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9"/>
  </p:handoutMasterIdLst>
  <p:sldIdLst>
    <p:sldId id="359" r:id="rId3"/>
    <p:sldId id="402" r:id="rId5"/>
    <p:sldId id="322" r:id="rId6"/>
    <p:sldId id="436" r:id="rId7"/>
    <p:sldId id="421" r:id="rId8"/>
    <p:sldId id="437" r:id="rId9"/>
    <p:sldId id="439" r:id="rId10"/>
    <p:sldId id="440" r:id="rId11"/>
    <p:sldId id="438" r:id="rId12"/>
    <p:sldId id="442" r:id="rId13"/>
    <p:sldId id="321" r:id="rId14"/>
    <p:sldId id="435" r:id="rId15"/>
    <p:sldId id="443" r:id="rId16"/>
    <p:sldId id="426" r:id="rId17"/>
    <p:sldId id="357" r:id="rId18"/>
    <p:sldId id="424" r:id="rId19"/>
    <p:sldId id="444" r:id="rId20"/>
    <p:sldId id="419" r:id="rId21"/>
    <p:sldId id="413" r:id="rId22"/>
    <p:sldId id="434" r:id="rId23"/>
    <p:sldId id="320" r:id="rId24"/>
    <p:sldId id="431" r:id="rId25"/>
    <p:sldId id="420" r:id="rId26"/>
    <p:sldId id="427" r:id="rId27"/>
    <p:sldId id="318" r:id="rId2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B93E"/>
    <a:srgbClr val="278279"/>
    <a:srgbClr val="0BA789"/>
    <a:srgbClr val="0BA587"/>
    <a:srgbClr val="009944"/>
    <a:srgbClr val="F1A533"/>
    <a:srgbClr val="E55827"/>
    <a:srgbClr val="E9F1F4"/>
    <a:srgbClr val="08332C"/>
    <a:srgbClr val="70A9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35" autoAdjust="0"/>
    <p:restoredTop sz="94660" autoAdjust="0"/>
  </p:normalViewPr>
  <p:slideViewPr>
    <p:cSldViewPr>
      <p:cViewPr>
        <p:scale>
          <a:sx n="75" d="100"/>
          <a:sy n="75" d="100"/>
        </p:scale>
        <p:origin x="2184" y="1212"/>
      </p:cViewPr>
      <p:guideLst>
        <p:guide orient="horz" pos="207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21210" y="-139049"/>
            <a:ext cx="9076806" cy="5230766"/>
            <a:chOff x="21210" y="-139049"/>
            <a:chExt cx="9076806" cy="5230766"/>
          </a:xfrm>
        </p:grpSpPr>
        <p:sp>
          <p:nvSpPr>
            <p:cNvPr id="3" name="圆角矩形 4"/>
            <p:cNvSpPr/>
            <p:nvPr/>
          </p:nvSpPr>
          <p:spPr>
            <a:xfrm>
              <a:off x="232515" y="220661"/>
              <a:ext cx="8722147" cy="4799361"/>
            </a:xfrm>
            <a:custGeom>
              <a:avLst/>
              <a:gdLst>
                <a:gd name="connsiteX0" fmla="*/ 0 w 8556376"/>
                <a:gd name="connsiteY0" fmla="*/ 487324 h 4752528"/>
                <a:gd name="connsiteX1" fmla="*/ 487324 w 8556376"/>
                <a:gd name="connsiteY1" fmla="*/ 0 h 4752528"/>
                <a:gd name="connsiteX2" fmla="*/ 8069052 w 8556376"/>
                <a:gd name="connsiteY2" fmla="*/ 0 h 4752528"/>
                <a:gd name="connsiteX3" fmla="*/ 8556376 w 8556376"/>
                <a:gd name="connsiteY3" fmla="*/ 487324 h 4752528"/>
                <a:gd name="connsiteX4" fmla="*/ 8556376 w 8556376"/>
                <a:gd name="connsiteY4" fmla="*/ 4265204 h 4752528"/>
                <a:gd name="connsiteX5" fmla="*/ 8069052 w 8556376"/>
                <a:gd name="connsiteY5" fmla="*/ 4752528 h 4752528"/>
                <a:gd name="connsiteX6" fmla="*/ 487324 w 8556376"/>
                <a:gd name="connsiteY6" fmla="*/ 4752528 h 4752528"/>
                <a:gd name="connsiteX7" fmla="*/ 0 w 8556376"/>
                <a:gd name="connsiteY7" fmla="*/ 4265204 h 4752528"/>
                <a:gd name="connsiteX8" fmla="*/ 0 w 8556376"/>
                <a:gd name="connsiteY8" fmla="*/ 487324 h 4752528"/>
                <a:gd name="connsiteX0-1" fmla="*/ 0 w 8556376"/>
                <a:gd name="connsiteY0-2" fmla="*/ 487324 h 4752528"/>
                <a:gd name="connsiteX1-3" fmla="*/ 487324 w 8556376"/>
                <a:gd name="connsiteY1-4" fmla="*/ 0 h 4752528"/>
                <a:gd name="connsiteX2-5" fmla="*/ 8069052 w 8556376"/>
                <a:gd name="connsiteY2-6" fmla="*/ 0 h 4752528"/>
                <a:gd name="connsiteX3-7" fmla="*/ 8556376 w 8556376"/>
                <a:gd name="connsiteY3-8" fmla="*/ 487324 h 4752528"/>
                <a:gd name="connsiteX4-9" fmla="*/ 8556376 w 8556376"/>
                <a:gd name="connsiteY4-10" fmla="*/ 4265204 h 4752528"/>
                <a:gd name="connsiteX5-11" fmla="*/ 8069052 w 8556376"/>
                <a:gd name="connsiteY5-12" fmla="*/ 4752528 h 4752528"/>
                <a:gd name="connsiteX6-13" fmla="*/ 487324 w 8556376"/>
                <a:gd name="connsiteY6-14" fmla="*/ 4752528 h 4752528"/>
                <a:gd name="connsiteX7-15" fmla="*/ 0 w 8556376"/>
                <a:gd name="connsiteY7-16" fmla="*/ 4265204 h 4752528"/>
                <a:gd name="connsiteX8-17" fmla="*/ 0 w 8556376"/>
                <a:gd name="connsiteY8-18" fmla="*/ 487324 h 4752528"/>
                <a:gd name="connsiteX0-19" fmla="*/ 0 w 8556376"/>
                <a:gd name="connsiteY0-20" fmla="*/ 506620 h 4771824"/>
                <a:gd name="connsiteX1-21" fmla="*/ 487324 w 8556376"/>
                <a:gd name="connsiteY1-22" fmla="*/ 19296 h 4771824"/>
                <a:gd name="connsiteX2-23" fmla="*/ 8069052 w 8556376"/>
                <a:gd name="connsiteY2-24" fmla="*/ 19296 h 4771824"/>
                <a:gd name="connsiteX3-25" fmla="*/ 8556376 w 8556376"/>
                <a:gd name="connsiteY3-26" fmla="*/ 506620 h 4771824"/>
                <a:gd name="connsiteX4-27" fmla="*/ 8556376 w 8556376"/>
                <a:gd name="connsiteY4-28" fmla="*/ 4284500 h 4771824"/>
                <a:gd name="connsiteX5-29" fmla="*/ 8069052 w 8556376"/>
                <a:gd name="connsiteY5-30" fmla="*/ 4771824 h 4771824"/>
                <a:gd name="connsiteX6-31" fmla="*/ 487324 w 8556376"/>
                <a:gd name="connsiteY6-32" fmla="*/ 4771824 h 4771824"/>
                <a:gd name="connsiteX7-33" fmla="*/ 0 w 8556376"/>
                <a:gd name="connsiteY7-34" fmla="*/ 4284500 h 4771824"/>
                <a:gd name="connsiteX8-35" fmla="*/ 0 w 8556376"/>
                <a:gd name="connsiteY8-36" fmla="*/ 506620 h 4771824"/>
                <a:gd name="connsiteX0-37" fmla="*/ 0 w 8556376"/>
                <a:gd name="connsiteY0-38" fmla="*/ 510460 h 4775664"/>
                <a:gd name="connsiteX1-39" fmla="*/ 487324 w 8556376"/>
                <a:gd name="connsiteY1-40" fmla="*/ 23136 h 4775664"/>
                <a:gd name="connsiteX2-41" fmla="*/ 8069052 w 8556376"/>
                <a:gd name="connsiteY2-42" fmla="*/ 23136 h 4775664"/>
                <a:gd name="connsiteX3-43" fmla="*/ 8556376 w 8556376"/>
                <a:gd name="connsiteY3-44" fmla="*/ 510460 h 4775664"/>
                <a:gd name="connsiteX4-45" fmla="*/ 8556376 w 8556376"/>
                <a:gd name="connsiteY4-46" fmla="*/ 4288340 h 4775664"/>
                <a:gd name="connsiteX5-47" fmla="*/ 8069052 w 8556376"/>
                <a:gd name="connsiteY5-48" fmla="*/ 4775664 h 4775664"/>
                <a:gd name="connsiteX6-49" fmla="*/ 487324 w 8556376"/>
                <a:gd name="connsiteY6-50" fmla="*/ 4775664 h 4775664"/>
                <a:gd name="connsiteX7-51" fmla="*/ 0 w 8556376"/>
                <a:gd name="connsiteY7-52" fmla="*/ 4288340 h 4775664"/>
                <a:gd name="connsiteX8-53" fmla="*/ 0 w 8556376"/>
                <a:gd name="connsiteY8-54" fmla="*/ 510460 h 4775664"/>
                <a:gd name="connsiteX0-55" fmla="*/ 0 w 8556376"/>
                <a:gd name="connsiteY0-56" fmla="*/ 556818 h 4822022"/>
                <a:gd name="connsiteX1-57" fmla="*/ 487324 w 8556376"/>
                <a:gd name="connsiteY1-58" fmla="*/ 69494 h 4822022"/>
                <a:gd name="connsiteX2-59" fmla="*/ 8069052 w 8556376"/>
                <a:gd name="connsiteY2-60" fmla="*/ 69494 h 4822022"/>
                <a:gd name="connsiteX3-61" fmla="*/ 8556376 w 8556376"/>
                <a:gd name="connsiteY3-62" fmla="*/ 556818 h 4822022"/>
                <a:gd name="connsiteX4-63" fmla="*/ 8556376 w 8556376"/>
                <a:gd name="connsiteY4-64" fmla="*/ 4334698 h 4822022"/>
                <a:gd name="connsiteX5-65" fmla="*/ 8069052 w 8556376"/>
                <a:gd name="connsiteY5-66" fmla="*/ 4822022 h 4822022"/>
                <a:gd name="connsiteX6-67" fmla="*/ 487324 w 8556376"/>
                <a:gd name="connsiteY6-68" fmla="*/ 4822022 h 4822022"/>
                <a:gd name="connsiteX7-69" fmla="*/ 0 w 8556376"/>
                <a:gd name="connsiteY7-70" fmla="*/ 4334698 h 4822022"/>
                <a:gd name="connsiteX8-71" fmla="*/ 0 w 8556376"/>
                <a:gd name="connsiteY8-72" fmla="*/ 556818 h 4822022"/>
                <a:gd name="connsiteX0-73" fmla="*/ 0 w 8556376"/>
                <a:gd name="connsiteY0-74" fmla="*/ 534157 h 4799361"/>
                <a:gd name="connsiteX1-75" fmla="*/ 487324 w 8556376"/>
                <a:gd name="connsiteY1-76" fmla="*/ 46833 h 4799361"/>
                <a:gd name="connsiteX2-77" fmla="*/ 7865852 w 8556376"/>
                <a:gd name="connsiteY2-78" fmla="*/ 72233 h 4799361"/>
                <a:gd name="connsiteX3-79" fmla="*/ 8556376 w 8556376"/>
                <a:gd name="connsiteY3-80" fmla="*/ 534157 h 4799361"/>
                <a:gd name="connsiteX4-81" fmla="*/ 8556376 w 8556376"/>
                <a:gd name="connsiteY4-82" fmla="*/ 4312037 h 4799361"/>
                <a:gd name="connsiteX5-83" fmla="*/ 8069052 w 8556376"/>
                <a:gd name="connsiteY5-84" fmla="*/ 4799361 h 4799361"/>
                <a:gd name="connsiteX6-85" fmla="*/ 487324 w 8556376"/>
                <a:gd name="connsiteY6-86" fmla="*/ 4799361 h 4799361"/>
                <a:gd name="connsiteX7-87" fmla="*/ 0 w 8556376"/>
                <a:gd name="connsiteY7-88" fmla="*/ 4312037 h 4799361"/>
                <a:gd name="connsiteX8-89" fmla="*/ 0 w 8556376"/>
                <a:gd name="connsiteY8-90" fmla="*/ 534157 h 4799361"/>
                <a:gd name="connsiteX0-91" fmla="*/ 0 w 8556376"/>
                <a:gd name="connsiteY0-92" fmla="*/ 534157 h 4799361"/>
                <a:gd name="connsiteX1-93" fmla="*/ 487324 w 8556376"/>
                <a:gd name="connsiteY1-94" fmla="*/ 46833 h 4799361"/>
                <a:gd name="connsiteX2-95" fmla="*/ 7865852 w 8556376"/>
                <a:gd name="connsiteY2-96" fmla="*/ 72233 h 4799361"/>
                <a:gd name="connsiteX3-97" fmla="*/ 8556376 w 8556376"/>
                <a:gd name="connsiteY3-98" fmla="*/ 534157 h 4799361"/>
                <a:gd name="connsiteX4-99" fmla="*/ 8556376 w 8556376"/>
                <a:gd name="connsiteY4-100" fmla="*/ 4312037 h 4799361"/>
                <a:gd name="connsiteX5-101" fmla="*/ 8069052 w 8556376"/>
                <a:gd name="connsiteY5-102" fmla="*/ 4799361 h 4799361"/>
                <a:gd name="connsiteX6-103" fmla="*/ 487324 w 8556376"/>
                <a:gd name="connsiteY6-104" fmla="*/ 4799361 h 4799361"/>
                <a:gd name="connsiteX7-105" fmla="*/ 0 w 8556376"/>
                <a:gd name="connsiteY7-106" fmla="*/ 4312037 h 4799361"/>
                <a:gd name="connsiteX8-107" fmla="*/ 0 w 8556376"/>
                <a:gd name="connsiteY8-108" fmla="*/ 534157 h 4799361"/>
                <a:gd name="connsiteX0-109" fmla="*/ 0 w 8556376"/>
                <a:gd name="connsiteY0-110" fmla="*/ 534157 h 4799361"/>
                <a:gd name="connsiteX1-111" fmla="*/ 487324 w 8556376"/>
                <a:gd name="connsiteY1-112" fmla="*/ 46833 h 4799361"/>
                <a:gd name="connsiteX2-113" fmla="*/ 7865852 w 8556376"/>
                <a:gd name="connsiteY2-114" fmla="*/ 72233 h 4799361"/>
                <a:gd name="connsiteX3-115" fmla="*/ 8556376 w 8556376"/>
                <a:gd name="connsiteY3-116" fmla="*/ 534157 h 4799361"/>
                <a:gd name="connsiteX4-117" fmla="*/ 8556376 w 8556376"/>
                <a:gd name="connsiteY4-118" fmla="*/ 4312037 h 4799361"/>
                <a:gd name="connsiteX5-119" fmla="*/ 8069052 w 8556376"/>
                <a:gd name="connsiteY5-120" fmla="*/ 4799361 h 4799361"/>
                <a:gd name="connsiteX6-121" fmla="*/ 487324 w 8556376"/>
                <a:gd name="connsiteY6-122" fmla="*/ 4799361 h 4799361"/>
                <a:gd name="connsiteX7-123" fmla="*/ 0 w 8556376"/>
                <a:gd name="connsiteY7-124" fmla="*/ 4312037 h 4799361"/>
                <a:gd name="connsiteX8-125" fmla="*/ 0 w 8556376"/>
                <a:gd name="connsiteY8-126" fmla="*/ 534157 h 4799361"/>
                <a:gd name="connsiteX0-127" fmla="*/ 42681 w 8599057"/>
                <a:gd name="connsiteY0-128" fmla="*/ 536554 h 4801758"/>
                <a:gd name="connsiteX1-129" fmla="*/ 530005 w 8599057"/>
                <a:gd name="connsiteY1-130" fmla="*/ 49230 h 4801758"/>
                <a:gd name="connsiteX2-131" fmla="*/ 7908533 w 8599057"/>
                <a:gd name="connsiteY2-132" fmla="*/ 74630 h 4801758"/>
                <a:gd name="connsiteX3-133" fmla="*/ 8599057 w 8599057"/>
                <a:gd name="connsiteY3-134" fmla="*/ 536554 h 4801758"/>
                <a:gd name="connsiteX4-135" fmla="*/ 8599057 w 8599057"/>
                <a:gd name="connsiteY4-136" fmla="*/ 4314434 h 4801758"/>
                <a:gd name="connsiteX5-137" fmla="*/ 8111733 w 8599057"/>
                <a:gd name="connsiteY5-138" fmla="*/ 4801758 h 4801758"/>
                <a:gd name="connsiteX6-139" fmla="*/ 530005 w 8599057"/>
                <a:gd name="connsiteY6-140" fmla="*/ 4801758 h 4801758"/>
                <a:gd name="connsiteX7-141" fmla="*/ 42681 w 8599057"/>
                <a:gd name="connsiteY7-142" fmla="*/ 4314434 h 4801758"/>
                <a:gd name="connsiteX8-143" fmla="*/ 42681 w 8599057"/>
                <a:gd name="connsiteY8-144" fmla="*/ 536554 h 4801758"/>
                <a:gd name="connsiteX0-145" fmla="*/ 42681 w 8599057"/>
                <a:gd name="connsiteY0-146" fmla="*/ 724657 h 4799361"/>
                <a:gd name="connsiteX1-147" fmla="*/ 530005 w 8599057"/>
                <a:gd name="connsiteY1-148" fmla="*/ 46833 h 4799361"/>
                <a:gd name="connsiteX2-149" fmla="*/ 7908533 w 8599057"/>
                <a:gd name="connsiteY2-150" fmla="*/ 72233 h 4799361"/>
                <a:gd name="connsiteX3-151" fmla="*/ 8599057 w 8599057"/>
                <a:gd name="connsiteY3-152" fmla="*/ 534157 h 4799361"/>
                <a:gd name="connsiteX4-153" fmla="*/ 8599057 w 8599057"/>
                <a:gd name="connsiteY4-154" fmla="*/ 4312037 h 4799361"/>
                <a:gd name="connsiteX5-155" fmla="*/ 8111733 w 8599057"/>
                <a:gd name="connsiteY5-156" fmla="*/ 4799361 h 4799361"/>
                <a:gd name="connsiteX6-157" fmla="*/ 530005 w 8599057"/>
                <a:gd name="connsiteY6-158" fmla="*/ 4799361 h 4799361"/>
                <a:gd name="connsiteX7-159" fmla="*/ 42681 w 8599057"/>
                <a:gd name="connsiteY7-160" fmla="*/ 4312037 h 4799361"/>
                <a:gd name="connsiteX8-161" fmla="*/ 42681 w 8599057"/>
                <a:gd name="connsiteY8-162" fmla="*/ 724657 h 4799361"/>
                <a:gd name="connsiteX0-163" fmla="*/ 42681 w 8599057"/>
                <a:gd name="connsiteY0-164" fmla="*/ 724657 h 4799361"/>
                <a:gd name="connsiteX1-165" fmla="*/ 530005 w 8599057"/>
                <a:gd name="connsiteY1-166" fmla="*/ 46833 h 4799361"/>
                <a:gd name="connsiteX2-167" fmla="*/ 7908533 w 8599057"/>
                <a:gd name="connsiteY2-168" fmla="*/ 72233 h 4799361"/>
                <a:gd name="connsiteX3-169" fmla="*/ 8599057 w 8599057"/>
                <a:gd name="connsiteY3-170" fmla="*/ 534157 h 4799361"/>
                <a:gd name="connsiteX4-171" fmla="*/ 8599057 w 8599057"/>
                <a:gd name="connsiteY4-172" fmla="*/ 4312037 h 4799361"/>
                <a:gd name="connsiteX5-173" fmla="*/ 8111733 w 8599057"/>
                <a:gd name="connsiteY5-174" fmla="*/ 4799361 h 4799361"/>
                <a:gd name="connsiteX6-175" fmla="*/ 530005 w 8599057"/>
                <a:gd name="connsiteY6-176" fmla="*/ 4799361 h 4799361"/>
                <a:gd name="connsiteX7-177" fmla="*/ 42681 w 8599057"/>
                <a:gd name="connsiteY7-178" fmla="*/ 4312037 h 4799361"/>
                <a:gd name="connsiteX8-179" fmla="*/ 42681 w 8599057"/>
                <a:gd name="connsiteY8-180" fmla="*/ 724657 h 4799361"/>
                <a:gd name="connsiteX0-181" fmla="*/ 103588 w 8659964"/>
                <a:gd name="connsiteY0-182" fmla="*/ 724657 h 4799361"/>
                <a:gd name="connsiteX1-183" fmla="*/ 590912 w 8659964"/>
                <a:gd name="connsiteY1-184" fmla="*/ 46833 h 4799361"/>
                <a:gd name="connsiteX2-185" fmla="*/ 7969440 w 8659964"/>
                <a:gd name="connsiteY2-186" fmla="*/ 72233 h 4799361"/>
                <a:gd name="connsiteX3-187" fmla="*/ 8659964 w 8659964"/>
                <a:gd name="connsiteY3-188" fmla="*/ 534157 h 4799361"/>
                <a:gd name="connsiteX4-189" fmla="*/ 8659964 w 8659964"/>
                <a:gd name="connsiteY4-190" fmla="*/ 4312037 h 4799361"/>
                <a:gd name="connsiteX5-191" fmla="*/ 8172640 w 8659964"/>
                <a:gd name="connsiteY5-192" fmla="*/ 4799361 h 4799361"/>
                <a:gd name="connsiteX6-193" fmla="*/ 590912 w 8659964"/>
                <a:gd name="connsiteY6-194" fmla="*/ 4799361 h 4799361"/>
                <a:gd name="connsiteX7-195" fmla="*/ 103588 w 8659964"/>
                <a:gd name="connsiteY7-196" fmla="*/ 4312037 h 4799361"/>
                <a:gd name="connsiteX8-197" fmla="*/ 103588 w 8659964"/>
                <a:gd name="connsiteY8-198" fmla="*/ 724657 h 4799361"/>
                <a:gd name="connsiteX0-199" fmla="*/ 103588 w 8659964"/>
                <a:gd name="connsiteY0-200" fmla="*/ 724657 h 4799361"/>
                <a:gd name="connsiteX1-201" fmla="*/ 590912 w 8659964"/>
                <a:gd name="connsiteY1-202" fmla="*/ 46833 h 4799361"/>
                <a:gd name="connsiteX2-203" fmla="*/ 7969440 w 8659964"/>
                <a:gd name="connsiteY2-204" fmla="*/ 72233 h 4799361"/>
                <a:gd name="connsiteX3-205" fmla="*/ 8659964 w 8659964"/>
                <a:gd name="connsiteY3-206" fmla="*/ 534157 h 4799361"/>
                <a:gd name="connsiteX4-207" fmla="*/ 8659964 w 8659964"/>
                <a:gd name="connsiteY4-208" fmla="*/ 4312037 h 4799361"/>
                <a:gd name="connsiteX5-209" fmla="*/ 8172640 w 8659964"/>
                <a:gd name="connsiteY5-210" fmla="*/ 4799361 h 4799361"/>
                <a:gd name="connsiteX6-211" fmla="*/ 590912 w 8659964"/>
                <a:gd name="connsiteY6-212" fmla="*/ 4799361 h 4799361"/>
                <a:gd name="connsiteX7-213" fmla="*/ 103588 w 8659964"/>
                <a:gd name="connsiteY7-214" fmla="*/ 4312037 h 4799361"/>
                <a:gd name="connsiteX8-215" fmla="*/ 103588 w 8659964"/>
                <a:gd name="connsiteY8-216" fmla="*/ 724657 h 4799361"/>
                <a:gd name="connsiteX0-217" fmla="*/ 103588 w 8659964"/>
                <a:gd name="connsiteY0-218" fmla="*/ 724657 h 4799361"/>
                <a:gd name="connsiteX1-219" fmla="*/ 590912 w 8659964"/>
                <a:gd name="connsiteY1-220" fmla="*/ 46833 h 4799361"/>
                <a:gd name="connsiteX2-221" fmla="*/ 7969440 w 8659964"/>
                <a:gd name="connsiteY2-222" fmla="*/ 72233 h 4799361"/>
                <a:gd name="connsiteX3-223" fmla="*/ 8659964 w 8659964"/>
                <a:gd name="connsiteY3-224" fmla="*/ 534157 h 4799361"/>
                <a:gd name="connsiteX4-225" fmla="*/ 8659964 w 8659964"/>
                <a:gd name="connsiteY4-226" fmla="*/ 4312037 h 4799361"/>
                <a:gd name="connsiteX5-227" fmla="*/ 8172640 w 8659964"/>
                <a:gd name="connsiteY5-228" fmla="*/ 4799361 h 4799361"/>
                <a:gd name="connsiteX6-229" fmla="*/ 590912 w 8659964"/>
                <a:gd name="connsiteY6-230" fmla="*/ 4799361 h 4799361"/>
                <a:gd name="connsiteX7-231" fmla="*/ 103588 w 8659964"/>
                <a:gd name="connsiteY7-232" fmla="*/ 4312037 h 4799361"/>
                <a:gd name="connsiteX8-233" fmla="*/ 103588 w 8659964"/>
                <a:gd name="connsiteY8-234" fmla="*/ 724657 h 4799361"/>
                <a:gd name="connsiteX0-235" fmla="*/ 103588 w 8659964"/>
                <a:gd name="connsiteY0-236" fmla="*/ 724657 h 4799361"/>
                <a:gd name="connsiteX1-237" fmla="*/ 590912 w 8659964"/>
                <a:gd name="connsiteY1-238" fmla="*/ 46833 h 4799361"/>
                <a:gd name="connsiteX2-239" fmla="*/ 7969440 w 8659964"/>
                <a:gd name="connsiteY2-240" fmla="*/ 72233 h 4799361"/>
                <a:gd name="connsiteX3-241" fmla="*/ 8659964 w 8659964"/>
                <a:gd name="connsiteY3-242" fmla="*/ 534157 h 4799361"/>
                <a:gd name="connsiteX4-243" fmla="*/ 8659964 w 8659964"/>
                <a:gd name="connsiteY4-244" fmla="*/ 4312037 h 4799361"/>
                <a:gd name="connsiteX5-245" fmla="*/ 8172640 w 8659964"/>
                <a:gd name="connsiteY5-246" fmla="*/ 4799361 h 4799361"/>
                <a:gd name="connsiteX6-247" fmla="*/ 590912 w 8659964"/>
                <a:gd name="connsiteY6-248" fmla="*/ 4799361 h 4799361"/>
                <a:gd name="connsiteX7-249" fmla="*/ 103588 w 8659964"/>
                <a:gd name="connsiteY7-250" fmla="*/ 4312037 h 4799361"/>
                <a:gd name="connsiteX8-251" fmla="*/ 103588 w 8659964"/>
                <a:gd name="connsiteY8-252" fmla="*/ 724657 h 4799361"/>
                <a:gd name="connsiteX0-253" fmla="*/ 103588 w 8659964"/>
                <a:gd name="connsiteY0-254" fmla="*/ 724657 h 4799361"/>
                <a:gd name="connsiteX1-255" fmla="*/ 590912 w 8659964"/>
                <a:gd name="connsiteY1-256" fmla="*/ 46833 h 4799361"/>
                <a:gd name="connsiteX2-257" fmla="*/ 7969440 w 8659964"/>
                <a:gd name="connsiteY2-258" fmla="*/ 72233 h 4799361"/>
                <a:gd name="connsiteX3-259" fmla="*/ 8659964 w 8659964"/>
                <a:gd name="connsiteY3-260" fmla="*/ 534157 h 4799361"/>
                <a:gd name="connsiteX4-261" fmla="*/ 8659964 w 8659964"/>
                <a:gd name="connsiteY4-262" fmla="*/ 4312037 h 4799361"/>
                <a:gd name="connsiteX5-263" fmla="*/ 8172640 w 8659964"/>
                <a:gd name="connsiteY5-264" fmla="*/ 4799361 h 4799361"/>
                <a:gd name="connsiteX6-265" fmla="*/ 590912 w 8659964"/>
                <a:gd name="connsiteY6-266" fmla="*/ 4799361 h 4799361"/>
                <a:gd name="connsiteX7-267" fmla="*/ 103588 w 8659964"/>
                <a:gd name="connsiteY7-268" fmla="*/ 4312037 h 4799361"/>
                <a:gd name="connsiteX8-269" fmla="*/ 103588 w 8659964"/>
                <a:gd name="connsiteY8-270" fmla="*/ 724657 h 4799361"/>
                <a:gd name="connsiteX0-271" fmla="*/ 103588 w 8659964"/>
                <a:gd name="connsiteY0-272" fmla="*/ 724657 h 4799361"/>
                <a:gd name="connsiteX1-273" fmla="*/ 590912 w 8659964"/>
                <a:gd name="connsiteY1-274" fmla="*/ 46833 h 4799361"/>
                <a:gd name="connsiteX2-275" fmla="*/ 7969440 w 8659964"/>
                <a:gd name="connsiteY2-276" fmla="*/ 72233 h 4799361"/>
                <a:gd name="connsiteX3-277" fmla="*/ 8659964 w 8659964"/>
                <a:gd name="connsiteY3-278" fmla="*/ 534157 h 4799361"/>
                <a:gd name="connsiteX4-279" fmla="*/ 8659964 w 8659964"/>
                <a:gd name="connsiteY4-280" fmla="*/ 4312037 h 4799361"/>
                <a:gd name="connsiteX5-281" fmla="*/ 8172640 w 8659964"/>
                <a:gd name="connsiteY5-282" fmla="*/ 4799361 h 4799361"/>
                <a:gd name="connsiteX6-283" fmla="*/ 883012 w 8659964"/>
                <a:gd name="connsiteY6-284" fmla="*/ 4710461 h 4799361"/>
                <a:gd name="connsiteX7-285" fmla="*/ 103588 w 8659964"/>
                <a:gd name="connsiteY7-286" fmla="*/ 4312037 h 4799361"/>
                <a:gd name="connsiteX8-287" fmla="*/ 103588 w 8659964"/>
                <a:gd name="connsiteY8-288" fmla="*/ 724657 h 4799361"/>
                <a:gd name="connsiteX0-289" fmla="*/ 103588 w 8659964"/>
                <a:gd name="connsiteY0-290" fmla="*/ 724657 h 4799361"/>
                <a:gd name="connsiteX1-291" fmla="*/ 590912 w 8659964"/>
                <a:gd name="connsiteY1-292" fmla="*/ 46833 h 4799361"/>
                <a:gd name="connsiteX2-293" fmla="*/ 7969440 w 8659964"/>
                <a:gd name="connsiteY2-294" fmla="*/ 72233 h 4799361"/>
                <a:gd name="connsiteX3-295" fmla="*/ 8659964 w 8659964"/>
                <a:gd name="connsiteY3-296" fmla="*/ 534157 h 4799361"/>
                <a:gd name="connsiteX4-297" fmla="*/ 8659964 w 8659964"/>
                <a:gd name="connsiteY4-298" fmla="*/ 4312037 h 4799361"/>
                <a:gd name="connsiteX5-299" fmla="*/ 8172640 w 8659964"/>
                <a:gd name="connsiteY5-300" fmla="*/ 4799361 h 4799361"/>
                <a:gd name="connsiteX6-301" fmla="*/ 883012 w 8659964"/>
                <a:gd name="connsiteY6-302" fmla="*/ 4710461 h 4799361"/>
                <a:gd name="connsiteX7-303" fmla="*/ 103588 w 8659964"/>
                <a:gd name="connsiteY7-304" fmla="*/ 4312037 h 4799361"/>
                <a:gd name="connsiteX8-305" fmla="*/ 103588 w 8659964"/>
                <a:gd name="connsiteY8-306" fmla="*/ 724657 h 4799361"/>
                <a:gd name="connsiteX0-307" fmla="*/ 103588 w 8659964"/>
                <a:gd name="connsiteY0-308" fmla="*/ 724657 h 4799361"/>
                <a:gd name="connsiteX1-309" fmla="*/ 590912 w 8659964"/>
                <a:gd name="connsiteY1-310" fmla="*/ 46833 h 4799361"/>
                <a:gd name="connsiteX2-311" fmla="*/ 7969440 w 8659964"/>
                <a:gd name="connsiteY2-312" fmla="*/ 72233 h 4799361"/>
                <a:gd name="connsiteX3-313" fmla="*/ 8659964 w 8659964"/>
                <a:gd name="connsiteY3-314" fmla="*/ 534157 h 4799361"/>
                <a:gd name="connsiteX4-315" fmla="*/ 8659964 w 8659964"/>
                <a:gd name="connsiteY4-316" fmla="*/ 4312037 h 4799361"/>
                <a:gd name="connsiteX5-317" fmla="*/ 8172640 w 8659964"/>
                <a:gd name="connsiteY5-318" fmla="*/ 4799361 h 4799361"/>
                <a:gd name="connsiteX6-319" fmla="*/ 883012 w 8659964"/>
                <a:gd name="connsiteY6-320" fmla="*/ 4710461 h 4799361"/>
                <a:gd name="connsiteX7-321" fmla="*/ 103588 w 8659964"/>
                <a:gd name="connsiteY7-322" fmla="*/ 4312037 h 4799361"/>
                <a:gd name="connsiteX8-323" fmla="*/ 103588 w 8659964"/>
                <a:gd name="connsiteY8-324" fmla="*/ 724657 h 4799361"/>
                <a:gd name="connsiteX0-325" fmla="*/ 103588 w 8659964"/>
                <a:gd name="connsiteY0-326" fmla="*/ 724657 h 4799361"/>
                <a:gd name="connsiteX1-327" fmla="*/ 590912 w 8659964"/>
                <a:gd name="connsiteY1-328" fmla="*/ 46833 h 4799361"/>
                <a:gd name="connsiteX2-329" fmla="*/ 7969440 w 8659964"/>
                <a:gd name="connsiteY2-330" fmla="*/ 72233 h 4799361"/>
                <a:gd name="connsiteX3-331" fmla="*/ 8659964 w 8659964"/>
                <a:gd name="connsiteY3-332" fmla="*/ 534157 h 4799361"/>
                <a:gd name="connsiteX4-333" fmla="*/ 8659964 w 8659964"/>
                <a:gd name="connsiteY4-334" fmla="*/ 4312037 h 4799361"/>
                <a:gd name="connsiteX5-335" fmla="*/ 8172640 w 8659964"/>
                <a:gd name="connsiteY5-336" fmla="*/ 4799361 h 4799361"/>
                <a:gd name="connsiteX6-337" fmla="*/ 883012 w 8659964"/>
                <a:gd name="connsiteY6-338" fmla="*/ 4710461 h 4799361"/>
                <a:gd name="connsiteX7-339" fmla="*/ 103588 w 8659964"/>
                <a:gd name="connsiteY7-340" fmla="*/ 4312037 h 4799361"/>
                <a:gd name="connsiteX8-341" fmla="*/ 103588 w 8659964"/>
                <a:gd name="connsiteY8-342" fmla="*/ 724657 h 4799361"/>
                <a:gd name="connsiteX0-343" fmla="*/ 103588 w 8659964"/>
                <a:gd name="connsiteY0-344" fmla="*/ 724657 h 4799361"/>
                <a:gd name="connsiteX1-345" fmla="*/ 590912 w 8659964"/>
                <a:gd name="connsiteY1-346" fmla="*/ 46833 h 4799361"/>
                <a:gd name="connsiteX2-347" fmla="*/ 7969440 w 8659964"/>
                <a:gd name="connsiteY2-348" fmla="*/ 72233 h 4799361"/>
                <a:gd name="connsiteX3-349" fmla="*/ 8659964 w 8659964"/>
                <a:gd name="connsiteY3-350" fmla="*/ 534157 h 4799361"/>
                <a:gd name="connsiteX4-351" fmla="*/ 8659964 w 8659964"/>
                <a:gd name="connsiteY4-352" fmla="*/ 4312037 h 4799361"/>
                <a:gd name="connsiteX5-353" fmla="*/ 8172640 w 8659964"/>
                <a:gd name="connsiteY5-354" fmla="*/ 4799361 h 4799361"/>
                <a:gd name="connsiteX6-355" fmla="*/ 883012 w 8659964"/>
                <a:gd name="connsiteY6-356" fmla="*/ 4710461 h 4799361"/>
                <a:gd name="connsiteX7-357" fmla="*/ 103588 w 8659964"/>
                <a:gd name="connsiteY7-358" fmla="*/ 4312037 h 4799361"/>
                <a:gd name="connsiteX8-359" fmla="*/ 103588 w 8659964"/>
                <a:gd name="connsiteY8-360" fmla="*/ 724657 h 4799361"/>
                <a:gd name="connsiteX0-361" fmla="*/ 103588 w 8722147"/>
                <a:gd name="connsiteY0-362" fmla="*/ 724657 h 4799361"/>
                <a:gd name="connsiteX1-363" fmla="*/ 590912 w 8722147"/>
                <a:gd name="connsiteY1-364" fmla="*/ 46833 h 4799361"/>
                <a:gd name="connsiteX2-365" fmla="*/ 7969440 w 8722147"/>
                <a:gd name="connsiteY2-366" fmla="*/ 72233 h 4799361"/>
                <a:gd name="connsiteX3-367" fmla="*/ 8659964 w 8722147"/>
                <a:gd name="connsiteY3-368" fmla="*/ 534157 h 4799361"/>
                <a:gd name="connsiteX4-369" fmla="*/ 8659964 w 8722147"/>
                <a:gd name="connsiteY4-370" fmla="*/ 4312037 h 4799361"/>
                <a:gd name="connsiteX5-371" fmla="*/ 8172640 w 8722147"/>
                <a:gd name="connsiteY5-372" fmla="*/ 4799361 h 4799361"/>
                <a:gd name="connsiteX6-373" fmla="*/ 883012 w 8722147"/>
                <a:gd name="connsiteY6-374" fmla="*/ 4710461 h 4799361"/>
                <a:gd name="connsiteX7-375" fmla="*/ 103588 w 8722147"/>
                <a:gd name="connsiteY7-376" fmla="*/ 4312037 h 4799361"/>
                <a:gd name="connsiteX8-377" fmla="*/ 103588 w 8722147"/>
                <a:gd name="connsiteY8-378" fmla="*/ 724657 h 4799361"/>
                <a:gd name="connsiteX0-379" fmla="*/ 103588 w 8722147"/>
                <a:gd name="connsiteY0-380" fmla="*/ 724657 h 4803139"/>
                <a:gd name="connsiteX1-381" fmla="*/ 590912 w 8722147"/>
                <a:gd name="connsiteY1-382" fmla="*/ 46833 h 4803139"/>
                <a:gd name="connsiteX2-383" fmla="*/ 7969440 w 8722147"/>
                <a:gd name="connsiteY2-384" fmla="*/ 72233 h 4803139"/>
                <a:gd name="connsiteX3-385" fmla="*/ 8659964 w 8722147"/>
                <a:gd name="connsiteY3-386" fmla="*/ 534157 h 4803139"/>
                <a:gd name="connsiteX4-387" fmla="*/ 8659964 w 8722147"/>
                <a:gd name="connsiteY4-388" fmla="*/ 4312037 h 4803139"/>
                <a:gd name="connsiteX5-389" fmla="*/ 8172640 w 8722147"/>
                <a:gd name="connsiteY5-390" fmla="*/ 4799361 h 4803139"/>
                <a:gd name="connsiteX6-391" fmla="*/ 883012 w 8722147"/>
                <a:gd name="connsiteY6-392" fmla="*/ 4710461 h 4803139"/>
                <a:gd name="connsiteX7-393" fmla="*/ 103588 w 8722147"/>
                <a:gd name="connsiteY7-394" fmla="*/ 4312037 h 4803139"/>
                <a:gd name="connsiteX8-395" fmla="*/ 103588 w 8722147"/>
                <a:gd name="connsiteY8-396" fmla="*/ 724657 h 4803139"/>
                <a:gd name="connsiteX0-397" fmla="*/ 103588 w 8722147"/>
                <a:gd name="connsiteY0-398" fmla="*/ 724657 h 4799361"/>
                <a:gd name="connsiteX1-399" fmla="*/ 590912 w 8722147"/>
                <a:gd name="connsiteY1-400" fmla="*/ 46833 h 4799361"/>
                <a:gd name="connsiteX2-401" fmla="*/ 7969440 w 8722147"/>
                <a:gd name="connsiteY2-402" fmla="*/ 72233 h 4799361"/>
                <a:gd name="connsiteX3-403" fmla="*/ 8659964 w 8722147"/>
                <a:gd name="connsiteY3-404" fmla="*/ 534157 h 4799361"/>
                <a:gd name="connsiteX4-405" fmla="*/ 8659964 w 8722147"/>
                <a:gd name="connsiteY4-406" fmla="*/ 4312037 h 4799361"/>
                <a:gd name="connsiteX5-407" fmla="*/ 8172640 w 8722147"/>
                <a:gd name="connsiteY5-408" fmla="*/ 4799361 h 4799361"/>
                <a:gd name="connsiteX6-409" fmla="*/ 883012 w 8722147"/>
                <a:gd name="connsiteY6-410" fmla="*/ 4710461 h 4799361"/>
                <a:gd name="connsiteX7-411" fmla="*/ 103588 w 8722147"/>
                <a:gd name="connsiteY7-412" fmla="*/ 4312037 h 4799361"/>
                <a:gd name="connsiteX8-413" fmla="*/ 103588 w 8722147"/>
                <a:gd name="connsiteY8-414" fmla="*/ 724657 h 4799361"/>
                <a:gd name="connsiteX0-415" fmla="*/ 103588 w 8722147"/>
                <a:gd name="connsiteY0-416" fmla="*/ 724657 h 4799361"/>
                <a:gd name="connsiteX1-417" fmla="*/ 590912 w 8722147"/>
                <a:gd name="connsiteY1-418" fmla="*/ 46833 h 4799361"/>
                <a:gd name="connsiteX2-419" fmla="*/ 7969440 w 8722147"/>
                <a:gd name="connsiteY2-420" fmla="*/ 72233 h 4799361"/>
                <a:gd name="connsiteX3-421" fmla="*/ 8659964 w 8722147"/>
                <a:gd name="connsiteY3-422" fmla="*/ 534157 h 4799361"/>
                <a:gd name="connsiteX4-423" fmla="*/ 8659964 w 8722147"/>
                <a:gd name="connsiteY4-424" fmla="*/ 4312037 h 4799361"/>
                <a:gd name="connsiteX5-425" fmla="*/ 7817040 w 8722147"/>
                <a:gd name="connsiteY5-426" fmla="*/ 4799361 h 4799361"/>
                <a:gd name="connsiteX6-427" fmla="*/ 883012 w 8722147"/>
                <a:gd name="connsiteY6-428" fmla="*/ 4710461 h 4799361"/>
                <a:gd name="connsiteX7-429" fmla="*/ 103588 w 8722147"/>
                <a:gd name="connsiteY7-430" fmla="*/ 4312037 h 4799361"/>
                <a:gd name="connsiteX8-431" fmla="*/ 103588 w 8722147"/>
                <a:gd name="connsiteY8-432" fmla="*/ 724657 h 4799361"/>
                <a:gd name="connsiteX0-433" fmla="*/ 103588 w 8722147"/>
                <a:gd name="connsiteY0-434" fmla="*/ 724657 h 4799361"/>
                <a:gd name="connsiteX1-435" fmla="*/ 590912 w 8722147"/>
                <a:gd name="connsiteY1-436" fmla="*/ 46833 h 4799361"/>
                <a:gd name="connsiteX2-437" fmla="*/ 7969440 w 8722147"/>
                <a:gd name="connsiteY2-438" fmla="*/ 72233 h 4799361"/>
                <a:gd name="connsiteX3-439" fmla="*/ 8659964 w 8722147"/>
                <a:gd name="connsiteY3-440" fmla="*/ 534157 h 4799361"/>
                <a:gd name="connsiteX4-441" fmla="*/ 8659964 w 8722147"/>
                <a:gd name="connsiteY4-442" fmla="*/ 4312037 h 4799361"/>
                <a:gd name="connsiteX5-443" fmla="*/ 7817040 w 8722147"/>
                <a:gd name="connsiteY5-444" fmla="*/ 4799361 h 4799361"/>
                <a:gd name="connsiteX6-445" fmla="*/ 883012 w 8722147"/>
                <a:gd name="connsiteY6-446" fmla="*/ 4710461 h 4799361"/>
                <a:gd name="connsiteX7-447" fmla="*/ 103588 w 8722147"/>
                <a:gd name="connsiteY7-448" fmla="*/ 4312037 h 4799361"/>
                <a:gd name="connsiteX8-449" fmla="*/ 103588 w 8722147"/>
                <a:gd name="connsiteY8-450" fmla="*/ 724657 h 47993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8722147" h="4799361">
                  <a:moveTo>
                    <a:pt x="103588" y="724657"/>
                  </a:moveTo>
                  <a:cubicBezTo>
                    <a:pt x="-23412" y="87215"/>
                    <a:pt x="131270" y="-29367"/>
                    <a:pt x="590912" y="46833"/>
                  </a:cubicBezTo>
                  <a:cubicBezTo>
                    <a:pt x="2749855" y="338933"/>
                    <a:pt x="5048497" y="-181767"/>
                    <a:pt x="7969440" y="72233"/>
                  </a:cubicBezTo>
                  <a:cubicBezTo>
                    <a:pt x="8606882" y="-29367"/>
                    <a:pt x="8659964" y="265015"/>
                    <a:pt x="8659964" y="534157"/>
                  </a:cubicBezTo>
                  <a:cubicBezTo>
                    <a:pt x="8888564" y="1361650"/>
                    <a:pt x="8393264" y="2417744"/>
                    <a:pt x="8659964" y="4312037"/>
                  </a:cubicBezTo>
                  <a:cubicBezTo>
                    <a:pt x="8659964" y="4581179"/>
                    <a:pt x="8467182" y="4710461"/>
                    <a:pt x="7817040" y="4799361"/>
                  </a:cubicBezTo>
                  <a:cubicBezTo>
                    <a:pt x="3448297" y="4710461"/>
                    <a:pt x="3232455" y="4380261"/>
                    <a:pt x="883012" y="4710461"/>
                  </a:cubicBezTo>
                  <a:cubicBezTo>
                    <a:pt x="359870" y="4634261"/>
                    <a:pt x="14688" y="4784379"/>
                    <a:pt x="103588" y="4312037"/>
                  </a:cubicBezTo>
                  <a:cubicBezTo>
                    <a:pt x="-201212" y="3700444"/>
                    <a:pt x="281388" y="1209250"/>
                    <a:pt x="103588" y="724657"/>
                  </a:cubicBezTo>
                  <a:close/>
                </a:path>
              </a:pathLst>
            </a:custGeom>
            <a:noFill/>
            <a:ln>
              <a:solidFill>
                <a:srgbClr val="0BA5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9"/>
            <p:cNvSpPr/>
            <p:nvPr/>
          </p:nvSpPr>
          <p:spPr>
            <a:xfrm rot="12100884">
              <a:off x="21210" y="143420"/>
              <a:ext cx="782397" cy="229329"/>
            </a:xfrm>
            <a:custGeom>
              <a:avLst/>
              <a:gdLst>
                <a:gd name="connsiteX0" fmla="*/ 0 w 1512168"/>
                <a:gd name="connsiteY0" fmla="*/ 216024 h 432048"/>
                <a:gd name="connsiteX1" fmla="*/ 756084 w 1512168"/>
                <a:gd name="connsiteY1" fmla="*/ 0 h 432048"/>
                <a:gd name="connsiteX2" fmla="*/ 1512168 w 1512168"/>
                <a:gd name="connsiteY2" fmla="*/ 216024 h 432048"/>
                <a:gd name="connsiteX3" fmla="*/ 756084 w 1512168"/>
                <a:gd name="connsiteY3" fmla="*/ 432048 h 432048"/>
                <a:gd name="connsiteX4" fmla="*/ 0 w 1512168"/>
                <a:gd name="connsiteY4" fmla="*/ 216024 h 432048"/>
                <a:gd name="connsiteX0-1" fmla="*/ 0 w 1512168"/>
                <a:gd name="connsiteY0-2" fmla="*/ 216024 h 432048"/>
                <a:gd name="connsiteX1-3" fmla="*/ 756084 w 1512168"/>
                <a:gd name="connsiteY1-4" fmla="*/ 0 h 432048"/>
                <a:gd name="connsiteX2-5" fmla="*/ 1512168 w 1512168"/>
                <a:gd name="connsiteY2-6" fmla="*/ 216024 h 432048"/>
                <a:gd name="connsiteX3-7" fmla="*/ 756084 w 1512168"/>
                <a:gd name="connsiteY3-8" fmla="*/ 432048 h 432048"/>
                <a:gd name="connsiteX4-9" fmla="*/ 0 w 1512168"/>
                <a:gd name="connsiteY4-10" fmla="*/ 216024 h 432048"/>
                <a:gd name="connsiteX0-11" fmla="*/ 0 w 1702668"/>
                <a:gd name="connsiteY0-12" fmla="*/ 178349 h 432751"/>
                <a:gd name="connsiteX1-13" fmla="*/ 946584 w 1702668"/>
                <a:gd name="connsiteY1-14" fmla="*/ 425 h 432751"/>
                <a:gd name="connsiteX2-15" fmla="*/ 1702668 w 1702668"/>
                <a:gd name="connsiteY2-16" fmla="*/ 216449 h 432751"/>
                <a:gd name="connsiteX3-17" fmla="*/ 946584 w 1702668"/>
                <a:gd name="connsiteY3-18" fmla="*/ 432473 h 432751"/>
                <a:gd name="connsiteX4-19" fmla="*/ 0 w 1702668"/>
                <a:gd name="connsiteY4-20" fmla="*/ 178349 h 43275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702668" h="432751">
                  <a:moveTo>
                    <a:pt x="0" y="178349"/>
                  </a:moveTo>
                  <a:cubicBezTo>
                    <a:pt x="0" y="59042"/>
                    <a:pt x="662806" y="-5925"/>
                    <a:pt x="946584" y="425"/>
                  </a:cubicBezTo>
                  <a:cubicBezTo>
                    <a:pt x="1230362" y="6775"/>
                    <a:pt x="1702668" y="97142"/>
                    <a:pt x="1702668" y="216449"/>
                  </a:cubicBezTo>
                  <a:cubicBezTo>
                    <a:pt x="1702668" y="335756"/>
                    <a:pt x="1230362" y="438823"/>
                    <a:pt x="946584" y="432473"/>
                  </a:cubicBezTo>
                  <a:cubicBezTo>
                    <a:pt x="662806" y="426123"/>
                    <a:pt x="0" y="297656"/>
                    <a:pt x="0" y="178349"/>
                  </a:cubicBezTo>
                  <a:close/>
                </a:path>
              </a:pathLst>
            </a:custGeom>
            <a:solidFill>
              <a:srgbClr val="0BA7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 rot="16826843">
              <a:off x="8181052" y="91578"/>
              <a:ext cx="817274" cy="356019"/>
              <a:chOff x="444259" y="3705449"/>
              <a:chExt cx="3605003" cy="867132"/>
            </a:xfrm>
          </p:grpSpPr>
          <p:sp>
            <p:nvSpPr>
              <p:cNvPr id="15" name="椭圆 9"/>
              <p:cNvSpPr/>
              <p:nvPr/>
            </p:nvSpPr>
            <p:spPr>
              <a:xfrm>
                <a:off x="444259" y="3705449"/>
                <a:ext cx="3605003" cy="867132"/>
              </a:xfrm>
              <a:custGeom>
                <a:avLst/>
                <a:gdLst>
                  <a:gd name="connsiteX0" fmla="*/ 0 w 1512168"/>
                  <a:gd name="connsiteY0" fmla="*/ 216024 h 432048"/>
                  <a:gd name="connsiteX1" fmla="*/ 756084 w 1512168"/>
                  <a:gd name="connsiteY1" fmla="*/ 0 h 432048"/>
                  <a:gd name="connsiteX2" fmla="*/ 1512168 w 1512168"/>
                  <a:gd name="connsiteY2" fmla="*/ 216024 h 432048"/>
                  <a:gd name="connsiteX3" fmla="*/ 756084 w 1512168"/>
                  <a:gd name="connsiteY3" fmla="*/ 432048 h 432048"/>
                  <a:gd name="connsiteX4" fmla="*/ 0 w 1512168"/>
                  <a:gd name="connsiteY4" fmla="*/ 216024 h 432048"/>
                  <a:gd name="connsiteX0-1" fmla="*/ 0 w 1512168"/>
                  <a:gd name="connsiteY0-2" fmla="*/ 216024 h 432048"/>
                  <a:gd name="connsiteX1-3" fmla="*/ 756084 w 1512168"/>
                  <a:gd name="connsiteY1-4" fmla="*/ 0 h 432048"/>
                  <a:gd name="connsiteX2-5" fmla="*/ 1512168 w 1512168"/>
                  <a:gd name="connsiteY2-6" fmla="*/ 216024 h 432048"/>
                  <a:gd name="connsiteX3-7" fmla="*/ 756084 w 1512168"/>
                  <a:gd name="connsiteY3-8" fmla="*/ 432048 h 432048"/>
                  <a:gd name="connsiteX4-9" fmla="*/ 0 w 1512168"/>
                  <a:gd name="connsiteY4-10" fmla="*/ 216024 h 432048"/>
                  <a:gd name="connsiteX0-11" fmla="*/ 0 w 1702668"/>
                  <a:gd name="connsiteY0-12" fmla="*/ 178349 h 432751"/>
                  <a:gd name="connsiteX1-13" fmla="*/ 946584 w 1702668"/>
                  <a:gd name="connsiteY1-14" fmla="*/ 425 h 432751"/>
                  <a:gd name="connsiteX2-15" fmla="*/ 1702668 w 1702668"/>
                  <a:gd name="connsiteY2-16" fmla="*/ 216449 h 432751"/>
                  <a:gd name="connsiteX3-17" fmla="*/ 946584 w 1702668"/>
                  <a:gd name="connsiteY3-18" fmla="*/ 432473 h 432751"/>
                  <a:gd name="connsiteX4-19" fmla="*/ 0 w 1702668"/>
                  <a:gd name="connsiteY4-20" fmla="*/ 178349 h 43275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702668" h="432751">
                    <a:moveTo>
                      <a:pt x="0" y="178349"/>
                    </a:moveTo>
                    <a:cubicBezTo>
                      <a:pt x="0" y="59042"/>
                      <a:pt x="662806" y="-5925"/>
                      <a:pt x="946584" y="425"/>
                    </a:cubicBezTo>
                    <a:cubicBezTo>
                      <a:pt x="1230362" y="6775"/>
                      <a:pt x="1702668" y="97142"/>
                      <a:pt x="1702668" y="216449"/>
                    </a:cubicBezTo>
                    <a:cubicBezTo>
                      <a:pt x="1702668" y="335756"/>
                      <a:pt x="1230362" y="438823"/>
                      <a:pt x="946584" y="432473"/>
                    </a:cubicBezTo>
                    <a:cubicBezTo>
                      <a:pt x="662806" y="426123"/>
                      <a:pt x="0" y="297656"/>
                      <a:pt x="0" y="178349"/>
                    </a:cubicBezTo>
                    <a:close/>
                  </a:path>
                </a:pathLst>
              </a:custGeom>
              <a:solidFill>
                <a:srgbClr val="2782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9"/>
              <p:cNvSpPr/>
              <p:nvPr/>
            </p:nvSpPr>
            <p:spPr>
              <a:xfrm>
                <a:off x="521180" y="3958459"/>
                <a:ext cx="3451161" cy="558562"/>
              </a:xfrm>
              <a:custGeom>
                <a:avLst/>
                <a:gdLst>
                  <a:gd name="connsiteX0" fmla="*/ 0 w 1512168"/>
                  <a:gd name="connsiteY0" fmla="*/ 216024 h 432048"/>
                  <a:gd name="connsiteX1" fmla="*/ 756084 w 1512168"/>
                  <a:gd name="connsiteY1" fmla="*/ 0 h 432048"/>
                  <a:gd name="connsiteX2" fmla="*/ 1512168 w 1512168"/>
                  <a:gd name="connsiteY2" fmla="*/ 216024 h 432048"/>
                  <a:gd name="connsiteX3" fmla="*/ 756084 w 1512168"/>
                  <a:gd name="connsiteY3" fmla="*/ 432048 h 432048"/>
                  <a:gd name="connsiteX4" fmla="*/ 0 w 1512168"/>
                  <a:gd name="connsiteY4" fmla="*/ 216024 h 432048"/>
                  <a:gd name="connsiteX0-1" fmla="*/ 0 w 1512168"/>
                  <a:gd name="connsiteY0-2" fmla="*/ 216024 h 432048"/>
                  <a:gd name="connsiteX1-3" fmla="*/ 756084 w 1512168"/>
                  <a:gd name="connsiteY1-4" fmla="*/ 0 h 432048"/>
                  <a:gd name="connsiteX2-5" fmla="*/ 1512168 w 1512168"/>
                  <a:gd name="connsiteY2-6" fmla="*/ 216024 h 432048"/>
                  <a:gd name="connsiteX3-7" fmla="*/ 756084 w 1512168"/>
                  <a:gd name="connsiteY3-8" fmla="*/ 432048 h 432048"/>
                  <a:gd name="connsiteX4-9" fmla="*/ 0 w 1512168"/>
                  <a:gd name="connsiteY4-10" fmla="*/ 216024 h 432048"/>
                  <a:gd name="connsiteX0-11" fmla="*/ 0 w 1702668"/>
                  <a:gd name="connsiteY0-12" fmla="*/ 178349 h 432751"/>
                  <a:gd name="connsiteX1-13" fmla="*/ 946584 w 1702668"/>
                  <a:gd name="connsiteY1-14" fmla="*/ 425 h 432751"/>
                  <a:gd name="connsiteX2-15" fmla="*/ 1702668 w 1702668"/>
                  <a:gd name="connsiteY2-16" fmla="*/ 216449 h 432751"/>
                  <a:gd name="connsiteX3-17" fmla="*/ 946584 w 1702668"/>
                  <a:gd name="connsiteY3-18" fmla="*/ 432473 h 432751"/>
                  <a:gd name="connsiteX4-19" fmla="*/ 0 w 1702668"/>
                  <a:gd name="connsiteY4-20" fmla="*/ 178349 h 43275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702668" h="432751">
                    <a:moveTo>
                      <a:pt x="0" y="178349"/>
                    </a:moveTo>
                    <a:cubicBezTo>
                      <a:pt x="0" y="59042"/>
                      <a:pt x="662806" y="-5925"/>
                      <a:pt x="946584" y="425"/>
                    </a:cubicBezTo>
                    <a:cubicBezTo>
                      <a:pt x="1230362" y="6775"/>
                      <a:pt x="1702668" y="97142"/>
                      <a:pt x="1702668" y="216449"/>
                    </a:cubicBezTo>
                    <a:cubicBezTo>
                      <a:pt x="1702668" y="335756"/>
                      <a:pt x="1230362" y="438823"/>
                      <a:pt x="946584" y="432473"/>
                    </a:cubicBezTo>
                    <a:cubicBezTo>
                      <a:pt x="662806" y="426123"/>
                      <a:pt x="0" y="297656"/>
                      <a:pt x="0" y="178349"/>
                    </a:cubicBezTo>
                    <a:close/>
                  </a:path>
                </a:pathLst>
              </a:custGeom>
              <a:solidFill>
                <a:srgbClr val="0BA78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椭圆 9"/>
            <p:cNvSpPr/>
            <p:nvPr/>
          </p:nvSpPr>
          <p:spPr>
            <a:xfrm rot="16560661">
              <a:off x="-114101" y="383087"/>
              <a:ext cx="782397" cy="165802"/>
            </a:xfrm>
            <a:custGeom>
              <a:avLst/>
              <a:gdLst>
                <a:gd name="connsiteX0" fmla="*/ 0 w 1512168"/>
                <a:gd name="connsiteY0" fmla="*/ 216024 h 432048"/>
                <a:gd name="connsiteX1" fmla="*/ 756084 w 1512168"/>
                <a:gd name="connsiteY1" fmla="*/ 0 h 432048"/>
                <a:gd name="connsiteX2" fmla="*/ 1512168 w 1512168"/>
                <a:gd name="connsiteY2" fmla="*/ 216024 h 432048"/>
                <a:gd name="connsiteX3" fmla="*/ 756084 w 1512168"/>
                <a:gd name="connsiteY3" fmla="*/ 432048 h 432048"/>
                <a:gd name="connsiteX4" fmla="*/ 0 w 1512168"/>
                <a:gd name="connsiteY4" fmla="*/ 216024 h 432048"/>
                <a:gd name="connsiteX0-1" fmla="*/ 0 w 1512168"/>
                <a:gd name="connsiteY0-2" fmla="*/ 216024 h 432048"/>
                <a:gd name="connsiteX1-3" fmla="*/ 756084 w 1512168"/>
                <a:gd name="connsiteY1-4" fmla="*/ 0 h 432048"/>
                <a:gd name="connsiteX2-5" fmla="*/ 1512168 w 1512168"/>
                <a:gd name="connsiteY2-6" fmla="*/ 216024 h 432048"/>
                <a:gd name="connsiteX3-7" fmla="*/ 756084 w 1512168"/>
                <a:gd name="connsiteY3-8" fmla="*/ 432048 h 432048"/>
                <a:gd name="connsiteX4-9" fmla="*/ 0 w 1512168"/>
                <a:gd name="connsiteY4-10" fmla="*/ 216024 h 432048"/>
                <a:gd name="connsiteX0-11" fmla="*/ 0 w 1702668"/>
                <a:gd name="connsiteY0-12" fmla="*/ 178349 h 432751"/>
                <a:gd name="connsiteX1-13" fmla="*/ 946584 w 1702668"/>
                <a:gd name="connsiteY1-14" fmla="*/ 425 h 432751"/>
                <a:gd name="connsiteX2-15" fmla="*/ 1702668 w 1702668"/>
                <a:gd name="connsiteY2-16" fmla="*/ 216449 h 432751"/>
                <a:gd name="connsiteX3-17" fmla="*/ 946584 w 1702668"/>
                <a:gd name="connsiteY3-18" fmla="*/ 432473 h 432751"/>
                <a:gd name="connsiteX4-19" fmla="*/ 0 w 1702668"/>
                <a:gd name="connsiteY4-20" fmla="*/ 178349 h 43275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702668" h="432751">
                  <a:moveTo>
                    <a:pt x="0" y="178349"/>
                  </a:moveTo>
                  <a:cubicBezTo>
                    <a:pt x="0" y="59042"/>
                    <a:pt x="662806" y="-5925"/>
                    <a:pt x="946584" y="425"/>
                  </a:cubicBezTo>
                  <a:cubicBezTo>
                    <a:pt x="1230362" y="6775"/>
                    <a:pt x="1702668" y="97142"/>
                    <a:pt x="1702668" y="216449"/>
                  </a:cubicBezTo>
                  <a:cubicBezTo>
                    <a:pt x="1702668" y="335756"/>
                    <a:pt x="1230362" y="438823"/>
                    <a:pt x="946584" y="432473"/>
                  </a:cubicBezTo>
                  <a:cubicBezTo>
                    <a:pt x="662806" y="426123"/>
                    <a:pt x="0" y="297656"/>
                    <a:pt x="0" y="178349"/>
                  </a:cubicBezTo>
                  <a:close/>
                </a:path>
              </a:pathLst>
            </a:custGeom>
            <a:solidFill>
              <a:srgbClr val="6AB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6"/>
            <p:cNvGrpSpPr/>
            <p:nvPr/>
          </p:nvGrpSpPr>
          <p:grpSpPr>
            <a:xfrm rot="3083936">
              <a:off x="8418517" y="4505070"/>
              <a:ext cx="817274" cy="356019"/>
              <a:chOff x="444259" y="3705449"/>
              <a:chExt cx="3605003" cy="867132"/>
            </a:xfrm>
          </p:grpSpPr>
          <p:sp>
            <p:nvSpPr>
              <p:cNvPr id="13" name="椭圆 9"/>
              <p:cNvSpPr/>
              <p:nvPr/>
            </p:nvSpPr>
            <p:spPr>
              <a:xfrm>
                <a:off x="444259" y="3705449"/>
                <a:ext cx="3605003" cy="867132"/>
              </a:xfrm>
              <a:custGeom>
                <a:avLst/>
                <a:gdLst>
                  <a:gd name="connsiteX0" fmla="*/ 0 w 1512168"/>
                  <a:gd name="connsiteY0" fmla="*/ 216024 h 432048"/>
                  <a:gd name="connsiteX1" fmla="*/ 756084 w 1512168"/>
                  <a:gd name="connsiteY1" fmla="*/ 0 h 432048"/>
                  <a:gd name="connsiteX2" fmla="*/ 1512168 w 1512168"/>
                  <a:gd name="connsiteY2" fmla="*/ 216024 h 432048"/>
                  <a:gd name="connsiteX3" fmla="*/ 756084 w 1512168"/>
                  <a:gd name="connsiteY3" fmla="*/ 432048 h 432048"/>
                  <a:gd name="connsiteX4" fmla="*/ 0 w 1512168"/>
                  <a:gd name="connsiteY4" fmla="*/ 216024 h 432048"/>
                  <a:gd name="connsiteX0-1" fmla="*/ 0 w 1512168"/>
                  <a:gd name="connsiteY0-2" fmla="*/ 216024 h 432048"/>
                  <a:gd name="connsiteX1-3" fmla="*/ 756084 w 1512168"/>
                  <a:gd name="connsiteY1-4" fmla="*/ 0 h 432048"/>
                  <a:gd name="connsiteX2-5" fmla="*/ 1512168 w 1512168"/>
                  <a:gd name="connsiteY2-6" fmla="*/ 216024 h 432048"/>
                  <a:gd name="connsiteX3-7" fmla="*/ 756084 w 1512168"/>
                  <a:gd name="connsiteY3-8" fmla="*/ 432048 h 432048"/>
                  <a:gd name="connsiteX4-9" fmla="*/ 0 w 1512168"/>
                  <a:gd name="connsiteY4-10" fmla="*/ 216024 h 432048"/>
                  <a:gd name="connsiteX0-11" fmla="*/ 0 w 1702668"/>
                  <a:gd name="connsiteY0-12" fmla="*/ 178349 h 432751"/>
                  <a:gd name="connsiteX1-13" fmla="*/ 946584 w 1702668"/>
                  <a:gd name="connsiteY1-14" fmla="*/ 425 h 432751"/>
                  <a:gd name="connsiteX2-15" fmla="*/ 1702668 w 1702668"/>
                  <a:gd name="connsiteY2-16" fmla="*/ 216449 h 432751"/>
                  <a:gd name="connsiteX3-17" fmla="*/ 946584 w 1702668"/>
                  <a:gd name="connsiteY3-18" fmla="*/ 432473 h 432751"/>
                  <a:gd name="connsiteX4-19" fmla="*/ 0 w 1702668"/>
                  <a:gd name="connsiteY4-20" fmla="*/ 178349 h 43275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702668" h="432751">
                    <a:moveTo>
                      <a:pt x="0" y="178349"/>
                    </a:moveTo>
                    <a:cubicBezTo>
                      <a:pt x="0" y="59042"/>
                      <a:pt x="662806" y="-5925"/>
                      <a:pt x="946584" y="425"/>
                    </a:cubicBezTo>
                    <a:cubicBezTo>
                      <a:pt x="1230362" y="6775"/>
                      <a:pt x="1702668" y="97142"/>
                      <a:pt x="1702668" y="216449"/>
                    </a:cubicBezTo>
                    <a:cubicBezTo>
                      <a:pt x="1702668" y="335756"/>
                      <a:pt x="1230362" y="438823"/>
                      <a:pt x="946584" y="432473"/>
                    </a:cubicBezTo>
                    <a:cubicBezTo>
                      <a:pt x="662806" y="426123"/>
                      <a:pt x="0" y="297656"/>
                      <a:pt x="0" y="178349"/>
                    </a:cubicBezTo>
                    <a:close/>
                  </a:path>
                </a:pathLst>
              </a:custGeom>
              <a:solidFill>
                <a:srgbClr val="2782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9"/>
              <p:cNvSpPr/>
              <p:nvPr/>
            </p:nvSpPr>
            <p:spPr>
              <a:xfrm>
                <a:off x="521180" y="3958459"/>
                <a:ext cx="3451161" cy="558562"/>
              </a:xfrm>
              <a:custGeom>
                <a:avLst/>
                <a:gdLst>
                  <a:gd name="connsiteX0" fmla="*/ 0 w 1512168"/>
                  <a:gd name="connsiteY0" fmla="*/ 216024 h 432048"/>
                  <a:gd name="connsiteX1" fmla="*/ 756084 w 1512168"/>
                  <a:gd name="connsiteY1" fmla="*/ 0 h 432048"/>
                  <a:gd name="connsiteX2" fmla="*/ 1512168 w 1512168"/>
                  <a:gd name="connsiteY2" fmla="*/ 216024 h 432048"/>
                  <a:gd name="connsiteX3" fmla="*/ 756084 w 1512168"/>
                  <a:gd name="connsiteY3" fmla="*/ 432048 h 432048"/>
                  <a:gd name="connsiteX4" fmla="*/ 0 w 1512168"/>
                  <a:gd name="connsiteY4" fmla="*/ 216024 h 432048"/>
                  <a:gd name="connsiteX0-1" fmla="*/ 0 w 1512168"/>
                  <a:gd name="connsiteY0-2" fmla="*/ 216024 h 432048"/>
                  <a:gd name="connsiteX1-3" fmla="*/ 756084 w 1512168"/>
                  <a:gd name="connsiteY1-4" fmla="*/ 0 h 432048"/>
                  <a:gd name="connsiteX2-5" fmla="*/ 1512168 w 1512168"/>
                  <a:gd name="connsiteY2-6" fmla="*/ 216024 h 432048"/>
                  <a:gd name="connsiteX3-7" fmla="*/ 756084 w 1512168"/>
                  <a:gd name="connsiteY3-8" fmla="*/ 432048 h 432048"/>
                  <a:gd name="connsiteX4-9" fmla="*/ 0 w 1512168"/>
                  <a:gd name="connsiteY4-10" fmla="*/ 216024 h 432048"/>
                  <a:gd name="connsiteX0-11" fmla="*/ 0 w 1702668"/>
                  <a:gd name="connsiteY0-12" fmla="*/ 178349 h 432751"/>
                  <a:gd name="connsiteX1-13" fmla="*/ 946584 w 1702668"/>
                  <a:gd name="connsiteY1-14" fmla="*/ 425 h 432751"/>
                  <a:gd name="connsiteX2-15" fmla="*/ 1702668 w 1702668"/>
                  <a:gd name="connsiteY2-16" fmla="*/ 216449 h 432751"/>
                  <a:gd name="connsiteX3-17" fmla="*/ 946584 w 1702668"/>
                  <a:gd name="connsiteY3-18" fmla="*/ 432473 h 432751"/>
                  <a:gd name="connsiteX4-19" fmla="*/ 0 w 1702668"/>
                  <a:gd name="connsiteY4-20" fmla="*/ 178349 h 43275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702668" h="432751">
                    <a:moveTo>
                      <a:pt x="0" y="178349"/>
                    </a:moveTo>
                    <a:cubicBezTo>
                      <a:pt x="0" y="59042"/>
                      <a:pt x="662806" y="-5925"/>
                      <a:pt x="946584" y="425"/>
                    </a:cubicBezTo>
                    <a:cubicBezTo>
                      <a:pt x="1230362" y="6775"/>
                      <a:pt x="1702668" y="97142"/>
                      <a:pt x="1702668" y="216449"/>
                    </a:cubicBezTo>
                    <a:cubicBezTo>
                      <a:pt x="1702668" y="335756"/>
                      <a:pt x="1230362" y="438823"/>
                      <a:pt x="946584" y="432473"/>
                    </a:cubicBezTo>
                    <a:cubicBezTo>
                      <a:pt x="662806" y="426123"/>
                      <a:pt x="0" y="297656"/>
                      <a:pt x="0" y="178349"/>
                    </a:cubicBezTo>
                    <a:close/>
                  </a:path>
                </a:pathLst>
              </a:custGeom>
              <a:solidFill>
                <a:srgbClr val="0BA78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" name="椭圆 9"/>
            <p:cNvSpPr/>
            <p:nvPr/>
          </p:nvSpPr>
          <p:spPr>
            <a:xfrm rot="9240798">
              <a:off x="8315619" y="4770417"/>
              <a:ext cx="782397" cy="165802"/>
            </a:xfrm>
            <a:custGeom>
              <a:avLst/>
              <a:gdLst>
                <a:gd name="connsiteX0" fmla="*/ 0 w 1512168"/>
                <a:gd name="connsiteY0" fmla="*/ 216024 h 432048"/>
                <a:gd name="connsiteX1" fmla="*/ 756084 w 1512168"/>
                <a:gd name="connsiteY1" fmla="*/ 0 h 432048"/>
                <a:gd name="connsiteX2" fmla="*/ 1512168 w 1512168"/>
                <a:gd name="connsiteY2" fmla="*/ 216024 h 432048"/>
                <a:gd name="connsiteX3" fmla="*/ 756084 w 1512168"/>
                <a:gd name="connsiteY3" fmla="*/ 432048 h 432048"/>
                <a:gd name="connsiteX4" fmla="*/ 0 w 1512168"/>
                <a:gd name="connsiteY4" fmla="*/ 216024 h 432048"/>
                <a:gd name="connsiteX0-1" fmla="*/ 0 w 1512168"/>
                <a:gd name="connsiteY0-2" fmla="*/ 216024 h 432048"/>
                <a:gd name="connsiteX1-3" fmla="*/ 756084 w 1512168"/>
                <a:gd name="connsiteY1-4" fmla="*/ 0 h 432048"/>
                <a:gd name="connsiteX2-5" fmla="*/ 1512168 w 1512168"/>
                <a:gd name="connsiteY2-6" fmla="*/ 216024 h 432048"/>
                <a:gd name="connsiteX3-7" fmla="*/ 756084 w 1512168"/>
                <a:gd name="connsiteY3-8" fmla="*/ 432048 h 432048"/>
                <a:gd name="connsiteX4-9" fmla="*/ 0 w 1512168"/>
                <a:gd name="connsiteY4-10" fmla="*/ 216024 h 432048"/>
                <a:gd name="connsiteX0-11" fmla="*/ 0 w 1702668"/>
                <a:gd name="connsiteY0-12" fmla="*/ 178349 h 432751"/>
                <a:gd name="connsiteX1-13" fmla="*/ 946584 w 1702668"/>
                <a:gd name="connsiteY1-14" fmla="*/ 425 h 432751"/>
                <a:gd name="connsiteX2-15" fmla="*/ 1702668 w 1702668"/>
                <a:gd name="connsiteY2-16" fmla="*/ 216449 h 432751"/>
                <a:gd name="connsiteX3-17" fmla="*/ 946584 w 1702668"/>
                <a:gd name="connsiteY3-18" fmla="*/ 432473 h 432751"/>
                <a:gd name="connsiteX4-19" fmla="*/ 0 w 1702668"/>
                <a:gd name="connsiteY4-20" fmla="*/ 178349 h 43275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702668" h="432751">
                  <a:moveTo>
                    <a:pt x="0" y="178349"/>
                  </a:moveTo>
                  <a:cubicBezTo>
                    <a:pt x="0" y="59042"/>
                    <a:pt x="662806" y="-5925"/>
                    <a:pt x="946584" y="425"/>
                  </a:cubicBezTo>
                  <a:cubicBezTo>
                    <a:pt x="1230362" y="6775"/>
                    <a:pt x="1702668" y="97142"/>
                    <a:pt x="1702668" y="216449"/>
                  </a:cubicBezTo>
                  <a:cubicBezTo>
                    <a:pt x="1702668" y="335756"/>
                    <a:pt x="1230362" y="438823"/>
                    <a:pt x="946584" y="432473"/>
                  </a:cubicBezTo>
                  <a:cubicBezTo>
                    <a:pt x="662806" y="426123"/>
                    <a:pt x="0" y="297656"/>
                    <a:pt x="0" y="178349"/>
                  </a:cubicBezTo>
                  <a:close/>
                </a:path>
              </a:pathLst>
            </a:custGeom>
            <a:solidFill>
              <a:srgbClr val="6AB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9"/>
            <p:cNvSpPr/>
            <p:nvPr/>
          </p:nvSpPr>
          <p:spPr>
            <a:xfrm rot="9240798">
              <a:off x="173505" y="4450467"/>
              <a:ext cx="782397" cy="165802"/>
            </a:xfrm>
            <a:custGeom>
              <a:avLst/>
              <a:gdLst>
                <a:gd name="connsiteX0" fmla="*/ 0 w 1512168"/>
                <a:gd name="connsiteY0" fmla="*/ 216024 h 432048"/>
                <a:gd name="connsiteX1" fmla="*/ 756084 w 1512168"/>
                <a:gd name="connsiteY1" fmla="*/ 0 h 432048"/>
                <a:gd name="connsiteX2" fmla="*/ 1512168 w 1512168"/>
                <a:gd name="connsiteY2" fmla="*/ 216024 h 432048"/>
                <a:gd name="connsiteX3" fmla="*/ 756084 w 1512168"/>
                <a:gd name="connsiteY3" fmla="*/ 432048 h 432048"/>
                <a:gd name="connsiteX4" fmla="*/ 0 w 1512168"/>
                <a:gd name="connsiteY4" fmla="*/ 216024 h 432048"/>
                <a:gd name="connsiteX0-1" fmla="*/ 0 w 1512168"/>
                <a:gd name="connsiteY0-2" fmla="*/ 216024 h 432048"/>
                <a:gd name="connsiteX1-3" fmla="*/ 756084 w 1512168"/>
                <a:gd name="connsiteY1-4" fmla="*/ 0 h 432048"/>
                <a:gd name="connsiteX2-5" fmla="*/ 1512168 w 1512168"/>
                <a:gd name="connsiteY2-6" fmla="*/ 216024 h 432048"/>
                <a:gd name="connsiteX3-7" fmla="*/ 756084 w 1512168"/>
                <a:gd name="connsiteY3-8" fmla="*/ 432048 h 432048"/>
                <a:gd name="connsiteX4-9" fmla="*/ 0 w 1512168"/>
                <a:gd name="connsiteY4-10" fmla="*/ 216024 h 432048"/>
                <a:gd name="connsiteX0-11" fmla="*/ 0 w 1702668"/>
                <a:gd name="connsiteY0-12" fmla="*/ 178349 h 432751"/>
                <a:gd name="connsiteX1-13" fmla="*/ 946584 w 1702668"/>
                <a:gd name="connsiteY1-14" fmla="*/ 425 h 432751"/>
                <a:gd name="connsiteX2-15" fmla="*/ 1702668 w 1702668"/>
                <a:gd name="connsiteY2-16" fmla="*/ 216449 h 432751"/>
                <a:gd name="connsiteX3-17" fmla="*/ 946584 w 1702668"/>
                <a:gd name="connsiteY3-18" fmla="*/ 432473 h 432751"/>
                <a:gd name="connsiteX4-19" fmla="*/ 0 w 1702668"/>
                <a:gd name="connsiteY4-20" fmla="*/ 178349 h 43275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702668" h="432751">
                  <a:moveTo>
                    <a:pt x="0" y="178349"/>
                  </a:moveTo>
                  <a:cubicBezTo>
                    <a:pt x="0" y="59042"/>
                    <a:pt x="662806" y="-5925"/>
                    <a:pt x="946584" y="425"/>
                  </a:cubicBezTo>
                  <a:cubicBezTo>
                    <a:pt x="1230362" y="6775"/>
                    <a:pt x="1702668" y="97142"/>
                    <a:pt x="1702668" y="216449"/>
                  </a:cubicBezTo>
                  <a:cubicBezTo>
                    <a:pt x="1702668" y="335756"/>
                    <a:pt x="1230362" y="438823"/>
                    <a:pt x="946584" y="432473"/>
                  </a:cubicBezTo>
                  <a:cubicBezTo>
                    <a:pt x="662806" y="426123"/>
                    <a:pt x="0" y="297656"/>
                    <a:pt x="0" y="178349"/>
                  </a:cubicBezTo>
                  <a:close/>
                </a:path>
              </a:pathLst>
            </a:custGeom>
            <a:solidFill>
              <a:srgbClr val="6AB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 rot="12111602">
              <a:off x="173504" y="4750081"/>
              <a:ext cx="782397" cy="165802"/>
            </a:xfrm>
            <a:custGeom>
              <a:avLst/>
              <a:gdLst>
                <a:gd name="connsiteX0" fmla="*/ 0 w 1512168"/>
                <a:gd name="connsiteY0" fmla="*/ 216024 h 432048"/>
                <a:gd name="connsiteX1" fmla="*/ 756084 w 1512168"/>
                <a:gd name="connsiteY1" fmla="*/ 0 h 432048"/>
                <a:gd name="connsiteX2" fmla="*/ 1512168 w 1512168"/>
                <a:gd name="connsiteY2" fmla="*/ 216024 h 432048"/>
                <a:gd name="connsiteX3" fmla="*/ 756084 w 1512168"/>
                <a:gd name="connsiteY3" fmla="*/ 432048 h 432048"/>
                <a:gd name="connsiteX4" fmla="*/ 0 w 1512168"/>
                <a:gd name="connsiteY4" fmla="*/ 216024 h 432048"/>
                <a:gd name="connsiteX0-1" fmla="*/ 0 w 1512168"/>
                <a:gd name="connsiteY0-2" fmla="*/ 216024 h 432048"/>
                <a:gd name="connsiteX1-3" fmla="*/ 756084 w 1512168"/>
                <a:gd name="connsiteY1-4" fmla="*/ 0 h 432048"/>
                <a:gd name="connsiteX2-5" fmla="*/ 1512168 w 1512168"/>
                <a:gd name="connsiteY2-6" fmla="*/ 216024 h 432048"/>
                <a:gd name="connsiteX3-7" fmla="*/ 756084 w 1512168"/>
                <a:gd name="connsiteY3-8" fmla="*/ 432048 h 432048"/>
                <a:gd name="connsiteX4-9" fmla="*/ 0 w 1512168"/>
                <a:gd name="connsiteY4-10" fmla="*/ 216024 h 432048"/>
                <a:gd name="connsiteX0-11" fmla="*/ 0 w 1702668"/>
                <a:gd name="connsiteY0-12" fmla="*/ 178349 h 432751"/>
                <a:gd name="connsiteX1-13" fmla="*/ 946584 w 1702668"/>
                <a:gd name="connsiteY1-14" fmla="*/ 425 h 432751"/>
                <a:gd name="connsiteX2-15" fmla="*/ 1702668 w 1702668"/>
                <a:gd name="connsiteY2-16" fmla="*/ 216449 h 432751"/>
                <a:gd name="connsiteX3-17" fmla="*/ 946584 w 1702668"/>
                <a:gd name="connsiteY3-18" fmla="*/ 432473 h 432751"/>
                <a:gd name="connsiteX4-19" fmla="*/ 0 w 1702668"/>
                <a:gd name="connsiteY4-20" fmla="*/ 178349 h 43275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702668" h="432751">
                  <a:moveTo>
                    <a:pt x="0" y="178349"/>
                  </a:moveTo>
                  <a:cubicBezTo>
                    <a:pt x="0" y="59042"/>
                    <a:pt x="662806" y="-5925"/>
                    <a:pt x="946584" y="425"/>
                  </a:cubicBezTo>
                  <a:cubicBezTo>
                    <a:pt x="1230362" y="6775"/>
                    <a:pt x="1702668" y="97142"/>
                    <a:pt x="1702668" y="216449"/>
                  </a:cubicBezTo>
                  <a:cubicBezTo>
                    <a:pt x="1702668" y="335756"/>
                    <a:pt x="1230362" y="438823"/>
                    <a:pt x="946584" y="432473"/>
                  </a:cubicBezTo>
                  <a:cubicBezTo>
                    <a:pt x="662806" y="426123"/>
                    <a:pt x="0" y="297656"/>
                    <a:pt x="0" y="178349"/>
                  </a:cubicBezTo>
                  <a:close/>
                </a:path>
              </a:pathLst>
            </a:custGeom>
            <a:solidFill>
              <a:srgbClr val="6AB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9"/>
            <p:cNvSpPr/>
            <p:nvPr/>
          </p:nvSpPr>
          <p:spPr>
            <a:xfrm rot="5650920">
              <a:off x="-104922" y="4367285"/>
              <a:ext cx="770373" cy="163254"/>
            </a:xfrm>
            <a:custGeom>
              <a:avLst/>
              <a:gdLst>
                <a:gd name="connsiteX0" fmla="*/ 0 w 1512168"/>
                <a:gd name="connsiteY0" fmla="*/ 216024 h 432048"/>
                <a:gd name="connsiteX1" fmla="*/ 756084 w 1512168"/>
                <a:gd name="connsiteY1" fmla="*/ 0 h 432048"/>
                <a:gd name="connsiteX2" fmla="*/ 1512168 w 1512168"/>
                <a:gd name="connsiteY2" fmla="*/ 216024 h 432048"/>
                <a:gd name="connsiteX3" fmla="*/ 756084 w 1512168"/>
                <a:gd name="connsiteY3" fmla="*/ 432048 h 432048"/>
                <a:gd name="connsiteX4" fmla="*/ 0 w 1512168"/>
                <a:gd name="connsiteY4" fmla="*/ 216024 h 432048"/>
                <a:gd name="connsiteX0-1" fmla="*/ 0 w 1512168"/>
                <a:gd name="connsiteY0-2" fmla="*/ 216024 h 432048"/>
                <a:gd name="connsiteX1-3" fmla="*/ 756084 w 1512168"/>
                <a:gd name="connsiteY1-4" fmla="*/ 0 h 432048"/>
                <a:gd name="connsiteX2-5" fmla="*/ 1512168 w 1512168"/>
                <a:gd name="connsiteY2-6" fmla="*/ 216024 h 432048"/>
                <a:gd name="connsiteX3-7" fmla="*/ 756084 w 1512168"/>
                <a:gd name="connsiteY3-8" fmla="*/ 432048 h 432048"/>
                <a:gd name="connsiteX4-9" fmla="*/ 0 w 1512168"/>
                <a:gd name="connsiteY4-10" fmla="*/ 216024 h 432048"/>
                <a:gd name="connsiteX0-11" fmla="*/ 0 w 1702668"/>
                <a:gd name="connsiteY0-12" fmla="*/ 178349 h 432751"/>
                <a:gd name="connsiteX1-13" fmla="*/ 946584 w 1702668"/>
                <a:gd name="connsiteY1-14" fmla="*/ 425 h 432751"/>
                <a:gd name="connsiteX2-15" fmla="*/ 1702668 w 1702668"/>
                <a:gd name="connsiteY2-16" fmla="*/ 216449 h 432751"/>
                <a:gd name="connsiteX3-17" fmla="*/ 946584 w 1702668"/>
                <a:gd name="connsiteY3-18" fmla="*/ 432473 h 432751"/>
                <a:gd name="connsiteX4-19" fmla="*/ 0 w 1702668"/>
                <a:gd name="connsiteY4-20" fmla="*/ 178349 h 43275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702668" h="432751">
                  <a:moveTo>
                    <a:pt x="0" y="178349"/>
                  </a:moveTo>
                  <a:cubicBezTo>
                    <a:pt x="0" y="59042"/>
                    <a:pt x="662806" y="-5925"/>
                    <a:pt x="946584" y="425"/>
                  </a:cubicBezTo>
                  <a:cubicBezTo>
                    <a:pt x="1230362" y="6775"/>
                    <a:pt x="1702668" y="97142"/>
                    <a:pt x="1702668" y="216449"/>
                  </a:cubicBezTo>
                  <a:cubicBezTo>
                    <a:pt x="1702668" y="335756"/>
                    <a:pt x="1230362" y="438823"/>
                    <a:pt x="946584" y="432473"/>
                  </a:cubicBezTo>
                  <a:cubicBezTo>
                    <a:pt x="662806" y="426123"/>
                    <a:pt x="0" y="297656"/>
                    <a:pt x="0" y="178349"/>
                  </a:cubicBezTo>
                  <a:close/>
                </a:path>
              </a:pathLst>
            </a:custGeom>
            <a:solidFill>
              <a:srgbClr val="0BA7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9"/>
            <p:cNvSpPr/>
            <p:nvPr/>
          </p:nvSpPr>
          <p:spPr>
            <a:xfrm rot="9645523">
              <a:off x="8027296" y="224380"/>
              <a:ext cx="770373" cy="163254"/>
            </a:xfrm>
            <a:custGeom>
              <a:avLst/>
              <a:gdLst>
                <a:gd name="connsiteX0" fmla="*/ 0 w 1512168"/>
                <a:gd name="connsiteY0" fmla="*/ 216024 h 432048"/>
                <a:gd name="connsiteX1" fmla="*/ 756084 w 1512168"/>
                <a:gd name="connsiteY1" fmla="*/ 0 h 432048"/>
                <a:gd name="connsiteX2" fmla="*/ 1512168 w 1512168"/>
                <a:gd name="connsiteY2" fmla="*/ 216024 h 432048"/>
                <a:gd name="connsiteX3" fmla="*/ 756084 w 1512168"/>
                <a:gd name="connsiteY3" fmla="*/ 432048 h 432048"/>
                <a:gd name="connsiteX4" fmla="*/ 0 w 1512168"/>
                <a:gd name="connsiteY4" fmla="*/ 216024 h 432048"/>
                <a:gd name="connsiteX0-1" fmla="*/ 0 w 1512168"/>
                <a:gd name="connsiteY0-2" fmla="*/ 216024 h 432048"/>
                <a:gd name="connsiteX1-3" fmla="*/ 756084 w 1512168"/>
                <a:gd name="connsiteY1-4" fmla="*/ 0 h 432048"/>
                <a:gd name="connsiteX2-5" fmla="*/ 1512168 w 1512168"/>
                <a:gd name="connsiteY2-6" fmla="*/ 216024 h 432048"/>
                <a:gd name="connsiteX3-7" fmla="*/ 756084 w 1512168"/>
                <a:gd name="connsiteY3-8" fmla="*/ 432048 h 432048"/>
                <a:gd name="connsiteX4-9" fmla="*/ 0 w 1512168"/>
                <a:gd name="connsiteY4-10" fmla="*/ 216024 h 432048"/>
                <a:gd name="connsiteX0-11" fmla="*/ 0 w 1702668"/>
                <a:gd name="connsiteY0-12" fmla="*/ 178349 h 432751"/>
                <a:gd name="connsiteX1-13" fmla="*/ 946584 w 1702668"/>
                <a:gd name="connsiteY1-14" fmla="*/ 425 h 432751"/>
                <a:gd name="connsiteX2-15" fmla="*/ 1702668 w 1702668"/>
                <a:gd name="connsiteY2-16" fmla="*/ 216449 h 432751"/>
                <a:gd name="connsiteX3-17" fmla="*/ 946584 w 1702668"/>
                <a:gd name="connsiteY3-18" fmla="*/ 432473 h 432751"/>
                <a:gd name="connsiteX4-19" fmla="*/ 0 w 1702668"/>
                <a:gd name="connsiteY4-20" fmla="*/ 178349 h 43275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702668" h="432751">
                  <a:moveTo>
                    <a:pt x="0" y="178349"/>
                  </a:moveTo>
                  <a:cubicBezTo>
                    <a:pt x="0" y="59042"/>
                    <a:pt x="662806" y="-5925"/>
                    <a:pt x="946584" y="425"/>
                  </a:cubicBezTo>
                  <a:cubicBezTo>
                    <a:pt x="1230362" y="6775"/>
                    <a:pt x="1702668" y="97142"/>
                    <a:pt x="1702668" y="216449"/>
                  </a:cubicBezTo>
                  <a:cubicBezTo>
                    <a:pt x="1702668" y="335756"/>
                    <a:pt x="1230362" y="438823"/>
                    <a:pt x="946584" y="432473"/>
                  </a:cubicBezTo>
                  <a:cubicBezTo>
                    <a:pt x="662806" y="426123"/>
                    <a:pt x="0" y="297656"/>
                    <a:pt x="0" y="178349"/>
                  </a:cubicBezTo>
                  <a:close/>
                </a:path>
              </a:pathLst>
            </a:custGeom>
            <a:solidFill>
              <a:srgbClr val="6AB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5.xml"/><Relationship Id="rId6" Type="http://schemas.openxmlformats.org/officeDocument/2006/relationships/themeOverride" Target="../theme/themeOverrid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2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3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5.xml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8.xml"/><Relationship Id="rId1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2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3.xml"/><Relationship Id="rId1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6.xml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5.xml"/><Relationship Id="rId3" Type="http://schemas.openxmlformats.org/officeDocument/2006/relationships/themeOverride" Target="../theme/themeOverride17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Lenka - The Show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07504" y="-648898"/>
            <a:ext cx="457200" cy="4572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262" y="705861"/>
            <a:ext cx="5059242" cy="409813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22" y="1042377"/>
            <a:ext cx="3599153" cy="2041067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73504" y="-139049"/>
            <a:ext cx="8924512" cy="5230766"/>
            <a:chOff x="173504" y="-139049"/>
            <a:chExt cx="8924512" cy="5230766"/>
          </a:xfrm>
        </p:grpSpPr>
        <p:sp>
          <p:nvSpPr>
            <p:cNvPr id="5" name="圆角矩形 4"/>
            <p:cNvSpPr/>
            <p:nvPr/>
          </p:nvSpPr>
          <p:spPr>
            <a:xfrm>
              <a:off x="232515" y="220661"/>
              <a:ext cx="8722147" cy="4799361"/>
            </a:xfrm>
            <a:custGeom>
              <a:avLst/>
              <a:gdLst>
                <a:gd name="connsiteX0" fmla="*/ 0 w 8556376"/>
                <a:gd name="connsiteY0" fmla="*/ 487324 h 4752528"/>
                <a:gd name="connsiteX1" fmla="*/ 487324 w 8556376"/>
                <a:gd name="connsiteY1" fmla="*/ 0 h 4752528"/>
                <a:gd name="connsiteX2" fmla="*/ 8069052 w 8556376"/>
                <a:gd name="connsiteY2" fmla="*/ 0 h 4752528"/>
                <a:gd name="connsiteX3" fmla="*/ 8556376 w 8556376"/>
                <a:gd name="connsiteY3" fmla="*/ 487324 h 4752528"/>
                <a:gd name="connsiteX4" fmla="*/ 8556376 w 8556376"/>
                <a:gd name="connsiteY4" fmla="*/ 4265204 h 4752528"/>
                <a:gd name="connsiteX5" fmla="*/ 8069052 w 8556376"/>
                <a:gd name="connsiteY5" fmla="*/ 4752528 h 4752528"/>
                <a:gd name="connsiteX6" fmla="*/ 487324 w 8556376"/>
                <a:gd name="connsiteY6" fmla="*/ 4752528 h 4752528"/>
                <a:gd name="connsiteX7" fmla="*/ 0 w 8556376"/>
                <a:gd name="connsiteY7" fmla="*/ 4265204 h 4752528"/>
                <a:gd name="connsiteX8" fmla="*/ 0 w 8556376"/>
                <a:gd name="connsiteY8" fmla="*/ 487324 h 4752528"/>
                <a:gd name="connsiteX0-1" fmla="*/ 0 w 8556376"/>
                <a:gd name="connsiteY0-2" fmla="*/ 487324 h 4752528"/>
                <a:gd name="connsiteX1-3" fmla="*/ 487324 w 8556376"/>
                <a:gd name="connsiteY1-4" fmla="*/ 0 h 4752528"/>
                <a:gd name="connsiteX2-5" fmla="*/ 8069052 w 8556376"/>
                <a:gd name="connsiteY2-6" fmla="*/ 0 h 4752528"/>
                <a:gd name="connsiteX3-7" fmla="*/ 8556376 w 8556376"/>
                <a:gd name="connsiteY3-8" fmla="*/ 487324 h 4752528"/>
                <a:gd name="connsiteX4-9" fmla="*/ 8556376 w 8556376"/>
                <a:gd name="connsiteY4-10" fmla="*/ 4265204 h 4752528"/>
                <a:gd name="connsiteX5-11" fmla="*/ 8069052 w 8556376"/>
                <a:gd name="connsiteY5-12" fmla="*/ 4752528 h 4752528"/>
                <a:gd name="connsiteX6-13" fmla="*/ 487324 w 8556376"/>
                <a:gd name="connsiteY6-14" fmla="*/ 4752528 h 4752528"/>
                <a:gd name="connsiteX7-15" fmla="*/ 0 w 8556376"/>
                <a:gd name="connsiteY7-16" fmla="*/ 4265204 h 4752528"/>
                <a:gd name="connsiteX8-17" fmla="*/ 0 w 8556376"/>
                <a:gd name="connsiteY8-18" fmla="*/ 487324 h 4752528"/>
                <a:gd name="connsiteX0-19" fmla="*/ 0 w 8556376"/>
                <a:gd name="connsiteY0-20" fmla="*/ 506620 h 4771824"/>
                <a:gd name="connsiteX1-21" fmla="*/ 487324 w 8556376"/>
                <a:gd name="connsiteY1-22" fmla="*/ 19296 h 4771824"/>
                <a:gd name="connsiteX2-23" fmla="*/ 8069052 w 8556376"/>
                <a:gd name="connsiteY2-24" fmla="*/ 19296 h 4771824"/>
                <a:gd name="connsiteX3-25" fmla="*/ 8556376 w 8556376"/>
                <a:gd name="connsiteY3-26" fmla="*/ 506620 h 4771824"/>
                <a:gd name="connsiteX4-27" fmla="*/ 8556376 w 8556376"/>
                <a:gd name="connsiteY4-28" fmla="*/ 4284500 h 4771824"/>
                <a:gd name="connsiteX5-29" fmla="*/ 8069052 w 8556376"/>
                <a:gd name="connsiteY5-30" fmla="*/ 4771824 h 4771824"/>
                <a:gd name="connsiteX6-31" fmla="*/ 487324 w 8556376"/>
                <a:gd name="connsiteY6-32" fmla="*/ 4771824 h 4771824"/>
                <a:gd name="connsiteX7-33" fmla="*/ 0 w 8556376"/>
                <a:gd name="connsiteY7-34" fmla="*/ 4284500 h 4771824"/>
                <a:gd name="connsiteX8-35" fmla="*/ 0 w 8556376"/>
                <a:gd name="connsiteY8-36" fmla="*/ 506620 h 4771824"/>
                <a:gd name="connsiteX0-37" fmla="*/ 0 w 8556376"/>
                <a:gd name="connsiteY0-38" fmla="*/ 510460 h 4775664"/>
                <a:gd name="connsiteX1-39" fmla="*/ 487324 w 8556376"/>
                <a:gd name="connsiteY1-40" fmla="*/ 23136 h 4775664"/>
                <a:gd name="connsiteX2-41" fmla="*/ 8069052 w 8556376"/>
                <a:gd name="connsiteY2-42" fmla="*/ 23136 h 4775664"/>
                <a:gd name="connsiteX3-43" fmla="*/ 8556376 w 8556376"/>
                <a:gd name="connsiteY3-44" fmla="*/ 510460 h 4775664"/>
                <a:gd name="connsiteX4-45" fmla="*/ 8556376 w 8556376"/>
                <a:gd name="connsiteY4-46" fmla="*/ 4288340 h 4775664"/>
                <a:gd name="connsiteX5-47" fmla="*/ 8069052 w 8556376"/>
                <a:gd name="connsiteY5-48" fmla="*/ 4775664 h 4775664"/>
                <a:gd name="connsiteX6-49" fmla="*/ 487324 w 8556376"/>
                <a:gd name="connsiteY6-50" fmla="*/ 4775664 h 4775664"/>
                <a:gd name="connsiteX7-51" fmla="*/ 0 w 8556376"/>
                <a:gd name="connsiteY7-52" fmla="*/ 4288340 h 4775664"/>
                <a:gd name="connsiteX8-53" fmla="*/ 0 w 8556376"/>
                <a:gd name="connsiteY8-54" fmla="*/ 510460 h 4775664"/>
                <a:gd name="connsiteX0-55" fmla="*/ 0 w 8556376"/>
                <a:gd name="connsiteY0-56" fmla="*/ 556818 h 4822022"/>
                <a:gd name="connsiteX1-57" fmla="*/ 487324 w 8556376"/>
                <a:gd name="connsiteY1-58" fmla="*/ 69494 h 4822022"/>
                <a:gd name="connsiteX2-59" fmla="*/ 8069052 w 8556376"/>
                <a:gd name="connsiteY2-60" fmla="*/ 69494 h 4822022"/>
                <a:gd name="connsiteX3-61" fmla="*/ 8556376 w 8556376"/>
                <a:gd name="connsiteY3-62" fmla="*/ 556818 h 4822022"/>
                <a:gd name="connsiteX4-63" fmla="*/ 8556376 w 8556376"/>
                <a:gd name="connsiteY4-64" fmla="*/ 4334698 h 4822022"/>
                <a:gd name="connsiteX5-65" fmla="*/ 8069052 w 8556376"/>
                <a:gd name="connsiteY5-66" fmla="*/ 4822022 h 4822022"/>
                <a:gd name="connsiteX6-67" fmla="*/ 487324 w 8556376"/>
                <a:gd name="connsiteY6-68" fmla="*/ 4822022 h 4822022"/>
                <a:gd name="connsiteX7-69" fmla="*/ 0 w 8556376"/>
                <a:gd name="connsiteY7-70" fmla="*/ 4334698 h 4822022"/>
                <a:gd name="connsiteX8-71" fmla="*/ 0 w 8556376"/>
                <a:gd name="connsiteY8-72" fmla="*/ 556818 h 4822022"/>
                <a:gd name="connsiteX0-73" fmla="*/ 0 w 8556376"/>
                <a:gd name="connsiteY0-74" fmla="*/ 534157 h 4799361"/>
                <a:gd name="connsiteX1-75" fmla="*/ 487324 w 8556376"/>
                <a:gd name="connsiteY1-76" fmla="*/ 46833 h 4799361"/>
                <a:gd name="connsiteX2-77" fmla="*/ 7865852 w 8556376"/>
                <a:gd name="connsiteY2-78" fmla="*/ 72233 h 4799361"/>
                <a:gd name="connsiteX3-79" fmla="*/ 8556376 w 8556376"/>
                <a:gd name="connsiteY3-80" fmla="*/ 534157 h 4799361"/>
                <a:gd name="connsiteX4-81" fmla="*/ 8556376 w 8556376"/>
                <a:gd name="connsiteY4-82" fmla="*/ 4312037 h 4799361"/>
                <a:gd name="connsiteX5-83" fmla="*/ 8069052 w 8556376"/>
                <a:gd name="connsiteY5-84" fmla="*/ 4799361 h 4799361"/>
                <a:gd name="connsiteX6-85" fmla="*/ 487324 w 8556376"/>
                <a:gd name="connsiteY6-86" fmla="*/ 4799361 h 4799361"/>
                <a:gd name="connsiteX7-87" fmla="*/ 0 w 8556376"/>
                <a:gd name="connsiteY7-88" fmla="*/ 4312037 h 4799361"/>
                <a:gd name="connsiteX8-89" fmla="*/ 0 w 8556376"/>
                <a:gd name="connsiteY8-90" fmla="*/ 534157 h 4799361"/>
                <a:gd name="connsiteX0-91" fmla="*/ 0 w 8556376"/>
                <a:gd name="connsiteY0-92" fmla="*/ 534157 h 4799361"/>
                <a:gd name="connsiteX1-93" fmla="*/ 487324 w 8556376"/>
                <a:gd name="connsiteY1-94" fmla="*/ 46833 h 4799361"/>
                <a:gd name="connsiteX2-95" fmla="*/ 7865852 w 8556376"/>
                <a:gd name="connsiteY2-96" fmla="*/ 72233 h 4799361"/>
                <a:gd name="connsiteX3-97" fmla="*/ 8556376 w 8556376"/>
                <a:gd name="connsiteY3-98" fmla="*/ 534157 h 4799361"/>
                <a:gd name="connsiteX4-99" fmla="*/ 8556376 w 8556376"/>
                <a:gd name="connsiteY4-100" fmla="*/ 4312037 h 4799361"/>
                <a:gd name="connsiteX5-101" fmla="*/ 8069052 w 8556376"/>
                <a:gd name="connsiteY5-102" fmla="*/ 4799361 h 4799361"/>
                <a:gd name="connsiteX6-103" fmla="*/ 487324 w 8556376"/>
                <a:gd name="connsiteY6-104" fmla="*/ 4799361 h 4799361"/>
                <a:gd name="connsiteX7-105" fmla="*/ 0 w 8556376"/>
                <a:gd name="connsiteY7-106" fmla="*/ 4312037 h 4799361"/>
                <a:gd name="connsiteX8-107" fmla="*/ 0 w 8556376"/>
                <a:gd name="connsiteY8-108" fmla="*/ 534157 h 4799361"/>
                <a:gd name="connsiteX0-109" fmla="*/ 0 w 8556376"/>
                <a:gd name="connsiteY0-110" fmla="*/ 534157 h 4799361"/>
                <a:gd name="connsiteX1-111" fmla="*/ 487324 w 8556376"/>
                <a:gd name="connsiteY1-112" fmla="*/ 46833 h 4799361"/>
                <a:gd name="connsiteX2-113" fmla="*/ 7865852 w 8556376"/>
                <a:gd name="connsiteY2-114" fmla="*/ 72233 h 4799361"/>
                <a:gd name="connsiteX3-115" fmla="*/ 8556376 w 8556376"/>
                <a:gd name="connsiteY3-116" fmla="*/ 534157 h 4799361"/>
                <a:gd name="connsiteX4-117" fmla="*/ 8556376 w 8556376"/>
                <a:gd name="connsiteY4-118" fmla="*/ 4312037 h 4799361"/>
                <a:gd name="connsiteX5-119" fmla="*/ 8069052 w 8556376"/>
                <a:gd name="connsiteY5-120" fmla="*/ 4799361 h 4799361"/>
                <a:gd name="connsiteX6-121" fmla="*/ 487324 w 8556376"/>
                <a:gd name="connsiteY6-122" fmla="*/ 4799361 h 4799361"/>
                <a:gd name="connsiteX7-123" fmla="*/ 0 w 8556376"/>
                <a:gd name="connsiteY7-124" fmla="*/ 4312037 h 4799361"/>
                <a:gd name="connsiteX8-125" fmla="*/ 0 w 8556376"/>
                <a:gd name="connsiteY8-126" fmla="*/ 534157 h 4799361"/>
                <a:gd name="connsiteX0-127" fmla="*/ 42681 w 8599057"/>
                <a:gd name="connsiteY0-128" fmla="*/ 536554 h 4801758"/>
                <a:gd name="connsiteX1-129" fmla="*/ 530005 w 8599057"/>
                <a:gd name="connsiteY1-130" fmla="*/ 49230 h 4801758"/>
                <a:gd name="connsiteX2-131" fmla="*/ 7908533 w 8599057"/>
                <a:gd name="connsiteY2-132" fmla="*/ 74630 h 4801758"/>
                <a:gd name="connsiteX3-133" fmla="*/ 8599057 w 8599057"/>
                <a:gd name="connsiteY3-134" fmla="*/ 536554 h 4801758"/>
                <a:gd name="connsiteX4-135" fmla="*/ 8599057 w 8599057"/>
                <a:gd name="connsiteY4-136" fmla="*/ 4314434 h 4801758"/>
                <a:gd name="connsiteX5-137" fmla="*/ 8111733 w 8599057"/>
                <a:gd name="connsiteY5-138" fmla="*/ 4801758 h 4801758"/>
                <a:gd name="connsiteX6-139" fmla="*/ 530005 w 8599057"/>
                <a:gd name="connsiteY6-140" fmla="*/ 4801758 h 4801758"/>
                <a:gd name="connsiteX7-141" fmla="*/ 42681 w 8599057"/>
                <a:gd name="connsiteY7-142" fmla="*/ 4314434 h 4801758"/>
                <a:gd name="connsiteX8-143" fmla="*/ 42681 w 8599057"/>
                <a:gd name="connsiteY8-144" fmla="*/ 536554 h 4801758"/>
                <a:gd name="connsiteX0-145" fmla="*/ 42681 w 8599057"/>
                <a:gd name="connsiteY0-146" fmla="*/ 724657 h 4799361"/>
                <a:gd name="connsiteX1-147" fmla="*/ 530005 w 8599057"/>
                <a:gd name="connsiteY1-148" fmla="*/ 46833 h 4799361"/>
                <a:gd name="connsiteX2-149" fmla="*/ 7908533 w 8599057"/>
                <a:gd name="connsiteY2-150" fmla="*/ 72233 h 4799361"/>
                <a:gd name="connsiteX3-151" fmla="*/ 8599057 w 8599057"/>
                <a:gd name="connsiteY3-152" fmla="*/ 534157 h 4799361"/>
                <a:gd name="connsiteX4-153" fmla="*/ 8599057 w 8599057"/>
                <a:gd name="connsiteY4-154" fmla="*/ 4312037 h 4799361"/>
                <a:gd name="connsiteX5-155" fmla="*/ 8111733 w 8599057"/>
                <a:gd name="connsiteY5-156" fmla="*/ 4799361 h 4799361"/>
                <a:gd name="connsiteX6-157" fmla="*/ 530005 w 8599057"/>
                <a:gd name="connsiteY6-158" fmla="*/ 4799361 h 4799361"/>
                <a:gd name="connsiteX7-159" fmla="*/ 42681 w 8599057"/>
                <a:gd name="connsiteY7-160" fmla="*/ 4312037 h 4799361"/>
                <a:gd name="connsiteX8-161" fmla="*/ 42681 w 8599057"/>
                <a:gd name="connsiteY8-162" fmla="*/ 724657 h 4799361"/>
                <a:gd name="connsiteX0-163" fmla="*/ 42681 w 8599057"/>
                <a:gd name="connsiteY0-164" fmla="*/ 724657 h 4799361"/>
                <a:gd name="connsiteX1-165" fmla="*/ 530005 w 8599057"/>
                <a:gd name="connsiteY1-166" fmla="*/ 46833 h 4799361"/>
                <a:gd name="connsiteX2-167" fmla="*/ 7908533 w 8599057"/>
                <a:gd name="connsiteY2-168" fmla="*/ 72233 h 4799361"/>
                <a:gd name="connsiteX3-169" fmla="*/ 8599057 w 8599057"/>
                <a:gd name="connsiteY3-170" fmla="*/ 534157 h 4799361"/>
                <a:gd name="connsiteX4-171" fmla="*/ 8599057 w 8599057"/>
                <a:gd name="connsiteY4-172" fmla="*/ 4312037 h 4799361"/>
                <a:gd name="connsiteX5-173" fmla="*/ 8111733 w 8599057"/>
                <a:gd name="connsiteY5-174" fmla="*/ 4799361 h 4799361"/>
                <a:gd name="connsiteX6-175" fmla="*/ 530005 w 8599057"/>
                <a:gd name="connsiteY6-176" fmla="*/ 4799361 h 4799361"/>
                <a:gd name="connsiteX7-177" fmla="*/ 42681 w 8599057"/>
                <a:gd name="connsiteY7-178" fmla="*/ 4312037 h 4799361"/>
                <a:gd name="connsiteX8-179" fmla="*/ 42681 w 8599057"/>
                <a:gd name="connsiteY8-180" fmla="*/ 724657 h 4799361"/>
                <a:gd name="connsiteX0-181" fmla="*/ 103588 w 8659964"/>
                <a:gd name="connsiteY0-182" fmla="*/ 724657 h 4799361"/>
                <a:gd name="connsiteX1-183" fmla="*/ 590912 w 8659964"/>
                <a:gd name="connsiteY1-184" fmla="*/ 46833 h 4799361"/>
                <a:gd name="connsiteX2-185" fmla="*/ 7969440 w 8659964"/>
                <a:gd name="connsiteY2-186" fmla="*/ 72233 h 4799361"/>
                <a:gd name="connsiteX3-187" fmla="*/ 8659964 w 8659964"/>
                <a:gd name="connsiteY3-188" fmla="*/ 534157 h 4799361"/>
                <a:gd name="connsiteX4-189" fmla="*/ 8659964 w 8659964"/>
                <a:gd name="connsiteY4-190" fmla="*/ 4312037 h 4799361"/>
                <a:gd name="connsiteX5-191" fmla="*/ 8172640 w 8659964"/>
                <a:gd name="connsiteY5-192" fmla="*/ 4799361 h 4799361"/>
                <a:gd name="connsiteX6-193" fmla="*/ 590912 w 8659964"/>
                <a:gd name="connsiteY6-194" fmla="*/ 4799361 h 4799361"/>
                <a:gd name="connsiteX7-195" fmla="*/ 103588 w 8659964"/>
                <a:gd name="connsiteY7-196" fmla="*/ 4312037 h 4799361"/>
                <a:gd name="connsiteX8-197" fmla="*/ 103588 w 8659964"/>
                <a:gd name="connsiteY8-198" fmla="*/ 724657 h 4799361"/>
                <a:gd name="connsiteX0-199" fmla="*/ 103588 w 8659964"/>
                <a:gd name="connsiteY0-200" fmla="*/ 724657 h 4799361"/>
                <a:gd name="connsiteX1-201" fmla="*/ 590912 w 8659964"/>
                <a:gd name="connsiteY1-202" fmla="*/ 46833 h 4799361"/>
                <a:gd name="connsiteX2-203" fmla="*/ 7969440 w 8659964"/>
                <a:gd name="connsiteY2-204" fmla="*/ 72233 h 4799361"/>
                <a:gd name="connsiteX3-205" fmla="*/ 8659964 w 8659964"/>
                <a:gd name="connsiteY3-206" fmla="*/ 534157 h 4799361"/>
                <a:gd name="connsiteX4-207" fmla="*/ 8659964 w 8659964"/>
                <a:gd name="connsiteY4-208" fmla="*/ 4312037 h 4799361"/>
                <a:gd name="connsiteX5-209" fmla="*/ 8172640 w 8659964"/>
                <a:gd name="connsiteY5-210" fmla="*/ 4799361 h 4799361"/>
                <a:gd name="connsiteX6-211" fmla="*/ 590912 w 8659964"/>
                <a:gd name="connsiteY6-212" fmla="*/ 4799361 h 4799361"/>
                <a:gd name="connsiteX7-213" fmla="*/ 103588 w 8659964"/>
                <a:gd name="connsiteY7-214" fmla="*/ 4312037 h 4799361"/>
                <a:gd name="connsiteX8-215" fmla="*/ 103588 w 8659964"/>
                <a:gd name="connsiteY8-216" fmla="*/ 724657 h 4799361"/>
                <a:gd name="connsiteX0-217" fmla="*/ 103588 w 8659964"/>
                <a:gd name="connsiteY0-218" fmla="*/ 724657 h 4799361"/>
                <a:gd name="connsiteX1-219" fmla="*/ 590912 w 8659964"/>
                <a:gd name="connsiteY1-220" fmla="*/ 46833 h 4799361"/>
                <a:gd name="connsiteX2-221" fmla="*/ 7969440 w 8659964"/>
                <a:gd name="connsiteY2-222" fmla="*/ 72233 h 4799361"/>
                <a:gd name="connsiteX3-223" fmla="*/ 8659964 w 8659964"/>
                <a:gd name="connsiteY3-224" fmla="*/ 534157 h 4799361"/>
                <a:gd name="connsiteX4-225" fmla="*/ 8659964 w 8659964"/>
                <a:gd name="connsiteY4-226" fmla="*/ 4312037 h 4799361"/>
                <a:gd name="connsiteX5-227" fmla="*/ 8172640 w 8659964"/>
                <a:gd name="connsiteY5-228" fmla="*/ 4799361 h 4799361"/>
                <a:gd name="connsiteX6-229" fmla="*/ 590912 w 8659964"/>
                <a:gd name="connsiteY6-230" fmla="*/ 4799361 h 4799361"/>
                <a:gd name="connsiteX7-231" fmla="*/ 103588 w 8659964"/>
                <a:gd name="connsiteY7-232" fmla="*/ 4312037 h 4799361"/>
                <a:gd name="connsiteX8-233" fmla="*/ 103588 w 8659964"/>
                <a:gd name="connsiteY8-234" fmla="*/ 724657 h 4799361"/>
                <a:gd name="connsiteX0-235" fmla="*/ 103588 w 8659964"/>
                <a:gd name="connsiteY0-236" fmla="*/ 724657 h 4799361"/>
                <a:gd name="connsiteX1-237" fmla="*/ 590912 w 8659964"/>
                <a:gd name="connsiteY1-238" fmla="*/ 46833 h 4799361"/>
                <a:gd name="connsiteX2-239" fmla="*/ 7969440 w 8659964"/>
                <a:gd name="connsiteY2-240" fmla="*/ 72233 h 4799361"/>
                <a:gd name="connsiteX3-241" fmla="*/ 8659964 w 8659964"/>
                <a:gd name="connsiteY3-242" fmla="*/ 534157 h 4799361"/>
                <a:gd name="connsiteX4-243" fmla="*/ 8659964 w 8659964"/>
                <a:gd name="connsiteY4-244" fmla="*/ 4312037 h 4799361"/>
                <a:gd name="connsiteX5-245" fmla="*/ 8172640 w 8659964"/>
                <a:gd name="connsiteY5-246" fmla="*/ 4799361 h 4799361"/>
                <a:gd name="connsiteX6-247" fmla="*/ 590912 w 8659964"/>
                <a:gd name="connsiteY6-248" fmla="*/ 4799361 h 4799361"/>
                <a:gd name="connsiteX7-249" fmla="*/ 103588 w 8659964"/>
                <a:gd name="connsiteY7-250" fmla="*/ 4312037 h 4799361"/>
                <a:gd name="connsiteX8-251" fmla="*/ 103588 w 8659964"/>
                <a:gd name="connsiteY8-252" fmla="*/ 724657 h 4799361"/>
                <a:gd name="connsiteX0-253" fmla="*/ 103588 w 8659964"/>
                <a:gd name="connsiteY0-254" fmla="*/ 724657 h 4799361"/>
                <a:gd name="connsiteX1-255" fmla="*/ 590912 w 8659964"/>
                <a:gd name="connsiteY1-256" fmla="*/ 46833 h 4799361"/>
                <a:gd name="connsiteX2-257" fmla="*/ 7969440 w 8659964"/>
                <a:gd name="connsiteY2-258" fmla="*/ 72233 h 4799361"/>
                <a:gd name="connsiteX3-259" fmla="*/ 8659964 w 8659964"/>
                <a:gd name="connsiteY3-260" fmla="*/ 534157 h 4799361"/>
                <a:gd name="connsiteX4-261" fmla="*/ 8659964 w 8659964"/>
                <a:gd name="connsiteY4-262" fmla="*/ 4312037 h 4799361"/>
                <a:gd name="connsiteX5-263" fmla="*/ 8172640 w 8659964"/>
                <a:gd name="connsiteY5-264" fmla="*/ 4799361 h 4799361"/>
                <a:gd name="connsiteX6-265" fmla="*/ 590912 w 8659964"/>
                <a:gd name="connsiteY6-266" fmla="*/ 4799361 h 4799361"/>
                <a:gd name="connsiteX7-267" fmla="*/ 103588 w 8659964"/>
                <a:gd name="connsiteY7-268" fmla="*/ 4312037 h 4799361"/>
                <a:gd name="connsiteX8-269" fmla="*/ 103588 w 8659964"/>
                <a:gd name="connsiteY8-270" fmla="*/ 724657 h 4799361"/>
                <a:gd name="connsiteX0-271" fmla="*/ 103588 w 8659964"/>
                <a:gd name="connsiteY0-272" fmla="*/ 724657 h 4799361"/>
                <a:gd name="connsiteX1-273" fmla="*/ 590912 w 8659964"/>
                <a:gd name="connsiteY1-274" fmla="*/ 46833 h 4799361"/>
                <a:gd name="connsiteX2-275" fmla="*/ 7969440 w 8659964"/>
                <a:gd name="connsiteY2-276" fmla="*/ 72233 h 4799361"/>
                <a:gd name="connsiteX3-277" fmla="*/ 8659964 w 8659964"/>
                <a:gd name="connsiteY3-278" fmla="*/ 534157 h 4799361"/>
                <a:gd name="connsiteX4-279" fmla="*/ 8659964 w 8659964"/>
                <a:gd name="connsiteY4-280" fmla="*/ 4312037 h 4799361"/>
                <a:gd name="connsiteX5-281" fmla="*/ 8172640 w 8659964"/>
                <a:gd name="connsiteY5-282" fmla="*/ 4799361 h 4799361"/>
                <a:gd name="connsiteX6-283" fmla="*/ 883012 w 8659964"/>
                <a:gd name="connsiteY6-284" fmla="*/ 4710461 h 4799361"/>
                <a:gd name="connsiteX7-285" fmla="*/ 103588 w 8659964"/>
                <a:gd name="connsiteY7-286" fmla="*/ 4312037 h 4799361"/>
                <a:gd name="connsiteX8-287" fmla="*/ 103588 w 8659964"/>
                <a:gd name="connsiteY8-288" fmla="*/ 724657 h 4799361"/>
                <a:gd name="connsiteX0-289" fmla="*/ 103588 w 8659964"/>
                <a:gd name="connsiteY0-290" fmla="*/ 724657 h 4799361"/>
                <a:gd name="connsiteX1-291" fmla="*/ 590912 w 8659964"/>
                <a:gd name="connsiteY1-292" fmla="*/ 46833 h 4799361"/>
                <a:gd name="connsiteX2-293" fmla="*/ 7969440 w 8659964"/>
                <a:gd name="connsiteY2-294" fmla="*/ 72233 h 4799361"/>
                <a:gd name="connsiteX3-295" fmla="*/ 8659964 w 8659964"/>
                <a:gd name="connsiteY3-296" fmla="*/ 534157 h 4799361"/>
                <a:gd name="connsiteX4-297" fmla="*/ 8659964 w 8659964"/>
                <a:gd name="connsiteY4-298" fmla="*/ 4312037 h 4799361"/>
                <a:gd name="connsiteX5-299" fmla="*/ 8172640 w 8659964"/>
                <a:gd name="connsiteY5-300" fmla="*/ 4799361 h 4799361"/>
                <a:gd name="connsiteX6-301" fmla="*/ 883012 w 8659964"/>
                <a:gd name="connsiteY6-302" fmla="*/ 4710461 h 4799361"/>
                <a:gd name="connsiteX7-303" fmla="*/ 103588 w 8659964"/>
                <a:gd name="connsiteY7-304" fmla="*/ 4312037 h 4799361"/>
                <a:gd name="connsiteX8-305" fmla="*/ 103588 w 8659964"/>
                <a:gd name="connsiteY8-306" fmla="*/ 724657 h 4799361"/>
                <a:gd name="connsiteX0-307" fmla="*/ 103588 w 8659964"/>
                <a:gd name="connsiteY0-308" fmla="*/ 724657 h 4799361"/>
                <a:gd name="connsiteX1-309" fmla="*/ 590912 w 8659964"/>
                <a:gd name="connsiteY1-310" fmla="*/ 46833 h 4799361"/>
                <a:gd name="connsiteX2-311" fmla="*/ 7969440 w 8659964"/>
                <a:gd name="connsiteY2-312" fmla="*/ 72233 h 4799361"/>
                <a:gd name="connsiteX3-313" fmla="*/ 8659964 w 8659964"/>
                <a:gd name="connsiteY3-314" fmla="*/ 534157 h 4799361"/>
                <a:gd name="connsiteX4-315" fmla="*/ 8659964 w 8659964"/>
                <a:gd name="connsiteY4-316" fmla="*/ 4312037 h 4799361"/>
                <a:gd name="connsiteX5-317" fmla="*/ 8172640 w 8659964"/>
                <a:gd name="connsiteY5-318" fmla="*/ 4799361 h 4799361"/>
                <a:gd name="connsiteX6-319" fmla="*/ 883012 w 8659964"/>
                <a:gd name="connsiteY6-320" fmla="*/ 4710461 h 4799361"/>
                <a:gd name="connsiteX7-321" fmla="*/ 103588 w 8659964"/>
                <a:gd name="connsiteY7-322" fmla="*/ 4312037 h 4799361"/>
                <a:gd name="connsiteX8-323" fmla="*/ 103588 w 8659964"/>
                <a:gd name="connsiteY8-324" fmla="*/ 724657 h 4799361"/>
                <a:gd name="connsiteX0-325" fmla="*/ 103588 w 8659964"/>
                <a:gd name="connsiteY0-326" fmla="*/ 724657 h 4799361"/>
                <a:gd name="connsiteX1-327" fmla="*/ 590912 w 8659964"/>
                <a:gd name="connsiteY1-328" fmla="*/ 46833 h 4799361"/>
                <a:gd name="connsiteX2-329" fmla="*/ 7969440 w 8659964"/>
                <a:gd name="connsiteY2-330" fmla="*/ 72233 h 4799361"/>
                <a:gd name="connsiteX3-331" fmla="*/ 8659964 w 8659964"/>
                <a:gd name="connsiteY3-332" fmla="*/ 534157 h 4799361"/>
                <a:gd name="connsiteX4-333" fmla="*/ 8659964 w 8659964"/>
                <a:gd name="connsiteY4-334" fmla="*/ 4312037 h 4799361"/>
                <a:gd name="connsiteX5-335" fmla="*/ 8172640 w 8659964"/>
                <a:gd name="connsiteY5-336" fmla="*/ 4799361 h 4799361"/>
                <a:gd name="connsiteX6-337" fmla="*/ 883012 w 8659964"/>
                <a:gd name="connsiteY6-338" fmla="*/ 4710461 h 4799361"/>
                <a:gd name="connsiteX7-339" fmla="*/ 103588 w 8659964"/>
                <a:gd name="connsiteY7-340" fmla="*/ 4312037 h 4799361"/>
                <a:gd name="connsiteX8-341" fmla="*/ 103588 w 8659964"/>
                <a:gd name="connsiteY8-342" fmla="*/ 724657 h 4799361"/>
                <a:gd name="connsiteX0-343" fmla="*/ 103588 w 8659964"/>
                <a:gd name="connsiteY0-344" fmla="*/ 724657 h 4799361"/>
                <a:gd name="connsiteX1-345" fmla="*/ 590912 w 8659964"/>
                <a:gd name="connsiteY1-346" fmla="*/ 46833 h 4799361"/>
                <a:gd name="connsiteX2-347" fmla="*/ 7969440 w 8659964"/>
                <a:gd name="connsiteY2-348" fmla="*/ 72233 h 4799361"/>
                <a:gd name="connsiteX3-349" fmla="*/ 8659964 w 8659964"/>
                <a:gd name="connsiteY3-350" fmla="*/ 534157 h 4799361"/>
                <a:gd name="connsiteX4-351" fmla="*/ 8659964 w 8659964"/>
                <a:gd name="connsiteY4-352" fmla="*/ 4312037 h 4799361"/>
                <a:gd name="connsiteX5-353" fmla="*/ 8172640 w 8659964"/>
                <a:gd name="connsiteY5-354" fmla="*/ 4799361 h 4799361"/>
                <a:gd name="connsiteX6-355" fmla="*/ 883012 w 8659964"/>
                <a:gd name="connsiteY6-356" fmla="*/ 4710461 h 4799361"/>
                <a:gd name="connsiteX7-357" fmla="*/ 103588 w 8659964"/>
                <a:gd name="connsiteY7-358" fmla="*/ 4312037 h 4799361"/>
                <a:gd name="connsiteX8-359" fmla="*/ 103588 w 8659964"/>
                <a:gd name="connsiteY8-360" fmla="*/ 724657 h 4799361"/>
                <a:gd name="connsiteX0-361" fmla="*/ 103588 w 8722147"/>
                <a:gd name="connsiteY0-362" fmla="*/ 724657 h 4799361"/>
                <a:gd name="connsiteX1-363" fmla="*/ 590912 w 8722147"/>
                <a:gd name="connsiteY1-364" fmla="*/ 46833 h 4799361"/>
                <a:gd name="connsiteX2-365" fmla="*/ 7969440 w 8722147"/>
                <a:gd name="connsiteY2-366" fmla="*/ 72233 h 4799361"/>
                <a:gd name="connsiteX3-367" fmla="*/ 8659964 w 8722147"/>
                <a:gd name="connsiteY3-368" fmla="*/ 534157 h 4799361"/>
                <a:gd name="connsiteX4-369" fmla="*/ 8659964 w 8722147"/>
                <a:gd name="connsiteY4-370" fmla="*/ 4312037 h 4799361"/>
                <a:gd name="connsiteX5-371" fmla="*/ 8172640 w 8722147"/>
                <a:gd name="connsiteY5-372" fmla="*/ 4799361 h 4799361"/>
                <a:gd name="connsiteX6-373" fmla="*/ 883012 w 8722147"/>
                <a:gd name="connsiteY6-374" fmla="*/ 4710461 h 4799361"/>
                <a:gd name="connsiteX7-375" fmla="*/ 103588 w 8722147"/>
                <a:gd name="connsiteY7-376" fmla="*/ 4312037 h 4799361"/>
                <a:gd name="connsiteX8-377" fmla="*/ 103588 w 8722147"/>
                <a:gd name="connsiteY8-378" fmla="*/ 724657 h 4799361"/>
                <a:gd name="connsiteX0-379" fmla="*/ 103588 w 8722147"/>
                <a:gd name="connsiteY0-380" fmla="*/ 724657 h 4803139"/>
                <a:gd name="connsiteX1-381" fmla="*/ 590912 w 8722147"/>
                <a:gd name="connsiteY1-382" fmla="*/ 46833 h 4803139"/>
                <a:gd name="connsiteX2-383" fmla="*/ 7969440 w 8722147"/>
                <a:gd name="connsiteY2-384" fmla="*/ 72233 h 4803139"/>
                <a:gd name="connsiteX3-385" fmla="*/ 8659964 w 8722147"/>
                <a:gd name="connsiteY3-386" fmla="*/ 534157 h 4803139"/>
                <a:gd name="connsiteX4-387" fmla="*/ 8659964 w 8722147"/>
                <a:gd name="connsiteY4-388" fmla="*/ 4312037 h 4803139"/>
                <a:gd name="connsiteX5-389" fmla="*/ 8172640 w 8722147"/>
                <a:gd name="connsiteY5-390" fmla="*/ 4799361 h 4803139"/>
                <a:gd name="connsiteX6-391" fmla="*/ 883012 w 8722147"/>
                <a:gd name="connsiteY6-392" fmla="*/ 4710461 h 4803139"/>
                <a:gd name="connsiteX7-393" fmla="*/ 103588 w 8722147"/>
                <a:gd name="connsiteY7-394" fmla="*/ 4312037 h 4803139"/>
                <a:gd name="connsiteX8-395" fmla="*/ 103588 w 8722147"/>
                <a:gd name="connsiteY8-396" fmla="*/ 724657 h 4803139"/>
                <a:gd name="connsiteX0-397" fmla="*/ 103588 w 8722147"/>
                <a:gd name="connsiteY0-398" fmla="*/ 724657 h 4799361"/>
                <a:gd name="connsiteX1-399" fmla="*/ 590912 w 8722147"/>
                <a:gd name="connsiteY1-400" fmla="*/ 46833 h 4799361"/>
                <a:gd name="connsiteX2-401" fmla="*/ 7969440 w 8722147"/>
                <a:gd name="connsiteY2-402" fmla="*/ 72233 h 4799361"/>
                <a:gd name="connsiteX3-403" fmla="*/ 8659964 w 8722147"/>
                <a:gd name="connsiteY3-404" fmla="*/ 534157 h 4799361"/>
                <a:gd name="connsiteX4-405" fmla="*/ 8659964 w 8722147"/>
                <a:gd name="connsiteY4-406" fmla="*/ 4312037 h 4799361"/>
                <a:gd name="connsiteX5-407" fmla="*/ 8172640 w 8722147"/>
                <a:gd name="connsiteY5-408" fmla="*/ 4799361 h 4799361"/>
                <a:gd name="connsiteX6-409" fmla="*/ 883012 w 8722147"/>
                <a:gd name="connsiteY6-410" fmla="*/ 4710461 h 4799361"/>
                <a:gd name="connsiteX7-411" fmla="*/ 103588 w 8722147"/>
                <a:gd name="connsiteY7-412" fmla="*/ 4312037 h 4799361"/>
                <a:gd name="connsiteX8-413" fmla="*/ 103588 w 8722147"/>
                <a:gd name="connsiteY8-414" fmla="*/ 724657 h 4799361"/>
                <a:gd name="connsiteX0-415" fmla="*/ 103588 w 8722147"/>
                <a:gd name="connsiteY0-416" fmla="*/ 724657 h 4799361"/>
                <a:gd name="connsiteX1-417" fmla="*/ 590912 w 8722147"/>
                <a:gd name="connsiteY1-418" fmla="*/ 46833 h 4799361"/>
                <a:gd name="connsiteX2-419" fmla="*/ 7969440 w 8722147"/>
                <a:gd name="connsiteY2-420" fmla="*/ 72233 h 4799361"/>
                <a:gd name="connsiteX3-421" fmla="*/ 8659964 w 8722147"/>
                <a:gd name="connsiteY3-422" fmla="*/ 534157 h 4799361"/>
                <a:gd name="connsiteX4-423" fmla="*/ 8659964 w 8722147"/>
                <a:gd name="connsiteY4-424" fmla="*/ 4312037 h 4799361"/>
                <a:gd name="connsiteX5-425" fmla="*/ 7817040 w 8722147"/>
                <a:gd name="connsiteY5-426" fmla="*/ 4799361 h 4799361"/>
                <a:gd name="connsiteX6-427" fmla="*/ 883012 w 8722147"/>
                <a:gd name="connsiteY6-428" fmla="*/ 4710461 h 4799361"/>
                <a:gd name="connsiteX7-429" fmla="*/ 103588 w 8722147"/>
                <a:gd name="connsiteY7-430" fmla="*/ 4312037 h 4799361"/>
                <a:gd name="connsiteX8-431" fmla="*/ 103588 w 8722147"/>
                <a:gd name="connsiteY8-432" fmla="*/ 724657 h 4799361"/>
                <a:gd name="connsiteX0-433" fmla="*/ 103588 w 8722147"/>
                <a:gd name="connsiteY0-434" fmla="*/ 724657 h 4799361"/>
                <a:gd name="connsiteX1-435" fmla="*/ 590912 w 8722147"/>
                <a:gd name="connsiteY1-436" fmla="*/ 46833 h 4799361"/>
                <a:gd name="connsiteX2-437" fmla="*/ 7969440 w 8722147"/>
                <a:gd name="connsiteY2-438" fmla="*/ 72233 h 4799361"/>
                <a:gd name="connsiteX3-439" fmla="*/ 8659964 w 8722147"/>
                <a:gd name="connsiteY3-440" fmla="*/ 534157 h 4799361"/>
                <a:gd name="connsiteX4-441" fmla="*/ 8659964 w 8722147"/>
                <a:gd name="connsiteY4-442" fmla="*/ 4312037 h 4799361"/>
                <a:gd name="connsiteX5-443" fmla="*/ 7817040 w 8722147"/>
                <a:gd name="connsiteY5-444" fmla="*/ 4799361 h 4799361"/>
                <a:gd name="connsiteX6-445" fmla="*/ 883012 w 8722147"/>
                <a:gd name="connsiteY6-446" fmla="*/ 4710461 h 4799361"/>
                <a:gd name="connsiteX7-447" fmla="*/ 103588 w 8722147"/>
                <a:gd name="connsiteY7-448" fmla="*/ 4312037 h 4799361"/>
                <a:gd name="connsiteX8-449" fmla="*/ 103588 w 8722147"/>
                <a:gd name="connsiteY8-450" fmla="*/ 724657 h 47993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8722147" h="4799361">
                  <a:moveTo>
                    <a:pt x="103588" y="724657"/>
                  </a:moveTo>
                  <a:cubicBezTo>
                    <a:pt x="-23412" y="87215"/>
                    <a:pt x="131270" y="-29367"/>
                    <a:pt x="590912" y="46833"/>
                  </a:cubicBezTo>
                  <a:cubicBezTo>
                    <a:pt x="2749855" y="338933"/>
                    <a:pt x="5048497" y="-181767"/>
                    <a:pt x="7969440" y="72233"/>
                  </a:cubicBezTo>
                  <a:cubicBezTo>
                    <a:pt x="8606882" y="-29367"/>
                    <a:pt x="8659964" y="265015"/>
                    <a:pt x="8659964" y="534157"/>
                  </a:cubicBezTo>
                  <a:cubicBezTo>
                    <a:pt x="8888564" y="1361650"/>
                    <a:pt x="8393264" y="2417744"/>
                    <a:pt x="8659964" y="4312037"/>
                  </a:cubicBezTo>
                  <a:cubicBezTo>
                    <a:pt x="8659964" y="4581179"/>
                    <a:pt x="8467182" y="4710461"/>
                    <a:pt x="7817040" y="4799361"/>
                  </a:cubicBezTo>
                  <a:cubicBezTo>
                    <a:pt x="3448297" y="4710461"/>
                    <a:pt x="3232455" y="4380261"/>
                    <a:pt x="883012" y="4710461"/>
                  </a:cubicBezTo>
                  <a:cubicBezTo>
                    <a:pt x="359870" y="4634261"/>
                    <a:pt x="14688" y="4784379"/>
                    <a:pt x="103588" y="4312037"/>
                  </a:cubicBezTo>
                  <a:cubicBezTo>
                    <a:pt x="-201212" y="3700444"/>
                    <a:pt x="281388" y="1209250"/>
                    <a:pt x="103588" y="724657"/>
                  </a:cubicBezTo>
                  <a:close/>
                </a:path>
              </a:pathLst>
            </a:custGeom>
            <a:noFill/>
            <a:ln>
              <a:solidFill>
                <a:srgbClr val="0BA5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 rot="12100884">
              <a:off x="841268" y="206635"/>
              <a:ext cx="817274" cy="356019"/>
              <a:chOff x="444259" y="3705449"/>
              <a:chExt cx="3605003" cy="867132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444259" y="3705449"/>
                <a:ext cx="3605003" cy="867132"/>
              </a:xfrm>
              <a:custGeom>
                <a:avLst/>
                <a:gdLst>
                  <a:gd name="connsiteX0" fmla="*/ 0 w 1512168"/>
                  <a:gd name="connsiteY0" fmla="*/ 216024 h 432048"/>
                  <a:gd name="connsiteX1" fmla="*/ 756084 w 1512168"/>
                  <a:gd name="connsiteY1" fmla="*/ 0 h 432048"/>
                  <a:gd name="connsiteX2" fmla="*/ 1512168 w 1512168"/>
                  <a:gd name="connsiteY2" fmla="*/ 216024 h 432048"/>
                  <a:gd name="connsiteX3" fmla="*/ 756084 w 1512168"/>
                  <a:gd name="connsiteY3" fmla="*/ 432048 h 432048"/>
                  <a:gd name="connsiteX4" fmla="*/ 0 w 1512168"/>
                  <a:gd name="connsiteY4" fmla="*/ 216024 h 432048"/>
                  <a:gd name="connsiteX0-1" fmla="*/ 0 w 1512168"/>
                  <a:gd name="connsiteY0-2" fmla="*/ 216024 h 432048"/>
                  <a:gd name="connsiteX1-3" fmla="*/ 756084 w 1512168"/>
                  <a:gd name="connsiteY1-4" fmla="*/ 0 h 432048"/>
                  <a:gd name="connsiteX2-5" fmla="*/ 1512168 w 1512168"/>
                  <a:gd name="connsiteY2-6" fmla="*/ 216024 h 432048"/>
                  <a:gd name="connsiteX3-7" fmla="*/ 756084 w 1512168"/>
                  <a:gd name="connsiteY3-8" fmla="*/ 432048 h 432048"/>
                  <a:gd name="connsiteX4-9" fmla="*/ 0 w 1512168"/>
                  <a:gd name="connsiteY4-10" fmla="*/ 216024 h 432048"/>
                  <a:gd name="connsiteX0-11" fmla="*/ 0 w 1702668"/>
                  <a:gd name="connsiteY0-12" fmla="*/ 178349 h 432751"/>
                  <a:gd name="connsiteX1-13" fmla="*/ 946584 w 1702668"/>
                  <a:gd name="connsiteY1-14" fmla="*/ 425 h 432751"/>
                  <a:gd name="connsiteX2-15" fmla="*/ 1702668 w 1702668"/>
                  <a:gd name="connsiteY2-16" fmla="*/ 216449 h 432751"/>
                  <a:gd name="connsiteX3-17" fmla="*/ 946584 w 1702668"/>
                  <a:gd name="connsiteY3-18" fmla="*/ 432473 h 432751"/>
                  <a:gd name="connsiteX4-19" fmla="*/ 0 w 1702668"/>
                  <a:gd name="connsiteY4-20" fmla="*/ 178349 h 43275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702668" h="432751">
                    <a:moveTo>
                      <a:pt x="0" y="178349"/>
                    </a:moveTo>
                    <a:cubicBezTo>
                      <a:pt x="0" y="59042"/>
                      <a:pt x="662806" y="-5925"/>
                      <a:pt x="946584" y="425"/>
                    </a:cubicBezTo>
                    <a:cubicBezTo>
                      <a:pt x="1230362" y="6775"/>
                      <a:pt x="1702668" y="97142"/>
                      <a:pt x="1702668" y="216449"/>
                    </a:cubicBezTo>
                    <a:cubicBezTo>
                      <a:pt x="1702668" y="335756"/>
                      <a:pt x="1230362" y="438823"/>
                      <a:pt x="946584" y="432473"/>
                    </a:cubicBezTo>
                    <a:cubicBezTo>
                      <a:pt x="662806" y="426123"/>
                      <a:pt x="0" y="297656"/>
                      <a:pt x="0" y="178349"/>
                    </a:cubicBezTo>
                    <a:close/>
                  </a:path>
                </a:pathLst>
              </a:custGeom>
              <a:solidFill>
                <a:srgbClr val="2782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" name="椭圆 9"/>
              <p:cNvSpPr/>
              <p:nvPr/>
            </p:nvSpPr>
            <p:spPr>
              <a:xfrm>
                <a:off x="521180" y="3958459"/>
                <a:ext cx="3451161" cy="558562"/>
              </a:xfrm>
              <a:custGeom>
                <a:avLst/>
                <a:gdLst>
                  <a:gd name="connsiteX0" fmla="*/ 0 w 1512168"/>
                  <a:gd name="connsiteY0" fmla="*/ 216024 h 432048"/>
                  <a:gd name="connsiteX1" fmla="*/ 756084 w 1512168"/>
                  <a:gd name="connsiteY1" fmla="*/ 0 h 432048"/>
                  <a:gd name="connsiteX2" fmla="*/ 1512168 w 1512168"/>
                  <a:gd name="connsiteY2" fmla="*/ 216024 h 432048"/>
                  <a:gd name="connsiteX3" fmla="*/ 756084 w 1512168"/>
                  <a:gd name="connsiteY3" fmla="*/ 432048 h 432048"/>
                  <a:gd name="connsiteX4" fmla="*/ 0 w 1512168"/>
                  <a:gd name="connsiteY4" fmla="*/ 216024 h 432048"/>
                  <a:gd name="connsiteX0-1" fmla="*/ 0 w 1512168"/>
                  <a:gd name="connsiteY0-2" fmla="*/ 216024 h 432048"/>
                  <a:gd name="connsiteX1-3" fmla="*/ 756084 w 1512168"/>
                  <a:gd name="connsiteY1-4" fmla="*/ 0 h 432048"/>
                  <a:gd name="connsiteX2-5" fmla="*/ 1512168 w 1512168"/>
                  <a:gd name="connsiteY2-6" fmla="*/ 216024 h 432048"/>
                  <a:gd name="connsiteX3-7" fmla="*/ 756084 w 1512168"/>
                  <a:gd name="connsiteY3-8" fmla="*/ 432048 h 432048"/>
                  <a:gd name="connsiteX4-9" fmla="*/ 0 w 1512168"/>
                  <a:gd name="connsiteY4-10" fmla="*/ 216024 h 432048"/>
                  <a:gd name="connsiteX0-11" fmla="*/ 0 w 1702668"/>
                  <a:gd name="connsiteY0-12" fmla="*/ 178349 h 432751"/>
                  <a:gd name="connsiteX1-13" fmla="*/ 946584 w 1702668"/>
                  <a:gd name="connsiteY1-14" fmla="*/ 425 h 432751"/>
                  <a:gd name="connsiteX2-15" fmla="*/ 1702668 w 1702668"/>
                  <a:gd name="connsiteY2-16" fmla="*/ 216449 h 432751"/>
                  <a:gd name="connsiteX3-17" fmla="*/ 946584 w 1702668"/>
                  <a:gd name="connsiteY3-18" fmla="*/ 432473 h 432751"/>
                  <a:gd name="connsiteX4-19" fmla="*/ 0 w 1702668"/>
                  <a:gd name="connsiteY4-20" fmla="*/ 178349 h 43275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702668" h="432751">
                    <a:moveTo>
                      <a:pt x="0" y="178349"/>
                    </a:moveTo>
                    <a:cubicBezTo>
                      <a:pt x="0" y="59042"/>
                      <a:pt x="662806" y="-5925"/>
                      <a:pt x="946584" y="425"/>
                    </a:cubicBezTo>
                    <a:cubicBezTo>
                      <a:pt x="1230362" y="6775"/>
                      <a:pt x="1702668" y="97142"/>
                      <a:pt x="1702668" y="216449"/>
                    </a:cubicBezTo>
                    <a:cubicBezTo>
                      <a:pt x="1702668" y="335756"/>
                      <a:pt x="1230362" y="438823"/>
                      <a:pt x="946584" y="432473"/>
                    </a:cubicBezTo>
                    <a:cubicBezTo>
                      <a:pt x="662806" y="426123"/>
                      <a:pt x="0" y="297656"/>
                      <a:pt x="0" y="178349"/>
                    </a:cubicBezTo>
                    <a:close/>
                  </a:path>
                </a:pathLst>
              </a:custGeom>
              <a:solidFill>
                <a:srgbClr val="0BA78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 rot="16826843">
              <a:off x="8181052" y="91578"/>
              <a:ext cx="817274" cy="356019"/>
              <a:chOff x="444259" y="3705449"/>
              <a:chExt cx="3605003" cy="867132"/>
            </a:xfrm>
          </p:grpSpPr>
          <p:sp>
            <p:nvSpPr>
              <p:cNvPr id="24" name="椭圆 9"/>
              <p:cNvSpPr/>
              <p:nvPr/>
            </p:nvSpPr>
            <p:spPr>
              <a:xfrm>
                <a:off x="444259" y="3705449"/>
                <a:ext cx="3605003" cy="867132"/>
              </a:xfrm>
              <a:custGeom>
                <a:avLst/>
                <a:gdLst>
                  <a:gd name="connsiteX0" fmla="*/ 0 w 1512168"/>
                  <a:gd name="connsiteY0" fmla="*/ 216024 h 432048"/>
                  <a:gd name="connsiteX1" fmla="*/ 756084 w 1512168"/>
                  <a:gd name="connsiteY1" fmla="*/ 0 h 432048"/>
                  <a:gd name="connsiteX2" fmla="*/ 1512168 w 1512168"/>
                  <a:gd name="connsiteY2" fmla="*/ 216024 h 432048"/>
                  <a:gd name="connsiteX3" fmla="*/ 756084 w 1512168"/>
                  <a:gd name="connsiteY3" fmla="*/ 432048 h 432048"/>
                  <a:gd name="connsiteX4" fmla="*/ 0 w 1512168"/>
                  <a:gd name="connsiteY4" fmla="*/ 216024 h 432048"/>
                  <a:gd name="connsiteX0-1" fmla="*/ 0 w 1512168"/>
                  <a:gd name="connsiteY0-2" fmla="*/ 216024 h 432048"/>
                  <a:gd name="connsiteX1-3" fmla="*/ 756084 w 1512168"/>
                  <a:gd name="connsiteY1-4" fmla="*/ 0 h 432048"/>
                  <a:gd name="connsiteX2-5" fmla="*/ 1512168 w 1512168"/>
                  <a:gd name="connsiteY2-6" fmla="*/ 216024 h 432048"/>
                  <a:gd name="connsiteX3-7" fmla="*/ 756084 w 1512168"/>
                  <a:gd name="connsiteY3-8" fmla="*/ 432048 h 432048"/>
                  <a:gd name="connsiteX4-9" fmla="*/ 0 w 1512168"/>
                  <a:gd name="connsiteY4-10" fmla="*/ 216024 h 432048"/>
                  <a:gd name="connsiteX0-11" fmla="*/ 0 w 1702668"/>
                  <a:gd name="connsiteY0-12" fmla="*/ 178349 h 432751"/>
                  <a:gd name="connsiteX1-13" fmla="*/ 946584 w 1702668"/>
                  <a:gd name="connsiteY1-14" fmla="*/ 425 h 432751"/>
                  <a:gd name="connsiteX2-15" fmla="*/ 1702668 w 1702668"/>
                  <a:gd name="connsiteY2-16" fmla="*/ 216449 h 432751"/>
                  <a:gd name="connsiteX3-17" fmla="*/ 946584 w 1702668"/>
                  <a:gd name="connsiteY3-18" fmla="*/ 432473 h 432751"/>
                  <a:gd name="connsiteX4-19" fmla="*/ 0 w 1702668"/>
                  <a:gd name="connsiteY4-20" fmla="*/ 178349 h 43275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702668" h="432751">
                    <a:moveTo>
                      <a:pt x="0" y="178349"/>
                    </a:moveTo>
                    <a:cubicBezTo>
                      <a:pt x="0" y="59042"/>
                      <a:pt x="662806" y="-5925"/>
                      <a:pt x="946584" y="425"/>
                    </a:cubicBezTo>
                    <a:cubicBezTo>
                      <a:pt x="1230362" y="6775"/>
                      <a:pt x="1702668" y="97142"/>
                      <a:pt x="1702668" y="216449"/>
                    </a:cubicBezTo>
                    <a:cubicBezTo>
                      <a:pt x="1702668" y="335756"/>
                      <a:pt x="1230362" y="438823"/>
                      <a:pt x="946584" y="432473"/>
                    </a:cubicBezTo>
                    <a:cubicBezTo>
                      <a:pt x="662806" y="426123"/>
                      <a:pt x="0" y="297656"/>
                      <a:pt x="0" y="178349"/>
                    </a:cubicBezTo>
                    <a:close/>
                  </a:path>
                </a:pathLst>
              </a:custGeom>
              <a:solidFill>
                <a:srgbClr val="2782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" name="椭圆 9"/>
              <p:cNvSpPr/>
              <p:nvPr/>
            </p:nvSpPr>
            <p:spPr>
              <a:xfrm>
                <a:off x="521180" y="3958459"/>
                <a:ext cx="3451161" cy="558562"/>
              </a:xfrm>
              <a:custGeom>
                <a:avLst/>
                <a:gdLst>
                  <a:gd name="connsiteX0" fmla="*/ 0 w 1512168"/>
                  <a:gd name="connsiteY0" fmla="*/ 216024 h 432048"/>
                  <a:gd name="connsiteX1" fmla="*/ 756084 w 1512168"/>
                  <a:gd name="connsiteY1" fmla="*/ 0 h 432048"/>
                  <a:gd name="connsiteX2" fmla="*/ 1512168 w 1512168"/>
                  <a:gd name="connsiteY2" fmla="*/ 216024 h 432048"/>
                  <a:gd name="connsiteX3" fmla="*/ 756084 w 1512168"/>
                  <a:gd name="connsiteY3" fmla="*/ 432048 h 432048"/>
                  <a:gd name="connsiteX4" fmla="*/ 0 w 1512168"/>
                  <a:gd name="connsiteY4" fmla="*/ 216024 h 432048"/>
                  <a:gd name="connsiteX0-1" fmla="*/ 0 w 1512168"/>
                  <a:gd name="connsiteY0-2" fmla="*/ 216024 h 432048"/>
                  <a:gd name="connsiteX1-3" fmla="*/ 756084 w 1512168"/>
                  <a:gd name="connsiteY1-4" fmla="*/ 0 h 432048"/>
                  <a:gd name="connsiteX2-5" fmla="*/ 1512168 w 1512168"/>
                  <a:gd name="connsiteY2-6" fmla="*/ 216024 h 432048"/>
                  <a:gd name="connsiteX3-7" fmla="*/ 756084 w 1512168"/>
                  <a:gd name="connsiteY3-8" fmla="*/ 432048 h 432048"/>
                  <a:gd name="connsiteX4-9" fmla="*/ 0 w 1512168"/>
                  <a:gd name="connsiteY4-10" fmla="*/ 216024 h 432048"/>
                  <a:gd name="connsiteX0-11" fmla="*/ 0 w 1702668"/>
                  <a:gd name="connsiteY0-12" fmla="*/ 178349 h 432751"/>
                  <a:gd name="connsiteX1-13" fmla="*/ 946584 w 1702668"/>
                  <a:gd name="connsiteY1-14" fmla="*/ 425 h 432751"/>
                  <a:gd name="connsiteX2-15" fmla="*/ 1702668 w 1702668"/>
                  <a:gd name="connsiteY2-16" fmla="*/ 216449 h 432751"/>
                  <a:gd name="connsiteX3-17" fmla="*/ 946584 w 1702668"/>
                  <a:gd name="connsiteY3-18" fmla="*/ 432473 h 432751"/>
                  <a:gd name="connsiteX4-19" fmla="*/ 0 w 1702668"/>
                  <a:gd name="connsiteY4-20" fmla="*/ 178349 h 43275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702668" h="432751">
                    <a:moveTo>
                      <a:pt x="0" y="178349"/>
                    </a:moveTo>
                    <a:cubicBezTo>
                      <a:pt x="0" y="59042"/>
                      <a:pt x="662806" y="-5925"/>
                      <a:pt x="946584" y="425"/>
                    </a:cubicBezTo>
                    <a:cubicBezTo>
                      <a:pt x="1230362" y="6775"/>
                      <a:pt x="1702668" y="97142"/>
                      <a:pt x="1702668" y="216449"/>
                    </a:cubicBezTo>
                    <a:cubicBezTo>
                      <a:pt x="1702668" y="335756"/>
                      <a:pt x="1230362" y="438823"/>
                      <a:pt x="946584" y="432473"/>
                    </a:cubicBezTo>
                    <a:cubicBezTo>
                      <a:pt x="662806" y="426123"/>
                      <a:pt x="0" y="297656"/>
                      <a:pt x="0" y="178349"/>
                    </a:cubicBezTo>
                    <a:close/>
                  </a:path>
                </a:pathLst>
              </a:custGeom>
              <a:solidFill>
                <a:srgbClr val="0BA78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0" name="椭圆 9"/>
            <p:cNvSpPr/>
            <p:nvPr/>
          </p:nvSpPr>
          <p:spPr>
            <a:xfrm rot="16560661">
              <a:off x="738370" y="471982"/>
              <a:ext cx="782397" cy="165802"/>
            </a:xfrm>
            <a:custGeom>
              <a:avLst/>
              <a:gdLst>
                <a:gd name="connsiteX0" fmla="*/ 0 w 1512168"/>
                <a:gd name="connsiteY0" fmla="*/ 216024 h 432048"/>
                <a:gd name="connsiteX1" fmla="*/ 756084 w 1512168"/>
                <a:gd name="connsiteY1" fmla="*/ 0 h 432048"/>
                <a:gd name="connsiteX2" fmla="*/ 1512168 w 1512168"/>
                <a:gd name="connsiteY2" fmla="*/ 216024 h 432048"/>
                <a:gd name="connsiteX3" fmla="*/ 756084 w 1512168"/>
                <a:gd name="connsiteY3" fmla="*/ 432048 h 432048"/>
                <a:gd name="connsiteX4" fmla="*/ 0 w 1512168"/>
                <a:gd name="connsiteY4" fmla="*/ 216024 h 432048"/>
                <a:gd name="connsiteX0-1" fmla="*/ 0 w 1512168"/>
                <a:gd name="connsiteY0-2" fmla="*/ 216024 h 432048"/>
                <a:gd name="connsiteX1-3" fmla="*/ 756084 w 1512168"/>
                <a:gd name="connsiteY1-4" fmla="*/ 0 h 432048"/>
                <a:gd name="connsiteX2-5" fmla="*/ 1512168 w 1512168"/>
                <a:gd name="connsiteY2-6" fmla="*/ 216024 h 432048"/>
                <a:gd name="connsiteX3-7" fmla="*/ 756084 w 1512168"/>
                <a:gd name="connsiteY3-8" fmla="*/ 432048 h 432048"/>
                <a:gd name="connsiteX4-9" fmla="*/ 0 w 1512168"/>
                <a:gd name="connsiteY4-10" fmla="*/ 216024 h 432048"/>
                <a:gd name="connsiteX0-11" fmla="*/ 0 w 1702668"/>
                <a:gd name="connsiteY0-12" fmla="*/ 178349 h 432751"/>
                <a:gd name="connsiteX1-13" fmla="*/ 946584 w 1702668"/>
                <a:gd name="connsiteY1-14" fmla="*/ 425 h 432751"/>
                <a:gd name="connsiteX2-15" fmla="*/ 1702668 w 1702668"/>
                <a:gd name="connsiteY2-16" fmla="*/ 216449 h 432751"/>
                <a:gd name="connsiteX3-17" fmla="*/ 946584 w 1702668"/>
                <a:gd name="connsiteY3-18" fmla="*/ 432473 h 432751"/>
                <a:gd name="connsiteX4-19" fmla="*/ 0 w 1702668"/>
                <a:gd name="connsiteY4-20" fmla="*/ 178349 h 43275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702668" h="432751">
                  <a:moveTo>
                    <a:pt x="0" y="178349"/>
                  </a:moveTo>
                  <a:cubicBezTo>
                    <a:pt x="0" y="59042"/>
                    <a:pt x="662806" y="-5925"/>
                    <a:pt x="946584" y="425"/>
                  </a:cubicBezTo>
                  <a:cubicBezTo>
                    <a:pt x="1230362" y="6775"/>
                    <a:pt x="1702668" y="97142"/>
                    <a:pt x="1702668" y="216449"/>
                  </a:cubicBezTo>
                  <a:cubicBezTo>
                    <a:pt x="1702668" y="335756"/>
                    <a:pt x="1230362" y="438823"/>
                    <a:pt x="946584" y="432473"/>
                  </a:cubicBezTo>
                  <a:cubicBezTo>
                    <a:pt x="662806" y="426123"/>
                    <a:pt x="0" y="297656"/>
                    <a:pt x="0" y="178349"/>
                  </a:cubicBezTo>
                  <a:close/>
                </a:path>
              </a:pathLst>
            </a:custGeom>
            <a:solidFill>
              <a:srgbClr val="6AB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 rot="3083936">
              <a:off x="8418517" y="4505070"/>
              <a:ext cx="817274" cy="356019"/>
              <a:chOff x="444259" y="3705449"/>
              <a:chExt cx="3605003" cy="867132"/>
            </a:xfrm>
          </p:grpSpPr>
          <p:sp>
            <p:nvSpPr>
              <p:cNvPr id="32" name="椭圆 9"/>
              <p:cNvSpPr/>
              <p:nvPr/>
            </p:nvSpPr>
            <p:spPr>
              <a:xfrm>
                <a:off x="444259" y="3705449"/>
                <a:ext cx="3605003" cy="867132"/>
              </a:xfrm>
              <a:custGeom>
                <a:avLst/>
                <a:gdLst>
                  <a:gd name="connsiteX0" fmla="*/ 0 w 1512168"/>
                  <a:gd name="connsiteY0" fmla="*/ 216024 h 432048"/>
                  <a:gd name="connsiteX1" fmla="*/ 756084 w 1512168"/>
                  <a:gd name="connsiteY1" fmla="*/ 0 h 432048"/>
                  <a:gd name="connsiteX2" fmla="*/ 1512168 w 1512168"/>
                  <a:gd name="connsiteY2" fmla="*/ 216024 h 432048"/>
                  <a:gd name="connsiteX3" fmla="*/ 756084 w 1512168"/>
                  <a:gd name="connsiteY3" fmla="*/ 432048 h 432048"/>
                  <a:gd name="connsiteX4" fmla="*/ 0 w 1512168"/>
                  <a:gd name="connsiteY4" fmla="*/ 216024 h 432048"/>
                  <a:gd name="connsiteX0-1" fmla="*/ 0 w 1512168"/>
                  <a:gd name="connsiteY0-2" fmla="*/ 216024 h 432048"/>
                  <a:gd name="connsiteX1-3" fmla="*/ 756084 w 1512168"/>
                  <a:gd name="connsiteY1-4" fmla="*/ 0 h 432048"/>
                  <a:gd name="connsiteX2-5" fmla="*/ 1512168 w 1512168"/>
                  <a:gd name="connsiteY2-6" fmla="*/ 216024 h 432048"/>
                  <a:gd name="connsiteX3-7" fmla="*/ 756084 w 1512168"/>
                  <a:gd name="connsiteY3-8" fmla="*/ 432048 h 432048"/>
                  <a:gd name="connsiteX4-9" fmla="*/ 0 w 1512168"/>
                  <a:gd name="connsiteY4-10" fmla="*/ 216024 h 432048"/>
                  <a:gd name="connsiteX0-11" fmla="*/ 0 w 1702668"/>
                  <a:gd name="connsiteY0-12" fmla="*/ 178349 h 432751"/>
                  <a:gd name="connsiteX1-13" fmla="*/ 946584 w 1702668"/>
                  <a:gd name="connsiteY1-14" fmla="*/ 425 h 432751"/>
                  <a:gd name="connsiteX2-15" fmla="*/ 1702668 w 1702668"/>
                  <a:gd name="connsiteY2-16" fmla="*/ 216449 h 432751"/>
                  <a:gd name="connsiteX3-17" fmla="*/ 946584 w 1702668"/>
                  <a:gd name="connsiteY3-18" fmla="*/ 432473 h 432751"/>
                  <a:gd name="connsiteX4-19" fmla="*/ 0 w 1702668"/>
                  <a:gd name="connsiteY4-20" fmla="*/ 178349 h 43275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702668" h="432751">
                    <a:moveTo>
                      <a:pt x="0" y="178349"/>
                    </a:moveTo>
                    <a:cubicBezTo>
                      <a:pt x="0" y="59042"/>
                      <a:pt x="662806" y="-5925"/>
                      <a:pt x="946584" y="425"/>
                    </a:cubicBezTo>
                    <a:cubicBezTo>
                      <a:pt x="1230362" y="6775"/>
                      <a:pt x="1702668" y="97142"/>
                      <a:pt x="1702668" y="216449"/>
                    </a:cubicBezTo>
                    <a:cubicBezTo>
                      <a:pt x="1702668" y="335756"/>
                      <a:pt x="1230362" y="438823"/>
                      <a:pt x="946584" y="432473"/>
                    </a:cubicBezTo>
                    <a:cubicBezTo>
                      <a:pt x="662806" y="426123"/>
                      <a:pt x="0" y="297656"/>
                      <a:pt x="0" y="178349"/>
                    </a:cubicBezTo>
                    <a:close/>
                  </a:path>
                </a:pathLst>
              </a:custGeom>
              <a:solidFill>
                <a:srgbClr val="2782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" name="椭圆 9"/>
              <p:cNvSpPr/>
              <p:nvPr/>
            </p:nvSpPr>
            <p:spPr>
              <a:xfrm>
                <a:off x="521180" y="3958459"/>
                <a:ext cx="3451161" cy="558562"/>
              </a:xfrm>
              <a:custGeom>
                <a:avLst/>
                <a:gdLst>
                  <a:gd name="connsiteX0" fmla="*/ 0 w 1512168"/>
                  <a:gd name="connsiteY0" fmla="*/ 216024 h 432048"/>
                  <a:gd name="connsiteX1" fmla="*/ 756084 w 1512168"/>
                  <a:gd name="connsiteY1" fmla="*/ 0 h 432048"/>
                  <a:gd name="connsiteX2" fmla="*/ 1512168 w 1512168"/>
                  <a:gd name="connsiteY2" fmla="*/ 216024 h 432048"/>
                  <a:gd name="connsiteX3" fmla="*/ 756084 w 1512168"/>
                  <a:gd name="connsiteY3" fmla="*/ 432048 h 432048"/>
                  <a:gd name="connsiteX4" fmla="*/ 0 w 1512168"/>
                  <a:gd name="connsiteY4" fmla="*/ 216024 h 432048"/>
                  <a:gd name="connsiteX0-1" fmla="*/ 0 w 1512168"/>
                  <a:gd name="connsiteY0-2" fmla="*/ 216024 h 432048"/>
                  <a:gd name="connsiteX1-3" fmla="*/ 756084 w 1512168"/>
                  <a:gd name="connsiteY1-4" fmla="*/ 0 h 432048"/>
                  <a:gd name="connsiteX2-5" fmla="*/ 1512168 w 1512168"/>
                  <a:gd name="connsiteY2-6" fmla="*/ 216024 h 432048"/>
                  <a:gd name="connsiteX3-7" fmla="*/ 756084 w 1512168"/>
                  <a:gd name="connsiteY3-8" fmla="*/ 432048 h 432048"/>
                  <a:gd name="connsiteX4-9" fmla="*/ 0 w 1512168"/>
                  <a:gd name="connsiteY4-10" fmla="*/ 216024 h 432048"/>
                  <a:gd name="connsiteX0-11" fmla="*/ 0 w 1702668"/>
                  <a:gd name="connsiteY0-12" fmla="*/ 178349 h 432751"/>
                  <a:gd name="connsiteX1-13" fmla="*/ 946584 w 1702668"/>
                  <a:gd name="connsiteY1-14" fmla="*/ 425 h 432751"/>
                  <a:gd name="connsiteX2-15" fmla="*/ 1702668 w 1702668"/>
                  <a:gd name="connsiteY2-16" fmla="*/ 216449 h 432751"/>
                  <a:gd name="connsiteX3-17" fmla="*/ 946584 w 1702668"/>
                  <a:gd name="connsiteY3-18" fmla="*/ 432473 h 432751"/>
                  <a:gd name="connsiteX4-19" fmla="*/ 0 w 1702668"/>
                  <a:gd name="connsiteY4-20" fmla="*/ 178349 h 43275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702668" h="432751">
                    <a:moveTo>
                      <a:pt x="0" y="178349"/>
                    </a:moveTo>
                    <a:cubicBezTo>
                      <a:pt x="0" y="59042"/>
                      <a:pt x="662806" y="-5925"/>
                      <a:pt x="946584" y="425"/>
                    </a:cubicBezTo>
                    <a:cubicBezTo>
                      <a:pt x="1230362" y="6775"/>
                      <a:pt x="1702668" y="97142"/>
                      <a:pt x="1702668" y="216449"/>
                    </a:cubicBezTo>
                    <a:cubicBezTo>
                      <a:pt x="1702668" y="335756"/>
                      <a:pt x="1230362" y="438823"/>
                      <a:pt x="946584" y="432473"/>
                    </a:cubicBezTo>
                    <a:cubicBezTo>
                      <a:pt x="662806" y="426123"/>
                      <a:pt x="0" y="297656"/>
                      <a:pt x="0" y="178349"/>
                    </a:cubicBezTo>
                    <a:close/>
                  </a:path>
                </a:pathLst>
              </a:custGeom>
              <a:solidFill>
                <a:srgbClr val="0BA78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6" name="椭圆 9"/>
            <p:cNvSpPr/>
            <p:nvPr/>
          </p:nvSpPr>
          <p:spPr>
            <a:xfrm rot="9240798">
              <a:off x="8315619" y="4770417"/>
              <a:ext cx="782397" cy="165802"/>
            </a:xfrm>
            <a:custGeom>
              <a:avLst/>
              <a:gdLst>
                <a:gd name="connsiteX0" fmla="*/ 0 w 1512168"/>
                <a:gd name="connsiteY0" fmla="*/ 216024 h 432048"/>
                <a:gd name="connsiteX1" fmla="*/ 756084 w 1512168"/>
                <a:gd name="connsiteY1" fmla="*/ 0 h 432048"/>
                <a:gd name="connsiteX2" fmla="*/ 1512168 w 1512168"/>
                <a:gd name="connsiteY2" fmla="*/ 216024 h 432048"/>
                <a:gd name="connsiteX3" fmla="*/ 756084 w 1512168"/>
                <a:gd name="connsiteY3" fmla="*/ 432048 h 432048"/>
                <a:gd name="connsiteX4" fmla="*/ 0 w 1512168"/>
                <a:gd name="connsiteY4" fmla="*/ 216024 h 432048"/>
                <a:gd name="connsiteX0-1" fmla="*/ 0 w 1512168"/>
                <a:gd name="connsiteY0-2" fmla="*/ 216024 h 432048"/>
                <a:gd name="connsiteX1-3" fmla="*/ 756084 w 1512168"/>
                <a:gd name="connsiteY1-4" fmla="*/ 0 h 432048"/>
                <a:gd name="connsiteX2-5" fmla="*/ 1512168 w 1512168"/>
                <a:gd name="connsiteY2-6" fmla="*/ 216024 h 432048"/>
                <a:gd name="connsiteX3-7" fmla="*/ 756084 w 1512168"/>
                <a:gd name="connsiteY3-8" fmla="*/ 432048 h 432048"/>
                <a:gd name="connsiteX4-9" fmla="*/ 0 w 1512168"/>
                <a:gd name="connsiteY4-10" fmla="*/ 216024 h 432048"/>
                <a:gd name="connsiteX0-11" fmla="*/ 0 w 1702668"/>
                <a:gd name="connsiteY0-12" fmla="*/ 178349 h 432751"/>
                <a:gd name="connsiteX1-13" fmla="*/ 946584 w 1702668"/>
                <a:gd name="connsiteY1-14" fmla="*/ 425 h 432751"/>
                <a:gd name="connsiteX2-15" fmla="*/ 1702668 w 1702668"/>
                <a:gd name="connsiteY2-16" fmla="*/ 216449 h 432751"/>
                <a:gd name="connsiteX3-17" fmla="*/ 946584 w 1702668"/>
                <a:gd name="connsiteY3-18" fmla="*/ 432473 h 432751"/>
                <a:gd name="connsiteX4-19" fmla="*/ 0 w 1702668"/>
                <a:gd name="connsiteY4-20" fmla="*/ 178349 h 43275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702668" h="432751">
                  <a:moveTo>
                    <a:pt x="0" y="178349"/>
                  </a:moveTo>
                  <a:cubicBezTo>
                    <a:pt x="0" y="59042"/>
                    <a:pt x="662806" y="-5925"/>
                    <a:pt x="946584" y="425"/>
                  </a:cubicBezTo>
                  <a:cubicBezTo>
                    <a:pt x="1230362" y="6775"/>
                    <a:pt x="1702668" y="97142"/>
                    <a:pt x="1702668" y="216449"/>
                  </a:cubicBezTo>
                  <a:cubicBezTo>
                    <a:pt x="1702668" y="335756"/>
                    <a:pt x="1230362" y="438823"/>
                    <a:pt x="946584" y="432473"/>
                  </a:cubicBezTo>
                  <a:cubicBezTo>
                    <a:pt x="662806" y="426123"/>
                    <a:pt x="0" y="297656"/>
                    <a:pt x="0" y="178349"/>
                  </a:cubicBezTo>
                  <a:close/>
                </a:path>
              </a:pathLst>
            </a:custGeom>
            <a:solidFill>
              <a:srgbClr val="6AB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椭圆 9"/>
            <p:cNvSpPr/>
            <p:nvPr/>
          </p:nvSpPr>
          <p:spPr>
            <a:xfrm rot="9240798">
              <a:off x="173505" y="4450467"/>
              <a:ext cx="782397" cy="165802"/>
            </a:xfrm>
            <a:custGeom>
              <a:avLst/>
              <a:gdLst>
                <a:gd name="connsiteX0" fmla="*/ 0 w 1512168"/>
                <a:gd name="connsiteY0" fmla="*/ 216024 h 432048"/>
                <a:gd name="connsiteX1" fmla="*/ 756084 w 1512168"/>
                <a:gd name="connsiteY1" fmla="*/ 0 h 432048"/>
                <a:gd name="connsiteX2" fmla="*/ 1512168 w 1512168"/>
                <a:gd name="connsiteY2" fmla="*/ 216024 h 432048"/>
                <a:gd name="connsiteX3" fmla="*/ 756084 w 1512168"/>
                <a:gd name="connsiteY3" fmla="*/ 432048 h 432048"/>
                <a:gd name="connsiteX4" fmla="*/ 0 w 1512168"/>
                <a:gd name="connsiteY4" fmla="*/ 216024 h 432048"/>
                <a:gd name="connsiteX0-1" fmla="*/ 0 w 1512168"/>
                <a:gd name="connsiteY0-2" fmla="*/ 216024 h 432048"/>
                <a:gd name="connsiteX1-3" fmla="*/ 756084 w 1512168"/>
                <a:gd name="connsiteY1-4" fmla="*/ 0 h 432048"/>
                <a:gd name="connsiteX2-5" fmla="*/ 1512168 w 1512168"/>
                <a:gd name="connsiteY2-6" fmla="*/ 216024 h 432048"/>
                <a:gd name="connsiteX3-7" fmla="*/ 756084 w 1512168"/>
                <a:gd name="connsiteY3-8" fmla="*/ 432048 h 432048"/>
                <a:gd name="connsiteX4-9" fmla="*/ 0 w 1512168"/>
                <a:gd name="connsiteY4-10" fmla="*/ 216024 h 432048"/>
                <a:gd name="connsiteX0-11" fmla="*/ 0 w 1702668"/>
                <a:gd name="connsiteY0-12" fmla="*/ 178349 h 432751"/>
                <a:gd name="connsiteX1-13" fmla="*/ 946584 w 1702668"/>
                <a:gd name="connsiteY1-14" fmla="*/ 425 h 432751"/>
                <a:gd name="connsiteX2-15" fmla="*/ 1702668 w 1702668"/>
                <a:gd name="connsiteY2-16" fmla="*/ 216449 h 432751"/>
                <a:gd name="connsiteX3-17" fmla="*/ 946584 w 1702668"/>
                <a:gd name="connsiteY3-18" fmla="*/ 432473 h 432751"/>
                <a:gd name="connsiteX4-19" fmla="*/ 0 w 1702668"/>
                <a:gd name="connsiteY4-20" fmla="*/ 178349 h 43275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702668" h="432751">
                  <a:moveTo>
                    <a:pt x="0" y="178349"/>
                  </a:moveTo>
                  <a:cubicBezTo>
                    <a:pt x="0" y="59042"/>
                    <a:pt x="662806" y="-5925"/>
                    <a:pt x="946584" y="425"/>
                  </a:cubicBezTo>
                  <a:cubicBezTo>
                    <a:pt x="1230362" y="6775"/>
                    <a:pt x="1702668" y="97142"/>
                    <a:pt x="1702668" y="216449"/>
                  </a:cubicBezTo>
                  <a:cubicBezTo>
                    <a:pt x="1702668" y="335756"/>
                    <a:pt x="1230362" y="438823"/>
                    <a:pt x="946584" y="432473"/>
                  </a:cubicBezTo>
                  <a:cubicBezTo>
                    <a:pt x="662806" y="426123"/>
                    <a:pt x="0" y="297656"/>
                    <a:pt x="0" y="178349"/>
                  </a:cubicBezTo>
                  <a:close/>
                </a:path>
              </a:pathLst>
            </a:custGeom>
            <a:solidFill>
              <a:srgbClr val="6AB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椭圆 9"/>
            <p:cNvSpPr/>
            <p:nvPr/>
          </p:nvSpPr>
          <p:spPr>
            <a:xfrm rot="12111602">
              <a:off x="173504" y="4750081"/>
              <a:ext cx="782397" cy="165802"/>
            </a:xfrm>
            <a:custGeom>
              <a:avLst/>
              <a:gdLst>
                <a:gd name="connsiteX0" fmla="*/ 0 w 1512168"/>
                <a:gd name="connsiteY0" fmla="*/ 216024 h 432048"/>
                <a:gd name="connsiteX1" fmla="*/ 756084 w 1512168"/>
                <a:gd name="connsiteY1" fmla="*/ 0 h 432048"/>
                <a:gd name="connsiteX2" fmla="*/ 1512168 w 1512168"/>
                <a:gd name="connsiteY2" fmla="*/ 216024 h 432048"/>
                <a:gd name="connsiteX3" fmla="*/ 756084 w 1512168"/>
                <a:gd name="connsiteY3" fmla="*/ 432048 h 432048"/>
                <a:gd name="connsiteX4" fmla="*/ 0 w 1512168"/>
                <a:gd name="connsiteY4" fmla="*/ 216024 h 432048"/>
                <a:gd name="connsiteX0-1" fmla="*/ 0 w 1512168"/>
                <a:gd name="connsiteY0-2" fmla="*/ 216024 h 432048"/>
                <a:gd name="connsiteX1-3" fmla="*/ 756084 w 1512168"/>
                <a:gd name="connsiteY1-4" fmla="*/ 0 h 432048"/>
                <a:gd name="connsiteX2-5" fmla="*/ 1512168 w 1512168"/>
                <a:gd name="connsiteY2-6" fmla="*/ 216024 h 432048"/>
                <a:gd name="connsiteX3-7" fmla="*/ 756084 w 1512168"/>
                <a:gd name="connsiteY3-8" fmla="*/ 432048 h 432048"/>
                <a:gd name="connsiteX4-9" fmla="*/ 0 w 1512168"/>
                <a:gd name="connsiteY4-10" fmla="*/ 216024 h 432048"/>
                <a:gd name="connsiteX0-11" fmla="*/ 0 w 1702668"/>
                <a:gd name="connsiteY0-12" fmla="*/ 178349 h 432751"/>
                <a:gd name="connsiteX1-13" fmla="*/ 946584 w 1702668"/>
                <a:gd name="connsiteY1-14" fmla="*/ 425 h 432751"/>
                <a:gd name="connsiteX2-15" fmla="*/ 1702668 w 1702668"/>
                <a:gd name="connsiteY2-16" fmla="*/ 216449 h 432751"/>
                <a:gd name="connsiteX3-17" fmla="*/ 946584 w 1702668"/>
                <a:gd name="connsiteY3-18" fmla="*/ 432473 h 432751"/>
                <a:gd name="connsiteX4-19" fmla="*/ 0 w 1702668"/>
                <a:gd name="connsiteY4-20" fmla="*/ 178349 h 43275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702668" h="432751">
                  <a:moveTo>
                    <a:pt x="0" y="178349"/>
                  </a:moveTo>
                  <a:cubicBezTo>
                    <a:pt x="0" y="59042"/>
                    <a:pt x="662806" y="-5925"/>
                    <a:pt x="946584" y="425"/>
                  </a:cubicBezTo>
                  <a:cubicBezTo>
                    <a:pt x="1230362" y="6775"/>
                    <a:pt x="1702668" y="97142"/>
                    <a:pt x="1702668" y="216449"/>
                  </a:cubicBezTo>
                  <a:cubicBezTo>
                    <a:pt x="1702668" y="335756"/>
                    <a:pt x="1230362" y="438823"/>
                    <a:pt x="946584" y="432473"/>
                  </a:cubicBezTo>
                  <a:cubicBezTo>
                    <a:pt x="662806" y="426123"/>
                    <a:pt x="0" y="297656"/>
                    <a:pt x="0" y="178349"/>
                  </a:cubicBezTo>
                  <a:close/>
                </a:path>
              </a:pathLst>
            </a:custGeom>
            <a:solidFill>
              <a:srgbClr val="6AB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椭圆 9"/>
            <p:cNvSpPr/>
            <p:nvPr/>
          </p:nvSpPr>
          <p:spPr>
            <a:xfrm rot="5650920">
              <a:off x="-104922" y="4367285"/>
              <a:ext cx="770373" cy="163254"/>
            </a:xfrm>
            <a:custGeom>
              <a:avLst/>
              <a:gdLst>
                <a:gd name="connsiteX0" fmla="*/ 0 w 1512168"/>
                <a:gd name="connsiteY0" fmla="*/ 216024 h 432048"/>
                <a:gd name="connsiteX1" fmla="*/ 756084 w 1512168"/>
                <a:gd name="connsiteY1" fmla="*/ 0 h 432048"/>
                <a:gd name="connsiteX2" fmla="*/ 1512168 w 1512168"/>
                <a:gd name="connsiteY2" fmla="*/ 216024 h 432048"/>
                <a:gd name="connsiteX3" fmla="*/ 756084 w 1512168"/>
                <a:gd name="connsiteY3" fmla="*/ 432048 h 432048"/>
                <a:gd name="connsiteX4" fmla="*/ 0 w 1512168"/>
                <a:gd name="connsiteY4" fmla="*/ 216024 h 432048"/>
                <a:gd name="connsiteX0-1" fmla="*/ 0 w 1512168"/>
                <a:gd name="connsiteY0-2" fmla="*/ 216024 h 432048"/>
                <a:gd name="connsiteX1-3" fmla="*/ 756084 w 1512168"/>
                <a:gd name="connsiteY1-4" fmla="*/ 0 h 432048"/>
                <a:gd name="connsiteX2-5" fmla="*/ 1512168 w 1512168"/>
                <a:gd name="connsiteY2-6" fmla="*/ 216024 h 432048"/>
                <a:gd name="connsiteX3-7" fmla="*/ 756084 w 1512168"/>
                <a:gd name="connsiteY3-8" fmla="*/ 432048 h 432048"/>
                <a:gd name="connsiteX4-9" fmla="*/ 0 w 1512168"/>
                <a:gd name="connsiteY4-10" fmla="*/ 216024 h 432048"/>
                <a:gd name="connsiteX0-11" fmla="*/ 0 w 1702668"/>
                <a:gd name="connsiteY0-12" fmla="*/ 178349 h 432751"/>
                <a:gd name="connsiteX1-13" fmla="*/ 946584 w 1702668"/>
                <a:gd name="connsiteY1-14" fmla="*/ 425 h 432751"/>
                <a:gd name="connsiteX2-15" fmla="*/ 1702668 w 1702668"/>
                <a:gd name="connsiteY2-16" fmla="*/ 216449 h 432751"/>
                <a:gd name="connsiteX3-17" fmla="*/ 946584 w 1702668"/>
                <a:gd name="connsiteY3-18" fmla="*/ 432473 h 432751"/>
                <a:gd name="connsiteX4-19" fmla="*/ 0 w 1702668"/>
                <a:gd name="connsiteY4-20" fmla="*/ 178349 h 43275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702668" h="432751">
                  <a:moveTo>
                    <a:pt x="0" y="178349"/>
                  </a:moveTo>
                  <a:cubicBezTo>
                    <a:pt x="0" y="59042"/>
                    <a:pt x="662806" y="-5925"/>
                    <a:pt x="946584" y="425"/>
                  </a:cubicBezTo>
                  <a:cubicBezTo>
                    <a:pt x="1230362" y="6775"/>
                    <a:pt x="1702668" y="97142"/>
                    <a:pt x="1702668" y="216449"/>
                  </a:cubicBezTo>
                  <a:cubicBezTo>
                    <a:pt x="1702668" y="335756"/>
                    <a:pt x="1230362" y="438823"/>
                    <a:pt x="946584" y="432473"/>
                  </a:cubicBezTo>
                  <a:cubicBezTo>
                    <a:pt x="662806" y="426123"/>
                    <a:pt x="0" y="297656"/>
                    <a:pt x="0" y="178349"/>
                  </a:cubicBezTo>
                  <a:close/>
                </a:path>
              </a:pathLst>
            </a:custGeom>
            <a:solidFill>
              <a:srgbClr val="0BA7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椭圆 9"/>
            <p:cNvSpPr/>
            <p:nvPr/>
          </p:nvSpPr>
          <p:spPr>
            <a:xfrm rot="9645523">
              <a:off x="8027296" y="224380"/>
              <a:ext cx="770373" cy="163254"/>
            </a:xfrm>
            <a:custGeom>
              <a:avLst/>
              <a:gdLst>
                <a:gd name="connsiteX0" fmla="*/ 0 w 1512168"/>
                <a:gd name="connsiteY0" fmla="*/ 216024 h 432048"/>
                <a:gd name="connsiteX1" fmla="*/ 756084 w 1512168"/>
                <a:gd name="connsiteY1" fmla="*/ 0 h 432048"/>
                <a:gd name="connsiteX2" fmla="*/ 1512168 w 1512168"/>
                <a:gd name="connsiteY2" fmla="*/ 216024 h 432048"/>
                <a:gd name="connsiteX3" fmla="*/ 756084 w 1512168"/>
                <a:gd name="connsiteY3" fmla="*/ 432048 h 432048"/>
                <a:gd name="connsiteX4" fmla="*/ 0 w 1512168"/>
                <a:gd name="connsiteY4" fmla="*/ 216024 h 432048"/>
                <a:gd name="connsiteX0-1" fmla="*/ 0 w 1512168"/>
                <a:gd name="connsiteY0-2" fmla="*/ 216024 h 432048"/>
                <a:gd name="connsiteX1-3" fmla="*/ 756084 w 1512168"/>
                <a:gd name="connsiteY1-4" fmla="*/ 0 h 432048"/>
                <a:gd name="connsiteX2-5" fmla="*/ 1512168 w 1512168"/>
                <a:gd name="connsiteY2-6" fmla="*/ 216024 h 432048"/>
                <a:gd name="connsiteX3-7" fmla="*/ 756084 w 1512168"/>
                <a:gd name="connsiteY3-8" fmla="*/ 432048 h 432048"/>
                <a:gd name="connsiteX4-9" fmla="*/ 0 w 1512168"/>
                <a:gd name="connsiteY4-10" fmla="*/ 216024 h 432048"/>
                <a:gd name="connsiteX0-11" fmla="*/ 0 w 1702668"/>
                <a:gd name="connsiteY0-12" fmla="*/ 178349 h 432751"/>
                <a:gd name="connsiteX1-13" fmla="*/ 946584 w 1702668"/>
                <a:gd name="connsiteY1-14" fmla="*/ 425 h 432751"/>
                <a:gd name="connsiteX2-15" fmla="*/ 1702668 w 1702668"/>
                <a:gd name="connsiteY2-16" fmla="*/ 216449 h 432751"/>
                <a:gd name="connsiteX3-17" fmla="*/ 946584 w 1702668"/>
                <a:gd name="connsiteY3-18" fmla="*/ 432473 h 432751"/>
                <a:gd name="connsiteX4-19" fmla="*/ 0 w 1702668"/>
                <a:gd name="connsiteY4-20" fmla="*/ 178349 h 43275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702668" h="432751">
                  <a:moveTo>
                    <a:pt x="0" y="178349"/>
                  </a:moveTo>
                  <a:cubicBezTo>
                    <a:pt x="0" y="59042"/>
                    <a:pt x="662806" y="-5925"/>
                    <a:pt x="946584" y="425"/>
                  </a:cubicBezTo>
                  <a:cubicBezTo>
                    <a:pt x="1230362" y="6775"/>
                    <a:pt x="1702668" y="97142"/>
                    <a:pt x="1702668" y="216449"/>
                  </a:cubicBezTo>
                  <a:cubicBezTo>
                    <a:pt x="1702668" y="335756"/>
                    <a:pt x="1230362" y="438823"/>
                    <a:pt x="946584" y="432473"/>
                  </a:cubicBezTo>
                  <a:cubicBezTo>
                    <a:pt x="662806" y="426123"/>
                    <a:pt x="0" y="297656"/>
                    <a:pt x="0" y="178349"/>
                  </a:cubicBezTo>
                  <a:close/>
                </a:path>
              </a:pathLst>
            </a:custGeom>
            <a:solidFill>
              <a:srgbClr val="6AB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73468" y="3044992"/>
            <a:ext cx="3165859" cy="606878"/>
            <a:chOff x="973468" y="3044992"/>
            <a:chExt cx="3165859" cy="606878"/>
          </a:xfrm>
        </p:grpSpPr>
        <p:sp>
          <p:nvSpPr>
            <p:cNvPr id="18" name="TextBox 7"/>
            <p:cNvSpPr>
              <a:spLocks noChangeArrowheads="1"/>
            </p:cNvSpPr>
            <p:nvPr/>
          </p:nvSpPr>
          <p:spPr bwMode="auto">
            <a:xfrm>
              <a:off x="973468" y="3044992"/>
              <a:ext cx="3165859" cy="1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sz="1200" b="1" dirty="0" smtClean="0">
                  <a:solidFill>
                    <a:srgbClr val="278279"/>
                  </a:solidFill>
                  <a:cs typeface="+mn-ea"/>
                  <a:sym typeface="+mn-lt"/>
                </a:rPr>
                <a:t>多植树，广造林、现在人养树，日后树养人</a:t>
              </a:r>
              <a:endParaRPr lang="zh-CN" altLang="en-US" sz="1200" b="1" dirty="0">
                <a:solidFill>
                  <a:srgbClr val="278279"/>
                </a:solidFill>
                <a:cs typeface="+mn-ea"/>
                <a:sym typeface="+mn-lt"/>
              </a:endParaRPr>
            </a:p>
          </p:txBody>
        </p:sp>
        <p:sp>
          <p:nvSpPr>
            <p:cNvPr id="41" name="TextBox 7"/>
            <p:cNvSpPr>
              <a:spLocks noChangeArrowheads="1"/>
            </p:cNvSpPr>
            <p:nvPr/>
          </p:nvSpPr>
          <p:spPr bwMode="auto">
            <a:xfrm>
              <a:off x="973468" y="3282538"/>
              <a:ext cx="3165859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Please click here to modify the text for example The text here you may post texts</a:t>
              </a:r>
              <a:endParaRPr kumimoji="1"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>
                <p:cTn id="3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Pentagon 2"/>
          <p:cNvSpPr/>
          <p:nvPr/>
        </p:nvSpPr>
        <p:spPr bwMode="auto">
          <a:xfrm>
            <a:off x="2401708" y="2069849"/>
            <a:ext cx="1325284" cy="1000241"/>
          </a:xfrm>
          <a:prstGeom prst="homePlate">
            <a:avLst>
              <a:gd name="adj" fmla="val 0"/>
            </a:avLst>
          </a:prstGeom>
          <a:noFill/>
          <a:ln w="19050">
            <a:noFill/>
            <a:round/>
          </a:ln>
        </p:spPr>
        <p:txBody>
          <a:bodyPr rot="0" spcFirstLastPara="0" vert="horz" wrap="square" lIns="91440" tIns="45720" rIns="91440" bIns="45720" anchor="ctr" anchorCtr="1" forceAA="0" compatLnSpc="1">
            <a:normAutofit fontScale="70000" lnSpcReduction="20000"/>
          </a:bodyPr>
          <a:lstStyle/>
          <a:p>
            <a:pPr algn="ctr"/>
            <a:r>
              <a:rPr lang="zh-CN" altLang="en-US" sz="3200" b="1" dirty="0">
                <a:solidFill>
                  <a:srgbClr val="278279"/>
                </a:solidFill>
                <a:cs typeface="+mn-ea"/>
                <a:sym typeface="+mn-lt"/>
              </a:rPr>
              <a:t>目录</a:t>
            </a:r>
            <a:r>
              <a:rPr lang="en-US" altLang="zh-CN" sz="3200" b="1" dirty="0">
                <a:solidFill>
                  <a:srgbClr val="278279"/>
                </a:solidFill>
                <a:cs typeface="+mn-ea"/>
                <a:sym typeface="+mn-lt"/>
              </a:rPr>
              <a:t>CONTENT</a:t>
            </a:r>
            <a:endParaRPr lang="en-US" altLang="zh-CN" sz="3200" b="1" dirty="0">
              <a:solidFill>
                <a:srgbClr val="278279"/>
              </a:solidFill>
              <a:cs typeface="+mn-ea"/>
              <a:sym typeface="+mn-lt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4686462" y="3484722"/>
            <a:ext cx="3322574" cy="468262"/>
            <a:chOff x="3683842" y="3615656"/>
            <a:chExt cx="3322574" cy="468262"/>
          </a:xfrm>
        </p:grpSpPr>
        <p:sp>
          <p:nvSpPr>
            <p:cNvPr id="9" name="Diamond 27"/>
            <p:cNvSpPr/>
            <p:nvPr/>
          </p:nvSpPr>
          <p:spPr>
            <a:xfrm>
              <a:off x="3683842" y="3615656"/>
              <a:ext cx="468262" cy="468262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en-US" altLang="zh-CN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10" name="Group 28"/>
            <p:cNvGrpSpPr/>
            <p:nvPr/>
          </p:nvGrpSpPr>
          <p:grpSpPr>
            <a:xfrm>
              <a:off x="4034486" y="3638575"/>
              <a:ext cx="2971930" cy="422424"/>
              <a:chOff x="6444107" y="1469392"/>
              <a:chExt cx="4232109" cy="563232"/>
            </a:xfrm>
          </p:grpSpPr>
          <p:sp>
            <p:nvSpPr>
              <p:cNvPr id="23" name="TextBox 41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TextBox 42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PLEASE ADD YOUR TITLE HERE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4686462" y="2825790"/>
            <a:ext cx="3322574" cy="468262"/>
            <a:chOff x="3683842" y="2956724"/>
            <a:chExt cx="3322574" cy="468262"/>
          </a:xfrm>
        </p:grpSpPr>
        <p:sp>
          <p:nvSpPr>
            <p:cNvPr id="11" name="Diamond 29"/>
            <p:cNvSpPr/>
            <p:nvPr/>
          </p:nvSpPr>
          <p:spPr>
            <a:xfrm>
              <a:off x="3683842" y="2956724"/>
              <a:ext cx="468262" cy="468262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en-US" altLang="zh-CN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12" name="Group 30"/>
            <p:cNvGrpSpPr/>
            <p:nvPr/>
          </p:nvGrpSpPr>
          <p:grpSpPr>
            <a:xfrm>
              <a:off x="4034486" y="2979643"/>
              <a:ext cx="2971930" cy="422424"/>
              <a:chOff x="6444107" y="1469392"/>
              <a:chExt cx="4232109" cy="563232"/>
            </a:xfrm>
          </p:grpSpPr>
          <p:sp>
            <p:nvSpPr>
              <p:cNvPr id="21" name="TextBox 39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TextBox 40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PLEASE ADD YOUR TITLE HERE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4686462" y="2166858"/>
            <a:ext cx="3322574" cy="468262"/>
            <a:chOff x="3683842" y="2297792"/>
            <a:chExt cx="3322574" cy="468262"/>
          </a:xfrm>
        </p:grpSpPr>
        <p:sp>
          <p:nvSpPr>
            <p:cNvPr id="13" name="Diamond 31"/>
            <p:cNvSpPr/>
            <p:nvPr/>
          </p:nvSpPr>
          <p:spPr>
            <a:xfrm>
              <a:off x="3683842" y="2297792"/>
              <a:ext cx="468262" cy="468262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en-US" altLang="zh-CN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14" name="Group 32"/>
            <p:cNvGrpSpPr/>
            <p:nvPr/>
          </p:nvGrpSpPr>
          <p:grpSpPr>
            <a:xfrm>
              <a:off x="4034486" y="2320711"/>
              <a:ext cx="2971930" cy="422424"/>
              <a:chOff x="6444107" y="1469392"/>
              <a:chExt cx="4232109" cy="563232"/>
            </a:xfrm>
          </p:grpSpPr>
          <p:sp>
            <p:nvSpPr>
              <p:cNvPr id="19" name="TextBox 37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" name="TextBox 38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PLEASE ADD YOUR TITLE HERE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4686464" y="1507926"/>
            <a:ext cx="3322572" cy="468262"/>
            <a:chOff x="3683844" y="1638860"/>
            <a:chExt cx="3322572" cy="468262"/>
          </a:xfrm>
        </p:grpSpPr>
        <p:sp>
          <p:nvSpPr>
            <p:cNvPr id="15" name="Diamond 33"/>
            <p:cNvSpPr/>
            <p:nvPr/>
          </p:nvSpPr>
          <p:spPr>
            <a:xfrm>
              <a:off x="3683844" y="1638860"/>
              <a:ext cx="468262" cy="468262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en-US" altLang="zh-CN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16" name="Group 34"/>
            <p:cNvGrpSpPr/>
            <p:nvPr/>
          </p:nvGrpSpPr>
          <p:grpSpPr>
            <a:xfrm>
              <a:off x="4034486" y="1661779"/>
              <a:ext cx="2971930" cy="422424"/>
              <a:chOff x="6444107" y="1469392"/>
              <a:chExt cx="4232109" cy="563232"/>
            </a:xfrm>
          </p:grpSpPr>
          <p:sp>
            <p:nvSpPr>
              <p:cNvPr id="17" name="TextBox 35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TextBox 36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PLEASE ADD YOUR TITLE HERE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pic>
        <p:nvPicPr>
          <p:cNvPr id="66" name="图片 6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08994"/>
            <a:ext cx="5304878" cy="37569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8"/>
          <p:cNvSpPr txBox="1"/>
          <p:nvPr/>
        </p:nvSpPr>
        <p:spPr>
          <a:xfrm>
            <a:off x="1907704" y="2311871"/>
            <a:ext cx="297370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  <a:endParaRPr lang="en-GB" altLang="zh-CN" sz="3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TextBox 49"/>
          <p:cNvSpPr txBox="1"/>
          <p:nvPr/>
        </p:nvSpPr>
        <p:spPr>
          <a:xfrm>
            <a:off x="2267744" y="2859782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rgbClr val="778495"/>
                </a:solidFill>
                <a:cs typeface="+mn-ea"/>
                <a:sym typeface="+mn-lt"/>
              </a:rPr>
              <a:t>请替换文字内容，点击添加相关标题文字</a:t>
            </a:r>
            <a:endParaRPr lang="zh-CN" altLang="en-US" sz="800" dirty="0">
              <a:solidFill>
                <a:srgbClr val="778495"/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649701" y="1504404"/>
            <a:ext cx="10081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b="1" spc="300" dirty="0">
                <a:solidFill>
                  <a:srgbClr val="278279"/>
                </a:solidFill>
                <a:cs typeface="+mn-ea"/>
                <a:sym typeface="+mn-lt"/>
              </a:rPr>
              <a:t>01</a:t>
            </a:r>
            <a:endParaRPr lang="zh-CN" altLang="en-US" sz="4800" b="1" spc="300" dirty="0">
              <a:solidFill>
                <a:srgbClr val="278279"/>
              </a:solidFill>
              <a:cs typeface="+mn-ea"/>
              <a:sym typeface="+mn-lt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524942"/>
            <a:ext cx="5138404" cy="36390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i$lîďe"/>
          <p:cNvGrpSpPr/>
          <p:nvPr/>
        </p:nvGrpSpPr>
        <p:grpSpPr>
          <a:xfrm>
            <a:off x="3737265" y="843558"/>
            <a:ext cx="4939189" cy="4135547"/>
            <a:chOff x="4711483" y="653160"/>
            <a:chExt cx="7406814" cy="6201666"/>
          </a:xfrm>
        </p:grpSpPr>
        <p:sp>
          <p:nvSpPr>
            <p:cNvPr id="19" name="ïşļíďé"/>
            <p:cNvSpPr/>
            <p:nvPr/>
          </p:nvSpPr>
          <p:spPr bwMode="auto">
            <a:xfrm>
              <a:off x="7529225" y="2847975"/>
              <a:ext cx="1361091" cy="4006851"/>
            </a:xfrm>
            <a:custGeom>
              <a:avLst/>
              <a:gdLst>
                <a:gd name="T0" fmla="*/ 0 w 407"/>
                <a:gd name="T1" fmla="*/ 33 h 1302"/>
                <a:gd name="T2" fmla="*/ 77 w 407"/>
                <a:gd name="T3" fmla="*/ 1302 h 1302"/>
                <a:gd name="T4" fmla="*/ 368 w 407"/>
                <a:gd name="T5" fmla="*/ 1302 h 1302"/>
                <a:gd name="T6" fmla="*/ 354 w 407"/>
                <a:gd name="T7" fmla="*/ 656 h 1302"/>
                <a:gd name="T8" fmla="*/ 49 w 407"/>
                <a:gd name="T9" fmla="*/ 0 h 1302"/>
                <a:gd name="T10" fmla="*/ 0 w 407"/>
                <a:gd name="T11" fmla="*/ 33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7" h="1302">
                  <a:moveTo>
                    <a:pt x="0" y="33"/>
                  </a:moveTo>
                  <a:cubicBezTo>
                    <a:pt x="228" y="442"/>
                    <a:pt x="210" y="885"/>
                    <a:pt x="77" y="1302"/>
                  </a:cubicBezTo>
                  <a:cubicBezTo>
                    <a:pt x="368" y="1302"/>
                    <a:pt x="368" y="1302"/>
                    <a:pt x="368" y="1302"/>
                  </a:cubicBezTo>
                  <a:cubicBezTo>
                    <a:pt x="402" y="1058"/>
                    <a:pt x="407" y="897"/>
                    <a:pt x="354" y="656"/>
                  </a:cubicBezTo>
                  <a:cubicBezTo>
                    <a:pt x="302" y="416"/>
                    <a:pt x="196" y="189"/>
                    <a:pt x="49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rgbClr val="0BA78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ïṧ1iḍé"/>
            <p:cNvSpPr/>
            <p:nvPr/>
          </p:nvSpPr>
          <p:spPr bwMode="auto">
            <a:xfrm>
              <a:off x="6560850" y="3962401"/>
              <a:ext cx="1798637" cy="944563"/>
            </a:xfrm>
            <a:custGeom>
              <a:avLst/>
              <a:gdLst>
                <a:gd name="T0" fmla="*/ 127 w 585"/>
                <a:gd name="T1" fmla="*/ 29 h 307"/>
                <a:gd name="T2" fmla="*/ 82 w 585"/>
                <a:gd name="T3" fmla="*/ 0 h 307"/>
                <a:gd name="T4" fmla="*/ 0 w 585"/>
                <a:gd name="T5" fmla="*/ 18 h 307"/>
                <a:gd name="T6" fmla="*/ 102 w 585"/>
                <a:gd name="T7" fmla="*/ 106 h 307"/>
                <a:gd name="T8" fmla="*/ 581 w 585"/>
                <a:gd name="T9" fmla="*/ 307 h 307"/>
                <a:gd name="T10" fmla="*/ 585 w 585"/>
                <a:gd name="T11" fmla="*/ 168 h 307"/>
                <a:gd name="T12" fmla="*/ 127 w 585"/>
                <a:gd name="T13" fmla="*/ 29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5" h="307">
                  <a:moveTo>
                    <a:pt x="127" y="29"/>
                  </a:moveTo>
                  <a:cubicBezTo>
                    <a:pt x="112" y="20"/>
                    <a:pt x="97" y="11"/>
                    <a:pt x="82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3" y="50"/>
                    <a:pt x="67" y="79"/>
                    <a:pt x="102" y="106"/>
                  </a:cubicBezTo>
                  <a:cubicBezTo>
                    <a:pt x="251" y="215"/>
                    <a:pt x="411" y="279"/>
                    <a:pt x="581" y="307"/>
                  </a:cubicBezTo>
                  <a:cubicBezTo>
                    <a:pt x="585" y="168"/>
                    <a:pt x="585" y="168"/>
                    <a:pt x="585" y="168"/>
                  </a:cubicBezTo>
                  <a:cubicBezTo>
                    <a:pt x="432" y="161"/>
                    <a:pt x="271" y="116"/>
                    <a:pt x="127" y="29"/>
                  </a:cubicBezTo>
                  <a:close/>
                </a:path>
              </a:pathLst>
            </a:custGeom>
            <a:solidFill>
              <a:srgbClr val="0BA78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iṡľîďé"/>
            <p:cNvSpPr/>
            <p:nvPr/>
          </p:nvSpPr>
          <p:spPr bwMode="auto">
            <a:xfrm>
              <a:off x="8305511" y="2722173"/>
              <a:ext cx="1124935" cy="2118256"/>
            </a:xfrm>
            <a:custGeom>
              <a:avLst/>
              <a:gdLst>
                <a:gd name="T0" fmla="*/ 234 w 266"/>
                <a:gd name="T1" fmla="*/ 0 h 614"/>
                <a:gd name="T2" fmla="*/ 193 w 266"/>
                <a:gd name="T3" fmla="*/ 156 h 614"/>
                <a:gd name="T4" fmla="*/ 50 w 266"/>
                <a:gd name="T5" fmla="*/ 429 h 614"/>
                <a:gd name="T6" fmla="*/ 0 w 266"/>
                <a:gd name="T7" fmla="*/ 489 h 614"/>
                <a:gd name="T8" fmla="*/ 36 w 266"/>
                <a:gd name="T9" fmla="*/ 614 h 614"/>
                <a:gd name="T10" fmla="*/ 102 w 266"/>
                <a:gd name="T11" fmla="*/ 517 h 614"/>
                <a:gd name="T12" fmla="*/ 235 w 266"/>
                <a:gd name="T13" fmla="*/ 202 h 614"/>
                <a:gd name="T14" fmla="*/ 266 w 266"/>
                <a:gd name="T15" fmla="*/ 49 h 614"/>
                <a:gd name="T16" fmla="*/ 234 w 266"/>
                <a:gd name="T17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6" h="614">
                  <a:moveTo>
                    <a:pt x="234" y="0"/>
                  </a:moveTo>
                  <a:cubicBezTo>
                    <a:pt x="224" y="55"/>
                    <a:pt x="210" y="108"/>
                    <a:pt x="193" y="156"/>
                  </a:cubicBezTo>
                  <a:cubicBezTo>
                    <a:pt x="157" y="262"/>
                    <a:pt x="107" y="353"/>
                    <a:pt x="50" y="429"/>
                  </a:cubicBezTo>
                  <a:cubicBezTo>
                    <a:pt x="34" y="450"/>
                    <a:pt x="17" y="470"/>
                    <a:pt x="0" y="489"/>
                  </a:cubicBezTo>
                  <a:cubicBezTo>
                    <a:pt x="36" y="614"/>
                    <a:pt x="36" y="614"/>
                    <a:pt x="36" y="614"/>
                  </a:cubicBezTo>
                  <a:cubicBezTo>
                    <a:pt x="59" y="583"/>
                    <a:pt x="81" y="551"/>
                    <a:pt x="102" y="517"/>
                  </a:cubicBezTo>
                  <a:cubicBezTo>
                    <a:pt x="157" y="426"/>
                    <a:pt x="203" y="321"/>
                    <a:pt x="235" y="202"/>
                  </a:cubicBezTo>
                  <a:cubicBezTo>
                    <a:pt x="247" y="153"/>
                    <a:pt x="258" y="102"/>
                    <a:pt x="266" y="49"/>
                  </a:cubicBezTo>
                  <a:lnTo>
                    <a:pt x="234" y="0"/>
                  </a:lnTo>
                  <a:close/>
                </a:path>
              </a:pathLst>
            </a:custGeom>
            <a:solidFill>
              <a:srgbClr val="0BA78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iṧļíde"/>
            <p:cNvSpPr txBox="1"/>
            <p:nvPr/>
          </p:nvSpPr>
          <p:spPr>
            <a:xfrm rot="16200000">
              <a:off x="7341823" y="5237889"/>
              <a:ext cx="1801393" cy="369332"/>
            </a:xfrm>
            <a:prstGeom prst="rect">
              <a:avLst/>
            </a:prstGeom>
            <a:noFill/>
          </p:spPr>
          <p:txBody>
            <a:bodyPr wrap="none">
              <a:prstTxWarp prst="textArchDown">
                <a:avLst/>
              </a:prstTxWarp>
              <a:normAutofit fontScale="85000" lnSpcReduction="20000"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" name="ïşlïde"/>
            <p:cNvSpPr txBox="1"/>
            <p:nvPr/>
          </p:nvSpPr>
          <p:spPr>
            <a:xfrm rot="877137">
              <a:off x="6828686" y="4237649"/>
              <a:ext cx="1679667" cy="376532"/>
            </a:xfrm>
            <a:prstGeom prst="rect">
              <a:avLst/>
            </a:prstGeom>
            <a:noFill/>
          </p:spPr>
          <p:txBody>
            <a:bodyPr wrap="none">
              <a:prstTxWarp prst="textArchDown">
                <a:avLst/>
              </a:prstTxWarp>
              <a:normAutofit fontScale="92500" lnSpcReduction="20000"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4" name="îś1ide"/>
            <p:cNvSpPr txBox="1"/>
            <p:nvPr/>
          </p:nvSpPr>
          <p:spPr>
            <a:xfrm rot="17681662">
              <a:off x="8095600" y="3399795"/>
              <a:ext cx="1679667" cy="376531"/>
            </a:xfrm>
            <a:prstGeom prst="rect">
              <a:avLst/>
            </a:prstGeom>
            <a:noFill/>
          </p:spPr>
          <p:txBody>
            <a:bodyPr wrap="none">
              <a:prstTxWarp prst="textArchDown">
                <a:avLst/>
              </a:prstTxWarp>
              <a:normAutofit fontScale="92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5" name="ïśḷiḑé"/>
            <p:cNvSpPr/>
            <p:nvPr/>
          </p:nvSpPr>
          <p:spPr bwMode="auto">
            <a:xfrm rot="4500000">
              <a:off x="9766415" y="2289417"/>
              <a:ext cx="1706563" cy="2997200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íṣ1ïďé"/>
            <p:cNvSpPr/>
            <p:nvPr/>
          </p:nvSpPr>
          <p:spPr bwMode="auto">
            <a:xfrm>
              <a:off x="8179526" y="2176029"/>
              <a:ext cx="861125" cy="1512376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íś1ïḑé"/>
            <p:cNvSpPr/>
            <p:nvPr/>
          </p:nvSpPr>
          <p:spPr bwMode="auto">
            <a:xfrm rot="1034185">
              <a:off x="9254180" y="653160"/>
              <a:ext cx="1318753" cy="2316099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îṥḻíḑê"/>
            <p:cNvSpPr/>
            <p:nvPr/>
          </p:nvSpPr>
          <p:spPr bwMode="auto">
            <a:xfrm rot="18372114">
              <a:off x="5210156" y="2030235"/>
              <a:ext cx="1318753" cy="2316099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íşḷïḑe"/>
            <p:cNvSpPr/>
            <p:nvPr/>
          </p:nvSpPr>
          <p:spPr bwMode="auto">
            <a:xfrm rot="19386348">
              <a:off x="7118909" y="3187239"/>
              <a:ext cx="646103" cy="1134736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îsľíḓé"/>
            <p:cNvSpPr/>
            <p:nvPr/>
          </p:nvSpPr>
          <p:spPr bwMode="auto">
            <a:xfrm rot="8899099">
              <a:off x="8945094" y="4344303"/>
              <a:ext cx="646103" cy="1134736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ïSlidè"/>
            <p:cNvSpPr/>
            <p:nvPr/>
          </p:nvSpPr>
          <p:spPr bwMode="auto">
            <a:xfrm rot="14235448">
              <a:off x="5841078" y="4043924"/>
              <a:ext cx="678703" cy="1191992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iş1îḍê"/>
            <p:cNvSpPr/>
            <p:nvPr/>
          </p:nvSpPr>
          <p:spPr bwMode="auto">
            <a:xfrm rot="19765408">
              <a:off x="6422390" y="858042"/>
              <a:ext cx="1202479" cy="2111889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iŝḷíḍè"/>
            <p:cNvSpPr/>
            <p:nvPr/>
          </p:nvSpPr>
          <p:spPr bwMode="auto">
            <a:xfrm rot="14235448">
              <a:off x="7585773" y="4857255"/>
              <a:ext cx="292603" cy="513893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íṩḷïḓé"/>
            <p:cNvSpPr/>
            <p:nvPr/>
          </p:nvSpPr>
          <p:spPr bwMode="auto">
            <a:xfrm rot="10800000">
              <a:off x="6704262" y="4479826"/>
              <a:ext cx="351047" cy="616535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ïṡ1ïḍê"/>
            <p:cNvSpPr/>
            <p:nvPr/>
          </p:nvSpPr>
          <p:spPr bwMode="auto">
            <a:xfrm rot="829878">
              <a:off x="7801869" y="2175347"/>
              <a:ext cx="326321" cy="573111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ísļîďé"/>
            <p:cNvSpPr/>
            <p:nvPr/>
          </p:nvSpPr>
          <p:spPr bwMode="auto">
            <a:xfrm rot="17678962">
              <a:off x="7080688" y="2794874"/>
              <a:ext cx="313088" cy="549871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íṩļíḋé"/>
            <p:cNvSpPr txBox="1"/>
            <p:nvPr/>
          </p:nvSpPr>
          <p:spPr>
            <a:xfrm>
              <a:off x="9510084" y="3594695"/>
              <a:ext cx="1419242" cy="34615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8" name="ïṧļïḓê"/>
            <p:cNvSpPr txBox="1"/>
            <p:nvPr/>
          </p:nvSpPr>
          <p:spPr>
            <a:xfrm rot="1784377">
              <a:off x="5270709" y="3047324"/>
              <a:ext cx="1419242" cy="34615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9" name="í$ļïďe"/>
            <p:cNvSpPr txBox="1"/>
            <p:nvPr/>
          </p:nvSpPr>
          <p:spPr>
            <a:xfrm rot="3552194">
              <a:off x="6318654" y="1776012"/>
              <a:ext cx="1419242" cy="34615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0" name="ïSľîḍé"/>
            <p:cNvSpPr txBox="1"/>
            <p:nvPr/>
          </p:nvSpPr>
          <p:spPr>
            <a:xfrm rot="17333049">
              <a:off x="9173298" y="1670430"/>
              <a:ext cx="1419242" cy="34615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1" name="í$ļíḍè"/>
            <p:cNvSpPr/>
            <p:nvPr/>
          </p:nvSpPr>
          <p:spPr bwMode="auto">
            <a:xfrm rot="829878">
              <a:off x="8191357" y="1845295"/>
              <a:ext cx="326321" cy="573111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" name="ïš1íḑè"/>
          <p:cNvGrpSpPr/>
          <p:nvPr/>
        </p:nvGrpSpPr>
        <p:grpSpPr>
          <a:xfrm>
            <a:off x="968714" y="1520859"/>
            <a:ext cx="3086353" cy="2597569"/>
            <a:chOff x="1307468" y="1697288"/>
            <a:chExt cx="2713719" cy="3463424"/>
          </a:xfrm>
        </p:grpSpPr>
        <p:grpSp>
          <p:nvGrpSpPr>
            <p:cNvPr id="6" name="isļíḋê"/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0" name="iŝḻïde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7" name="iṣḷiďe"/>
                <p:cNvSpPr txBox="1"/>
                <p:nvPr/>
              </p:nvSpPr>
              <p:spPr>
                <a:xfrm>
                  <a:off x="1317257" y="2132652"/>
                  <a:ext cx="2703320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cs typeface="+mn-ea"/>
                      <a:sym typeface="+mn-lt"/>
                    </a:rPr>
                    <a:t>您的内容打在这里，或者通过复制您的文本后，在此框中选择粘贴</a:t>
                  </a:r>
                  <a:endParaRPr lang="zh-CN" altLang="en-US" sz="10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ïšliďê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zh-CN" altLang="en-US" sz="1600" b="1" dirty="0">
                    <a:solidFill>
                      <a:schemeClr val="accent1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ï$ḻiďè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5" name="išļiḑe"/>
                <p:cNvSpPr txBox="1"/>
                <p:nvPr/>
              </p:nvSpPr>
              <p:spPr>
                <a:xfrm>
                  <a:off x="1317257" y="2132652"/>
                  <a:ext cx="2607717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cs typeface="+mn-ea"/>
                      <a:sym typeface="+mn-lt"/>
                    </a:rPr>
                    <a:t>您的内容打在这里，或者通过复制您的文本后，在此框中选择粘贴</a:t>
                  </a:r>
                  <a:endParaRPr lang="zh-CN" altLang="en-US" sz="10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iṡ1íḑê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2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zh-CN" altLang="en-US" sz="1600" b="1">
                    <a:solidFill>
                      <a:schemeClr val="accent2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íṧ1íḋè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3" name="iṧ1ïďe"/>
                <p:cNvSpPr txBox="1"/>
                <p:nvPr/>
              </p:nvSpPr>
              <p:spPr>
                <a:xfrm>
                  <a:off x="1317257" y="2132652"/>
                  <a:ext cx="2607717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cs typeface="+mn-ea"/>
                      <a:sym typeface="+mn-lt"/>
                    </a:rPr>
                    <a:t>您的内容打在这里，或者通过复制您的文本后，在此框中选择粘贴</a:t>
                  </a:r>
                  <a:endParaRPr lang="zh-CN" altLang="en-US" sz="10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iṥľiḓe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5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zh-CN" altLang="en-US" sz="1600" b="1">
                    <a:solidFill>
                      <a:schemeClr val="accent5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7" name="ïṥľiḍê"/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8" name="Straight Connector 28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29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76640" y="1775508"/>
            <a:ext cx="1990725" cy="1989761"/>
            <a:chOff x="3576640" y="1775508"/>
            <a:chExt cx="1990725" cy="1989761"/>
          </a:xfrm>
        </p:grpSpPr>
        <p:sp>
          <p:nvSpPr>
            <p:cNvPr id="4" name="Freeform: Shape 20"/>
            <p:cNvSpPr/>
            <p:nvPr/>
          </p:nvSpPr>
          <p:spPr>
            <a:xfrm rot="16200000" flipH="1">
              <a:off x="3558501" y="2788524"/>
              <a:ext cx="993382" cy="956147"/>
            </a:xfrm>
            <a:custGeom>
              <a:avLst/>
              <a:gdLst>
                <a:gd name="connsiteX0" fmla="*/ 0 w 1324509"/>
                <a:gd name="connsiteY0" fmla="*/ 0 h 1274862"/>
                <a:gd name="connsiteX1" fmla="*/ 0 w 1324509"/>
                <a:gd name="connsiteY1" fmla="*/ 4455 h 1274862"/>
                <a:gd name="connsiteX2" fmla="*/ 12700 w 1324509"/>
                <a:gd name="connsiteY2" fmla="*/ 3175 h 1274862"/>
                <a:gd name="connsiteX3" fmla="*/ 675235 w 1324509"/>
                <a:gd name="connsiteY3" fmla="*/ 543157 h 1274862"/>
                <a:gd name="connsiteX4" fmla="*/ 685041 w 1324509"/>
                <a:gd name="connsiteY4" fmla="*/ 640434 h 1274862"/>
                <a:gd name="connsiteX5" fmla="*/ 771873 w 1324509"/>
                <a:gd name="connsiteY5" fmla="*/ 648096 h 1274862"/>
                <a:gd name="connsiteX6" fmla="*/ 1314696 w 1324509"/>
                <a:gd name="connsiteY6" fmla="*/ 1177515 h 1274862"/>
                <a:gd name="connsiteX7" fmla="*/ 1324509 w 1324509"/>
                <a:gd name="connsiteY7" fmla="*/ 1274862 h 1274862"/>
                <a:gd name="connsiteX8" fmla="*/ 1320298 w 1324509"/>
                <a:gd name="connsiteY8" fmla="*/ 1191457 h 1274862"/>
                <a:gd name="connsiteX9" fmla="*/ 938437 w 1324509"/>
                <a:gd name="connsiteY9" fmla="*/ 388713 h 1274862"/>
                <a:gd name="connsiteX10" fmla="*/ 844477 w 1324509"/>
                <a:gd name="connsiteY10" fmla="*/ 303316 h 1274862"/>
                <a:gd name="connsiteX11" fmla="*/ 843918 w 1324509"/>
                <a:gd name="connsiteY11" fmla="*/ 302852 h 1274862"/>
                <a:gd name="connsiteX12" fmla="*/ 742776 w 1324509"/>
                <a:gd name="connsiteY12" fmla="*/ 227219 h 1274862"/>
                <a:gd name="connsiteX13" fmla="*/ 741473 w 1324509"/>
                <a:gd name="connsiteY13" fmla="*/ 226322 h 1274862"/>
                <a:gd name="connsiteX14" fmla="*/ 633212 w 1324509"/>
                <a:gd name="connsiteY14" fmla="*/ 160552 h 1274862"/>
                <a:gd name="connsiteX15" fmla="*/ 632262 w 1324509"/>
                <a:gd name="connsiteY15" fmla="*/ 160017 h 1274862"/>
                <a:gd name="connsiteX16" fmla="*/ 516587 w 1324509"/>
                <a:gd name="connsiteY16" fmla="*/ 104294 h 1274862"/>
                <a:gd name="connsiteX17" fmla="*/ 0 w 1324509"/>
                <a:gd name="connsiteY17" fmla="*/ 0 h 1274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24509" h="1274862">
                  <a:moveTo>
                    <a:pt x="0" y="0"/>
                  </a:moveTo>
                  <a:lnTo>
                    <a:pt x="0" y="4455"/>
                  </a:lnTo>
                  <a:lnTo>
                    <a:pt x="12700" y="3175"/>
                  </a:lnTo>
                  <a:cubicBezTo>
                    <a:pt x="339509" y="3175"/>
                    <a:pt x="612175" y="234990"/>
                    <a:pt x="675235" y="543157"/>
                  </a:cubicBezTo>
                  <a:lnTo>
                    <a:pt x="685041" y="640434"/>
                  </a:lnTo>
                  <a:lnTo>
                    <a:pt x="771873" y="648096"/>
                  </a:lnTo>
                  <a:cubicBezTo>
                    <a:pt x="1043861" y="696679"/>
                    <a:pt x="1259519" y="907868"/>
                    <a:pt x="1314696" y="1177515"/>
                  </a:cubicBezTo>
                  <a:lnTo>
                    <a:pt x="1324509" y="1274862"/>
                  </a:lnTo>
                  <a:lnTo>
                    <a:pt x="1320298" y="1191457"/>
                  </a:lnTo>
                  <a:cubicBezTo>
                    <a:pt x="1288582" y="879152"/>
                    <a:pt x="1148583" y="598859"/>
                    <a:pt x="938437" y="388713"/>
                  </a:cubicBezTo>
                  <a:lnTo>
                    <a:pt x="844477" y="303316"/>
                  </a:lnTo>
                  <a:lnTo>
                    <a:pt x="843918" y="302852"/>
                  </a:lnTo>
                  <a:lnTo>
                    <a:pt x="742776" y="227219"/>
                  </a:lnTo>
                  <a:lnTo>
                    <a:pt x="741473" y="226322"/>
                  </a:lnTo>
                  <a:lnTo>
                    <a:pt x="633212" y="160552"/>
                  </a:lnTo>
                  <a:lnTo>
                    <a:pt x="632262" y="160017"/>
                  </a:lnTo>
                  <a:lnTo>
                    <a:pt x="516587" y="104294"/>
                  </a:lnTo>
                  <a:cubicBezTo>
                    <a:pt x="357808" y="37136"/>
                    <a:pt x="183241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Freeform: Shape 6"/>
            <p:cNvSpPr/>
            <p:nvPr/>
          </p:nvSpPr>
          <p:spPr>
            <a:xfrm flipV="1">
              <a:off x="3577604" y="2769906"/>
              <a:ext cx="1989761" cy="995363"/>
            </a:xfrm>
            <a:custGeom>
              <a:avLst/>
              <a:gdLst>
                <a:gd name="connsiteX0" fmla="*/ 1327150 w 2653015"/>
                <a:gd name="connsiteY0" fmla="*/ 0 h 1327150"/>
                <a:gd name="connsiteX1" fmla="*/ 2647448 w 2653015"/>
                <a:gd name="connsiteY1" fmla="*/ 1191457 h 1327150"/>
                <a:gd name="connsiteX2" fmla="*/ 2653015 w 2653015"/>
                <a:gd name="connsiteY2" fmla="*/ 1301705 h 1327150"/>
                <a:gd name="connsiteX3" fmla="*/ 2640560 w 2653015"/>
                <a:gd name="connsiteY3" fmla="*/ 1178157 h 1327150"/>
                <a:gd name="connsiteX4" fmla="*/ 1978025 w 2653015"/>
                <a:gd name="connsiteY4" fmla="*/ 638175 h 1327150"/>
                <a:gd name="connsiteX5" fmla="*/ 1354895 w 2653015"/>
                <a:gd name="connsiteY5" fmla="*/ 1051213 h 1327150"/>
                <a:gd name="connsiteX6" fmla="*/ 1328738 w 2653015"/>
                <a:gd name="connsiteY6" fmla="*/ 1135480 h 1327150"/>
                <a:gd name="connsiteX7" fmla="*/ 1302580 w 2653015"/>
                <a:gd name="connsiteY7" fmla="*/ 1051213 h 1327150"/>
                <a:gd name="connsiteX8" fmla="*/ 679450 w 2653015"/>
                <a:gd name="connsiteY8" fmla="*/ 638175 h 1327150"/>
                <a:gd name="connsiteX9" fmla="*/ 3175 w 2653015"/>
                <a:gd name="connsiteY9" fmla="*/ 1314450 h 1327150"/>
                <a:gd name="connsiteX10" fmla="*/ 4455 w 2653015"/>
                <a:gd name="connsiteY10" fmla="*/ 1327150 h 1327150"/>
                <a:gd name="connsiteX11" fmla="*/ 0 w 2653015"/>
                <a:gd name="connsiteY11" fmla="*/ 1327150 h 1327150"/>
                <a:gd name="connsiteX12" fmla="*/ 1327150 w 2653015"/>
                <a:gd name="connsiteY12" fmla="*/ 0 h 132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53015" h="1327150">
                  <a:moveTo>
                    <a:pt x="1327150" y="0"/>
                  </a:moveTo>
                  <a:cubicBezTo>
                    <a:pt x="2014305" y="0"/>
                    <a:pt x="2579485" y="522233"/>
                    <a:pt x="2647448" y="1191457"/>
                  </a:cubicBezTo>
                  <a:lnTo>
                    <a:pt x="2653015" y="1301705"/>
                  </a:lnTo>
                  <a:lnTo>
                    <a:pt x="2640560" y="1178157"/>
                  </a:lnTo>
                  <a:cubicBezTo>
                    <a:pt x="2577501" y="869990"/>
                    <a:pt x="2304834" y="638175"/>
                    <a:pt x="1978025" y="638175"/>
                  </a:cubicBezTo>
                  <a:cubicBezTo>
                    <a:pt x="1697903" y="638175"/>
                    <a:pt x="1457560" y="808488"/>
                    <a:pt x="1354895" y="1051213"/>
                  </a:cubicBezTo>
                  <a:lnTo>
                    <a:pt x="1328738" y="1135480"/>
                  </a:lnTo>
                  <a:lnTo>
                    <a:pt x="1302580" y="1051213"/>
                  </a:lnTo>
                  <a:cubicBezTo>
                    <a:pt x="1199916" y="808488"/>
                    <a:pt x="959572" y="638175"/>
                    <a:pt x="679450" y="638175"/>
                  </a:cubicBezTo>
                  <a:cubicBezTo>
                    <a:pt x="305954" y="638175"/>
                    <a:pt x="3175" y="940954"/>
                    <a:pt x="3175" y="1314450"/>
                  </a:cubicBezTo>
                  <a:lnTo>
                    <a:pt x="4455" y="1327150"/>
                  </a:lnTo>
                  <a:lnTo>
                    <a:pt x="0" y="1327150"/>
                  </a:lnTo>
                  <a:cubicBezTo>
                    <a:pt x="0" y="594185"/>
                    <a:pt x="594185" y="0"/>
                    <a:pt x="1327150" y="0"/>
                  </a:cubicBez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Freeform: Shape 4"/>
            <p:cNvSpPr/>
            <p:nvPr/>
          </p:nvSpPr>
          <p:spPr>
            <a:xfrm rot="5400000">
              <a:off x="4074803" y="2272707"/>
              <a:ext cx="1989761" cy="995363"/>
            </a:xfrm>
            <a:custGeom>
              <a:avLst/>
              <a:gdLst>
                <a:gd name="connsiteX0" fmla="*/ 1327150 w 2653015"/>
                <a:gd name="connsiteY0" fmla="*/ 0 h 1327150"/>
                <a:gd name="connsiteX1" fmla="*/ 2647448 w 2653015"/>
                <a:gd name="connsiteY1" fmla="*/ 1191457 h 1327150"/>
                <a:gd name="connsiteX2" fmla="*/ 2653015 w 2653015"/>
                <a:gd name="connsiteY2" fmla="*/ 1301705 h 1327150"/>
                <a:gd name="connsiteX3" fmla="*/ 2640560 w 2653015"/>
                <a:gd name="connsiteY3" fmla="*/ 1178157 h 1327150"/>
                <a:gd name="connsiteX4" fmla="*/ 1978025 w 2653015"/>
                <a:gd name="connsiteY4" fmla="*/ 638175 h 1327150"/>
                <a:gd name="connsiteX5" fmla="*/ 1354895 w 2653015"/>
                <a:gd name="connsiteY5" fmla="*/ 1051213 h 1327150"/>
                <a:gd name="connsiteX6" fmla="*/ 1328738 w 2653015"/>
                <a:gd name="connsiteY6" fmla="*/ 1135480 h 1327150"/>
                <a:gd name="connsiteX7" fmla="*/ 1302580 w 2653015"/>
                <a:gd name="connsiteY7" fmla="*/ 1051213 h 1327150"/>
                <a:gd name="connsiteX8" fmla="*/ 679450 w 2653015"/>
                <a:gd name="connsiteY8" fmla="*/ 638175 h 1327150"/>
                <a:gd name="connsiteX9" fmla="*/ 3175 w 2653015"/>
                <a:gd name="connsiteY9" fmla="*/ 1314450 h 1327150"/>
                <a:gd name="connsiteX10" fmla="*/ 4455 w 2653015"/>
                <a:gd name="connsiteY10" fmla="*/ 1327150 h 1327150"/>
                <a:gd name="connsiteX11" fmla="*/ 0 w 2653015"/>
                <a:gd name="connsiteY11" fmla="*/ 1327150 h 1327150"/>
                <a:gd name="connsiteX12" fmla="*/ 1327150 w 2653015"/>
                <a:gd name="connsiteY12" fmla="*/ 0 h 132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53015" h="1327150">
                  <a:moveTo>
                    <a:pt x="1327150" y="0"/>
                  </a:moveTo>
                  <a:cubicBezTo>
                    <a:pt x="2014305" y="0"/>
                    <a:pt x="2579485" y="522233"/>
                    <a:pt x="2647448" y="1191457"/>
                  </a:cubicBezTo>
                  <a:lnTo>
                    <a:pt x="2653015" y="1301705"/>
                  </a:lnTo>
                  <a:lnTo>
                    <a:pt x="2640560" y="1178157"/>
                  </a:lnTo>
                  <a:cubicBezTo>
                    <a:pt x="2577501" y="869990"/>
                    <a:pt x="2304834" y="638175"/>
                    <a:pt x="1978025" y="638175"/>
                  </a:cubicBezTo>
                  <a:cubicBezTo>
                    <a:pt x="1697903" y="638175"/>
                    <a:pt x="1457560" y="808488"/>
                    <a:pt x="1354895" y="1051213"/>
                  </a:cubicBezTo>
                  <a:lnTo>
                    <a:pt x="1328738" y="1135480"/>
                  </a:lnTo>
                  <a:lnTo>
                    <a:pt x="1302580" y="1051213"/>
                  </a:lnTo>
                  <a:cubicBezTo>
                    <a:pt x="1199916" y="808488"/>
                    <a:pt x="959572" y="638175"/>
                    <a:pt x="679450" y="638175"/>
                  </a:cubicBezTo>
                  <a:cubicBezTo>
                    <a:pt x="305954" y="638175"/>
                    <a:pt x="3175" y="940954"/>
                    <a:pt x="3175" y="1314450"/>
                  </a:cubicBezTo>
                  <a:lnTo>
                    <a:pt x="4455" y="1327150"/>
                  </a:lnTo>
                  <a:lnTo>
                    <a:pt x="0" y="1327150"/>
                  </a:lnTo>
                  <a:cubicBezTo>
                    <a:pt x="0" y="594185"/>
                    <a:pt x="594185" y="0"/>
                    <a:pt x="1327150" y="0"/>
                  </a:cubicBez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Freeform: Shape 3"/>
            <p:cNvSpPr/>
            <p:nvPr/>
          </p:nvSpPr>
          <p:spPr>
            <a:xfrm>
              <a:off x="3577604" y="1778796"/>
              <a:ext cx="1989761" cy="995363"/>
            </a:xfrm>
            <a:custGeom>
              <a:avLst/>
              <a:gdLst>
                <a:gd name="connsiteX0" fmla="*/ 1327150 w 2653015"/>
                <a:gd name="connsiteY0" fmla="*/ 0 h 1327150"/>
                <a:gd name="connsiteX1" fmla="*/ 2647448 w 2653015"/>
                <a:gd name="connsiteY1" fmla="*/ 1191457 h 1327150"/>
                <a:gd name="connsiteX2" fmla="*/ 2653015 w 2653015"/>
                <a:gd name="connsiteY2" fmla="*/ 1301705 h 1327150"/>
                <a:gd name="connsiteX3" fmla="*/ 2640560 w 2653015"/>
                <a:gd name="connsiteY3" fmla="*/ 1178157 h 1327150"/>
                <a:gd name="connsiteX4" fmla="*/ 1978025 w 2653015"/>
                <a:gd name="connsiteY4" fmla="*/ 638175 h 1327150"/>
                <a:gd name="connsiteX5" fmla="*/ 1354895 w 2653015"/>
                <a:gd name="connsiteY5" fmla="*/ 1051213 h 1327150"/>
                <a:gd name="connsiteX6" fmla="*/ 1328738 w 2653015"/>
                <a:gd name="connsiteY6" fmla="*/ 1135480 h 1327150"/>
                <a:gd name="connsiteX7" fmla="*/ 1302580 w 2653015"/>
                <a:gd name="connsiteY7" fmla="*/ 1051213 h 1327150"/>
                <a:gd name="connsiteX8" fmla="*/ 679450 w 2653015"/>
                <a:gd name="connsiteY8" fmla="*/ 638175 h 1327150"/>
                <a:gd name="connsiteX9" fmla="*/ 3175 w 2653015"/>
                <a:gd name="connsiteY9" fmla="*/ 1314450 h 1327150"/>
                <a:gd name="connsiteX10" fmla="*/ 4455 w 2653015"/>
                <a:gd name="connsiteY10" fmla="*/ 1327150 h 1327150"/>
                <a:gd name="connsiteX11" fmla="*/ 0 w 2653015"/>
                <a:gd name="connsiteY11" fmla="*/ 1327150 h 1327150"/>
                <a:gd name="connsiteX12" fmla="*/ 1327150 w 2653015"/>
                <a:gd name="connsiteY12" fmla="*/ 0 h 132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53015" h="1327150">
                  <a:moveTo>
                    <a:pt x="1327150" y="0"/>
                  </a:moveTo>
                  <a:cubicBezTo>
                    <a:pt x="2014305" y="0"/>
                    <a:pt x="2579485" y="522233"/>
                    <a:pt x="2647448" y="1191457"/>
                  </a:cubicBezTo>
                  <a:lnTo>
                    <a:pt x="2653015" y="1301705"/>
                  </a:lnTo>
                  <a:lnTo>
                    <a:pt x="2640560" y="1178157"/>
                  </a:lnTo>
                  <a:cubicBezTo>
                    <a:pt x="2577501" y="869990"/>
                    <a:pt x="2304834" y="638175"/>
                    <a:pt x="1978025" y="638175"/>
                  </a:cubicBezTo>
                  <a:cubicBezTo>
                    <a:pt x="1697903" y="638175"/>
                    <a:pt x="1457560" y="808488"/>
                    <a:pt x="1354895" y="1051213"/>
                  </a:cubicBezTo>
                  <a:lnTo>
                    <a:pt x="1328738" y="1135480"/>
                  </a:lnTo>
                  <a:lnTo>
                    <a:pt x="1302580" y="1051213"/>
                  </a:lnTo>
                  <a:cubicBezTo>
                    <a:pt x="1199916" y="808488"/>
                    <a:pt x="959572" y="638175"/>
                    <a:pt x="679450" y="638175"/>
                  </a:cubicBezTo>
                  <a:cubicBezTo>
                    <a:pt x="305954" y="638175"/>
                    <a:pt x="3175" y="940954"/>
                    <a:pt x="3175" y="1314450"/>
                  </a:cubicBezTo>
                  <a:lnTo>
                    <a:pt x="4455" y="1327150"/>
                  </a:lnTo>
                  <a:lnTo>
                    <a:pt x="0" y="1327150"/>
                  </a:lnTo>
                  <a:cubicBezTo>
                    <a:pt x="0" y="594185"/>
                    <a:pt x="594185" y="0"/>
                    <a:pt x="1327150" y="0"/>
                  </a:cubicBezTo>
                  <a:close/>
                </a:path>
              </a:pathLst>
            </a:cu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Freeform: Shape 26"/>
            <p:cNvSpPr/>
            <p:nvPr/>
          </p:nvSpPr>
          <p:spPr>
            <a:xfrm rot="16200000" flipH="1">
              <a:off x="3320232" y="2031917"/>
              <a:ext cx="1508179" cy="995363"/>
            </a:xfrm>
            <a:custGeom>
              <a:avLst/>
              <a:gdLst>
                <a:gd name="connsiteX0" fmla="*/ 0 w 2010905"/>
                <a:gd name="connsiteY0" fmla="*/ 1327150 h 1327150"/>
                <a:gd name="connsiteX1" fmla="*/ 4455 w 2010905"/>
                <a:gd name="connsiteY1" fmla="*/ 1327150 h 1327150"/>
                <a:gd name="connsiteX2" fmla="*/ 3175 w 2010905"/>
                <a:gd name="connsiteY2" fmla="*/ 1314450 h 1327150"/>
                <a:gd name="connsiteX3" fmla="*/ 679450 w 2010905"/>
                <a:gd name="connsiteY3" fmla="*/ 638175 h 1327150"/>
                <a:gd name="connsiteX4" fmla="*/ 1302580 w 2010905"/>
                <a:gd name="connsiteY4" fmla="*/ 1051213 h 1327150"/>
                <a:gd name="connsiteX5" fmla="*/ 1328738 w 2010905"/>
                <a:gd name="connsiteY5" fmla="*/ 1135480 h 1327150"/>
                <a:gd name="connsiteX6" fmla="*/ 1354895 w 2010905"/>
                <a:gd name="connsiteY6" fmla="*/ 1051213 h 1327150"/>
                <a:gd name="connsiteX7" fmla="*/ 1978025 w 2010905"/>
                <a:gd name="connsiteY7" fmla="*/ 638175 h 1327150"/>
                <a:gd name="connsiteX8" fmla="*/ 2010905 w 2010905"/>
                <a:gd name="connsiteY8" fmla="*/ 641076 h 1327150"/>
                <a:gd name="connsiteX9" fmla="*/ 2001099 w 2010905"/>
                <a:gd name="connsiteY9" fmla="*/ 543799 h 1327150"/>
                <a:gd name="connsiteX10" fmla="*/ 1338564 w 2010905"/>
                <a:gd name="connsiteY10" fmla="*/ 3817 h 1327150"/>
                <a:gd name="connsiteX11" fmla="*/ 1325864 w 2010905"/>
                <a:gd name="connsiteY11" fmla="*/ 5097 h 1327150"/>
                <a:gd name="connsiteX12" fmla="*/ 1325864 w 2010905"/>
                <a:gd name="connsiteY12" fmla="*/ 642 h 1327150"/>
                <a:gd name="connsiteX13" fmla="*/ 1842451 w 2010905"/>
                <a:gd name="connsiteY13" fmla="*/ 104936 h 1327150"/>
                <a:gd name="connsiteX14" fmla="*/ 1958126 w 2010905"/>
                <a:gd name="connsiteY14" fmla="*/ 160659 h 1327150"/>
                <a:gd name="connsiteX15" fmla="*/ 1924171 w 2010905"/>
                <a:gd name="connsiteY15" fmla="*/ 141546 h 1327150"/>
                <a:gd name="connsiteX16" fmla="*/ 1327150 w 2010905"/>
                <a:gd name="connsiteY16" fmla="*/ 0 h 1327150"/>
                <a:gd name="connsiteX17" fmla="*/ 0 w 2010905"/>
                <a:gd name="connsiteY17" fmla="*/ 1327150 h 132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10905" h="1327150">
                  <a:moveTo>
                    <a:pt x="0" y="1327150"/>
                  </a:moveTo>
                  <a:lnTo>
                    <a:pt x="4455" y="1327150"/>
                  </a:lnTo>
                  <a:lnTo>
                    <a:pt x="3175" y="1314450"/>
                  </a:lnTo>
                  <a:cubicBezTo>
                    <a:pt x="3175" y="940954"/>
                    <a:pt x="305954" y="638175"/>
                    <a:pt x="679450" y="638175"/>
                  </a:cubicBezTo>
                  <a:cubicBezTo>
                    <a:pt x="959572" y="638175"/>
                    <a:pt x="1199916" y="808488"/>
                    <a:pt x="1302580" y="1051213"/>
                  </a:cubicBezTo>
                  <a:lnTo>
                    <a:pt x="1328738" y="1135480"/>
                  </a:lnTo>
                  <a:lnTo>
                    <a:pt x="1354895" y="1051213"/>
                  </a:lnTo>
                  <a:cubicBezTo>
                    <a:pt x="1457560" y="808488"/>
                    <a:pt x="1697903" y="638175"/>
                    <a:pt x="1978025" y="638175"/>
                  </a:cubicBezTo>
                  <a:lnTo>
                    <a:pt x="2010905" y="641076"/>
                  </a:lnTo>
                  <a:lnTo>
                    <a:pt x="2001099" y="543799"/>
                  </a:lnTo>
                  <a:cubicBezTo>
                    <a:pt x="1938039" y="235632"/>
                    <a:pt x="1665373" y="3817"/>
                    <a:pt x="1338564" y="3817"/>
                  </a:cubicBezTo>
                  <a:lnTo>
                    <a:pt x="1325864" y="5097"/>
                  </a:lnTo>
                  <a:lnTo>
                    <a:pt x="1325864" y="642"/>
                  </a:lnTo>
                  <a:cubicBezTo>
                    <a:pt x="1509105" y="642"/>
                    <a:pt x="1683672" y="37778"/>
                    <a:pt x="1842451" y="104936"/>
                  </a:cubicBezTo>
                  <a:lnTo>
                    <a:pt x="1958126" y="160659"/>
                  </a:lnTo>
                  <a:lnTo>
                    <a:pt x="1924171" y="141546"/>
                  </a:lnTo>
                  <a:cubicBezTo>
                    <a:pt x="1744710" y="50999"/>
                    <a:pt x="1541886" y="0"/>
                    <a:pt x="1327150" y="0"/>
                  </a:cubicBezTo>
                  <a:cubicBezTo>
                    <a:pt x="594185" y="0"/>
                    <a:pt x="0" y="594185"/>
                    <a:pt x="0" y="1327150"/>
                  </a:cubicBez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Freeform: Shape 31"/>
            <p:cNvSpPr/>
            <p:nvPr/>
          </p:nvSpPr>
          <p:spPr bwMode="auto">
            <a:xfrm>
              <a:off x="4421932" y="3302362"/>
              <a:ext cx="301100" cy="301100"/>
            </a:xfrm>
            <a:custGeom>
              <a:avLst/>
              <a:gdLst/>
              <a:ahLst/>
              <a:cxnLst>
                <a:cxn ang="0">
                  <a:pos x="121" y="1"/>
                </a:cxn>
                <a:cxn ang="0">
                  <a:pos x="119" y="0"/>
                </a:cxn>
                <a:cxn ang="0">
                  <a:pos x="117" y="1"/>
                </a:cxn>
                <a:cxn ang="0">
                  <a:pos x="2" y="77"/>
                </a:cxn>
                <a:cxn ang="0">
                  <a:pos x="0" y="81"/>
                </a:cxn>
                <a:cxn ang="0">
                  <a:pos x="2" y="84"/>
                </a:cxn>
                <a:cxn ang="0">
                  <a:pos x="32" y="96"/>
                </a:cxn>
                <a:cxn ang="0">
                  <a:pos x="46" y="121"/>
                </a:cxn>
                <a:cxn ang="0">
                  <a:pos x="50" y="123"/>
                </a:cxn>
                <a:cxn ang="0">
                  <a:pos x="50" y="123"/>
                </a:cxn>
                <a:cxn ang="0">
                  <a:pos x="53" y="121"/>
                </a:cxn>
                <a:cxn ang="0">
                  <a:pos x="61" y="107"/>
                </a:cxn>
                <a:cxn ang="0">
                  <a:pos x="98" y="122"/>
                </a:cxn>
                <a:cxn ang="0">
                  <a:pos x="100" y="123"/>
                </a:cxn>
                <a:cxn ang="0">
                  <a:pos x="101" y="122"/>
                </a:cxn>
                <a:cxn ang="0">
                  <a:pos x="103" y="119"/>
                </a:cxn>
                <a:cxn ang="0">
                  <a:pos x="123" y="4"/>
                </a:cxn>
                <a:cxn ang="0">
                  <a:pos x="121" y="1"/>
                </a:cxn>
                <a:cxn ang="0">
                  <a:pos x="12" y="80"/>
                </a:cxn>
                <a:cxn ang="0">
                  <a:pos x="101" y="20"/>
                </a:cxn>
                <a:cxn ang="0">
                  <a:pos x="36" y="89"/>
                </a:cxn>
                <a:cxn ang="0">
                  <a:pos x="35" y="89"/>
                </a:cxn>
                <a:cxn ang="0">
                  <a:pos x="12" y="80"/>
                </a:cxn>
                <a:cxn ang="0">
                  <a:pos x="39" y="92"/>
                </a:cxn>
                <a:cxn ang="0">
                  <a:pos x="39" y="92"/>
                </a:cxn>
                <a:cxn ang="0">
                  <a:pos x="112" y="14"/>
                </a:cxn>
                <a:cxn ang="0">
                  <a:pos x="50" y="111"/>
                </a:cxn>
                <a:cxn ang="0">
                  <a:pos x="39" y="92"/>
                </a:cxn>
                <a:cxn ang="0">
                  <a:pos x="97" y="113"/>
                </a:cxn>
                <a:cxn ang="0">
                  <a:pos x="64" y="100"/>
                </a:cxn>
                <a:cxn ang="0">
                  <a:pos x="61" y="100"/>
                </a:cxn>
                <a:cxn ang="0">
                  <a:pos x="112" y="22"/>
                </a:cxn>
                <a:cxn ang="0">
                  <a:pos x="97" y="113"/>
                </a:cxn>
                <a:cxn ang="0">
                  <a:pos x="97" y="113"/>
                </a:cxn>
                <a:cxn ang="0">
                  <a:pos x="97" y="113"/>
                </a:cxn>
              </a:cxnLst>
              <a:rect l="0" t="0" r="r" b="b"/>
              <a:pathLst>
                <a:path w="123" h="123">
                  <a:moveTo>
                    <a:pt x="121" y="1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118" y="0"/>
                    <a:pt x="117" y="0"/>
                    <a:pt x="117" y="1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78"/>
                    <a:pt x="0" y="79"/>
                    <a:pt x="0" y="81"/>
                  </a:cubicBezTo>
                  <a:cubicBezTo>
                    <a:pt x="0" y="82"/>
                    <a:pt x="1" y="83"/>
                    <a:pt x="2" y="84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47" y="122"/>
                    <a:pt x="48" y="123"/>
                    <a:pt x="50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1" y="123"/>
                    <a:pt x="52" y="122"/>
                    <a:pt x="53" y="121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9" y="123"/>
                    <a:pt x="99" y="123"/>
                    <a:pt x="100" y="123"/>
                  </a:cubicBezTo>
                  <a:cubicBezTo>
                    <a:pt x="100" y="123"/>
                    <a:pt x="101" y="122"/>
                    <a:pt x="101" y="122"/>
                  </a:cubicBezTo>
                  <a:cubicBezTo>
                    <a:pt x="102" y="122"/>
                    <a:pt x="103" y="121"/>
                    <a:pt x="103" y="119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3"/>
                    <a:pt x="122" y="1"/>
                    <a:pt x="121" y="1"/>
                  </a:cubicBezTo>
                  <a:close/>
                  <a:moveTo>
                    <a:pt x="12" y="80"/>
                  </a:moveTo>
                  <a:cubicBezTo>
                    <a:pt x="101" y="20"/>
                    <a:pt x="101" y="20"/>
                    <a:pt x="101" y="20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5" y="89"/>
                    <a:pt x="35" y="89"/>
                  </a:cubicBezTo>
                  <a:lnTo>
                    <a:pt x="12" y="80"/>
                  </a:lnTo>
                  <a:close/>
                  <a:moveTo>
                    <a:pt x="39" y="92"/>
                  </a:moveTo>
                  <a:cubicBezTo>
                    <a:pt x="39" y="92"/>
                    <a:pt x="39" y="92"/>
                    <a:pt x="39" y="92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50" y="111"/>
                    <a:pt x="50" y="111"/>
                    <a:pt x="50" y="111"/>
                  </a:cubicBezTo>
                  <a:lnTo>
                    <a:pt x="39" y="92"/>
                  </a:lnTo>
                  <a:close/>
                  <a:moveTo>
                    <a:pt x="97" y="113"/>
                  </a:moveTo>
                  <a:cubicBezTo>
                    <a:pt x="64" y="100"/>
                    <a:pt x="64" y="100"/>
                    <a:pt x="64" y="100"/>
                  </a:cubicBezTo>
                  <a:cubicBezTo>
                    <a:pt x="63" y="100"/>
                    <a:pt x="62" y="100"/>
                    <a:pt x="61" y="100"/>
                  </a:cubicBezTo>
                  <a:cubicBezTo>
                    <a:pt x="112" y="22"/>
                    <a:pt x="112" y="22"/>
                    <a:pt x="112" y="22"/>
                  </a:cubicBezTo>
                  <a:lnTo>
                    <a:pt x="97" y="113"/>
                  </a:lnTo>
                  <a:close/>
                  <a:moveTo>
                    <a:pt x="97" y="113"/>
                  </a:moveTo>
                  <a:cubicBezTo>
                    <a:pt x="97" y="113"/>
                    <a:pt x="97" y="113"/>
                    <a:pt x="97" y="11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0" name="Group 32"/>
            <p:cNvGrpSpPr/>
            <p:nvPr/>
          </p:nvGrpSpPr>
          <p:grpSpPr>
            <a:xfrm>
              <a:off x="4431884" y="1921618"/>
              <a:ext cx="281203" cy="301100"/>
              <a:chOff x="2281238" y="1909763"/>
              <a:chExt cx="336550" cy="360363"/>
            </a:xfrm>
            <a:solidFill>
              <a:schemeClr val="bg1"/>
            </a:solidFill>
          </p:grpSpPr>
          <p:sp>
            <p:nvSpPr>
              <p:cNvPr id="26" name="Freeform: Shape 33"/>
              <p:cNvSpPr/>
              <p:nvPr/>
            </p:nvSpPr>
            <p:spPr bwMode="auto">
              <a:xfrm>
                <a:off x="2281238" y="1909763"/>
                <a:ext cx="336550" cy="360363"/>
              </a:xfrm>
              <a:custGeom>
                <a:avLst/>
                <a:gdLst/>
                <a:ahLst/>
                <a:cxnLst>
                  <a:cxn ang="0">
                    <a:pos x="99" y="0"/>
                  </a:cxn>
                  <a:cxn ang="0">
                    <a:pos x="15" y="0"/>
                  </a:cxn>
                  <a:cxn ang="0">
                    <a:pos x="0" y="15"/>
                  </a:cxn>
                  <a:cxn ang="0">
                    <a:pos x="0" y="107"/>
                  </a:cxn>
                  <a:cxn ang="0">
                    <a:pos x="15" y="123"/>
                  </a:cxn>
                  <a:cxn ang="0">
                    <a:pos x="99" y="123"/>
                  </a:cxn>
                  <a:cxn ang="0">
                    <a:pos x="115" y="107"/>
                  </a:cxn>
                  <a:cxn ang="0">
                    <a:pos x="115" y="15"/>
                  </a:cxn>
                  <a:cxn ang="0">
                    <a:pos x="99" y="0"/>
                  </a:cxn>
                  <a:cxn ang="0">
                    <a:pos x="107" y="107"/>
                  </a:cxn>
                  <a:cxn ang="0">
                    <a:pos x="99" y="115"/>
                  </a:cxn>
                  <a:cxn ang="0">
                    <a:pos x="15" y="115"/>
                  </a:cxn>
                  <a:cxn ang="0">
                    <a:pos x="7" y="107"/>
                  </a:cxn>
                  <a:cxn ang="0">
                    <a:pos x="7" y="15"/>
                  </a:cxn>
                  <a:cxn ang="0">
                    <a:pos x="15" y="8"/>
                  </a:cxn>
                  <a:cxn ang="0">
                    <a:pos x="99" y="8"/>
                  </a:cxn>
                  <a:cxn ang="0">
                    <a:pos x="107" y="15"/>
                  </a:cxn>
                  <a:cxn ang="0">
                    <a:pos x="107" y="107"/>
                  </a:cxn>
                  <a:cxn ang="0">
                    <a:pos x="107" y="107"/>
                  </a:cxn>
                  <a:cxn ang="0">
                    <a:pos x="107" y="107"/>
                  </a:cxn>
                </a:cxnLst>
                <a:rect l="0" t="0" r="r" b="b"/>
                <a:pathLst>
                  <a:path w="115" h="123">
                    <a:moveTo>
                      <a:pt x="9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0" y="116"/>
                      <a:pt x="7" y="123"/>
                      <a:pt x="15" y="123"/>
                    </a:cubicBezTo>
                    <a:cubicBezTo>
                      <a:pt x="99" y="123"/>
                      <a:pt x="99" y="123"/>
                      <a:pt x="99" y="123"/>
                    </a:cubicBezTo>
                    <a:cubicBezTo>
                      <a:pt x="108" y="123"/>
                      <a:pt x="115" y="116"/>
                      <a:pt x="115" y="107"/>
                    </a:cubicBezTo>
                    <a:cubicBezTo>
                      <a:pt x="115" y="15"/>
                      <a:pt x="115" y="15"/>
                      <a:pt x="115" y="15"/>
                    </a:cubicBezTo>
                    <a:cubicBezTo>
                      <a:pt x="115" y="7"/>
                      <a:pt x="108" y="0"/>
                      <a:pt x="99" y="0"/>
                    </a:cubicBezTo>
                    <a:close/>
                    <a:moveTo>
                      <a:pt x="107" y="107"/>
                    </a:moveTo>
                    <a:cubicBezTo>
                      <a:pt x="107" y="111"/>
                      <a:pt x="104" y="115"/>
                      <a:pt x="99" y="115"/>
                    </a:cubicBezTo>
                    <a:cubicBezTo>
                      <a:pt x="15" y="115"/>
                      <a:pt x="15" y="115"/>
                      <a:pt x="15" y="115"/>
                    </a:cubicBezTo>
                    <a:cubicBezTo>
                      <a:pt x="11" y="115"/>
                      <a:pt x="7" y="111"/>
                      <a:pt x="7" y="107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1"/>
                      <a:pt x="11" y="8"/>
                      <a:pt x="15" y="8"/>
                    </a:cubicBezTo>
                    <a:cubicBezTo>
                      <a:pt x="99" y="8"/>
                      <a:pt x="99" y="8"/>
                      <a:pt x="99" y="8"/>
                    </a:cubicBezTo>
                    <a:cubicBezTo>
                      <a:pt x="104" y="8"/>
                      <a:pt x="107" y="11"/>
                      <a:pt x="107" y="15"/>
                    </a:cubicBezTo>
                    <a:lnTo>
                      <a:pt x="107" y="107"/>
                    </a:lnTo>
                    <a:close/>
                    <a:moveTo>
                      <a:pt x="107" y="107"/>
                    </a:moveTo>
                    <a:cubicBezTo>
                      <a:pt x="107" y="107"/>
                      <a:pt x="107" y="107"/>
                      <a:pt x="107" y="107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" name="Freeform: Shape 34"/>
              <p:cNvSpPr/>
              <p:nvPr/>
            </p:nvSpPr>
            <p:spPr bwMode="auto">
              <a:xfrm>
                <a:off x="2325688" y="1952626"/>
                <a:ext cx="246063" cy="227013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0" y="73"/>
                  </a:cxn>
                  <a:cxn ang="0">
                    <a:pos x="4" y="77"/>
                  </a:cxn>
                  <a:cxn ang="0">
                    <a:pos x="81" y="77"/>
                  </a:cxn>
                  <a:cxn ang="0">
                    <a:pos x="84" y="73"/>
                  </a:cxn>
                  <a:cxn ang="0">
                    <a:pos x="84" y="4"/>
                  </a:cxn>
                  <a:cxn ang="0">
                    <a:pos x="81" y="0"/>
                  </a:cxn>
                  <a:cxn ang="0">
                    <a:pos x="81" y="4"/>
                  </a:cxn>
                  <a:cxn ang="0">
                    <a:pos x="81" y="57"/>
                  </a:cxn>
                  <a:cxn ang="0">
                    <a:pos x="68" y="44"/>
                  </a:cxn>
                  <a:cxn ang="0">
                    <a:pos x="65" y="42"/>
                  </a:cxn>
                  <a:cxn ang="0">
                    <a:pos x="62" y="44"/>
                  </a:cxn>
                  <a:cxn ang="0">
                    <a:pos x="52" y="55"/>
                  </a:cxn>
                  <a:cxn ang="0">
                    <a:pos x="22" y="21"/>
                  </a:cxn>
                  <a:cxn ang="0">
                    <a:pos x="19" y="19"/>
                  </a:cxn>
                  <a:cxn ang="0">
                    <a:pos x="16" y="21"/>
                  </a:cxn>
                  <a:cxn ang="0">
                    <a:pos x="4" y="35"/>
                  </a:cxn>
                  <a:cxn ang="0">
                    <a:pos x="4" y="4"/>
                  </a:cxn>
                  <a:cxn ang="0">
                    <a:pos x="81" y="4"/>
                  </a:cxn>
                  <a:cxn ang="0">
                    <a:pos x="4" y="41"/>
                  </a:cxn>
                  <a:cxn ang="0">
                    <a:pos x="19" y="23"/>
                  </a:cxn>
                  <a:cxn ang="0">
                    <a:pos x="50" y="58"/>
                  </a:cxn>
                  <a:cxn ang="0">
                    <a:pos x="52" y="61"/>
                  </a:cxn>
                  <a:cxn ang="0">
                    <a:pos x="63" y="73"/>
                  </a:cxn>
                  <a:cxn ang="0">
                    <a:pos x="4" y="73"/>
                  </a:cxn>
                  <a:cxn ang="0">
                    <a:pos x="4" y="41"/>
                  </a:cxn>
                  <a:cxn ang="0">
                    <a:pos x="68" y="73"/>
                  </a:cxn>
                  <a:cxn ang="0">
                    <a:pos x="55" y="58"/>
                  </a:cxn>
                  <a:cxn ang="0">
                    <a:pos x="65" y="46"/>
                  </a:cxn>
                  <a:cxn ang="0">
                    <a:pos x="81" y="63"/>
                  </a:cxn>
                  <a:cxn ang="0">
                    <a:pos x="81" y="73"/>
                  </a:cxn>
                  <a:cxn ang="0">
                    <a:pos x="68" y="73"/>
                  </a:cxn>
                  <a:cxn ang="0">
                    <a:pos x="68" y="73"/>
                  </a:cxn>
                  <a:cxn ang="0">
                    <a:pos x="68" y="73"/>
                  </a:cxn>
                </a:cxnLst>
                <a:rect l="0" t="0" r="r" b="b"/>
                <a:pathLst>
                  <a:path w="84" h="77">
                    <a:moveTo>
                      <a:pt x="81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5"/>
                      <a:pt x="2" y="77"/>
                      <a:pt x="4" y="77"/>
                    </a:cubicBezTo>
                    <a:cubicBezTo>
                      <a:pt x="81" y="77"/>
                      <a:pt x="81" y="77"/>
                      <a:pt x="81" y="77"/>
                    </a:cubicBezTo>
                    <a:cubicBezTo>
                      <a:pt x="83" y="77"/>
                      <a:pt x="84" y="75"/>
                      <a:pt x="84" y="73"/>
                    </a:cubicBezTo>
                    <a:cubicBezTo>
                      <a:pt x="84" y="4"/>
                      <a:pt x="84" y="4"/>
                      <a:pt x="84" y="4"/>
                    </a:cubicBezTo>
                    <a:cubicBezTo>
                      <a:pt x="84" y="2"/>
                      <a:pt x="83" y="0"/>
                      <a:pt x="81" y="0"/>
                    </a:cubicBezTo>
                    <a:close/>
                    <a:moveTo>
                      <a:pt x="81" y="4"/>
                    </a:moveTo>
                    <a:cubicBezTo>
                      <a:pt x="81" y="57"/>
                      <a:pt x="81" y="57"/>
                      <a:pt x="81" y="57"/>
                    </a:cubicBezTo>
                    <a:cubicBezTo>
                      <a:pt x="68" y="44"/>
                      <a:pt x="68" y="44"/>
                      <a:pt x="68" y="44"/>
                    </a:cubicBezTo>
                    <a:cubicBezTo>
                      <a:pt x="67" y="43"/>
                      <a:pt x="66" y="42"/>
                      <a:pt x="65" y="42"/>
                    </a:cubicBezTo>
                    <a:cubicBezTo>
                      <a:pt x="64" y="42"/>
                      <a:pt x="63" y="43"/>
                      <a:pt x="62" y="44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1" y="20"/>
                      <a:pt x="20" y="19"/>
                      <a:pt x="19" y="19"/>
                    </a:cubicBezTo>
                    <a:cubicBezTo>
                      <a:pt x="18" y="19"/>
                      <a:pt x="17" y="20"/>
                      <a:pt x="16" y="21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81" y="4"/>
                    </a:lnTo>
                    <a:close/>
                    <a:moveTo>
                      <a:pt x="4" y="41"/>
                    </a:moveTo>
                    <a:cubicBezTo>
                      <a:pt x="19" y="23"/>
                      <a:pt x="19" y="23"/>
                      <a:pt x="19" y="23"/>
                    </a:cubicBezTo>
                    <a:cubicBezTo>
                      <a:pt x="50" y="58"/>
                      <a:pt x="50" y="58"/>
                      <a:pt x="50" y="58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4" y="73"/>
                      <a:pt x="4" y="73"/>
                      <a:pt x="4" y="73"/>
                    </a:cubicBezTo>
                    <a:lnTo>
                      <a:pt x="4" y="41"/>
                    </a:lnTo>
                    <a:close/>
                    <a:moveTo>
                      <a:pt x="68" y="73"/>
                    </a:moveTo>
                    <a:cubicBezTo>
                      <a:pt x="55" y="58"/>
                      <a:pt x="55" y="58"/>
                      <a:pt x="55" y="58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1" y="73"/>
                      <a:pt x="81" y="73"/>
                      <a:pt x="81" y="73"/>
                    </a:cubicBezTo>
                    <a:lnTo>
                      <a:pt x="68" y="73"/>
                    </a:lnTo>
                    <a:close/>
                    <a:moveTo>
                      <a:pt x="68" y="73"/>
                    </a:moveTo>
                    <a:cubicBezTo>
                      <a:pt x="68" y="73"/>
                      <a:pt x="68" y="73"/>
                      <a:pt x="68" y="73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" name="Freeform: Shape 35"/>
              <p:cNvSpPr/>
              <p:nvPr/>
            </p:nvSpPr>
            <p:spPr bwMode="auto">
              <a:xfrm>
                <a:off x="2460625" y="1989138"/>
                <a:ext cx="66675" cy="66675"/>
              </a:xfrm>
              <a:custGeom>
                <a:avLst/>
                <a:gdLst/>
                <a:ahLst/>
                <a:cxnLst>
                  <a:cxn ang="0">
                    <a:pos x="12" y="23"/>
                  </a:cxn>
                  <a:cxn ang="0">
                    <a:pos x="23" y="11"/>
                  </a:cxn>
                  <a:cxn ang="0">
                    <a:pos x="12" y="0"/>
                  </a:cxn>
                  <a:cxn ang="0">
                    <a:pos x="0" y="11"/>
                  </a:cxn>
                  <a:cxn ang="0">
                    <a:pos x="12" y="23"/>
                  </a:cxn>
                  <a:cxn ang="0">
                    <a:pos x="12" y="4"/>
                  </a:cxn>
                  <a:cxn ang="0">
                    <a:pos x="19" y="11"/>
                  </a:cxn>
                  <a:cxn ang="0">
                    <a:pos x="12" y="19"/>
                  </a:cxn>
                  <a:cxn ang="0">
                    <a:pos x="4" y="11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18" y="23"/>
                      <a:pt x="23" y="18"/>
                      <a:pt x="23" y="11"/>
                    </a:cubicBezTo>
                    <a:cubicBezTo>
                      <a:pt x="23" y="5"/>
                      <a:pt x="18" y="0"/>
                      <a:pt x="12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16" y="4"/>
                      <a:pt x="19" y="7"/>
                      <a:pt x="19" y="11"/>
                    </a:cubicBezTo>
                    <a:cubicBezTo>
                      <a:pt x="19" y="15"/>
                      <a:pt x="16" y="19"/>
                      <a:pt x="12" y="19"/>
                    </a:cubicBezTo>
                    <a:cubicBezTo>
                      <a:pt x="7" y="19"/>
                      <a:pt x="4" y="15"/>
                      <a:pt x="4" y="11"/>
                    </a:cubicBezTo>
                    <a:cubicBezTo>
                      <a:pt x="4" y="7"/>
                      <a:pt x="7" y="4"/>
                      <a:pt x="12" y="4"/>
                    </a:cubicBezTo>
                    <a:close/>
                    <a:moveTo>
                      <a:pt x="12" y="4"/>
                    </a:moveTo>
                    <a:cubicBezTo>
                      <a:pt x="12" y="4"/>
                      <a:pt x="12" y="4"/>
                      <a:pt x="12" y="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Group 36"/>
            <p:cNvGrpSpPr/>
            <p:nvPr/>
          </p:nvGrpSpPr>
          <p:grpSpPr>
            <a:xfrm>
              <a:off x="5153512" y="2624475"/>
              <a:ext cx="310385" cy="291815"/>
              <a:chOff x="2266950" y="2713038"/>
              <a:chExt cx="371475" cy="349250"/>
            </a:xfrm>
            <a:solidFill>
              <a:schemeClr val="bg1"/>
            </a:solidFill>
          </p:grpSpPr>
          <p:sp>
            <p:nvSpPr>
              <p:cNvPr id="24" name="Freeform: Shape 37"/>
              <p:cNvSpPr/>
              <p:nvPr/>
            </p:nvSpPr>
            <p:spPr bwMode="auto">
              <a:xfrm>
                <a:off x="2447925" y="2903538"/>
                <a:ext cx="44450" cy="44450"/>
              </a:xfrm>
              <a:custGeom>
                <a:avLst/>
                <a:gdLst/>
                <a:ahLst/>
                <a:cxnLst>
                  <a:cxn ang="0">
                    <a:pos x="15" y="7"/>
                  </a:cxn>
                  <a:cxn ang="0">
                    <a:pos x="7" y="15"/>
                  </a:cxn>
                  <a:cxn ang="0">
                    <a:pos x="0" y="7"/>
                  </a:cxn>
                  <a:cxn ang="0">
                    <a:pos x="7" y="0"/>
                  </a:cxn>
                  <a:cxn ang="0">
                    <a:pos x="15" y="7"/>
                  </a:cxn>
                  <a:cxn ang="0">
                    <a:pos x="15" y="7"/>
                  </a:cxn>
                  <a:cxn ang="0">
                    <a:pos x="15" y="7"/>
                  </a:cxn>
                </a:cxnLst>
                <a:rect l="0" t="0" r="r" b="b"/>
                <a:pathLst>
                  <a:path w="15" h="15">
                    <a:moveTo>
                      <a:pt x="15" y="7"/>
                    </a:moveTo>
                    <a:cubicBezTo>
                      <a:pt x="15" y="12"/>
                      <a:pt x="11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1" y="0"/>
                      <a:pt x="15" y="3"/>
                      <a:pt x="15" y="7"/>
                    </a:cubicBezTo>
                    <a:close/>
                    <a:moveTo>
                      <a:pt x="15" y="7"/>
                    </a:moveTo>
                    <a:cubicBezTo>
                      <a:pt x="15" y="7"/>
                      <a:pt x="15" y="7"/>
                      <a:pt x="15" y="7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" name="Freeform: Shape 38"/>
              <p:cNvSpPr/>
              <p:nvPr/>
            </p:nvSpPr>
            <p:spPr bwMode="auto">
              <a:xfrm>
                <a:off x="2266950" y="2713038"/>
                <a:ext cx="371475" cy="349250"/>
              </a:xfrm>
              <a:custGeom>
                <a:avLst/>
                <a:gdLst/>
                <a:ahLst/>
                <a:cxnLst>
                  <a:cxn ang="0">
                    <a:pos x="111" y="46"/>
                  </a:cxn>
                  <a:cxn ang="0">
                    <a:pos x="100" y="0"/>
                  </a:cxn>
                  <a:cxn ang="0">
                    <a:pos x="0" y="21"/>
                  </a:cxn>
                  <a:cxn ang="0">
                    <a:pos x="21" y="119"/>
                  </a:cxn>
                  <a:cxn ang="0">
                    <a:pos x="111" y="97"/>
                  </a:cxn>
                  <a:cxn ang="0">
                    <a:pos x="111" y="46"/>
                  </a:cxn>
                  <a:cxn ang="0">
                    <a:pos x="100" y="7"/>
                  </a:cxn>
                  <a:cxn ang="0">
                    <a:pos x="104" y="35"/>
                  </a:cxn>
                  <a:cxn ang="0">
                    <a:pos x="100" y="15"/>
                  </a:cxn>
                  <a:cxn ang="0">
                    <a:pos x="16" y="11"/>
                  </a:cxn>
                  <a:cxn ang="0">
                    <a:pos x="12" y="30"/>
                  </a:cxn>
                  <a:cxn ang="0">
                    <a:pos x="21" y="7"/>
                  </a:cxn>
                  <a:cxn ang="0">
                    <a:pos x="16" y="19"/>
                  </a:cxn>
                  <a:cxn ang="0">
                    <a:pos x="96" y="15"/>
                  </a:cxn>
                  <a:cxn ang="0">
                    <a:pos x="96" y="23"/>
                  </a:cxn>
                  <a:cxn ang="0">
                    <a:pos x="16" y="26"/>
                  </a:cxn>
                  <a:cxn ang="0">
                    <a:pos x="96" y="23"/>
                  </a:cxn>
                  <a:cxn ang="0">
                    <a:pos x="96" y="34"/>
                  </a:cxn>
                  <a:cxn ang="0">
                    <a:pos x="16" y="33"/>
                  </a:cxn>
                  <a:cxn ang="0">
                    <a:pos x="96" y="30"/>
                  </a:cxn>
                  <a:cxn ang="0">
                    <a:pos x="90" y="111"/>
                  </a:cxn>
                  <a:cxn ang="0">
                    <a:pos x="8" y="97"/>
                  </a:cxn>
                  <a:cxn ang="0">
                    <a:pos x="21" y="42"/>
                  </a:cxn>
                  <a:cxn ang="0">
                    <a:pos x="104" y="46"/>
                  </a:cxn>
                  <a:cxn ang="0">
                    <a:pos x="69" y="53"/>
                  </a:cxn>
                  <a:cxn ang="0">
                    <a:pos x="69" y="92"/>
                  </a:cxn>
                  <a:cxn ang="0">
                    <a:pos x="104" y="97"/>
                  </a:cxn>
                  <a:cxn ang="0">
                    <a:pos x="69" y="84"/>
                  </a:cxn>
                  <a:cxn ang="0">
                    <a:pos x="69" y="61"/>
                  </a:cxn>
                  <a:cxn ang="0">
                    <a:pos x="110" y="58"/>
                  </a:cxn>
                  <a:cxn ang="0">
                    <a:pos x="111" y="56"/>
                  </a:cxn>
                  <a:cxn ang="0">
                    <a:pos x="109" y="84"/>
                  </a:cxn>
                  <a:cxn ang="0">
                    <a:pos x="109" y="84"/>
                  </a:cxn>
                </a:cxnLst>
                <a:rect l="0" t="0" r="r" b="b"/>
                <a:pathLst>
                  <a:path w="127" h="119">
                    <a:moveTo>
                      <a:pt x="111" y="46"/>
                    </a:moveTo>
                    <a:cubicBezTo>
                      <a:pt x="111" y="46"/>
                      <a:pt x="111" y="46"/>
                      <a:pt x="111" y="46"/>
                    </a:cubicBezTo>
                    <a:cubicBezTo>
                      <a:pt x="111" y="11"/>
                      <a:pt x="111" y="11"/>
                      <a:pt x="111" y="11"/>
                    </a:cubicBezTo>
                    <a:cubicBezTo>
                      <a:pt x="111" y="5"/>
                      <a:pt x="106" y="0"/>
                      <a:pt x="100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0" y="0"/>
                      <a:pt x="0" y="9"/>
                      <a:pt x="0" y="21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109"/>
                      <a:pt x="10" y="119"/>
                      <a:pt x="21" y="119"/>
                    </a:cubicBezTo>
                    <a:cubicBezTo>
                      <a:pt x="90" y="119"/>
                      <a:pt x="90" y="119"/>
                      <a:pt x="90" y="119"/>
                    </a:cubicBezTo>
                    <a:cubicBezTo>
                      <a:pt x="102" y="119"/>
                      <a:pt x="111" y="109"/>
                      <a:pt x="111" y="97"/>
                    </a:cubicBezTo>
                    <a:cubicBezTo>
                      <a:pt x="111" y="92"/>
                      <a:pt x="111" y="92"/>
                      <a:pt x="111" y="92"/>
                    </a:cubicBezTo>
                    <a:cubicBezTo>
                      <a:pt x="127" y="80"/>
                      <a:pt x="127" y="57"/>
                      <a:pt x="111" y="46"/>
                    </a:cubicBezTo>
                    <a:close/>
                    <a:moveTo>
                      <a:pt x="21" y="7"/>
                    </a:moveTo>
                    <a:cubicBezTo>
                      <a:pt x="100" y="7"/>
                      <a:pt x="100" y="7"/>
                      <a:pt x="100" y="7"/>
                    </a:cubicBezTo>
                    <a:cubicBezTo>
                      <a:pt x="102" y="7"/>
                      <a:pt x="104" y="9"/>
                      <a:pt x="104" y="11"/>
                    </a:cubicBezTo>
                    <a:cubicBezTo>
                      <a:pt x="104" y="35"/>
                      <a:pt x="104" y="35"/>
                      <a:pt x="104" y="35"/>
                    </a:cubicBezTo>
                    <a:cubicBezTo>
                      <a:pt x="103" y="34"/>
                      <a:pt x="101" y="34"/>
                      <a:pt x="100" y="34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0" y="13"/>
                      <a:pt x="98" y="11"/>
                      <a:pt x="96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3" y="11"/>
                      <a:pt x="12" y="13"/>
                      <a:pt x="12" y="15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9" y="28"/>
                      <a:pt x="8" y="24"/>
                      <a:pt x="8" y="21"/>
                    </a:cubicBezTo>
                    <a:cubicBezTo>
                      <a:pt x="8" y="13"/>
                      <a:pt x="14" y="7"/>
                      <a:pt x="21" y="7"/>
                    </a:cubicBezTo>
                    <a:close/>
                    <a:moveTo>
                      <a:pt x="96" y="19"/>
                    </a:move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96" y="15"/>
                      <a:pt x="96" y="15"/>
                      <a:pt x="96" y="15"/>
                    </a:cubicBezTo>
                    <a:lnTo>
                      <a:pt x="96" y="19"/>
                    </a:lnTo>
                    <a:close/>
                    <a:moveTo>
                      <a:pt x="96" y="23"/>
                    </a:moveTo>
                    <a:cubicBezTo>
                      <a:pt x="96" y="26"/>
                      <a:pt x="96" y="26"/>
                      <a:pt x="9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3"/>
                      <a:pt x="16" y="23"/>
                      <a:pt x="16" y="23"/>
                    </a:cubicBezTo>
                    <a:lnTo>
                      <a:pt x="96" y="23"/>
                    </a:lnTo>
                    <a:close/>
                    <a:moveTo>
                      <a:pt x="96" y="30"/>
                    </a:moveTo>
                    <a:cubicBezTo>
                      <a:pt x="96" y="34"/>
                      <a:pt x="96" y="34"/>
                      <a:pt x="96" y="34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19" y="34"/>
                      <a:pt x="17" y="34"/>
                      <a:pt x="16" y="33"/>
                    </a:cubicBezTo>
                    <a:cubicBezTo>
                      <a:pt x="16" y="30"/>
                      <a:pt x="16" y="30"/>
                      <a:pt x="16" y="30"/>
                    </a:cubicBezTo>
                    <a:lnTo>
                      <a:pt x="96" y="30"/>
                    </a:lnTo>
                    <a:close/>
                    <a:moveTo>
                      <a:pt x="104" y="97"/>
                    </a:moveTo>
                    <a:cubicBezTo>
                      <a:pt x="104" y="105"/>
                      <a:pt x="98" y="111"/>
                      <a:pt x="90" y="111"/>
                    </a:cubicBezTo>
                    <a:cubicBezTo>
                      <a:pt x="21" y="111"/>
                      <a:pt x="21" y="111"/>
                      <a:pt x="21" y="111"/>
                    </a:cubicBezTo>
                    <a:cubicBezTo>
                      <a:pt x="14" y="111"/>
                      <a:pt x="8" y="105"/>
                      <a:pt x="8" y="9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11" y="40"/>
                      <a:pt x="16" y="42"/>
                      <a:pt x="21" y="42"/>
                    </a:cubicBezTo>
                    <a:cubicBezTo>
                      <a:pt x="100" y="42"/>
                      <a:pt x="100" y="42"/>
                      <a:pt x="100" y="42"/>
                    </a:cubicBezTo>
                    <a:cubicBezTo>
                      <a:pt x="102" y="42"/>
                      <a:pt x="104" y="44"/>
                      <a:pt x="104" y="46"/>
                    </a:cubicBezTo>
                    <a:cubicBezTo>
                      <a:pt x="104" y="53"/>
                      <a:pt x="104" y="53"/>
                      <a:pt x="104" y="53"/>
                    </a:cubicBezTo>
                    <a:cubicBezTo>
                      <a:pt x="69" y="53"/>
                      <a:pt x="69" y="53"/>
                      <a:pt x="69" y="53"/>
                    </a:cubicBezTo>
                    <a:cubicBezTo>
                      <a:pt x="59" y="53"/>
                      <a:pt x="50" y="62"/>
                      <a:pt x="50" y="72"/>
                    </a:cubicBezTo>
                    <a:cubicBezTo>
                      <a:pt x="50" y="83"/>
                      <a:pt x="59" y="92"/>
                      <a:pt x="69" y="92"/>
                    </a:cubicBezTo>
                    <a:cubicBezTo>
                      <a:pt x="104" y="92"/>
                      <a:pt x="104" y="92"/>
                      <a:pt x="104" y="92"/>
                    </a:cubicBezTo>
                    <a:lnTo>
                      <a:pt x="104" y="97"/>
                    </a:lnTo>
                    <a:close/>
                    <a:moveTo>
                      <a:pt x="109" y="84"/>
                    </a:moveTo>
                    <a:cubicBezTo>
                      <a:pt x="69" y="84"/>
                      <a:pt x="69" y="84"/>
                      <a:pt x="69" y="84"/>
                    </a:cubicBezTo>
                    <a:cubicBezTo>
                      <a:pt x="63" y="84"/>
                      <a:pt x="58" y="79"/>
                      <a:pt x="58" y="72"/>
                    </a:cubicBezTo>
                    <a:cubicBezTo>
                      <a:pt x="58" y="66"/>
                      <a:pt x="63" y="61"/>
                      <a:pt x="69" y="61"/>
                    </a:cubicBezTo>
                    <a:cubicBezTo>
                      <a:pt x="104" y="61"/>
                      <a:pt x="104" y="61"/>
                      <a:pt x="104" y="61"/>
                    </a:cubicBezTo>
                    <a:cubicBezTo>
                      <a:pt x="106" y="61"/>
                      <a:pt x="108" y="60"/>
                      <a:pt x="110" y="58"/>
                    </a:cubicBezTo>
                    <a:cubicBezTo>
                      <a:pt x="110" y="57"/>
                      <a:pt x="111" y="57"/>
                      <a:pt x="111" y="56"/>
                    </a:cubicBezTo>
                    <a:cubicBezTo>
                      <a:pt x="111" y="56"/>
                      <a:pt x="111" y="56"/>
                      <a:pt x="111" y="56"/>
                    </a:cubicBezTo>
                    <a:cubicBezTo>
                      <a:pt x="114" y="59"/>
                      <a:pt x="115" y="64"/>
                      <a:pt x="115" y="69"/>
                    </a:cubicBezTo>
                    <a:cubicBezTo>
                      <a:pt x="115" y="75"/>
                      <a:pt x="113" y="80"/>
                      <a:pt x="109" y="84"/>
                    </a:cubicBezTo>
                    <a:close/>
                    <a:moveTo>
                      <a:pt x="109" y="84"/>
                    </a:moveTo>
                    <a:cubicBezTo>
                      <a:pt x="109" y="84"/>
                      <a:pt x="109" y="84"/>
                      <a:pt x="109" y="8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2" name="Freeform: Shape 39"/>
            <p:cNvSpPr/>
            <p:nvPr/>
          </p:nvSpPr>
          <p:spPr bwMode="auto">
            <a:xfrm>
              <a:off x="3753392" y="2657642"/>
              <a:ext cx="299773" cy="225493"/>
            </a:xfrm>
            <a:custGeom>
              <a:avLst/>
              <a:gdLst/>
              <a:ahLst/>
              <a:cxnLst>
                <a:cxn ang="0">
                  <a:pos x="101" y="2"/>
                </a:cxn>
                <a:cxn ang="0">
                  <a:pos x="27" y="0"/>
                </a:cxn>
                <a:cxn ang="0">
                  <a:pos x="2" y="22"/>
                </a:cxn>
                <a:cxn ang="0">
                  <a:pos x="2" y="32"/>
                </a:cxn>
                <a:cxn ang="0">
                  <a:pos x="61" y="92"/>
                </a:cxn>
                <a:cxn ang="0">
                  <a:pos x="121" y="32"/>
                </a:cxn>
                <a:cxn ang="0">
                  <a:pos x="120" y="22"/>
                </a:cxn>
                <a:cxn ang="0">
                  <a:pos x="86" y="14"/>
                </a:cxn>
                <a:cxn ang="0">
                  <a:pos x="93" y="8"/>
                </a:cxn>
                <a:cxn ang="0">
                  <a:pos x="76" y="27"/>
                </a:cxn>
                <a:cxn ang="0">
                  <a:pos x="93" y="27"/>
                </a:cxn>
                <a:cxn ang="0">
                  <a:pos x="73" y="25"/>
                </a:cxn>
                <a:cxn ang="0">
                  <a:pos x="75" y="9"/>
                </a:cxn>
                <a:cxn ang="0">
                  <a:pos x="70" y="27"/>
                </a:cxn>
                <a:cxn ang="0">
                  <a:pos x="61" y="20"/>
                </a:cxn>
                <a:cxn ang="0">
                  <a:pos x="70" y="8"/>
                </a:cxn>
                <a:cxn ang="0">
                  <a:pos x="53" y="8"/>
                </a:cxn>
                <a:cxn ang="0">
                  <a:pos x="58" y="17"/>
                </a:cxn>
                <a:cxn ang="0">
                  <a:pos x="40" y="16"/>
                </a:cxn>
                <a:cxn ang="0">
                  <a:pos x="58" y="17"/>
                </a:cxn>
                <a:cxn ang="0">
                  <a:pos x="30" y="27"/>
                </a:cxn>
                <a:cxn ang="0">
                  <a:pos x="47" y="27"/>
                </a:cxn>
                <a:cxn ang="0">
                  <a:pos x="37" y="14"/>
                </a:cxn>
                <a:cxn ang="0">
                  <a:pos x="43" y="8"/>
                </a:cxn>
                <a:cxn ang="0">
                  <a:pos x="34" y="17"/>
                </a:cxn>
                <a:cxn ang="0">
                  <a:pos x="8" y="27"/>
                </a:cxn>
                <a:cxn ang="0">
                  <a:pos x="11" y="31"/>
                </a:cxn>
                <a:cxn ang="0">
                  <a:pos x="49" y="71"/>
                </a:cxn>
                <a:cxn ang="0">
                  <a:pos x="29" y="31"/>
                </a:cxn>
                <a:cxn ang="0">
                  <a:pos x="57" y="78"/>
                </a:cxn>
                <a:cxn ang="0">
                  <a:pos x="52" y="31"/>
                </a:cxn>
                <a:cxn ang="0">
                  <a:pos x="61" y="79"/>
                </a:cxn>
                <a:cxn ang="0">
                  <a:pos x="65" y="78"/>
                </a:cxn>
                <a:cxn ang="0">
                  <a:pos x="94" y="31"/>
                </a:cxn>
                <a:cxn ang="0">
                  <a:pos x="74" y="71"/>
                </a:cxn>
                <a:cxn ang="0">
                  <a:pos x="112" y="31"/>
                </a:cxn>
                <a:cxn ang="0">
                  <a:pos x="99" y="27"/>
                </a:cxn>
                <a:cxn ang="0">
                  <a:pos x="97" y="9"/>
                </a:cxn>
                <a:cxn ang="0">
                  <a:pos x="99" y="27"/>
                </a:cxn>
                <a:cxn ang="0">
                  <a:pos x="99" y="27"/>
                </a:cxn>
              </a:cxnLst>
              <a:rect l="0" t="0" r="r" b="b"/>
              <a:pathLst>
                <a:path w="123" h="92">
                  <a:moveTo>
                    <a:pt x="120" y="22"/>
                  </a:moveTo>
                  <a:cubicBezTo>
                    <a:pt x="101" y="2"/>
                    <a:pt x="101" y="2"/>
                    <a:pt x="101" y="2"/>
                  </a:cubicBezTo>
                  <a:cubicBezTo>
                    <a:pt x="100" y="1"/>
                    <a:pt x="98" y="0"/>
                    <a:pt x="9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5" y="0"/>
                    <a:pt x="23" y="1"/>
                    <a:pt x="22" y="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3"/>
                    <a:pt x="0" y="25"/>
                    <a:pt x="0" y="27"/>
                  </a:cubicBezTo>
                  <a:cubicBezTo>
                    <a:pt x="0" y="29"/>
                    <a:pt x="1" y="31"/>
                    <a:pt x="2" y="32"/>
                  </a:cubicBezTo>
                  <a:cubicBezTo>
                    <a:pt x="56" y="90"/>
                    <a:pt x="56" y="90"/>
                    <a:pt x="56" y="90"/>
                  </a:cubicBezTo>
                  <a:cubicBezTo>
                    <a:pt x="57" y="91"/>
                    <a:pt x="59" y="92"/>
                    <a:pt x="61" y="92"/>
                  </a:cubicBezTo>
                  <a:cubicBezTo>
                    <a:pt x="64" y="92"/>
                    <a:pt x="66" y="91"/>
                    <a:pt x="67" y="90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22" y="31"/>
                    <a:pt x="123" y="29"/>
                    <a:pt x="123" y="27"/>
                  </a:cubicBezTo>
                  <a:cubicBezTo>
                    <a:pt x="123" y="25"/>
                    <a:pt x="122" y="23"/>
                    <a:pt x="120" y="22"/>
                  </a:cubicBezTo>
                  <a:close/>
                  <a:moveTo>
                    <a:pt x="93" y="8"/>
                  </a:moveTo>
                  <a:cubicBezTo>
                    <a:pt x="86" y="14"/>
                    <a:pt x="86" y="14"/>
                    <a:pt x="86" y="14"/>
                  </a:cubicBezTo>
                  <a:cubicBezTo>
                    <a:pt x="79" y="8"/>
                    <a:pt x="79" y="8"/>
                    <a:pt x="79" y="8"/>
                  </a:cubicBezTo>
                  <a:lnTo>
                    <a:pt x="93" y="8"/>
                  </a:lnTo>
                  <a:close/>
                  <a:moveTo>
                    <a:pt x="93" y="27"/>
                  </a:moveTo>
                  <a:cubicBezTo>
                    <a:pt x="76" y="27"/>
                    <a:pt x="76" y="27"/>
                    <a:pt x="76" y="27"/>
                  </a:cubicBezTo>
                  <a:cubicBezTo>
                    <a:pt x="85" y="19"/>
                    <a:pt x="85" y="19"/>
                    <a:pt x="85" y="19"/>
                  </a:cubicBezTo>
                  <a:lnTo>
                    <a:pt x="93" y="27"/>
                  </a:lnTo>
                  <a:close/>
                  <a:moveTo>
                    <a:pt x="83" y="16"/>
                  </a:moveTo>
                  <a:cubicBezTo>
                    <a:pt x="73" y="25"/>
                    <a:pt x="73" y="25"/>
                    <a:pt x="73" y="25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75" y="9"/>
                    <a:pt x="75" y="9"/>
                    <a:pt x="75" y="9"/>
                  </a:cubicBezTo>
                  <a:lnTo>
                    <a:pt x="83" y="16"/>
                  </a:lnTo>
                  <a:close/>
                  <a:moveTo>
                    <a:pt x="70" y="27"/>
                  </a:moveTo>
                  <a:cubicBezTo>
                    <a:pt x="53" y="27"/>
                    <a:pt x="53" y="27"/>
                    <a:pt x="53" y="27"/>
                  </a:cubicBezTo>
                  <a:cubicBezTo>
                    <a:pt x="61" y="20"/>
                    <a:pt x="61" y="20"/>
                    <a:pt x="61" y="20"/>
                  </a:cubicBezTo>
                  <a:lnTo>
                    <a:pt x="70" y="27"/>
                  </a:lnTo>
                  <a:close/>
                  <a:moveTo>
                    <a:pt x="70" y="8"/>
                  </a:moveTo>
                  <a:cubicBezTo>
                    <a:pt x="61" y="15"/>
                    <a:pt x="61" y="15"/>
                    <a:pt x="61" y="15"/>
                  </a:cubicBezTo>
                  <a:cubicBezTo>
                    <a:pt x="53" y="8"/>
                    <a:pt x="53" y="8"/>
                    <a:pt x="53" y="8"/>
                  </a:cubicBezTo>
                  <a:lnTo>
                    <a:pt x="70" y="8"/>
                  </a:lnTo>
                  <a:close/>
                  <a:moveTo>
                    <a:pt x="58" y="17"/>
                  </a:moveTo>
                  <a:cubicBezTo>
                    <a:pt x="50" y="25"/>
                    <a:pt x="50" y="25"/>
                    <a:pt x="50" y="2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8" y="9"/>
                    <a:pt x="48" y="9"/>
                    <a:pt x="48" y="9"/>
                  </a:cubicBezTo>
                  <a:lnTo>
                    <a:pt x="58" y="17"/>
                  </a:lnTo>
                  <a:close/>
                  <a:moveTo>
                    <a:pt x="47" y="27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7" y="19"/>
                    <a:pt x="37" y="19"/>
                    <a:pt x="37" y="19"/>
                  </a:cubicBezTo>
                  <a:lnTo>
                    <a:pt x="47" y="27"/>
                  </a:lnTo>
                  <a:close/>
                  <a:moveTo>
                    <a:pt x="43" y="8"/>
                  </a:moveTo>
                  <a:cubicBezTo>
                    <a:pt x="37" y="14"/>
                    <a:pt x="37" y="14"/>
                    <a:pt x="37" y="14"/>
                  </a:cubicBezTo>
                  <a:cubicBezTo>
                    <a:pt x="30" y="8"/>
                    <a:pt x="30" y="8"/>
                    <a:pt x="30" y="8"/>
                  </a:cubicBezTo>
                  <a:lnTo>
                    <a:pt x="43" y="8"/>
                  </a:lnTo>
                  <a:close/>
                  <a:moveTo>
                    <a:pt x="26" y="9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8" y="27"/>
                    <a:pt x="8" y="27"/>
                    <a:pt x="8" y="27"/>
                  </a:cubicBezTo>
                  <a:lnTo>
                    <a:pt x="26" y="9"/>
                  </a:lnTo>
                  <a:close/>
                  <a:moveTo>
                    <a:pt x="11" y="31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49" y="71"/>
                    <a:pt x="49" y="71"/>
                    <a:pt x="49" y="71"/>
                  </a:cubicBezTo>
                  <a:lnTo>
                    <a:pt x="11" y="31"/>
                  </a:lnTo>
                  <a:close/>
                  <a:moveTo>
                    <a:pt x="29" y="31"/>
                  </a:moveTo>
                  <a:cubicBezTo>
                    <a:pt x="48" y="31"/>
                    <a:pt x="48" y="31"/>
                    <a:pt x="48" y="31"/>
                  </a:cubicBezTo>
                  <a:cubicBezTo>
                    <a:pt x="57" y="78"/>
                    <a:pt x="57" y="78"/>
                    <a:pt x="57" y="78"/>
                  </a:cubicBezTo>
                  <a:lnTo>
                    <a:pt x="29" y="31"/>
                  </a:lnTo>
                  <a:close/>
                  <a:moveTo>
                    <a:pt x="52" y="31"/>
                  </a:moveTo>
                  <a:cubicBezTo>
                    <a:pt x="71" y="31"/>
                    <a:pt x="71" y="31"/>
                    <a:pt x="71" y="31"/>
                  </a:cubicBezTo>
                  <a:cubicBezTo>
                    <a:pt x="61" y="79"/>
                    <a:pt x="61" y="79"/>
                    <a:pt x="61" y="79"/>
                  </a:cubicBezTo>
                  <a:lnTo>
                    <a:pt x="52" y="31"/>
                  </a:lnTo>
                  <a:close/>
                  <a:moveTo>
                    <a:pt x="65" y="78"/>
                  </a:moveTo>
                  <a:cubicBezTo>
                    <a:pt x="75" y="31"/>
                    <a:pt x="75" y="31"/>
                    <a:pt x="75" y="31"/>
                  </a:cubicBezTo>
                  <a:cubicBezTo>
                    <a:pt x="94" y="31"/>
                    <a:pt x="94" y="31"/>
                    <a:pt x="94" y="31"/>
                  </a:cubicBezTo>
                  <a:lnTo>
                    <a:pt x="65" y="78"/>
                  </a:lnTo>
                  <a:close/>
                  <a:moveTo>
                    <a:pt x="74" y="71"/>
                  </a:moveTo>
                  <a:cubicBezTo>
                    <a:pt x="98" y="31"/>
                    <a:pt x="98" y="31"/>
                    <a:pt x="98" y="31"/>
                  </a:cubicBezTo>
                  <a:cubicBezTo>
                    <a:pt x="112" y="31"/>
                    <a:pt x="112" y="31"/>
                    <a:pt x="112" y="31"/>
                  </a:cubicBezTo>
                  <a:lnTo>
                    <a:pt x="74" y="71"/>
                  </a:lnTo>
                  <a:close/>
                  <a:moveTo>
                    <a:pt x="99" y="27"/>
                  </a:moveTo>
                  <a:cubicBezTo>
                    <a:pt x="88" y="17"/>
                    <a:pt x="88" y="17"/>
                    <a:pt x="88" y="17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115" y="27"/>
                    <a:pt x="115" y="27"/>
                    <a:pt x="115" y="27"/>
                  </a:cubicBezTo>
                  <a:lnTo>
                    <a:pt x="99" y="27"/>
                  </a:lnTo>
                  <a:close/>
                  <a:moveTo>
                    <a:pt x="99" y="27"/>
                  </a:moveTo>
                  <a:cubicBezTo>
                    <a:pt x="99" y="27"/>
                    <a:pt x="99" y="27"/>
                    <a:pt x="99" y="2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3" name="Group 1"/>
          <p:cNvGrpSpPr/>
          <p:nvPr/>
        </p:nvGrpSpPr>
        <p:grpSpPr>
          <a:xfrm>
            <a:off x="5615115" y="2508246"/>
            <a:ext cx="1873209" cy="649603"/>
            <a:chOff x="7645890" y="3344328"/>
            <a:chExt cx="2122517" cy="866137"/>
          </a:xfrm>
        </p:grpSpPr>
        <p:sp>
          <p:nvSpPr>
            <p:cNvPr id="22" name="TextBox 22"/>
            <p:cNvSpPr txBox="1"/>
            <p:nvPr/>
          </p:nvSpPr>
          <p:spPr bwMode="auto">
            <a:xfrm>
              <a:off x="7645890" y="3344328"/>
              <a:ext cx="1301593" cy="309958"/>
            </a:xfrm>
            <a:prstGeom prst="rect">
              <a:avLst/>
            </a:prstGeom>
            <a:noFill/>
          </p:spPr>
          <p:txBody>
            <a:bodyPr wrap="none" lIns="360000" tIns="46800" rIns="90000" bIns="46800">
              <a:normAutofit fontScale="77500" lnSpcReduction="20000"/>
            </a:bodyPr>
            <a:lstStyle/>
            <a:p>
              <a:pPr algn="l" latinLnBrk="0"/>
              <a:r>
                <a:rPr lang="zh-CN" altLang="en-US" sz="1400">
                  <a:solidFill>
                    <a:schemeClr val="accent2"/>
                  </a:solidFill>
                  <a:effectLst/>
                  <a:cs typeface="+mn-ea"/>
                  <a:sym typeface="+mn-lt"/>
                </a:rPr>
                <a:t>标题文本预设</a:t>
              </a:r>
              <a:endParaRPr lang="zh-CN" altLang="en-US" sz="1400">
                <a:solidFill>
                  <a:schemeClr val="accent2"/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23" name="TextBox 23"/>
            <p:cNvSpPr txBox="1"/>
            <p:nvPr/>
          </p:nvSpPr>
          <p:spPr bwMode="auto">
            <a:xfrm>
              <a:off x="7645890" y="3654286"/>
              <a:ext cx="2122517" cy="556179"/>
            </a:xfrm>
            <a:prstGeom prst="rect">
              <a:avLst/>
            </a:prstGeom>
            <a:noFill/>
          </p:spPr>
          <p:txBody>
            <a:bodyPr wrap="square" lIns="360000" tIns="46800" rIns="90000" bIns="4680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</p:grpSp>
      <p:grpSp>
        <p:nvGrpSpPr>
          <p:cNvPr id="14" name="Group 7"/>
          <p:cNvGrpSpPr/>
          <p:nvPr/>
        </p:nvGrpSpPr>
        <p:grpSpPr>
          <a:xfrm>
            <a:off x="3753392" y="3798429"/>
            <a:ext cx="1607195" cy="735445"/>
            <a:chOff x="5027390" y="5015216"/>
            <a:chExt cx="2142927" cy="980593"/>
          </a:xfrm>
        </p:grpSpPr>
        <p:sp>
          <p:nvSpPr>
            <p:cNvPr id="20" name="TextBox 24"/>
            <p:cNvSpPr txBox="1"/>
            <p:nvPr/>
          </p:nvSpPr>
          <p:spPr bwMode="auto">
            <a:xfrm>
              <a:off x="5027390" y="5015216"/>
              <a:ext cx="2142927" cy="424414"/>
            </a:xfrm>
            <a:prstGeom prst="rect">
              <a:avLst/>
            </a:prstGeom>
            <a:noFill/>
          </p:spPr>
          <p:txBody>
            <a:bodyPr wrap="none" lIns="90000" tIns="46800" rIns="90000" bIns="46800" anchor="b" anchorCtr="1">
              <a:normAutofit/>
            </a:bodyPr>
            <a:lstStyle/>
            <a:p>
              <a:pPr latinLnBrk="0"/>
              <a:r>
                <a:rPr lang="zh-CN" altLang="en-US" sz="1400">
                  <a:solidFill>
                    <a:schemeClr val="accent3"/>
                  </a:solidFill>
                  <a:effectLst/>
                  <a:cs typeface="+mn-ea"/>
                  <a:sym typeface="+mn-lt"/>
                </a:rPr>
                <a:t>标题文本预设</a:t>
              </a:r>
              <a:endParaRPr lang="zh-CN" altLang="en-US" sz="1400">
                <a:solidFill>
                  <a:schemeClr val="accent3"/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21" name="TextBox 25"/>
            <p:cNvSpPr txBox="1"/>
            <p:nvPr/>
          </p:nvSpPr>
          <p:spPr bwMode="auto">
            <a:xfrm>
              <a:off x="5027390" y="5439630"/>
              <a:ext cx="2142927" cy="55617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</p:grpSp>
      <p:grpSp>
        <p:nvGrpSpPr>
          <p:cNvPr id="15" name="Group 5"/>
          <p:cNvGrpSpPr/>
          <p:nvPr/>
        </p:nvGrpSpPr>
        <p:grpSpPr>
          <a:xfrm>
            <a:off x="3785801" y="1041601"/>
            <a:ext cx="1591937" cy="649603"/>
            <a:chOff x="5089540" y="1514352"/>
            <a:chExt cx="2122583" cy="866137"/>
          </a:xfrm>
        </p:grpSpPr>
        <p:sp>
          <p:nvSpPr>
            <p:cNvPr id="18" name="TextBox 40"/>
            <p:cNvSpPr txBox="1"/>
            <p:nvPr/>
          </p:nvSpPr>
          <p:spPr bwMode="auto">
            <a:xfrm>
              <a:off x="5521343" y="1514352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 fontScale="77500" lnSpcReduction="20000"/>
            </a:bodyPr>
            <a:lstStyle/>
            <a:p>
              <a:pPr latinLnBrk="0"/>
              <a:r>
                <a:rPr lang="zh-CN" altLang="en-US" sz="1400">
                  <a:solidFill>
                    <a:schemeClr val="accent1"/>
                  </a:solidFill>
                  <a:effectLst/>
                  <a:cs typeface="+mn-ea"/>
                  <a:sym typeface="+mn-lt"/>
                </a:rPr>
                <a:t>标题文本预设</a:t>
              </a:r>
              <a:endParaRPr lang="zh-CN" altLang="en-US" sz="1400">
                <a:solidFill>
                  <a:schemeClr val="accent1"/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19" name="TextBox 41"/>
            <p:cNvSpPr txBox="1"/>
            <p:nvPr/>
          </p:nvSpPr>
          <p:spPr bwMode="auto">
            <a:xfrm>
              <a:off x="5089540" y="1824310"/>
              <a:ext cx="2122583" cy="55617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</p:grpSp>
      <p:sp>
        <p:nvSpPr>
          <p:cNvPr id="16" name="TextBox 42"/>
          <p:cNvSpPr txBox="1"/>
          <p:nvPr/>
        </p:nvSpPr>
        <p:spPr bwMode="auto">
          <a:xfrm>
            <a:off x="2427449" y="2508246"/>
            <a:ext cx="1148710" cy="232469"/>
          </a:xfrm>
          <a:prstGeom prst="rect">
            <a:avLst/>
          </a:prstGeom>
          <a:noFill/>
        </p:spPr>
        <p:txBody>
          <a:bodyPr wrap="none" lIns="90000" tIns="46800" rIns="360000" bIns="46800">
            <a:normAutofit fontScale="77500" lnSpcReduction="20000"/>
          </a:bodyPr>
          <a:lstStyle/>
          <a:p>
            <a:pPr algn="r" latinLnBrk="0"/>
            <a:r>
              <a:rPr lang="zh-CN" altLang="en-US" sz="1400" dirty="0">
                <a:solidFill>
                  <a:schemeClr val="accent4"/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 dirty="0">
              <a:solidFill>
                <a:schemeClr val="accent4"/>
              </a:solidFill>
              <a:effectLst/>
              <a:cs typeface="+mn-ea"/>
              <a:sym typeface="+mn-lt"/>
            </a:endParaRPr>
          </a:p>
        </p:txBody>
      </p:sp>
      <p:sp>
        <p:nvSpPr>
          <p:cNvPr id="17" name="TextBox 43"/>
          <p:cNvSpPr txBox="1"/>
          <p:nvPr/>
        </p:nvSpPr>
        <p:spPr bwMode="auto">
          <a:xfrm>
            <a:off x="1783719" y="2740715"/>
            <a:ext cx="1792439" cy="417134"/>
          </a:xfrm>
          <a:prstGeom prst="rect">
            <a:avLst/>
          </a:prstGeom>
          <a:noFill/>
        </p:spPr>
        <p:txBody>
          <a:bodyPr wrap="square" lIns="90000" tIns="46800" rIns="360000" bIns="46800">
            <a:normAutofit fontScale="70000" lnSpcReduction="200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1000" b="0" dirty="0">
              <a:solidFill>
                <a:schemeClr val="tx1">
                  <a:lumMod val="85000"/>
                  <a:lumOff val="15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30" name="TextBox 48"/>
          <p:cNvSpPr txBox="1"/>
          <p:nvPr/>
        </p:nvSpPr>
        <p:spPr>
          <a:xfrm>
            <a:off x="611560" y="483518"/>
            <a:ext cx="164426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  <a:endParaRPr lang="en-GB" altLang="zh-CN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ŝ1îḑê"/>
          <p:cNvSpPr/>
          <p:nvPr/>
        </p:nvSpPr>
        <p:spPr bwMode="auto">
          <a:xfrm>
            <a:off x="0" y="4581928"/>
            <a:ext cx="9144000" cy="590658"/>
          </a:xfrm>
          <a:custGeom>
            <a:avLst/>
            <a:gdLst>
              <a:gd name="T0" fmla="*/ 0 w 3200"/>
              <a:gd name="T1" fmla="*/ 29 h 762"/>
              <a:gd name="T2" fmla="*/ 1413 w 3200"/>
              <a:gd name="T3" fmla="*/ 352 h 762"/>
              <a:gd name="T4" fmla="*/ 3200 w 3200"/>
              <a:gd name="T5" fmla="*/ 545 h 762"/>
              <a:gd name="T6" fmla="*/ 3200 w 3200"/>
              <a:gd name="T7" fmla="*/ 762 h 762"/>
              <a:gd name="T8" fmla="*/ 0 w 3200"/>
              <a:gd name="T9" fmla="*/ 762 h 762"/>
              <a:gd name="T10" fmla="*/ 0 w 3200"/>
              <a:gd name="T11" fmla="*/ 29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00" h="762">
                <a:moveTo>
                  <a:pt x="0" y="29"/>
                </a:moveTo>
                <a:cubicBezTo>
                  <a:pt x="0" y="29"/>
                  <a:pt x="662" y="0"/>
                  <a:pt x="1413" y="352"/>
                </a:cubicBezTo>
                <a:cubicBezTo>
                  <a:pt x="2164" y="705"/>
                  <a:pt x="3200" y="545"/>
                  <a:pt x="3200" y="545"/>
                </a:cubicBezTo>
                <a:cubicBezTo>
                  <a:pt x="3200" y="762"/>
                  <a:pt x="3200" y="762"/>
                  <a:pt x="3200" y="762"/>
                </a:cubicBezTo>
                <a:cubicBezTo>
                  <a:pt x="0" y="762"/>
                  <a:pt x="0" y="762"/>
                  <a:pt x="0" y="762"/>
                </a:cubicBezTo>
                <a:lnTo>
                  <a:pt x="0" y="29"/>
                </a:lnTo>
                <a:close/>
              </a:path>
            </a:pathLst>
          </a:custGeom>
          <a:solidFill>
            <a:srgbClr val="6AB9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5" name="íṣľíďe"/>
          <p:cNvSpPr/>
          <p:nvPr/>
        </p:nvSpPr>
        <p:spPr bwMode="auto">
          <a:xfrm>
            <a:off x="0" y="4541036"/>
            <a:ext cx="9144000" cy="671113"/>
          </a:xfrm>
          <a:custGeom>
            <a:avLst/>
            <a:gdLst>
              <a:gd name="T0" fmla="*/ 3200 w 3200"/>
              <a:gd name="T1" fmla="*/ 66 h 423"/>
              <a:gd name="T2" fmla="*/ 1743 w 3200"/>
              <a:gd name="T3" fmla="*/ 212 h 423"/>
              <a:gd name="T4" fmla="*/ 0 w 3200"/>
              <a:gd name="T5" fmla="*/ 175 h 423"/>
              <a:gd name="T6" fmla="*/ 0 w 3200"/>
              <a:gd name="T7" fmla="*/ 404 h 423"/>
              <a:gd name="T8" fmla="*/ 3200 w 3200"/>
              <a:gd name="T9" fmla="*/ 404 h 423"/>
              <a:gd name="T10" fmla="*/ 3200 w 3200"/>
              <a:gd name="T11" fmla="*/ 66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00" h="423">
                <a:moveTo>
                  <a:pt x="3200" y="66"/>
                </a:moveTo>
                <a:cubicBezTo>
                  <a:pt x="3200" y="66"/>
                  <a:pt x="2831" y="0"/>
                  <a:pt x="1743" y="212"/>
                </a:cubicBezTo>
                <a:cubicBezTo>
                  <a:pt x="655" y="423"/>
                  <a:pt x="0" y="175"/>
                  <a:pt x="0" y="175"/>
                </a:cubicBezTo>
                <a:cubicBezTo>
                  <a:pt x="0" y="404"/>
                  <a:pt x="0" y="404"/>
                  <a:pt x="0" y="404"/>
                </a:cubicBezTo>
                <a:cubicBezTo>
                  <a:pt x="3200" y="404"/>
                  <a:pt x="3200" y="404"/>
                  <a:pt x="3200" y="404"/>
                </a:cubicBezTo>
                <a:lnTo>
                  <a:pt x="3200" y="66"/>
                </a:lnTo>
                <a:close/>
              </a:path>
            </a:pathLst>
          </a:custGeom>
          <a:solidFill>
            <a:srgbClr val="27827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grpSp>
        <p:nvGrpSpPr>
          <p:cNvPr id="6" name="îsliḓe"/>
          <p:cNvGrpSpPr/>
          <p:nvPr/>
        </p:nvGrpSpPr>
        <p:grpSpPr>
          <a:xfrm>
            <a:off x="1613802" y="2715937"/>
            <a:ext cx="6093553" cy="2503072"/>
            <a:chOff x="1950067" y="3186890"/>
            <a:chExt cx="9311127" cy="3824764"/>
          </a:xfrm>
        </p:grpSpPr>
        <p:grpSp>
          <p:nvGrpSpPr>
            <p:cNvPr id="31" name="iś1îḍe"/>
            <p:cNvGrpSpPr/>
            <p:nvPr/>
          </p:nvGrpSpPr>
          <p:grpSpPr>
            <a:xfrm>
              <a:off x="1950067" y="5349954"/>
              <a:ext cx="913871" cy="1152180"/>
              <a:chOff x="1395168" y="5349954"/>
              <a:chExt cx="913871" cy="1152180"/>
            </a:xfrm>
            <a:solidFill>
              <a:schemeClr val="bg1">
                <a:lumMod val="75000"/>
              </a:schemeClr>
            </a:solidFill>
          </p:grpSpPr>
          <p:sp>
            <p:nvSpPr>
              <p:cNvPr id="195" name="isliḓé"/>
              <p:cNvSpPr/>
              <p:nvPr/>
            </p:nvSpPr>
            <p:spPr bwMode="auto">
              <a:xfrm>
                <a:off x="1437065" y="5446750"/>
                <a:ext cx="871974" cy="1055384"/>
              </a:xfrm>
              <a:custGeom>
                <a:avLst/>
                <a:gdLst>
                  <a:gd name="T0" fmla="*/ 570 w 658"/>
                  <a:gd name="T1" fmla="*/ 552 h 667"/>
                  <a:gd name="T2" fmla="*/ 408 w 658"/>
                  <a:gd name="T3" fmla="*/ 548 h 667"/>
                  <a:gd name="T4" fmla="*/ 266 w 658"/>
                  <a:gd name="T5" fmla="*/ 485 h 667"/>
                  <a:gd name="T6" fmla="*/ 269 w 658"/>
                  <a:gd name="T7" fmla="*/ 323 h 667"/>
                  <a:gd name="T8" fmla="*/ 380 w 658"/>
                  <a:gd name="T9" fmla="*/ 240 h 667"/>
                  <a:gd name="T10" fmla="*/ 552 w 658"/>
                  <a:gd name="T11" fmla="*/ 235 h 667"/>
                  <a:gd name="T12" fmla="*/ 561 w 658"/>
                  <a:gd name="T13" fmla="*/ 231 h 667"/>
                  <a:gd name="T14" fmla="*/ 491 w 658"/>
                  <a:gd name="T15" fmla="*/ 230 h 667"/>
                  <a:gd name="T16" fmla="*/ 306 w 658"/>
                  <a:gd name="T17" fmla="*/ 255 h 667"/>
                  <a:gd name="T18" fmla="*/ 346 w 658"/>
                  <a:gd name="T19" fmla="*/ 59 h 667"/>
                  <a:gd name="T20" fmla="*/ 280 w 658"/>
                  <a:gd name="T21" fmla="*/ 75 h 667"/>
                  <a:gd name="T22" fmla="*/ 256 w 658"/>
                  <a:gd name="T23" fmla="*/ 19 h 667"/>
                  <a:gd name="T24" fmla="*/ 246 w 658"/>
                  <a:gd name="T25" fmla="*/ 15 h 667"/>
                  <a:gd name="T26" fmla="*/ 272 w 658"/>
                  <a:gd name="T27" fmla="*/ 67 h 667"/>
                  <a:gd name="T28" fmla="*/ 156 w 658"/>
                  <a:gd name="T29" fmla="*/ 49 h 667"/>
                  <a:gd name="T30" fmla="*/ 265 w 658"/>
                  <a:gd name="T31" fmla="*/ 291 h 667"/>
                  <a:gd name="T32" fmla="*/ 201 w 658"/>
                  <a:gd name="T33" fmla="*/ 220 h 667"/>
                  <a:gd name="T34" fmla="*/ 121 w 658"/>
                  <a:gd name="T35" fmla="*/ 179 h 667"/>
                  <a:gd name="T36" fmla="*/ 31 w 658"/>
                  <a:gd name="T37" fmla="*/ 172 h 667"/>
                  <a:gd name="T38" fmla="*/ 135 w 658"/>
                  <a:gd name="T39" fmla="*/ 191 h 667"/>
                  <a:gd name="T40" fmla="*/ 210 w 658"/>
                  <a:gd name="T41" fmla="*/ 238 h 667"/>
                  <a:gd name="T42" fmla="*/ 248 w 658"/>
                  <a:gd name="T43" fmla="*/ 338 h 667"/>
                  <a:gd name="T44" fmla="*/ 212 w 658"/>
                  <a:gd name="T45" fmla="*/ 524 h 667"/>
                  <a:gd name="T46" fmla="*/ 122 w 658"/>
                  <a:gd name="T47" fmla="*/ 526 h 667"/>
                  <a:gd name="T48" fmla="*/ 63 w 658"/>
                  <a:gd name="T49" fmla="*/ 524 h 667"/>
                  <a:gd name="T50" fmla="*/ 16 w 658"/>
                  <a:gd name="T51" fmla="*/ 529 h 667"/>
                  <a:gd name="T52" fmla="*/ 15 w 658"/>
                  <a:gd name="T53" fmla="*/ 530 h 667"/>
                  <a:gd name="T54" fmla="*/ 64 w 658"/>
                  <a:gd name="T55" fmla="*/ 526 h 667"/>
                  <a:gd name="T56" fmla="*/ 120 w 658"/>
                  <a:gd name="T57" fmla="*/ 530 h 667"/>
                  <a:gd name="T58" fmla="*/ 195 w 658"/>
                  <a:gd name="T59" fmla="*/ 535 h 667"/>
                  <a:gd name="T60" fmla="*/ 180 w 658"/>
                  <a:gd name="T61" fmla="*/ 560 h 667"/>
                  <a:gd name="T62" fmla="*/ 152 w 658"/>
                  <a:gd name="T63" fmla="*/ 568 h 667"/>
                  <a:gd name="T64" fmla="*/ 135 w 658"/>
                  <a:gd name="T65" fmla="*/ 578 h 667"/>
                  <a:gd name="T66" fmla="*/ 176 w 658"/>
                  <a:gd name="T67" fmla="*/ 566 h 667"/>
                  <a:gd name="T68" fmla="*/ 186 w 658"/>
                  <a:gd name="T69" fmla="*/ 565 h 667"/>
                  <a:gd name="T70" fmla="*/ 218 w 658"/>
                  <a:gd name="T71" fmla="*/ 602 h 667"/>
                  <a:gd name="T72" fmla="*/ 213 w 658"/>
                  <a:gd name="T73" fmla="*/ 606 h 667"/>
                  <a:gd name="T74" fmla="*/ 201 w 658"/>
                  <a:gd name="T75" fmla="*/ 621 h 667"/>
                  <a:gd name="T76" fmla="*/ 218 w 658"/>
                  <a:gd name="T77" fmla="*/ 606 h 667"/>
                  <a:gd name="T78" fmla="*/ 239 w 658"/>
                  <a:gd name="T79" fmla="*/ 607 h 667"/>
                  <a:gd name="T80" fmla="*/ 234 w 658"/>
                  <a:gd name="T81" fmla="*/ 637 h 667"/>
                  <a:gd name="T82" fmla="*/ 239 w 658"/>
                  <a:gd name="T83" fmla="*/ 634 h 667"/>
                  <a:gd name="T84" fmla="*/ 247 w 658"/>
                  <a:gd name="T85" fmla="*/ 628 h 667"/>
                  <a:gd name="T86" fmla="*/ 248 w 658"/>
                  <a:gd name="T87" fmla="*/ 629 h 667"/>
                  <a:gd name="T88" fmla="*/ 259 w 658"/>
                  <a:gd name="T89" fmla="*/ 661 h 667"/>
                  <a:gd name="T90" fmla="*/ 256 w 658"/>
                  <a:gd name="T91" fmla="*/ 623 h 667"/>
                  <a:gd name="T92" fmla="*/ 254 w 658"/>
                  <a:gd name="T93" fmla="*/ 618 h 667"/>
                  <a:gd name="T94" fmla="*/ 271 w 658"/>
                  <a:gd name="T95" fmla="*/ 596 h 667"/>
                  <a:gd name="T96" fmla="*/ 303 w 658"/>
                  <a:gd name="T97" fmla="*/ 603 h 667"/>
                  <a:gd name="T98" fmla="*/ 303 w 658"/>
                  <a:gd name="T99" fmla="*/ 602 h 667"/>
                  <a:gd name="T100" fmla="*/ 272 w 658"/>
                  <a:gd name="T101" fmla="*/ 591 h 667"/>
                  <a:gd name="T102" fmla="*/ 263 w 658"/>
                  <a:gd name="T103" fmla="*/ 538 h 667"/>
                  <a:gd name="T104" fmla="*/ 283 w 658"/>
                  <a:gd name="T105" fmla="*/ 547 h 667"/>
                  <a:gd name="T106" fmla="*/ 330 w 658"/>
                  <a:gd name="T107" fmla="*/ 559 h 667"/>
                  <a:gd name="T108" fmla="*/ 285 w 658"/>
                  <a:gd name="T109" fmla="*/ 538 h 667"/>
                  <a:gd name="T110" fmla="*/ 282 w 658"/>
                  <a:gd name="T111" fmla="*/ 537 h 667"/>
                  <a:gd name="T112" fmla="*/ 356 w 658"/>
                  <a:gd name="T113" fmla="*/ 551 h 667"/>
                  <a:gd name="T114" fmla="*/ 463 w 658"/>
                  <a:gd name="T115" fmla="*/ 557 h 667"/>
                  <a:gd name="T116" fmla="*/ 642 w 658"/>
                  <a:gd name="T117" fmla="*/ 569 h 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58" h="667">
                    <a:moveTo>
                      <a:pt x="654" y="566"/>
                    </a:moveTo>
                    <a:cubicBezTo>
                      <a:pt x="651" y="567"/>
                      <a:pt x="647" y="568"/>
                      <a:pt x="642" y="568"/>
                    </a:cubicBezTo>
                    <a:cubicBezTo>
                      <a:pt x="636" y="569"/>
                      <a:pt x="630" y="570"/>
                      <a:pt x="622" y="569"/>
                    </a:cubicBezTo>
                    <a:cubicBezTo>
                      <a:pt x="619" y="568"/>
                      <a:pt x="615" y="567"/>
                      <a:pt x="611" y="566"/>
                    </a:cubicBezTo>
                    <a:cubicBezTo>
                      <a:pt x="607" y="564"/>
                      <a:pt x="604" y="561"/>
                      <a:pt x="599" y="559"/>
                    </a:cubicBezTo>
                    <a:cubicBezTo>
                      <a:pt x="591" y="555"/>
                      <a:pt x="580" y="553"/>
                      <a:pt x="570" y="552"/>
                    </a:cubicBezTo>
                    <a:cubicBezTo>
                      <a:pt x="559" y="550"/>
                      <a:pt x="548" y="550"/>
                      <a:pt x="536" y="550"/>
                    </a:cubicBezTo>
                    <a:cubicBezTo>
                      <a:pt x="513" y="549"/>
                      <a:pt x="488" y="550"/>
                      <a:pt x="463" y="550"/>
                    </a:cubicBezTo>
                    <a:cubicBezTo>
                      <a:pt x="457" y="550"/>
                      <a:pt x="451" y="550"/>
                      <a:pt x="445" y="550"/>
                    </a:cubicBezTo>
                    <a:cubicBezTo>
                      <a:pt x="438" y="550"/>
                      <a:pt x="432" y="550"/>
                      <a:pt x="426" y="549"/>
                    </a:cubicBezTo>
                    <a:cubicBezTo>
                      <a:pt x="423" y="549"/>
                      <a:pt x="420" y="549"/>
                      <a:pt x="417" y="548"/>
                    </a:cubicBezTo>
                    <a:cubicBezTo>
                      <a:pt x="414" y="548"/>
                      <a:pt x="411" y="548"/>
                      <a:pt x="408" y="548"/>
                    </a:cubicBezTo>
                    <a:cubicBezTo>
                      <a:pt x="402" y="547"/>
                      <a:pt x="397" y="546"/>
                      <a:pt x="391" y="545"/>
                    </a:cubicBezTo>
                    <a:cubicBezTo>
                      <a:pt x="380" y="544"/>
                      <a:pt x="369" y="542"/>
                      <a:pt x="358" y="540"/>
                    </a:cubicBezTo>
                    <a:cubicBezTo>
                      <a:pt x="348" y="537"/>
                      <a:pt x="338" y="535"/>
                      <a:pt x="329" y="533"/>
                    </a:cubicBezTo>
                    <a:cubicBezTo>
                      <a:pt x="323" y="531"/>
                      <a:pt x="318" y="530"/>
                      <a:pt x="313" y="529"/>
                    </a:cubicBezTo>
                    <a:cubicBezTo>
                      <a:pt x="306" y="525"/>
                      <a:pt x="278" y="509"/>
                      <a:pt x="274" y="506"/>
                    </a:cubicBezTo>
                    <a:cubicBezTo>
                      <a:pt x="272" y="503"/>
                      <a:pt x="267" y="493"/>
                      <a:pt x="266" y="485"/>
                    </a:cubicBezTo>
                    <a:cubicBezTo>
                      <a:pt x="265" y="478"/>
                      <a:pt x="256" y="470"/>
                      <a:pt x="255" y="460"/>
                    </a:cubicBezTo>
                    <a:cubicBezTo>
                      <a:pt x="254" y="450"/>
                      <a:pt x="253" y="438"/>
                      <a:pt x="253" y="426"/>
                    </a:cubicBezTo>
                    <a:cubicBezTo>
                      <a:pt x="252" y="414"/>
                      <a:pt x="253" y="400"/>
                      <a:pt x="254" y="386"/>
                    </a:cubicBezTo>
                    <a:cubicBezTo>
                      <a:pt x="255" y="372"/>
                      <a:pt x="258" y="357"/>
                      <a:pt x="262" y="343"/>
                    </a:cubicBezTo>
                    <a:cubicBezTo>
                      <a:pt x="264" y="336"/>
                      <a:pt x="266" y="329"/>
                      <a:pt x="269" y="323"/>
                    </a:cubicBezTo>
                    <a:cubicBezTo>
                      <a:pt x="269" y="323"/>
                      <a:pt x="269" y="323"/>
                      <a:pt x="269" y="323"/>
                    </a:cubicBezTo>
                    <a:cubicBezTo>
                      <a:pt x="269" y="323"/>
                      <a:pt x="269" y="323"/>
                      <a:pt x="269" y="323"/>
                    </a:cubicBezTo>
                    <a:cubicBezTo>
                      <a:pt x="272" y="315"/>
                      <a:pt x="276" y="307"/>
                      <a:pt x="281" y="300"/>
                    </a:cubicBezTo>
                    <a:cubicBezTo>
                      <a:pt x="289" y="287"/>
                      <a:pt x="300" y="275"/>
                      <a:pt x="313" y="265"/>
                    </a:cubicBezTo>
                    <a:cubicBezTo>
                      <a:pt x="326" y="256"/>
                      <a:pt x="341" y="249"/>
                      <a:pt x="357" y="245"/>
                    </a:cubicBezTo>
                    <a:cubicBezTo>
                      <a:pt x="361" y="244"/>
                      <a:pt x="365" y="243"/>
                      <a:pt x="369" y="242"/>
                    </a:cubicBezTo>
                    <a:cubicBezTo>
                      <a:pt x="373" y="241"/>
                      <a:pt x="377" y="241"/>
                      <a:pt x="380" y="240"/>
                    </a:cubicBezTo>
                    <a:cubicBezTo>
                      <a:pt x="388" y="239"/>
                      <a:pt x="396" y="239"/>
                      <a:pt x="404" y="238"/>
                    </a:cubicBezTo>
                    <a:cubicBezTo>
                      <a:pt x="420" y="237"/>
                      <a:pt x="435" y="237"/>
                      <a:pt x="450" y="237"/>
                    </a:cubicBezTo>
                    <a:cubicBezTo>
                      <a:pt x="464" y="237"/>
                      <a:pt x="478" y="236"/>
                      <a:pt x="491" y="236"/>
                    </a:cubicBezTo>
                    <a:cubicBezTo>
                      <a:pt x="513" y="236"/>
                      <a:pt x="531" y="235"/>
                      <a:pt x="546" y="235"/>
                    </a:cubicBezTo>
                    <a:cubicBezTo>
                      <a:pt x="546" y="235"/>
                      <a:pt x="546" y="235"/>
                      <a:pt x="546" y="235"/>
                    </a:cubicBezTo>
                    <a:cubicBezTo>
                      <a:pt x="546" y="235"/>
                      <a:pt x="548" y="235"/>
                      <a:pt x="552" y="235"/>
                    </a:cubicBezTo>
                    <a:cubicBezTo>
                      <a:pt x="554" y="235"/>
                      <a:pt x="556" y="235"/>
                      <a:pt x="559" y="235"/>
                    </a:cubicBezTo>
                    <a:cubicBezTo>
                      <a:pt x="559" y="235"/>
                      <a:pt x="560" y="235"/>
                      <a:pt x="560" y="235"/>
                    </a:cubicBezTo>
                    <a:cubicBezTo>
                      <a:pt x="561" y="235"/>
                      <a:pt x="561" y="235"/>
                      <a:pt x="561" y="235"/>
                    </a:cubicBezTo>
                    <a:cubicBezTo>
                      <a:pt x="560" y="235"/>
                      <a:pt x="561" y="235"/>
                      <a:pt x="561" y="235"/>
                    </a:cubicBezTo>
                    <a:cubicBezTo>
                      <a:pt x="561" y="234"/>
                      <a:pt x="563" y="237"/>
                      <a:pt x="562" y="231"/>
                    </a:cubicBezTo>
                    <a:cubicBezTo>
                      <a:pt x="560" y="230"/>
                      <a:pt x="561" y="231"/>
                      <a:pt x="561" y="231"/>
                    </a:cubicBezTo>
                    <a:cubicBezTo>
                      <a:pt x="560" y="231"/>
                      <a:pt x="560" y="231"/>
                      <a:pt x="560" y="231"/>
                    </a:cubicBezTo>
                    <a:cubicBezTo>
                      <a:pt x="560" y="231"/>
                      <a:pt x="560" y="231"/>
                      <a:pt x="560" y="231"/>
                    </a:cubicBezTo>
                    <a:cubicBezTo>
                      <a:pt x="560" y="231"/>
                      <a:pt x="560" y="231"/>
                      <a:pt x="560" y="231"/>
                    </a:cubicBezTo>
                    <a:cubicBezTo>
                      <a:pt x="559" y="231"/>
                      <a:pt x="558" y="231"/>
                      <a:pt x="557" y="231"/>
                    </a:cubicBezTo>
                    <a:cubicBezTo>
                      <a:pt x="555" y="230"/>
                      <a:pt x="554" y="230"/>
                      <a:pt x="552" y="230"/>
                    </a:cubicBezTo>
                    <a:cubicBezTo>
                      <a:pt x="537" y="230"/>
                      <a:pt x="516" y="230"/>
                      <a:pt x="491" y="230"/>
                    </a:cubicBezTo>
                    <a:cubicBezTo>
                      <a:pt x="478" y="229"/>
                      <a:pt x="464" y="229"/>
                      <a:pt x="450" y="229"/>
                    </a:cubicBezTo>
                    <a:cubicBezTo>
                      <a:pt x="435" y="229"/>
                      <a:pt x="420" y="229"/>
                      <a:pt x="404" y="229"/>
                    </a:cubicBezTo>
                    <a:cubicBezTo>
                      <a:pt x="396" y="229"/>
                      <a:pt x="388" y="229"/>
                      <a:pt x="379" y="230"/>
                    </a:cubicBezTo>
                    <a:cubicBezTo>
                      <a:pt x="375" y="231"/>
                      <a:pt x="371" y="231"/>
                      <a:pt x="367" y="232"/>
                    </a:cubicBezTo>
                    <a:cubicBezTo>
                      <a:pt x="363" y="233"/>
                      <a:pt x="358" y="234"/>
                      <a:pt x="354" y="234"/>
                    </a:cubicBezTo>
                    <a:cubicBezTo>
                      <a:pt x="338" y="239"/>
                      <a:pt x="321" y="245"/>
                      <a:pt x="306" y="255"/>
                    </a:cubicBezTo>
                    <a:cubicBezTo>
                      <a:pt x="295" y="263"/>
                      <a:pt x="285" y="272"/>
                      <a:pt x="276" y="283"/>
                    </a:cubicBezTo>
                    <a:cubicBezTo>
                      <a:pt x="277" y="278"/>
                      <a:pt x="278" y="272"/>
                      <a:pt x="279" y="267"/>
                    </a:cubicBezTo>
                    <a:cubicBezTo>
                      <a:pt x="281" y="254"/>
                      <a:pt x="282" y="240"/>
                      <a:pt x="284" y="227"/>
                    </a:cubicBezTo>
                    <a:cubicBezTo>
                      <a:pt x="285" y="214"/>
                      <a:pt x="286" y="200"/>
                      <a:pt x="287" y="187"/>
                    </a:cubicBezTo>
                    <a:cubicBezTo>
                      <a:pt x="301" y="167"/>
                      <a:pt x="346" y="104"/>
                      <a:pt x="350" y="59"/>
                    </a:cubicBezTo>
                    <a:cubicBezTo>
                      <a:pt x="346" y="59"/>
                      <a:pt x="346" y="59"/>
                      <a:pt x="346" y="59"/>
                    </a:cubicBezTo>
                    <a:cubicBezTo>
                      <a:pt x="343" y="99"/>
                      <a:pt x="304" y="156"/>
                      <a:pt x="287" y="180"/>
                    </a:cubicBezTo>
                    <a:cubicBezTo>
                      <a:pt x="287" y="168"/>
                      <a:pt x="288" y="157"/>
                      <a:pt x="287" y="146"/>
                    </a:cubicBezTo>
                    <a:cubicBezTo>
                      <a:pt x="287" y="139"/>
                      <a:pt x="287" y="132"/>
                      <a:pt x="287" y="126"/>
                    </a:cubicBezTo>
                    <a:cubicBezTo>
                      <a:pt x="286" y="119"/>
                      <a:pt x="286" y="112"/>
                      <a:pt x="285" y="105"/>
                    </a:cubicBezTo>
                    <a:cubicBezTo>
                      <a:pt x="284" y="99"/>
                      <a:pt x="283" y="92"/>
                      <a:pt x="282" y="85"/>
                    </a:cubicBezTo>
                    <a:cubicBezTo>
                      <a:pt x="281" y="82"/>
                      <a:pt x="281" y="79"/>
                      <a:pt x="280" y="75"/>
                    </a:cubicBezTo>
                    <a:cubicBezTo>
                      <a:pt x="279" y="72"/>
                      <a:pt x="278" y="69"/>
                      <a:pt x="277" y="65"/>
                    </a:cubicBezTo>
                    <a:cubicBezTo>
                      <a:pt x="276" y="62"/>
                      <a:pt x="276" y="59"/>
                      <a:pt x="275" y="56"/>
                    </a:cubicBezTo>
                    <a:cubicBezTo>
                      <a:pt x="271" y="46"/>
                      <a:pt x="271" y="46"/>
                      <a:pt x="271" y="46"/>
                    </a:cubicBezTo>
                    <a:cubicBezTo>
                      <a:pt x="270" y="43"/>
                      <a:pt x="268" y="40"/>
                      <a:pt x="267" y="37"/>
                    </a:cubicBezTo>
                    <a:cubicBezTo>
                      <a:pt x="265" y="34"/>
                      <a:pt x="263" y="31"/>
                      <a:pt x="262" y="28"/>
                    </a:cubicBezTo>
                    <a:cubicBezTo>
                      <a:pt x="260" y="25"/>
                      <a:pt x="258" y="22"/>
                      <a:pt x="256" y="19"/>
                    </a:cubicBezTo>
                    <a:cubicBezTo>
                      <a:pt x="254" y="17"/>
                      <a:pt x="251" y="14"/>
                      <a:pt x="249" y="12"/>
                    </a:cubicBezTo>
                    <a:cubicBezTo>
                      <a:pt x="246" y="9"/>
                      <a:pt x="243" y="7"/>
                      <a:pt x="241" y="5"/>
                    </a:cubicBezTo>
                    <a:cubicBezTo>
                      <a:pt x="238" y="3"/>
                      <a:pt x="235" y="2"/>
                      <a:pt x="232" y="0"/>
                    </a:cubicBezTo>
                    <a:cubicBezTo>
                      <a:pt x="230" y="3"/>
                      <a:pt x="230" y="3"/>
                      <a:pt x="230" y="3"/>
                    </a:cubicBezTo>
                    <a:cubicBezTo>
                      <a:pt x="233" y="5"/>
                      <a:pt x="236" y="7"/>
                      <a:pt x="238" y="8"/>
                    </a:cubicBezTo>
                    <a:cubicBezTo>
                      <a:pt x="241" y="11"/>
                      <a:pt x="243" y="13"/>
                      <a:pt x="246" y="15"/>
                    </a:cubicBezTo>
                    <a:cubicBezTo>
                      <a:pt x="248" y="17"/>
                      <a:pt x="250" y="20"/>
                      <a:pt x="252" y="22"/>
                    </a:cubicBezTo>
                    <a:cubicBezTo>
                      <a:pt x="254" y="25"/>
                      <a:pt x="256" y="27"/>
                      <a:pt x="258" y="30"/>
                    </a:cubicBezTo>
                    <a:cubicBezTo>
                      <a:pt x="259" y="33"/>
                      <a:pt x="261" y="36"/>
                      <a:pt x="262" y="39"/>
                    </a:cubicBezTo>
                    <a:cubicBezTo>
                      <a:pt x="264" y="42"/>
                      <a:pt x="265" y="45"/>
                      <a:pt x="266" y="48"/>
                    </a:cubicBezTo>
                    <a:cubicBezTo>
                      <a:pt x="269" y="57"/>
                      <a:pt x="269" y="57"/>
                      <a:pt x="269" y="57"/>
                    </a:cubicBezTo>
                    <a:cubicBezTo>
                      <a:pt x="270" y="61"/>
                      <a:pt x="271" y="64"/>
                      <a:pt x="272" y="67"/>
                    </a:cubicBezTo>
                    <a:cubicBezTo>
                      <a:pt x="273" y="70"/>
                      <a:pt x="273" y="73"/>
                      <a:pt x="274" y="77"/>
                    </a:cubicBezTo>
                    <a:cubicBezTo>
                      <a:pt x="275" y="80"/>
                      <a:pt x="275" y="83"/>
                      <a:pt x="276" y="86"/>
                    </a:cubicBezTo>
                    <a:cubicBezTo>
                      <a:pt x="277" y="93"/>
                      <a:pt x="278" y="100"/>
                      <a:pt x="278" y="106"/>
                    </a:cubicBezTo>
                    <a:cubicBezTo>
                      <a:pt x="279" y="110"/>
                      <a:pt x="279" y="114"/>
                      <a:pt x="279" y="119"/>
                    </a:cubicBezTo>
                    <a:cubicBezTo>
                      <a:pt x="214" y="111"/>
                      <a:pt x="159" y="47"/>
                      <a:pt x="159" y="47"/>
                    </a:cubicBezTo>
                    <a:cubicBezTo>
                      <a:pt x="156" y="49"/>
                      <a:pt x="156" y="49"/>
                      <a:pt x="156" y="49"/>
                    </a:cubicBezTo>
                    <a:cubicBezTo>
                      <a:pt x="156" y="50"/>
                      <a:pt x="213" y="115"/>
                      <a:pt x="280" y="123"/>
                    </a:cubicBezTo>
                    <a:cubicBezTo>
                      <a:pt x="280" y="124"/>
                      <a:pt x="280" y="125"/>
                      <a:pt x="280" y="126"/>
                    </a:cubicBezTo>
                    <a:cubicBezTo>
                      <a:pt x="280" y="133"/>
                      <a:pt x="280" y="139"/>
                      <a:pt x="280" y="146"/>
                    </a:cubicBezTo>
                    <a:cubicBezTo>
                      <a:pt x="280" y="173"/>
                      <a:pt x="278" y="199"/>
                      <a:pt x="275" y="226"/>
                    </a:cubicBezTo>
                    <a:cubicBezTo>
                      <a:pt x="273" y="239"/>
                      <a:pt x="271" y="252"/>
                      <a:pt x="269" y="266"/>
                    </a:cubicBezTo>
                    <a:cubicBezTo>
                      <a:pt x="268" y="274"/>
                      <a:pt x="266" y="282"/>
                      <a:pt x="265" y="291"/>
                    </a:cubicBezTo>
                    <a:cubicBezTo>
                      <a:pt x="264" y="290"/>
                      <a:pt x="263" y="289"/>
                      <a:pt x="263" y="288"/>
                    </a:cubicBezTo>
                    <a:cubicBezTo>
                      <a:pt x="260" y="282"/>
                      <a:pt x="256" y="277"/>
                      <a:pt x="252" y="272"/>
                    </a:cubicBezTo>
                    <a:cubicBezTo>
                      <a:pt x="249" y="267"/>
                      <a:pt x="245" y="263"/>
                      <a:pt x="241" y="258"/>
                    </a:cubicBezTo>
                    <a:cubicBezTo>
                      <a:pt x="237" y="253"/>
                      <a:pt x="233" y="249"/>
                      <a:pt x="229" y="245"/>
                    </a:cubicBezTo>
                    <a:cubicBezTo>
                      <a:pt x="224" y="240"/>
                      <a:pt x="220" y="236"/>
                      <a:pt x="215" y="232"/>
                    </a:cubicBezTo>
                    <a:cubicBezTo>
                      <a:pt x="211" y="228"/>
                      <a:pt x="206" y="224"/>
                      <a:pt x="201" y="220"/>
                    </a:cubicBezTo>
                    <a:cubicBezTo>
                      <a:pt x="194" y="215"/>
                      <a:pt x="194" y="215"/>
                      <a:pt x="194" y="215"/>
                    </a:cubicBezTo>
                    <a:cubicBezTo>
                      <a:pt x="186" y="210"/>
                      <a:pt x="186" y="210"/>
                      <a:pt x="186" y="210"/>
                    </a:cubicBezTo>
                    <a:cubicBezTo>
                      <a:pt x="181" y="207"/>
                      <a:pt x="176" y="203"/>
                      <a:pt x="171" y="200"/>
                    </a:cubicBezTo>
                    <a:cubicBezTo>
                      <a:pt x="166" y="197"/>
                      <a:pt x="160" y="195"/>
                      <a:pt x="155" y="192"/>
                    </a:cubicBezTo>
                    <a:cubicBezTo>
                      <a:pt x="149" y="190"/>
                      <a:pt x="143" y="187"/>
                      <a:pt x="138" y="185"/>
                    </a:cubicBezTo>
                    <a:cubicBezTo>
                      <a:pt x="132" y="183"/>
                      <a:pt x="126" y="181"/>
                      <a:pt x="121" y="179"/>
                    </a:cubicBezTo>
                    <a:cubicBezTo>
                      <a:pt x="115" y="178"/>
                      <a:pt x="109" y="176"/>
                      <a:pt x="103" y="175"/>
                    </a:cubicBezTo>
                    <a:cubicBezTo>
                      <a:pt x="97" y="174"/>
                      <a:pt x="91" y="172"/>
                      <a:pt x="85" y="172"/>
                    </a:cubicBezTo>
                    <a:cubicBezTo>
                      <a:pt x="79" y="171"/>
                      <a:pt x="73" y="170"/>
                      <a:pt x="67" y="169"/>
                    </a:cubicBezTo>
                    <a:cubicBezTo>
                      <a:pt x="61" y="169"/>
                      <a:pt x="55" y="169"/>
                      <a:pt x="49" y="168"/>
                    </a:cubicBezTo>
                    <a:cubicBezTo>
                      <a:pt x="43" y="168"/>
                      <a:pt x="37" y="168"/>
                      <a:pt x="31" y="168"/>
                    </a:cubicBezTo>
                    <a:cubicBezTo>
                      <a:pt x="31" y="172"/>
                      <a:pt x="31" y="172"/>
                      <a:pt x="31" y="172"/>
                    </a:cubicBezTo>
                    <a:cubicBezTo>
                      <a:pt x="37" y="172"/>
                      <a:pt x="43" y="172"/>
                      <a:pt x="49" y="173"/>
                    </a:cubicBezTo>
                    <a:cubicBezTo>
                      <a:pt x="55" y="173"/>
                      <a:pt x="61" y="173"/>
                      <a:pt x="67" y="174"/>
                    </a:cubicBezTo>
                    <a:cubicBezTo>
                      <a:pt x="73" y="175"/>
                      <a:pt x="78" y="176"/>
                      <a:pt x="84" y="177"/>
                    </a:cubicBezTo>
                    <a:cubicBezTo>
                      <a:pt x="90" y="178"/>
                      <a:pt x="96" y="179"/>
                      <a:pt x="102" y="180"/>
                    </a:cubicBezTo>
                    <a:cubicBezTo>
                      <a:pt x="107" y="182"/>
                      <a:pt x="113" y="184"/>
                      <a:pt x="119" y="185"/>
                    </a:cubicBezTo>
                    <a:cubicBezTo>
                      <a:pt x="124" y="187"/>
                      <a:pt x="130" y="189"/>
                      <a:pt x="135" y="191"/>
                    </a:cubicBezTo>
                    <a:cubicBezTo>
                      <a:pt x="141" y="193"/>
                      <a:pt x="146" y="196"/>
                      <a:pt x="152" y="198"/>
                    </a:cubicBezTo>
                    <a:cubicBezTo>
                      <a:pt x="157" y="201"/>
                      <a:pt x="162" y="204"/>
                      <a:pt x="167" y="207"/>
                    </a:cubicBezTo>
                    <a:cubicBezTo>
                      <a:pt x="172" y="210"/>
                      <a:pt x="177" y="213"/>
                      <a:pt x="182" y="216"/>
                    </a:cubicBezTo>
                    <a:cubicBezTo>
                      <a:pt x="189" y="221"/>
                      <a:pt x="189" y="221"/>
                      <a:pt x="189" y="221"/>
                    </a:cubicBezTo>
                    <a:cubicBezTo>
                      <a:pt x="196" y="227"/>
                      <a:pt x="196" y="227"/>
                      <a:pt x="196" y="227"/>
                    </a:cubicBezTo>
                    <a:cubicBezTo>
                      <a:pt x="201" y="230"/>
                      <a:pt x="205" y="234"/>
                      <a:pt x="210" y="238"/>
                    </a:cubicBezTo>
                    <a:cubicBezTo>
                      <a:pt x="214" y="242"/>
                      <a:pt x="218" y="246"/>
                      <a:pt x="222" y="251"/>
                    </a:cubicBezTo>
                    <a:cubicBezTo>
                      <a:pt x="226" y="255"/>
                      <a:pt x="230" y="259"/>
                      <a:pt x="234" y="264"/>
                    </a:cubicBezTo>
                    <a:cubicBezTo>
                      <a:pt x="238" y="269"/>
                      <a:pt x="241" y="273"/>
                      <a:pt x="245" y="278"/>
                    </a:cubicBezTo>
                    <a:cubicBezTo>
                      <a:pt x="248" y="283"/>
                      <a:pt x="251" y="288"/>
                      <a:pt x="254" y="293"/>
                    </a:cubicBezTo>
                    <a:cubicBezTo>
                      <a:pt x="257" y="297"/>
                      <a:pt x="259" y="302"/>
                      <a:pt x="261" y="306"/>
                    </a:cubicBezTo>
                    <a:cubicBezTo>
                      <a:pt x="255" y="317"/>
                      <a:pt x="251" y="327"/>
                      <a:pt x="248" y="338"/>
                    </a:cubicBezTo>
                    <a:cubicBezTo>
                      <a:pt x="243" y="354"/>
                      <a:pt x="239" y="370"/>
                      <a:pt x="238" y="384"/>
                    </a:cubicBezTo>
                    <a:cubicBezTo>
                      <a:pt x="236" y="399"/>
                      <a:pt x="235" y="413"/>
                      <a:pt x="235" y="426"/>
                    </a:cubicBezTo>
                    <a:cubicBezTo>
                      <a:pt x="235" y="439"/>
                      <a:pt x="235" y="451"/>
                      <a:pt x="236" y="462"/>
                    </a:cubicBezTo>
                    <a:cubicBezTo>
                      <a:pt x="237" y="472"/>
                      <a:pt x="234" y="481"/>
                      <a:pt x="235" y="489"/>
                    </a:cubicBezTo>
                    <a:cubicBezTo>
                      <a:pt x="236" y="496"/>
                      <a:pt x="234" y="505"/>
                      <a:pt x="231" y="508"/>
                    </a:cubicBezTo>
                    <a:cubicBezTo>
                      <a:pt x="229" y="511"/>
                      <a:pt x="219" y="519"/>
                      <a:pt x="212" y="524"/>
                    </a:cubicBezTo>
                    <a:cubicBezTo>
                      <a:pt x="207" y="525"/>
                      <a:pt x="201" y="526"/>
                      <a:pt x="194" y="528"/>
                    </a:cubicBezTo>
                    <a:cubicBezTo>
                      <a:pt x="183" y="530"/>
                      <a:pt x="170" y="533"/>
                      <a:pt x="157" y="534"/>
                    </a:cubicBezTo>
                    <a:cubicBezTo>
                      <a:pt x="150" y="534"/>
                      <a:pt x="143" y="535"/>
                      <a:pt x="137" y="533"/>
                    </a:cubicBezTo>
                    <a:cubicBezTo>
                      <a:pt x="135" y="533"/>
                      <a:pt x="134" y="532"/>
                      <a:pt x="132" y="531"/>
                    </a:cubicBezTo>
                    <a:cubicBezTo>
                      <a:pt x="127" y="529"/>
                      <a:pt x="127" y="529"/>
                      <a:pt x="127" y="529"/>
                    </a:cubicBezTo>
                    <a:cubicBezTo>
                      <a:pt x="126" y="528"/>
                      <a:pt x="124" y="527"/>
                      <a:pt x="122" y="526"/>
                    </a:cubicBezTo>
                    <a:cubicBezTo>
                      <a:pt x="120" y="526"/>
                      <a:pt x="119" y="525"/>
                      <a:pt x="117" y="524"/>
                    </a:cubicBezTo>
                    <a:cubicBezTo>
                      <a:pt x="113" y="523"/>
                      <a:pt x="110" y="522"/>
                      <a:pt x="106" y="522"/>
                    </a:cubicBezTo>
                    <a:cubicBezTo>
                      <a:pt x="100" y="521"/>
                      <a:pt x="100" y="521"/>
                      <a:pt x="100" y="521"/>
                    </a:cubicBezTo>
                    <a:cubicBezTo>
                      <a:pt x="95" y="521"/>
                      <a:pt x="95" y="521"/>
                      <a:pt x="95" y="521"/>
                    </a:cubicBezTo>
                    <a:cubicBezTo>
                      <a:pt x="88" y="520"/>
                      <a:pt x="80" y="521"/>
                      <a:pt x="73" y="522"/>
                    </a:cubicBezTo>
                    <a:cubicBezTo>
                      <a:pt x="70" y="522"/>
                      <a:pt x="67" y="523"/>
                      <a:pt x="63" y="524"/>
                    </a:cubicBezTo>
                    <a:cubicBezTo>
                      <a:pt x="60" y="525"/>
                      <a:pt x="57" y="525"/>
                      <a:pt x="54" y="526"/>
                    </a:cubicBezTo>
                    <a:cubicBezTo>
                      <a:pt x="51" y="527"/>
                      <a:pt x="48" y="527"/>
                      <a:pt x="45" y="528"/>
                    </a:cubicBezTo>
                    <a:cubicBezTo>
                      <a:pt x="42" y="528"/>
                      <a:pt x="39" y="529"/>
                      <a:pt x="37" y="529"/>
                    </a:cubicBezTo>
                    <a:cubicBezTo>
                      <a:pt x="34" y="529"/>
                      <a:pt x="31" y="529"/>
                      <a:pt x="29" y="529"/>
                    </a:cubicBezTo>
                    <a:cubicBezTo>
                      <a:pt x="26" y="529"/>
                      <a:pt x="24" y="530"/>
                      <a:pt x="22" y="530"/>
                    </a:cubicBezTo>
                    <a:cubicBezTo>
                      <a:pt x="20" y="529"/>
                      <a:pt x="17" y="529"/>
                      <a:pt x="16" y="529"/>
                    </a:cubicBezTo>
                    <a:cubicBezTo>
                      <a:pt x="14" y="529"/>
                      <a:pt x="12" y="529"/>
                      <a:pt x="10" y="529"/>
                    </a:cubicBezTo>
                    <a:cubicBezTo>
                      <a:pt x="7" y="528"/>
                      <a:pt x="5" y="528"/>
                      <a:pt x="3" y="528"/>
                    </a:cubicBezTo>
                    <a:cubicBezTo>
                      <a:pt x="1" y="527"/>
                      <a:pt x="0" y="527"/>
                      <a:pt x="0" y="527"/>
                    </a:cubicBezTo>
                    <a:cubicBezTo>
                      <a:pt x="0" y="527"/>
                      <a:pt x="1" y="527"/>
                      <a:pt x="3" y="528"/>
                    </a:cubicBezTo>
                    <a:cubicBezTo>
                      <a:pt x="5" y="528"/>
                      <a:pt x="7" y="529"/>
                      <a:pt x="10" y="529"/>
                    </a:cubicBezTo>
                    <a:cubicBezTo>
                      <a:pt x="12" y="529"/>
                      <a:pt x="14" y="530"/>
                      <a:pt x="15" y="530"/>
                    </a:cubicBezTo>
                    <a:cubicBezTo>
                      <a:pt x="17" y="530"/>
                      <a:pt x="19" y="530"/>
                      <a:pt x="22" y="530"/>
                    </a:cubicBezTo>
                    <a:cubicBezTo>
                      <a:pt x="24" y="530"/>
                      <a:pt x="26" y="530"/>
                      <a:pt x="29" y="530"/>
                    </a:cubicBezTo>
                    <a:cubicBezTo>
                      <a:pt x="31" y="530"/>
                      <a:pt x="34" y="530"/>
                      <a:pt x="37" y="530"/>
                    </a:cubicBezTo>
                    <a:cubicBezTo>
                      <a:pt x="40" y="530"/>
                      <a:pt x="42" y="530"/>
                      <a:pt x="45" y="529"/>
                    </a:cubicBezTo>
                    <a:cubicBezTo>
                      <a:pt x="48" y="529"/>
                      <a:pt x="51" y="529"/>
                      <a:pt x="54" y="528"/>
                    </a:cubicBezTo>
                    <a:cubicBezTo>
                      <a:pt x="58" y="527"/>
                      <a:pt x="61" y="527"/>
                      <a:pt x="64" y="526"/>
                    </a:cubicBezTo>
                    <a:cubicBezTo>
                      <a:pt x="67" y="525"/>
                      <a:pt x="70" y="524"/>
                      <a:pt x="74" y="524"/>
                    </a:cubicBezTo>
                    <a:cubicBezTo>
                      <a:pt x="81" y="523"/>
                      <a:pt x="88" y="523"/>
                      <a:pt x="95" y="524"/>
                    </a:cubicBezTo>
                    <a:cubicBezTo>
                      <a:pt x="100" y="524"/>
                      <a:pt x="100" y="524"/>
                      <a:pt x="100" y="524"/>
                    </a:cubicBezTo>
                    <a:cubicBezTo>
                      <a:pt x="105" y="525"/>
                      <a:pt x="105" y="525"/>
                      <a:pt x="105" y="525"/>
                    </a:cubicBezTo>
                    <a:cubicBezTo>
                      <a:pt x="109" y="526"/>
                      <a:pt x="112" y="527"/>
                      <a:pt x="116" y="528"/>
                    </a:cubicBezTo>
                    <a:cubicBezTo>
                      <a:pt x="117" y="529"/>
                      <a:pt x="119" y="530"/>
                      <a:pt x="120" y="530"/>
                    </a:cubicBezTo>
                    <a:cubicBezTo>
                      <a:pt x="122" y="531"/>
                      <a:pt x="124" y="531"/>
                      <a:pt x="125" y="532"/>
                    </a:cubicBezTo>
                    <a:cubicBezTo>
                      <a:pt x="130" y="535"/>
                      <a:pt x="130" y="535"/>
                      <a:pt x="130" y="535"/>
                    </a:cubicBezTo>
                    <a:cubicBezTo>
                      <a:pt x="131" y="536"/>
                      <a:pt x="133" y="537"/>
                      <a:pt x="135" y="538"/>
                    </a:cubicBezTo>
                    <a:cubicBezTo>
                      <a:pt x="139" y="539"/>
                      <a:pt x="143" y="539"/>
                      <a:pt x="146" y="539"/>
                    </a:cubicBezTo>
                    <a:cubicBezTo>
                      <a:pt x="150" y="540"/>
                      <a:pt x="154" y="540"/>
                      <a:pt x="157" y="539"/>
                    </a:cubicBezTo>
                    <a:cubicBezTo>
                      <a:pt x="171" y="539"/>
                      <a:pt x="184" y="537"/>
                      <a:pt x="195" y="535"/>
                    </a:cubicBezTo>
                    <a:cubicBezTo>
                      <a:pt x="206" y="533"/>
                      <a:pt x="215" y="531"/>
                      <a:pt x="221" y="529"/>
                    </a:cubicBezTo>
                    <a:cubicBezTo>
                      <a:pt x="223" y="529"/>
                      <a:pt x="224" y="529"/>
                      <a:pt x="225" y="528"/>
                    </a:cubicBezTo>
                    <a:cubicBezTo>
                      <a:pt x="216" y="535"/>
                      <a:pt x="205" y="544"/>
                      <a:pt x="194" y="552"/>
                    </a:cubicBezTo>
                    <a:cubicBezTo>
                      <a:pt x="190" y="554"/>
                      <a:pt x="187" y="557"/>
                      <a:pt x="183" y="558"/>
                    </a:cubicBezTo>
                    <a:cubicBezTo>
                      <a:pt x="183" y="559"/>
                      <a:pt x="182" y="559"/>
                      <a:pt x="181" y="559"/>
                    </a:cubicBezTo>
                    <a:cubicBezTo>
                      <a:pt x="181" y="559"/>
                      <a:pt x="180" y="560"/>
                      <a:pt x="180" y="560"/>
                    </a:cubicBezTo>
                    <a:cubicBezTo>
                      <a:pt x="180" y="560"/>
                      <a:pt x="180" y="560"/>
                      <a:pt x="180" y="560"/>
                    </a:cubicBezTo>
                    <a:cubicBezTo>
                      <a:pt x="180" y="560"/>
                      <a:pt x="180" y="560"/>
                      <a:pt x="180" y="560"/>
                    </a:cubicBezTo>
                    <a:cubicBezTo>
                      <a:pt x="179" y="560"/>
                      <a:pt x="179" y="560"/>
                      <a:pt x="179" y="560"/>
                    </a:cubicBezTo>
                    <a:cubicBezTo>
                      <a:pt x="178" y="560"/>
                      <a:pt x="177" y="560"/>
                      <a:pt x="176" y="560"/>
                    </a:cubicBezTo>
                    <a:cubicBezTo>
                      <a:pt x="174" y="560"/>
                      <a:pt x="174" y="561"/>
                      <a:pt x="173" y="561"/>
                    </a:cubicBezTo>
                    <a:cubicBezTo>
                      <a:pt x="165" y="563"/>
                      <a:pt x="158" y="565"/>
                      <a:pt x="152" y="568"/>
                    </a:cubicBezTo>
                    <a:cubicBezTo>
                      <a:pt x="149" y="569"/>
                      <a:pt x="146" y="570"/>
                      <a:pt x="144" y="572"/>
                    </a:cubicBezTo>
                    <a:cubicBezTo>
                      <a:pt x="142" y="573"/>
                      <a:pt x="140" y="574"/>
                      <a:pt x="138" y="575"/>
                    </a:cubicBezTo>
                    <a:cubicBezTo>
                      <a:pt x="137" y="576"/>
                      <a:pt x="137" y="576"/>
                      <a:pt x="136" y="576"/>
                    </a:cubicBezTo>
                    <a:cubicBezTo>
                      <a:pt x="136" y="577"/>
                      <a:pt x="135" y="577"/>
                      <a:pt x="135" y="578"/>
                    </a:cubicBezTo>
                    <a:cubicBezTo>
                      <a:pt x="134" y="579"/>
                      <a:pt x="134" y="579"/>
                      <a:pt x="134" y="579"/>
                    </a:cubicBezTo>
                    <a:cubicBezTo>
                      <a:pt x="134" y="579"/>
                      <a:pt x="134" y="579"/>
                      <a:pt x="135" y="578"/>
                    </a:cubicBezTo>
                    <a:cubicBezTo>
                      <a:pt x="135" y="578"/>
                      <a:pt x="136" y="577"/>
                      <a:pt x="136" y="577"/>
                    </a:cubicBezTo>
                    <a:cubicBezTo>
                      <a:pt x="137" y="577"/>
                      <a:pt x="138" y="576"/>
                      <a:pt x="139" y="576"/>
                    </a:cubicBezTo>
                    <a:cubicBezTo>
                      <a:pt x="140" y="575"/>
                      <a:pt x="142" y="574"/>
                      <a:pt x="145" y="573"/>
                    </a:cubicBezTo>
                    <a:cubicBezTo>
                      <a:pt x="147" y="572"/>
                      <a:pt x="150" y="571"/>
                      <a:pt x="153" y="571"/>
                    </a:cubicBezTo>
                    <a:cubicBezTo>
                      <a:pt x="159" y="569"/>
                      <a:pt x="166" y="567"/>
                      <a:pt x="173" y="567"/>
                    </a:cubicBezTo>
                    <a:cubicBezTo>
                      <a:pt x="174" y="567"/>
                      <a:pt x="175" y="566"/>
                      <a:pt x="176" y="566"/>
                    </a:cubicBezTo>
                    <a:cubicBezTo>
                      <a:pt x="177" y="566"/>
                      <a:pt x="178" y="566"/>
                      <a:pt x="179" y="566"/>
                    </a:cubicBezTo>
                    <a:cubicBezTo>
                      <a:pt x="180" y="567"/>
                      <a:pt x="180" y="567"/>
                      <a:pt x="180" y="567"/>
                    </a:cubicBezTo>
                    <a:cubicBezTo>
                      <a:pt x="180" y="567"/>
                      <a:pt x="180" y="567"/>
                      <a:pt x="180" y="567"/>
                    </a:cubicBezTo>
                    <a:cubicBezTo>
                      <a:pt x="181" y="567"/>
                      <a:pt x="181" y="567"/>
                      <a:pt x="181" y="567"/>
                    </a:cubicBezTo>
                    <a:cubicBezTo>
                      <a:pt x="182" y="567"/>
                      <a:pt x="182" y="566"/>
                      <a:pt x="183" y="566"/>
                    </a:cubicBezTo>
                    <a:cubicBezTo>
                      <a:pt x="184" y="566"/>
                      <a:pt x="185" y="566"/>
                      <a:pt x="186" y="565"/>
                    </a:cubicBezTo>
                    <a:cubicBezTo>
                      <a:pt x="191" y="564"/>
                      <a:pt x="194" y="562"/>
                      <a:pt x="198" y="560"/>
                    </a:cubicBezTo>
                    <a:cubicBezTo>
                      <a:pt x="211" y="554"/>
                      <a:pt x="224" y="546"/>
                      <a:pt x="234" y="540"/>
                    </a:cubicBezTo>
                    <a:cubicBezTo>
                      <a:pt x="234" y="549"/>
                      <a:pt x="234" y="559"/>
                      <a:pt x="234" y="569"/>
                    </a:cubicBezTo>
                    <a:cubicBezTo>
                      <a:pt x="234" y="570"/>
                      <a:pt x="233" y="572"/>
                      <a:pt x="232" y="575"/>
                    </a:cubicBezTo>
                    <a:cubicBezTo>
                      <a:pt x="229" y="581"/>
                      <a:pt x="226" y="589"/>
                      <a:pt x="221" y="597"/>
                    </a:cubicBezTo>
                    <a:cubicBezTo>
                      <a:pt x="220" y="599"/>
                      <a:pt x="219" y="600"/>
                      <a:pt x="218" y="602"/>
                    </a:cubicBezTo>
                    <a:cubicBezTo>
                      <a:pt x="218" y="602"/>
                      <a:pt x="217" y="603"/>
                      <a:pt x="217" y="603"/>
                    </a:cubicBezTo>
                    <a:cubicBezTo>
                      <a:pt x="217" y="603"/>
                      <a:pt x="217" y="603"/>
                      <a:pt x="217" y="604"/>
                    </a:cubicBezTo>
                    <a:cubicBezTo>
                      <a:pt x="217" y="604"/>
                      <a:pt x="217" y="604"/>
                      <a:pt x="217" y="604"/>
                    </a:cubicBezTo>
                    <a:cubicBezTo>
                      <a:pt x="216" y="604"/>
                      <a:pt x="216" y="604"/>
                      <a:pt x="216" y="604"/>
                    </a:cubicBezTo>
                    <a:cubicBezTo>
                      <a:pt x="216" y="604"/>
                      <a:pt x="216" y="604"/>
                      <a:pt x="216" y="604"/>
                    </a:cubicBezTo>
                    <a:cubicBezTo>
                      <a:pt x="215" y="605"/>
                      <a:pt x="214" y="605"/>
                      <a:pt x="213" y="606"/>
                    </a:cubicBezTo>
                    <a:cubicBezTo>
                      <a:pt x="210" y="609"/>
                      <a:pt x="208" y="612"/>
                      <a:pt x="205" y="614"/>
                    </a:cubicBezTo>
                    <a:cubicBezTo>
                      <a:pt x="203" y="617"/>
                      <a:pt x="202" y="619"/>
                      <a:pt x="201" y="621"/>
                    </a:cubicBezTo>
                    <a:cubicBezTo>
                      <a:pt x="200" y="622"/>
                      <a:pt x="200" y="623"/>
                      <a:pt x="200" y="623"/>
                    </a:cubicBezTo>
                    <a:cubicBezTo>
                      <a:pt x="200" y="624"/>
                      <a:pt x="200" y="624"/>
                      <a:pt x="200" y="624"/>
                    </a:cubicBezTo>
                    <a:cubicBezTo>
                      <a:pt x="200" y="624"/>
                      <a:pt x="200" y="624"/>
                      <a:pt x="200" y="623"/>
                    </a:cubicBezTo>
                    <a:cubicBezTo>
                      <a:pt x="200" y="623"/>
                      <a:pt x="200" y="622"/>
                      <a:pt x="201" y="621"/>
                    </a:cubicBezTo>
                    <a:cubicBezTo>
                      <a:pt x="202" y="620"/>
                      <a:pt x="204" y="618"/>
                      <a:pt x="206" y="615"/>
                    </a:cubicBezTo>
                    <a:cubicBezTo>
                      <a:pt x="209" y="613"/>
                      <a:pt x="212" y="610"/>
                      <a:pt x="215" y="608"/>
                    </a:cubicBezTo>
                    <a:cubicBezTo>
                      <a:pt x="216" y="607"/>
                      <a:pt x="217" y="607"/>
                      <a:pt x="217" y="607"/>
                    </a:cubicBezTo>
                    <a:cubicBezTo>
                      <a:pt x="218" y="606"/>
                      <a:pt x="218" y="606"/>
                      <a:pt x="218" y="606"/>
                    </a:cubicBezTo>
                    <a:cubicBezTo>
                      <a:pt x="218" y="606"/>
                      <a:pt x="218" y="606"/>
                      <a:pt x="218" y="606"/>
                    </a:cubicBezTo>
                    <a:cubicBezTo>
                      <a:pt x="218" y="606"/>
                      <a:pt x="218" y="606"/>
                      <a:pt x="218" y="606"/>
                    </a:cubicBezTo>
                    <a:cubicBezTo>
                      <a:pt x="219" y="606"/>
                      <a:pt x="219" y="606"/>
                      <a:pt x="219" y="606"/>
                    </a:cubicBezTo>
                    <a:cubicBezTo>
                      <a:pt x="220" y="605"/>
                      <a:pt x="220" y="605"/>
                      <a:pt x="221" y="604"/>
                    </a:cubicBezTo>
                    <a:cubicBezTo>
                      <a:pt x="222" y="602"/>
                      <a:pt x="223" y="601"/>
                      <a:pt x="225" y="599"/>
                    </a:cubicBezTo>
                    <a:cubicBezTo>
                      <a:pt x="229" y="593"/>
                      <a:pt x="232" y="587"/>
                      <a:pt x="235" y="582"/>
                    </a:cubicBezTo>
                    <a:cubicBezTo>
                      <a:pt x="236" y="585"/>
                      <a:pt x="236" y="589"/>
                      <a:pt x="236" y="592"/>
                    </a:cubicBezTo>
                    <a:cubicBezTo>
                      <a:pt x="237" y="597"/>
                      <a:pt x="238" y="602"/>
                      <a:pt x="239" y="607"/>
                    </a:cubicBezTo>
                    <a:cubicBezTo>
                      <a:pt x="240" y="612"/>
                      <a:pt x="241" y="617"/>
                      <a:pt x="244" y="622"/>
                    </a:cubicBezTo>
                    <a:cubicBezTo>
                      <a:pt x="244" y="622"/>
                      <a:pt x="244" y="622"/>
                      <a:pt x="244" y="622"/>
                    </a:cubicBezTo>
                    <a:cubicBezTo>
                      <a:pt x="243" y="625"/>
                      <a:pt x="242" y="627"/>
                      <a:pt x="240" y="630"/>
                    </a:cubicBezTo>
                    <a:cubicBezTo>
                      <a:pt x="240" y="631"/>
                      <a:pt x="239" y="632"/>
                      <a:pt x="239" y="632"/>
                    </a:cubicBezTo>
                    <a:cubicBezTo>
                      <a:pt x="239" y="633"/>
                      <a:pt x="238" y="633"/>
                      <a:pt x="237" y="634"/>
                    </a:cubicBezTo>
                    <a:cubicBezTo>
                      <a:pt x="236" y="635"/>
                      <a:pt x="235" y="636"/>
                      <a:pt x="234" y="637"/>
                    </a:cubicBezTo>
                    <a:cubicBezTo>
                      <a:pt x="233" y="638"/>
                      <a:pt x="233" y="639"/>
                      <a:pt x="232" y="640"/>
                    </a:cubicBezTo>
                    <a:cubicBezTo>
                      <a:pt x="232" y="640"/>
                      <a:pt x="232" y="641"/>
                      <a:pt x="232" y="641"/>
                    </a:cubicBezTo>
                    <a:cubicBezTo>
                      <a:pt x="232" y="641"/>
                      <a:pt x="232" y="640"/>
                      <a:pt x="233" y="640"/>
                    </a:cubicBezTo>
                    <a:cubicBezTo>
                      <a:pt x="233" y="639"/>
                      <a:pt x="234" y="638"/>
                      <a:pt x="235" y="638"/>
                    </a:cubicBezTo>
                    <a:cubicBezTo>
                      <a:pt x="236" y="637"/>
                      <a:pt x="237" y="636"/>
                      <a:pt x="238" y="635"/>
                    </a:cubicBezTo>
                    <a:cubicBezTo>
                      <a:pt x="238" y="635"/>
                      <a:pt x="239" y="634"/>
                      <a:pt x="239" y="634"/>
                    </a:cubicBezTo>
                    <a:cubicBezTo>
                      <a:pt x="239" y="634"/>
                      <a:pt x="239" y="634"/>
                      <a:pt x="240" y="634"/>
                    </a:cubicBezTo>
                    <a:cubicBezTo>
                      <a:pt x="240" y="634"/>
                      <a:pt x="240" y="633"/>
                      <a:pt x="240" y="633"/>
                    </a:cubicBezTo>
                    <a:cubicBezTo>
                      <a:pt x="241" y="633"/>
                      <a:pt x="241" y="632"/>
                      <a:pt x="242" y="631"/>
                    </a:cubicBezTo>
                    <a:cubicBezTo>
                      <a:pt x="243" y="629"/>
                      <a:pt x="245" y="627"/>
                      <a:pt x="246" y="626"/>
                    </a:cubicBezTo>
                    <a:cubicBezTo>
                      <a:pt x="246" y="626"/>
                      <a:pt x="246" y="626"/>
                      <a:pt x="246" y="626"/>
                    </a:cubicBezTo>
                    <a:cubicBezTo>
                      <a:pt x="246" y="627"/>
                      <a:pt x="247" y="627"/>
                      <a:pt x="247" y="628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8" y="629"/>
                      <a:pt x="248" y="628"/>
                      <a:pt x="248" y="628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9" y="630"/>
                      <a:pt x="250" y="631"/>
                      <a:pt x="251" y="631"/>
                    </a:cubicBezTo>
                    <a:cubicBezTo>
                      <a:pt x="251" y="632"/>
                      <a:pt x="252" y="633"/>
                      <a:pt x="252" y="634"/>
                    </a:cubicBezTo>
                    <a:cubicBezTo>
                      <a:pt x="254" y="637"/>
                      <a:pt x="256" y="640"/>
                      <a:pt x="257" y="643"/>
                    </a:cubicBezTo>
                    <a:cubicBezTo>
                      <a:pt x="259" y="650"/>
                      <a:pt x="258" y="656"/>
                      <a:pt x="258" y="660"/>
                    </a:cubicBezTo>
                    <a:cubicBezTo>
                      <a:pt x="257" y="665"/>
                      <a:pt x="256" y="667"/>
                      <a:pt x="256" y="667"/>
                    </a:cubicBezTo>
                    <a:cubicBezTo>
                      <a:pt x="256" y="667"/>
                      <a:pt x="257" y="665"/>
                      <a:pt x="259" y="661"/>
                    </a:cubicBezTo>
                    <a:cubicBezTo>
                      <a:pt x="260" y="657"/>
                      <a:pt x="262" y="651"/>
                      <a:pt x="262" y="643"/>
                    </a:cubicBezTo>
                    <a:cubicBezTo>
                      <a:pt x="262" y="639"/>
                      <a:pt x="261" y="634"/>
                      <a:pt x="259" y="630"/>
                    </a:cubicBezTo>
                    <a:cubicBezTo>
                      <a:pt x="259" y="629"/>
                      <a:pt x="258" y="627"/>
                      <a:pt x="258" y="626"/>
                    </a:cubicBezTo>
                    <a:cubicBezTo>
                      <a:pt x="257" y="625"/>
                      <a:pt x="257" y="624"/>
                      <a:pt x="256" y="623"/>
                    </a:cubicBezTo>
                    <a:cubicBezTo>
                      <a:pt x="256" y="623"/>
                      <a:pt x="256" y="623"/>
                      <a:pt x="256" y="623"/>
                    </a:cubicBezTo>
                    <a:cubicBezTo>
                      <a:pt x="256" y="623"/>
                      <a:pt x="256" y="623"/>
                      <a:pt x="256" y="623"/>
                    </a:cubicBezTo>
                    <a:cubicBezTo>
                      <a:pt x="256" y="623"/>
                      <a:pt x="256" y="623"/>
                      <a:pt x="256" y="623"/>
                    </a:cubicBezTo>
                    <a:cubicBezTo>
                      <a:pt x="256" y="623"/>
                      <a:pt x="255" y="622"/>
                      <a:pt x="255" y="622"/>
                    </a:cubicBezTo>
                    <a:cubicBezTo>
                      <a:pt x="255" y="622"/>
                      <a:pt x="255" y="622"/>
                      <a:pt x="255" y="622"/>
                    </a:cubicBezTo>
                    <a:cubicBezTo>
                      <a:pt x="255" y="622"/>
                      <a:pt x="255" y="622"/>
                      <a:pt x="255" y="622"/>
                    </a:cubicBezTo>
                    <a:cubicBezTo>
                      <a:pt x="255" y="622"/>
                      <a:pt x="255" y="621"/>
                      <a:pt x="255" y="621"/>
                    </a:cubicBezTo>
                    <a:cubicBezTo>
                      <a:pt x="254" y="620"/>
                      <a:pt x="254" y="619"/>
                      <a:pt x="254" y="618"/>
                    </a:cubicBezTo>
                    <a:cubicBezTo>
                      <a:pt x="253" y="615"/>
                      <a:pt x="253" y="610"/>
                      <a:pt x="253" y="606"/>
                    </a:cubicBezTo>
                    <a:cubicBezTo>
                      <a:pt x="253" y="601"/>
                      <a:pt x="253" y="596"/>
                      <a:pt x="254" y="592"/>
                    </a:cubicBezTo>
                    <a:cubicBezTo>
                      <a:pt x="254" y="589"/>
                      <a:pt x="254" y="587"/>
                      <a:pt x="254" y="584"/>
                    </a:cubicBezTo>
                    <a:cubicBezTo>
                      <a:pt x="256" y="586"/>
                      <a:pt x="258" y="588"/>
                      <a:pt x="260" y="590"/>
                    </a:cubicBezTo>
                    <a:cubicBezTo>
                      <a:pt x="262" y="591"/>
                      <a:pt x="265" y="593"/>
                      <a:pt x="267" y="594"/>
                    </a:cubicBezTo>
                    <a:cubicBezTo>
                      <a:pt x="268" y="595"/>
                      <a:pt x="270" y="595"/>
                      <a:pt x="271" y="596"/>
                    </a:cubicBezTo>
                    <a:cubicBezTo>
                      <a:pt x="273" y="596"/>
                      <a:pt x="273" y="596"/>
                      <a:pt x="273" y="596"/>
                    </a:cubicBezTo>
                    <a:cubicBezTo>
                      <a:pt x="273" y="596"/>
                      <a:pt x="273" y="596"/>
                      <a:pt x="273" y="596"/>
                    </a:cubicBezTo>
                    <a:cubicBezTo>
                      <a:pt x="274" y="596"/>
                      <a:pt x="274" y="596"/>
                      <a:pt x="274" y="596"/>
                    </a:cubicBezTo>
                    <a:cubicBezTo>
                      <a:pt x="274" y="596"/>
                      <a:pt x="274" y="596"/>
                      <a:pt x="274" y="596"/>
                    </a:cubicBezTo>
                    <a:cubicBezTo>
                      <a:pt x="275" y="597"/>
                      <a:pt x="275" y="597"/>
                      <a:pt x="275" y="597"/>
                    </a:cubicBezTo>
                    <a:cubicBezTo>
                      <a:pt x="285" y="599"/>
                      <a:pt x="295" y="601"/>
                      <a:pt x="303" y="603"/>
                    </a:cubicBezTo>
                    <a:cubicBezTo>
                      <a:pt x="307" y="605"/>
                      <a:pt x="310" y="606"/>
                      <a:pt x="312" y="607"/>
                    </a:cubicBezTo>
                    <a:cubicBezTo>
                      <a:pt x="313" y="607"/>
                      <a:pt x="313" y="608"/>
                      <a:pt x="314" y="608"/>
                    </a:cubicBezTo>
                    <a:cubicBezTo>
                      <a:pt x="314" y="608"/>
                      <a:pt x="314" y="609"/>
                      <a:pt x="314" y="609"/>
                    </a:cubicBezTo>
                    <a:cubicBezTo>
                      <a:pt x="314" y="609"/>
                      <a:pt x="314" y="608"/>
                      <a:pt x="314" y="608"/>
                    </a:cubicBezTo>
                    <a:cubicBezTo>
                      <a:pt x="314" y="607"/>
                      <a:pt x="313" y="607"/>
                      <a:pt x="312" y="606"/>
                    </a:cubicBezTo>
                    <a:cubicBezTo>
                      <a:pt x="310" y="605"/>
                      <a:pt x="307" y="604"/>
                      <a:pt x="303" y="602"/>
                    </a:cubicBezTo>
                    <a:cubicBezTo>
                      <a:pt x="296" y="599"/>
                      <a:pt x="286" y="596"/>
                      <a:pt x="276" y="593"/>
                    </a:cubicBezTo>
                    <a:cubicBezTo>
                      <a:pt x="275" y="593"/>
                      <a:pt x="275" y="593"/>
                      <a:pt x="275" y="593"/>
                    </a:cubicBezTo>
                    <a:cubicBezTo>
                      <a:pt x="275" y="592"/>
                      <a:pt x="275" y="592"/>
                      <a:pt x="275" y="592"/>
                    </a:cubicBezTo>
                    <a:cubicBezTo>
                      <a:pt x="275" y="592"/>
                      <a:pt x="275" y="592"/>
                      <a:pt x="275" y="592"/>
                    </a:cubicBezTo>
                    <a:cubicBezTo>
                      <a:pt x="274" y="592"/>
                      <a:pt x="274" y="592"/>
                      <a:pt x="274" y="592"/>
                    </a:cubicBezTo>
                    <a:cubicBezTo>
                      <a:pt x="272" y="591"/>
                      <a:pt x="272" y="591"/>
                      <a:pt x="272" y="591"/>
                    </a:cubicBezTo>
                    <a:cubicBezTo>
                      <a:pt x="271" y="591"/>
                      <a:pt x="270" y="590"/>
                      <a:pt x="269" y="590"/>
                    </a:cubicBezTo>
                    <a:cubicBezTo>
                      <a:pt x="267" y="589"/>
                      <a:pt x="265" y="587"/>
                      <a:pt x="264" y="586"/>
                    </a:cubicBezTo>
                    <a:cubicBezTo>
                      <a:pt x="261" y="582"/>
                      <a:pt x="258" y="579"/>
                      <a:pt x="256" y="576"/>
                    </a:cubicBezTo>
                    <a:cubicBezTo>
                      <a:pt x="256" y="576"/>
                      <a:pt x="256" y="575"/>
                      <a:pt x="256" y="575"/>
                    </a:cubicBezTo>
                    <a:cubicBezTo>
                      <a:pt x="258" y="562"/>
                      <a:pt x="261" y="549"/>
                      <a:pt x="263" y="539"/>
                    </a:cubicBezTo>
                    <a:cubicBezTo>
                      <a:pt x="263" y="539"/>
                      <a:pt x="263" y="538"/>
                      <a:pt x="263" y="538"/>
                    </a:cubicBezTo>
                    <a:cubicBezTo>
                      <a:pt x="264" y="538"/>
                      <a:pt x="265" y="539"/>
                      <a:pt x="265" y="539"/>
                    </a:cubicBezTo>
                    <a:cubicBezTo>
                      <a:pt x="268" y="541"/>
                      <a:pt x="271" y="543"/>
                      <a:pt x="274" y="544"/>
                    </a:cubicBezTo>
                    <a:cubicBezTo>
                      <a:pt x="276" y="545"/>
                      <a:pt x="278" y="546"/>
                      <a:pt x="279" y="546"/>
                    </a:cubicBezTo>
                    <a:cubicBezTo>
                      <a:pt x="281" y="547"/>
                      <a:pt x="281" y="547"/>
                      <a:pt x="281" y="547"/>
                    </a:cubicBezTo>
                    <a:cubicBezTo>
                      <a:pt x="282" y="547"/>
                      <a:pt x="282" y="547"/>
                      <a:pt x="282" y="547"/>
                    </a:cubicBezTo>
                    <a:cubicBezTo>
                      <a:pt x="283" y="547"/>
                      <a:pt x="283" y="547"/>
                      <a:pt x="283" y="547"/>
                    </a:cubicBezTo>
                    <a:cubicBezTo>
                      <a:pt x="283" y="547"/>
                      <a:pt x="283" y="547"/>
                      <a:pt x="283" y="547"/>
                    </a:cubicBezTo>
                    <a:cubicBezTo>
                      <a:pt x="284" y="547"/>
                      <a:pt x="284" y="547"/>
                      <a:pt x="284" y="547"/>
                    </a:cubicBezTo>
                    <a:cubicBezTo>
                      <a:pt x="296" y="549"/>
                      <a:pt x="308" y="551"/>
                      <a:pt x="317" y="554"/>
                    </a:cubicBezTo>
                    <a:cubicBezTo>
                      <a:pt x="321" y="555"/>
                      <a:pt x="325" y="556"/>
                      <a:pt x="327" y="557"/>
                    </a:cubicBezTo>
                    <a:cubicBezTo>
                      <a:pt x="328" y="557"/>
                      <a:pt x="329" y="558"/>
                      <a:pt x="330" y="558"/>
                    </a:cubicBezTo>
                    <a:cubicBezTo>
                      <a:pt x="330" y="559"/>
                      <a:pt x="330" y="559"/>
                      <a:pt x="330" y="559"/>
                    </a:cubicBezTo>
                    <a:cubicBezTo>
                      <a:pt x="330" y="559"/>
                      <a:pt x="330" y="559"/>
                      <a:pt x="330" y="558"/>
                    </a:cubicBezTo>
                    <a:cubicBezTo>
                      <a:pt x="329" y="558"/>
                      <a:pt x="329" y="557"/>
                      <a:pt x="328" y="556"/>
                    </a:cubicBezTo>
                    <a:cubicBezTo>
                      <a:pt x="325" y="555"/>
                      <a:pt x="322" y="553"/>
                      <a:pt x="318" y="551"/>
                    </a:cubicBezTo>
                    <a:cubicBezTo>
                      <a:pt x="309" y="547"/>
                      <a:pt x="298" y="543"/>
                      <a:pt x="286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6" y="538"/>
                      <a:pt x="285" y="538"/>
                      <a:pt x="285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4" y="538"/>
                      <a:pt x="284" y="538"/>
                      <a:pt x="284" y="538"/>
                    </a:cubicBezTo>
                    <a:cubicBezTo>
                      <a:pt x="282" y="537"/>
                      <a:pt x="282" y="537"/>
                      <a:pt x="282" y="537"/>
                    </a:cubicBezTo>
                    <a:cubicBezTo>
                      <a:pt x="281" y="536"/>
                      <a:pt x="280" y="535"/>
                      <a:pt x="279" y="535"/>
                    </a:cubicBezTo>
                    <a:cubicBezTo>
                      <a:pt x="278" y="534"/>
                      <a:pt x="277" y="533"/>
                      <a:pt x="276" y="532"/>
                    </a:cubicBezTo>
                    <a:cubicBezTo>
                      <a:pt x="278" y="532"/>
                      <a:pt x="280" y="533"/>
                      <a:pt x="282" y="534"/>
                    </a:cubicBezTo>
                    <a:cubicBezTo>
                      <a:pt x="288" y="535"/>
                      <a:pt x="294" y="537"/>
                      <a:pt x="301" y="539"/>
                    </a:cubicBezTo>
                    <a:cubicBezTo>
                      <a:pt x="309" y="541"/>
                      <a:pt x="317" y="543"/>
                      <a:pt x="326" y="545"/>
                    </a:cubicBezTo>
                    <a:cubicBezTo>
                      <a:pt x="336" y="547"/>
                      <a:pt x="346" y="549"/>
                      <a:pt x="356" y="551"/>
                    </a:cubicBezTo>
                    <a:cubicBezTo>
                      <a:pt x="367" y="552"/>
                      <a:pt x="378" y="554"/>
                      <a:pt x="390" y="555"/>
                    </a:cubicBezTo>
                    <a:cubicBezTo>
                      <a:pt x="396" y="556"/>
                      <a:pt x="401" y="556"/>
                      <a:pt x="408" y="557"/>
                    </a:cubicBezTo>
                    <a:cubicBezTo>
                      <a:pt x="411" y="557"/>
                      <a:pt x="414" y="557"/>
                      <a:pt x="417" y="557"/>
                    </a:cubicBezTo>
                    <a:cubicBezTo>
                      <a:pt x="420" y="557"/>
                      <a:pt x="423" y="558"/>
                      <a:pt x="426" y="558"/>
                    </a:cubicBezTo>
                    <a:cubicBezTo>
                      <a:pt x="432" y="558"/>
                      <a:pt x="438" y="558"/>
                      <a:pt x="445" y="558"/>
                    </a:cubicBezTo>
                    <a:cubicBezTo>
                      <a:pt x="451" y="558"/>
                      <a:pt x="457" y="557"/>
                      <a:pt x="463" y="557"/>
                    </a:cubicBezTo>
                    <a:cubicBezTo>
                      <a:pt x="488" y="556"/>
                      <a:pt x="513" y="555"/>
                      <a:pt x="536" y="554"/>
                    </a:cubicBezTo>
                    <a:cubicBezTo>
                      <a:pt x="548" y="554"/>
                      <a:pt x="559" y="554"/>
                      <a:pt x="569" y="555"/>
                    </a:cubicBezTo>
                    <a:cubicBezTo>
                      <a:pt x="580" y="556"/>
                      <a:pt x="590" y="557"/>
                      <a:pt x="598" y="561"/>
                    </a:cubicBezTo>
                    <a:cubicBezTo>
                      <a:pt x="602" y="563"/>
                      <a:pt x="606" y="566"/>
                      <a:pt x="610" y="567"/>
                    </a:cubicBezTo>
                    <a:cubicBezTo>
                      <a:pt x="614" y="569"/>
                      <a:pt x="618" y="570"/>
                      <a:pt x="622" y="570"/>
                    </a:cubicBezTo>
                    <a:cubicBezTo>
                      <a:pt x="630" y="571"/>
                      <a:pt x="636" y="570"/>
                      <a:pt x="642" y="569"/>
                    </a:cubicBezTo>
                    <a:cubicBezTo>
                      <a:pt x="647" y="568"/>
                      <a:pt x="651" y="567"/>
                      <a:pt x="654" y="566"/>
                    </a:cubicBezTo>
                    <a:cubicBezTo>
                      <a:pt x="657" y="566"/>
                      <a:pt x="658" y="565"/>
                      <a:pt x="658" y="565"/>
                    </a:cubicBezTo>
                    <a:cubicBezTo>
                      <a:pt x="658" y="565"/>
                      <a:pt x="657" y="566"/>
                      <a:pt x="654" y="5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96" name="iṧḻïďê"/>
              <p:cNvSpPr/>
              <p:nvPr/>
            </p:nvSpPr>
            <p:spPr bwMode="auto">
              <a:xfrm>
                <a:off x="1850794" y="5724647"/>
                <a:ext cx="77247" cy="115530"/>
              </a:xfrm>
              <a:custGeom>
                <a:avLst/>
                <a:gdLst>
                  <a:gd name="T0" fmla="*/ 11 w 59"/>
                  <a:gd name="T1" fmla="*/ 70 h 74"/>
                  <a:gd name="T2" fmla="*/ 50 w 59"/>
                  <a:gd name="T3" fmla="*/ 56 h 74"/>
                  <a:gd name="T4" fmla="*/ 55 w 59"/>
                  <a:gd name="T5" fmla="*/ 4 h 74"/>
                  <a:gd name="T6" fmla="*/ 9 w 59"/>
                  <a:gd name="T7" fmla="*/ 28 h 74"/>
                  <a:gd name="T8" fmla="*/ 11 w 59"/>
                  <a:gd name="T9" fmla="*/ 7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74">
                    <a:moveTo>
                      <a:pt x="11" y="70"/>
                    </a:moveTo>
                    <a:cubicBezTo>
                      <a:pt x="25" y="74"/>
                      <a:pt x="41" y="69"/>
                      <a:pt x="50" y="56"/>
                    </a:cubicBezTo>
                    <a:cubicBezTo>
                      <a:pt x="59" y="43"/>
                      <a:pt x="53" y="7"/>
                      <a:pt x="55" y="4"/>
                    </a:cubicBezTo>
                    <a:cubicBezTo>
                      <a:pt x="56" y="0"/>
                      <a:pt x="17" y="15"/>
                      <a:pt x="9" y="28"/>
                    </a:cubicBezTo>
                    <a:cubicBezTo>
                      <a:pt x="0" y="42"/>
                      <a:pt x="1" y="58"/>
                      <a:pt x="11" y="7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97" name="íšḻiḑé"/>
              <p:cNvSpPr/>
              <p:nvPr/>
            </p:nvSpPr>
            <p:spPr bwMode="auto">
              <a:xfrm>
                <a:off x="1941134" y="5677810"/>
                <a:ext cx="83793" cy="137387"/>
              </a:xfrm>
              <a:custGeom>
                <a:avLst/>
                <a:gdLst>
                  <a:gd name="T0" fmla="*/ 17 w 64"/>
                  <a:gd name="T1" fmla="*/ 85 h 87"/>
                  <a:gd name="T2" fmla="*/ 57 w 64"/>
                  <a:gd name="T3" fmla="*/ 62 h 87"/>
                  <a:gd name="T4" fmla="*/ 52 w 64"/>
                  <a:gd name="T5" fmla="*/ 4 h 87"/>
                  <a:gd name="T6" fmla="*/ 7 w 64"/>
                  <a:gd name="T7" fmla="*/ 40 h 87"/>
                  <a:gd name="T8" fmla="*/ 17 w 64"/>
                  <a:gd name="T9" fmla="*/ 85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87">
                    <a:moveTo>
                      <a:pt x="17" y="85"/>
                    </a:moveTo>
                    <a:cubicBezTo>
                      <a:pt x="34" y="87"/>
                      <a:pt x="50" y="78"/>
                      <a:pt x="57" y="62"/>
                    </a:cubicBezTo>
                    <a:cubicBezTo>
                      <a:pt x="64" y="46"/>
                      <a:pt x="51" y="8"/>
                      <a:pt x="52" y="4"/>
                    </a:cubicBezTo>
                    <a:cubicBezTo>
                      <a:pt x="53" y="0"/>
                      <a:pt x="14" y="24"/>
                      <a:pt x="7" y="40"/>
                    </a:cubicBezTo>
                    <a:cubicBezTo>
                      <a:pt x="0" y="56"/>
                      <a:pt x="5" y="74"/>
                      <a:pt x="17" y="8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98" name="í$liḋè"/>
              <p:cNvSpPr/>
              <p:nvPr/>
            </p:nvSpPr>
            <p:spPr bwMode="auto">
              <a:xfrm>
                <a:off x="2026237" y="5690300"/>
                <a:ext cx="86412" cy="124898"/>
              </a:xfrm>
              <a:custGeom>
                <a:avLst/>
                <a:gdLst>
                  <a:gd name="T0" fmla="*/ 9 w 65"/>
                  <a:gd name="T1" fmla="*/ 73 h 79"/>
                  <a:gd name="T2" fmla="*/ 53 w 65"/>
                  <a:gd name="T3" fmla="*/ 61 h 79"/>
                  <a:gd name="T4" fmla="*/ 63 w 65"/>
                  <a:gd name="T5" fmla="*/ 4 h 79"/>
                  <a:gd name="T6" fmla="*/ 10 w 65"/>
                  <a:gd name="T7" fmla="*/ 28 h 79"/>
                  <a:gd name="T8" fmla="*/ 9 w 65"/>
                  <a:gd name="T9" fmla="*/ 73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79">
                    <a:moveTo>
                      <a:pt x="9" y="73"/>
                    </a:moveTo>
                    <a:cubicBezTo>
                      <a:pt x="25" y="79"/>
                      <a:pt x="43" y="74"/>
                      <a:pt x="53" y="61"/>
                    </a:cubicBezTo>
                    <a:cubicBezTo>
                      <a:pt x="64" y="47"/>
                      <a:pt x="61" y="8"/>
                      <a:pt x="63" y="4"/>
                    </a:cubicBezTo>
                    <a:cubicBezTo>
                      <a:pt x="65" y="0"/>
                      <a:pt x="21" y="14"/>
                      <a:pt x="10" y="28"/>
                    </a:cubicBezTo>
                    <a:cubicBezTo>
                      <a:pt x="0" y="41"/>
                      <a:pt x="0" y="60"/>
                      <a:pt x="9" y="7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99" name="iśļiḑè"/>
              <p:cNvSpPr/>
              <p:nvPr/>
            </p:nvSpPr>
            <p:spPr bwMode="auto">
              <a:xfrm>
                <a:off x="2175493" y="5758994"/>
                <a:ext cx="44515" cy="64010"/>
              </a:xfrm>
              <a:custGeom>
                <a:avLst/>
                <a:gdLst>
                  <a:gd name="T0" fmla="*/ 5 w 34"/>
                  <a:gd name="T1" fmla="*/ 38 h 41"/>
                  <a:gd name="T2" fmla="*/ 28 w 34"/>
                  <a:gd name="T3" fmla="*/ 31 h 41"/>
                  <a:gd name="T4" fmla="*/ 33 w 34"/>
                  <a:gd name="T5" fmla="*/ 2 h 41"/>
                  <a:gd name="T6" fmla="*/ 5 w 34"/>
                  <a:gd name="T7" fmla="*/ 14 h 41"/>
                  <a:gd name="T8" fmla="*/ 5 w 34"/>
                  <a:gd name="T9" fmla="*/ 3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41">
                    <a:moveTo>
                      <a:pt x="5" y="38"/>
                    </a:moveTo>
                    <a:cubicBezTo>
                      <a:pt x="13" y="41"/>
                      <a:pt x="22" y="39"/>
                      <a:pt x="28" y="31"/>
                    </a:cubicBezTo>
                    <a:cubicBezTo>
                      <a:pt x="33" y="24"/>
                      <a:pt x="32" y="4"/>
                      <a:pt x="33" y="2"/>
                    </a:cubicBezTo>
                    <a:cubicBezTo>
                      <a:pt x="34" y="0"/>
                      <a:pt x="11" y="7"/>
                      <a:pt x="5" y="14"/>
                    </a:cubicBezTo>
                    <a:cubicBezTo>
                      <a:pt x="0" y="21"/>
                      <a:pt x="0" y="31"/>
                      <a:pt x="5" y="3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200" name="ïSḻide"/>
              <p:cNvSpPr/>
              <p:nvPr/>
            </p:nvSpPr>
            <p:spPr bwMode="auto">
              <a:xfrm>
                <a:off x="1774857" y="5379618"/>
                <a:ext cx="89030" cy="132704"/>
              </a:xfrm>
              <a:custGeom>
                <a:avLst/>
                <a:gdLst>
                  <a:gd name="T0" fmla="*/ 11 w 67"/>
                  <a:gd name="T1" fmla="*/ 78 h 84"/>
                  <a:gd name="T2" fmla="*/ 57 w 67"/>
                  <a:gd name="T3" fmla="*/ 63 h 84"/>
                  <a:gd name="T4" fmla="*/ 64 w 67"/>
                  <a:gd name="T5" fmla="*/ 4 h 84"/>
                  <a:gd name="T6" fmla="*/ 10 w 67"/>
                  <a:gd name="T7" fmla="*/ 30 h 84"/>
                  <a:gd name="T8" fmla="*/ 11 w 67"/>
                  <a:gd name="T9" fmla="*/ 7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84">
                    <a:moveTo>
                      <a:pt x="11" y="78"/>
                    </a:moveTo>
                    <a:cubicBezTo>
                      <a:pt x="27" y="84"/>
                      <a:pt x="46" y="78"/>
                      <a:pt x="57" y="63"/>
                    </a:cubicBezTo>
                    <a:cubicBezTo>
                      <a:pt x="67" y="49"/>
                      <a:pt x="62" y="7"/>
                      <a:pt x="64" y="4"/>
                    </a:cubicBezTo>
                    <a:cubicBezTo>
                      <a:pt x="66" y="0"/>
                      <a:pt x="21" y="16"/>
                      <a:pt x="10" y="30"/>
                    </a:cubicBezTo>
                    <a:cubicBezTo>
                      <a:pt x="0" y="45"/>
                      <a:pt x="1" y="65"/>
                      <a:pt x="11" y="7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201" name="iṣḻïḓé"/>
              <p:cNvSpPr/>
              <p:nvPr/>
            </p:nvSpPr>
            <p:spPr bwMode="auto">
              <a:xfrm>
                <a:off x="1803660" y="5521688"/>
                <a:ext cx="61536" cy="93673"/>
              </a:xfrm>
              <a:custGeom>
                <a:avLst/>
                <a:gdLst>
                  <a:gd name="T0" fmla="*/ 10 w 46"/>
                  <a:gd name="T1" fmla="*/ 57 h 59"/>
                  <a:gd name="T2" fmla="*/ 40 w 46"/>
                  <a:gd name="T3" fmla="*/ 44 h 59"/>
                  <a:gd name="T4" fmla="*/ 41 w 46"/>
                  <a:gd name="T5" fmla="*/ 2 h 59"/>
                  <a:gd name="T6" fmla="*/ 6 w 46"/>
                  <a:gd name="T7" fmla="*/ 24 h 59"/>
                  <a:gd name="T8" fmla="*/ 10 w 46"/>
                  <a:gd name="T9" fmla="*/ 5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59">
                    <a:moveTo>
                      <a:pt x="10" y="57"/>
                    </a:moveTo>
                    <a:cubicBezTo>
                      <a:pt x="21" y="59"/>
                      <a:pt x="34" y="54"/>
                      <a:pt x="40" y="44"/>
                    </a:cubicBezTo>
                    <a:cubicBezTo>
                      <a:pt x="46" y="33"/>
                      <a:pt x="40" y="5"/>
                      <a:pt x="41" y="2"/>
                    </a:cubicBezTo>
                    <a:cubicBezTo>
                      <a:pt x="42" y="0"/>
                      <a:pt x="12" y="14"/>
                      <a:pt x="6" y="24"/>
                    </a:cubicBezTo>
                    <a:cubicBezTo>
                      <a:pt x="0" y="35"/>
                      <a:pt x="2" y="48"/>
                      <a:pt x="10" y="5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202" name="ïşḷiḋé"/>
              <p:cNvSpPr/>
              <p:nvPr/>
            </p:nvSpPr>
            <p:spPr bwMode="auto">
              <a:xfrm>
                <a:off x="1841629" y="5634096"/>
                <a:ext cx="124381" cy="99918"/>
              </a:xfrm>
              <a:custGeom>
                <a:avLst/>
                <a:gdLst>
                  <a:gd name="T0" fmla="*/ 0 w 94"/>
                  <a:gd name="T1" fmla="*/ 40 h 63"/>
                  <a:gd name="T2" fmla="*/ 44 w 94"/>
                  <a:gd name="T3" fmla="*/ 59 h 63"/>
                  <a:gd name="T4" fmla="*/ 90 w 94"/>
                  <a:gd name="T5" fmla="*/ 20 h 63"/>
                  <a:gd name="T6" fmla="*/ 32 w 94"/>
                  <a:gd name="T7" fmla="*/ 4 h 63"/>
                  <a:gd name="T8" fmla="*/ 0 w 94"/>
                  <a:gd name="T9" fmla="*/ 4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63">
                    <a:moveTo>
                      <a:pt x="0" y="40"/>
                    </a:moveTo>
                    <a:cubicBezTo>
                      <a:pt x="9" y="55"/>
                      <a:pt x="27" y="63"/>
                      <a:pt x="44" y="59"/>
                    </a:cubicBezTo>
                    <a:cubicBezTo>
                      <a:pt x="62" y="55"/>
                      <a:pt x="86" y="21"/>
                      <a:pt x="90" y="20"/>
                    </a:cubicBezTo>
                    <a:cubicBezTo>
                      <a:pt x="94" y="18"/>
                      <a:pt x="50" y="0"/>
                      <a:pt x="32" y="4"/>
                    </a:cubicBezTo>
                    <a:cubicBezTo>
                      <a:pt x="14" y="8"/>
                      <a:pt x="2" y="23"/>
                      <a:pt x="0" y="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203" name="ïśḻîďê"/>
              <p:cNvSpPr/>
              <p:nvPr/>
            </p:nvSpPr>
            <p:spPr bwMode="auto">
              <a:xfrm>
                <a:off x="1884835" y="5541984"/>
                <a:ext cx="125690" cy="101480"/>
              </a:xfrm>
              <a:custGeom>
                <a:avLst/>
                <a:gdLst>
                  <a:gd name="T0" fmla="*/ 0 w 95"/>
                  <a:gd name="T1" fmla="*/ 40 h 64"/>
                  <a:gd name="T2" fmla="*/ 45 w 95"/>
                  <a:gd name="T3" fmla="*/ 60 h 64"/>
                  <a:gd name="T4" fmla="*/ 91 w 95"/>
                  <a:gd name="T5" fmla="*/ 20 h 64"/>
                  <a:gd name="T6" fmla="*/ 32 w 95"/>
                  <a:gd name="T7" fmla="*/ 4 h 64"/>
                  <a:gd name="T8" fmla="*/ 0 w 95"/>
                  <a:gd name="T9" fmla="*/ 4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64">
                    <a:moveTo>
                      <a:pt x="0" y="40"/>
                    </a:moveTo>
                    <a:cubicBezTo>
                      <a:pt x="9" y="56"/>
                      <a:pt x="27" y="64"/>
                      <a:pt x="45" y="60"/>
                    </a:cubicBezTo>
                    <a:cubicBezTo>
                      <a:pt x="63" y="56"/>
                      <a:pt x="87" y="22"/>
                      <a:pt x="91" y="20"/>
                    </a:cubicBezTo>
                    <a:cubicBezTo>
                      <a:pt x="95" y="18"/>
                      <a:pt x="50" y="0"/>
                      <a:pt x="32" y="4"/>
                    </a:cubicBezTo>
                    <a:cubicBezTo>
                      <a:pt x="14" y="8"/>
                      <a:pt x="2" y="23"/>
                      <a:pt x="0" y="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204" name="ïSḻïḋè"/>
              <p:cNvSpPr/>
              <p:nvPr/>
            </p:nvSpPr>
            <p:spPr bwMode="auto">
              <a:xfrm>
                <a:off x="1884835" y="5823004"/>
                <a:ext cx="100814" cy="112408"/>
              </a:xfrm>
              <a:custGeom>
                <a:avLst/>
                <a:gdLst>
                  <a:gd name="T0" fmla="*/ 7 w 76"/>
                  <a:gd name="T1" fmla="*/ 8 h 71"/>
                  <a:gd name="T2" fmla="*/ 16 w 76"/>
                  <a:gd name="T3" fmla="*/ 54 h 71"/>
                  <a:gd name="T4" fmla="*/ 73 w 76"/>
                  <a:gd name="T5" fmla="*/ 69 h 71"/>
                  <a:gd name="T6" fmla="*/ 54 w 76"/>
                  <a:gd name="T7" fmla="*/ 14 h 71"/>
                  <a:gd name="T8" fmla="*/ 7 w 76"/>
                  <a:gd name="T9" fmla="*/ 8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1">
                    <a:moveTo>
                      <a:pt x="7" y="8"/>
                    </a:moveTo>
                    <a:cubicBezTo>
                      <a:pt x="0" y="23"/>
                      <a:pt x="3" y="42"/>
                      <a:pt x="16" y="54"/>
                    </a:cubicBezTo>
                    <a:cubicBezTo>
                      <a:pt x="29" y="66"/>
                      <a:pt x="69" y="66"/>
                      <a:pt x="73" y="69"/>
                    </a:cubicBezTo>
                    <a:cubicBezTo>
                      <a:pt x="76" y="71"/>
                      <a:pt x="66" y="25"/>
                      <a:pt x="54" y="14"/>
                    </a:cubicBezTo>
                    <a:cubicBezTo>
                      <a:pt x="41" y="2"/>
                      <a:pt x="22" y="0"/>
                      <a:pt x="7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205" name="is1íḓê"/>
              <p:cNvSpPr/>
              <p:nvPr/>
            </p:nvSpPr>
            <p:spPr bwMode="auto">
              <a:xfrm>
                <a:off x="1989577" y="5816759"/>
                <a:ext cx="57608" cy="85868"/>
              </a:xfrm>
              <a:custGeom>
                <a:avLst/>
                <a:gdLst>
                  <a:gd name="T0" fmla="*/ 8 w 43"/>
                  <a:gd name="T1" fmla="*/ 3 h 54"/>
                  <a:gd name="T2" fmla="*/ 6 w 43"/>
                  <a:gd name="T3" fmla="*/ 34 h 54"/>
                  <a:gd name="T4" fmla="*/ 41 w 43"/>
                  <a:gd name="T5" fmla="*/ 52 h 54"/>
                  <a:gd name="T6" fmla="*/ 37 w 43"/>
                  <a:gd name="T7" fmla="*/ 14 h 54"/>
                  <a:gd name="T8" fmla="*/ 8 w 43"/>
                  <a:gd name="T9" fmla="*/ 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4">
                    <a:moveTo>
                      <a:pt x="8" y="3"/>
                    </a:moveTo>
                    <a:cubicBezTo>
                      <a:pt x="1" y="12"/>
                      <a:pt x="0" y="24"/>
                      <a:pt x="6" y="34"/>
                    </a:cubicBezTo>
                    <a:cubicBezTo>
                      <a:pt x="13" y="44"/>
                      <a:pt x="39" y="50"/>
                      <a:pt x="41" y="52"/>
                    </a:cubicBezTo>
                    <a:cubicBezTo>
                      <a:pt x="43" y="54"/>
                      <a:pt x="43" y="24"/>
                      <a:pt x="37" y="14"/>
                    </a:cubicBezTo>
                    <a:cubicBezTo>
                      <a:pt x="30" y="4"/>
                      <a:pt x="19" y="0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206" name="iśḻïde"/>
              <p:cNvSpPr/>
              <p:nvPr/>
            </p:nvSpPr>
            <p:spPr bwMode="auto">
              <a:xfrm>
                <a:off x="2170256" y="5812075"/>
                <a:ext cx="53681" cy="60888"/>
              </a:xfrm>
              <a:custGeom>
                <a:avLst/>
                <a:gdLst>
                  <a:gd name="T0" fmla="*/ 4 w 41"/>
                  <a:gd name="T1" fmla="*/ 4 h 38"/>
                  <a:gd name="T2" fmla="*/ 9 w 41"/>
                  <a:gd name="T3" fmla="*/ 29 h 38"/>
                  <a:gd name="T4" fmla="*/ 39 w 41"/>
                  <a:gd name="T5" fmla="*/ 37 h 38"/>
                  <a:gd name="T6" fmla="*/ 29 w 41"/>
                  <a:gd name="T7" fmla="*/ 7 h 38"/>
                  <a:gd name="T8" fmla="*/ 4 w 41"/>
                  <a:gd name="T9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8">
                    <a:moveTo>
                      <a:pt x="4" y="4"/>
                    </a:moveTo>
                    <a:cubicBezTo>
                      <a:pt x="0" y="12"/>
                      <a:pt x="2" y="22"/>
                      <a:pt x="9" y="29"/>
                    </a:cubicBezTo>
                    <a:cubicBezTo>
                      <a:pt x="16" y="35"/>
                      <a:pt x="37" y="35"/>
                      <a:pt x="39" y="37"/>
                    </a:cubicBezTo>
                    <a:cubicBezTo>
                      <a:pt x="41" y="38"/>
                      <a:pt x="36" y="14"/>
                      <a:pt x="29" y="7"/>
                    </a:cubicBezTo>
                    <a:cubicBezTo>
                      <a:pt x="22" y="1"/>
                      <a:pt x="12" y="0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207" name="ïŝľîḋe"/>
              <p:cNvSpPr/>
              <p:nvPr/>
            </p:nvSpPr>
            <p:spPr bwMode="auto">
              <a:xfrm>
                <a:off x="2106102" y="5735576"/>
                <a:ext cx="56299" cy="79623"/>
              </a:xfrm>
              <a:custGeom>
                <a:avLst/>
                <a:gdLst>
                  <a:gd name="T0" fmla="*/ 6 w 42"/>
                  <a:gd name="T1" fmla="*/ 48 h 51"/>
                  <a:gd name="T2" fmla="*/ 34 w 42"/>
                  <a:gd name="T3" fmla="*/ 39 h 51"/>
                  <a:gd name="T4" fmla="*/ 41 w 42"/>
                  <a:gd name="T5" fmla="*/ 2 h 51"/>
                  <a:gd name="T6" fmla="*/ 7 w 42"/>
                  <a:gd name="T7" fmla="*/ 18 h 51"/>
                  <a:gd name="T8" fmla="*/ 6 w 42"/>
                  <a:gd name="T9" fmla="*/ 4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1">
                    <a:moveTo>
                      <a:pt x="6" y="48"/>
                    </a:moveTo>
                    <a:cubicBezTo>
                      <a:pt x="16" y="51"/>
                      <a:pt x="28" y="48"/>
                      <a:pt x="34" y="39"/>
                    </a:cubicBezTo>
                    <a:cubicBezTo>
                      <a:pt x="41" y="31"/>
                      <a:pt x="40" y="5"/>
                      <a:pt x="41" y="2"/>
                    </a:cubicBezTo>
                    <a:cubicBezTo>
                      <a:pt x="42" y="0"/>
                      <a:pt x="13" y="9"/>
                      <a:pt x="7" y="18"/>
                    </a:cubicBezTo>
                    <a:cubicBezTo>
                      <a:pt x="0" y="27"/>
                      <a:pt x="0" y="39"/>
                      <a:pt x="6" y="4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208" name="îṧ1ïdè"/>
              <p:cNvSpPr/>
              <p:nvPr/>
            </p:nvSpPr>
            <p:spPr bwMode="auto">
              <a:xfrm>
                <a:off x="2074679" y="5812075"/>
                <a:ext cx="83793" cy="93673"/>
              </a:xfrm>
              <a:custGeom>
                <a:avLst/>
                <a:gdLst>
                  <a:gd name="T0" fmla="*/ 6 w 63"/>
                  <a:gd name="T1" fmla="*/ 7 h 59"/>
                  <a:gd name="T2" fmla="*/ 13 w 63"/>
                  <a:gd name="T3" fmla="*/ 45 h 59"/>
                  <a:gd name="T4" fmla="*/ 60 w 63"/>
                  <a:gd name="T5" fmla="*/ 57 h 59"/>
                  <a:gd name="T6" fmla="*/ 44 w 63"/>
                  <a:gd name="T7" fmla="*/ 11 h 59"/>
                  <a:gd name="T8" fmla="*/ 6 w 63"/>
                  <a:gd name="T9" fmla="*/ 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59">
                    <a:moveTo>
                      <a:pt x="6" y="7"/>
                    </a:moveTo>
                    <a:cubicBezTo>
                      <a:pt x="0" y="20"/>
                      <a:pt x="2" y="35"/>
                      <a:pt x="13" y="45"/>
                    </a:cubicBezTo>
                    <a:cubicBezTo>
                      <a:pt x="24" y="55"/>
                      <a:pt x="57" y="55"/>
                      <a:pt x="60" y="57"/>
                    </a:cubicBezTo>
                    <a:cubicBezTo>
                      <a:pt x="63" y="59"/>
                      <a:pt x="55" y="21"/>
                      <a:pt x="44" y="11"/>
                    </a:cubicBezTo>
                    <a:cubicBezTo>
                      <a:pt x="33" y="2"/>
                      <a:pt x="18" y="0"/>
                      <a:pt x="6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209" name="íś1iḋe"/>
              <p:cNvSpPr/>
              <p:nvPr/>
            </p:nvSpPr>
            <p:spPr bwMode="auto">
              <a:xfrm>
                <a:off x="1619053" y="5607556"/>
                <a:ext cx="79866" cy="159244"/>
              </a:xfrm>
              <a:custGeom>
                <a:avLst/>
                <a:gdLst>
                  <a:gd name="T0" fmla="*/ 30 w 61"/>
                  <a:gd name="T1" fmla="*/ 101 h 101"/>
                  <a:gd name="T2" fmla="*/ 1 w 61"/>
                  <a:gd name="T3" fmla="*/ 60 h 101"/>
                  <a:gd name="T4" fmla="*/ 31 w 61"/>
                  <a:gd name="T5" fmla="*/ 4 h 101"/>
                  <a:gd name="T6" fmla="*/ 61 w 61"/>
                  <a:gd name="T7" fmla="*/ 61 h 101"/>
                  <a:gd name="T8" fmla="*/ 30 w 61"/>
                  <a:gd name="T9" fmla="*/ 10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101">
                    <a:moveTo>
                      <a:pt x="30" y="101"/>
                    </a:moveTo>
                    <a:cubicBezTo>
                      <a:pt x="13" y="96"/>
                      <a:pt x="0" y="79"/>
                      <a:pt x="1" y="60"/>
                    </a:cubicBezTo>
                    <a:cubicBezTo>
                      <a:pt x="1" y="41"/>
                      <a:pt x="31" y="9"/>
                      <a:pt x="31" y="4"/>
                    </a:cubicBezTo>
                    <a:cubicBezTo>
                      <a:pt x="32" y="0"/>
                      <a:pt x="61" y="42"/>
                      <a:pt x="61" y="61"/>
                    </a:cubicBezTo>
                    <a:cubicBezTo>
                      <a:pt x="60" y="80"/>
                      <a:pt x="47" y="96"/>
                      <a:pt x="30" y="1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210" name="iśľíḓé"/>
              <p:cNvSpPr/>
              <p:nvPr/>
            </p:nvSpPr>
            <p:spPr bwMode="auto">
              <a:xfrm>
                <a:off x="1530022" y="5577892"/>
                <a:ext cx="91649" cy="153000"/>
              </a:xfrm>
              <a:custGeom>
                <a:avLst/>
                <a:gdLst>
                  <a:gd name="T0" fmla="*/ 48 w 69"/>
                  <a:gd name="T1" fmla="*/ 95 h 96"/>
                  <a:gd name="T2" fmla="*/ 7 w 69"/>
                  <a:gd name="T3" fmla="*/ 67 h 96"/>
                  <a:gd name="T4" fmla="*/ 16 w 69"/>
                  <a:gd name="T5" fmla="*/ 4 h 96"/>
                  <a:gd name="T6" fmla="*/ 63 w 69"/>
                  <a:gd name="T7" fmla="*/ 47 h 96"/>
                  <a:gd name="T8" fmla="*/ 48 w 69"/>
                  <a:gd name="T9" fmla="*/ 95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96">
                    <a:moveTo>
                      <a:pt x="48" y="95"/>
                    </a:moveTo>
                    <a:cubicBezTo>
                      <a:pt x="30" y="96"/>
                      <a:pt x="13" y="85"/>
                      <a:pt x="7" y="67"/>
                    </a:cubicBezTo>
                    <a:cubicBezTo>
                      <a:pt x="0" y="49"/>
                      <a:pt x="17" y="8"/>
                      <a:pt x="16" y="4"/>
                    </a:cubicBezTo>
                    <a:cubicBezTo>
                      <a:pt x="15" y="0"/>
                      <a:pt x="57" y="29"/>
                      <a:pt x="63" y="47"/>
                    </a:cubicBezTo>
                    <a:cubicBezTo>
                      <a:pt x="69" y="65"/>
                      <a:pt x="63" y="85"/>
                      <a:pt x="48" y="9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211" name="íṡlïḋê"/>
              <p:cNvSpPr/>
              <p:nvPr/>
            </p:nvSpPr>
            <p:spPr bwMode="auto">
              <a:xfrm>
                <a:off x="1641311" y="5349954"/>
                <a:ext cx="141401" cy="120214"/>
              </a:xfrm>
              <a:custGeom>
                <a:avLst/>
                <a:gdLst>
                  <a:gd name="T0" fmla="*/ 89 w 107"/>
                  <a:gd name="T1" fmla="*/ 2 h 76"/>
                  <a:gd name="T2" fmla="*/ 71 w 107"/>
                  <a:gd name="T3" fmla="*/ 23 h 76"/>
                  <a:gd name="T4" fmla="*/ 64 w 107"/>
                  <a:gd name="T5" fmla="*/ 18 h 76"/>
                  <a:gd name="T6" fmla="*/ 4 w 107"/>
                  <a:gd name="T7" fmla="*/ 15 h 76"/>
                  <a:gd name="T8" fmla="*/ 35 w 107"/>
                  <a:gd name="T9" fmla="*/ 67 h 76"/>
                  <a:gd name="T10" fmla="*/ 80 w 107"/>
                  <a:gd name="T11" fmla="*/ 65 h 76"/>
                  <a:gd name="T12" fmla="*/ 83 w 107"/>
                  <a:gd name="T13" fmla="*/ 66 h 76"/>
                  <a:gd name="T14" fmla="*/ 105 w 107"/>
                  <a:gd name="T15" fmla="*/ 41 h 76"/>
                  <a:gd name="T16" fmla="*/ 89 w 107"/>
                  <a:gd name="T17" fmla="*/ 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" h="76">
                    <a:moveTo>
                      <a:pt x="89" y="2"/>
                    </a:moveTo>
                    <a:cubicBezTo>
                      <a:pt x="89" y="0"/>
                      <a:pt x="78" y="12"/>
                      <a:pt x="71" y="23"/>
                    </a:cubicBezTo>
                    <a:cubicBezTo>
                      <a:pt x="69" y="21"/>
                      <a:pt x="66" y="20"/>
                      <a:pt x="64" y="18"/>
                    </a:cubicBezTo>
                    <a:cubicBezTo>
                      <a:pt x="48" y="9"/>
                      <a:pt x="0" y="13"/>
                      <a:pt x="4" y="15"/>
                    </a:cubicBezTo>
                    <a:cubicBezTo>
                      <a:pt x="7" y="18"/>
                      <a:pt x="19" y="58"/>
                      <a:pt x="35" y="67"/>
                    </a:cubicBezTo>
                    <a:cubicBezTo>
                      <a:pt x="49" y="76"/>
                      <a:pt x="67" y="74"/>
                      <a:pt x="80" y="65"/>
                    </a:cubicBezTo>
                    <a:cubicBezTo>
                      <a:pt x="81" y="65"/>
                      <a:pt x="82" y="66"/>
                      <a:pt x="83" y="66"/>
                    </a:cubicBezTo>
                    <a:cubicBezTo>
                      <a:pt x="95" y="64"/>
                      <a:pt x="104" y="54"/>
                      <a:pt x="105" y="41"/>
                    </a:cubicBezTo>
                    <a:cubicBezTo>
                      <a:pt x="107" y="28"/>
                      <a:pt x="89" y="5"/>
                      <a:pt x="89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212" name="ïSlïďè"/>
              <p:cNvSpPr/>
              <p:nvPr/>
            </p:nvSpPr>
            <p:spPr bwMode="auto">
              <a:xfrm>
                <a:off x="1535260" y="5421770"/>
                <a:ext cx="140092" cy="129582"/>
              </a:xfrm>
              <a:custGeom>
                <a:avLst/>
                <a:gdLst>
                  <a:gd name="T0" fmla="*/ 104 w 106"/>
                  <a:gd name="T1" fmla="*/ 37 h 82"/>
                  <a:gd name="T2" fmla="*/ 79 w 106"/>
                  <a:gd name="T3" fmla="*/ 2 h 82"/>
                  <a:gd name="T4" fmla="*/ 67 w 106"/>
                  <a:gd name="T5" fmla="*/ 26 h 82"/>
                  <a:gd name="T6" fmla="*/ 64 w 106"/>
                  <a:gd name="T7" fmla="*/ 23 h 82"/>
                  <a:gd name="T8" fmla="*/ 3 w 106"/>
                  <a:gd name="T9" fmla="*/ 21 h 82"/>
                  <a:gd name="T10" fmla="*/ 35 w 106"/>
                  <a:gd name="T11" fmla="*/ 72 h 82"/>
                  <a:gd name="T12" fmla="*/ 82 w 106"/>
                  <a:gd name="T13" fmla="*/ 68 h 82"/>
                  <a:gd name="T14" fmla="*/ 83 w 106"/>
                  <a:gd name="T15" fmla="*/ 66 h 82"/>
                  <a:gd name="T16" fmla="*/ 88 w 106"/>
                  <a:gd name="T17" fmla="*/ 67 h 82"/>
                  <a:gd name="T18" fmla="*/ 104 w 106"/>
                  <a:gd name="T19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6" h="82">
                    <a:moveTo>
                      <a:pt x="104" y="37"/>
                    </a:moveTo>
                    <a:cubicBezTo>
                      <a:pt x="103" y="24"/>
                      <a:pt x="80" y="5"/>
                      <a:pt x="79" y="2"/>
                    </a:cubicBezTo>
                    <a:cubicBezTo>
                      <a:pt x="78" y="0"/>
                      <a:pt x="71" y="13"/>
                      <a:pt x="67" y="26"/>
                    </a:cubicBezTo>
                    <a:cubicBezTo>
                      <a:pt x="66" y="25"/>
                      <a:pt x="65" y="24"/>
                      <a:pt x="64" y="23"/>
                    </a:cubicBezTo>
                    <a:cubicBezTo>
                      <a:pt x="48" y="14"/>
                      <a:pt x="0" y="18"/>
                      <a:pt x="3" y="21"/>
                    </a:cubicBezTo>
                    <a:cubicBezTo>
                      <a:pt x="7" y="23"/>
                      <a:pt x="19" y="63"/>
                      <a:pt x="35" y="72"/>
                    </a:cubicBezTo>
                    <a:cubicBezTo>
                      <a:pt x="50" y="82"/>
                      <a:pt x="69" y="79"/>
                      <a:pt x="82" y="68"/>
                    </a:cubicBezTo>
                    <a:cubicBezTo>
                      <a:pt x="82" y="67"/>
                      <a:pt x="83" y="66"/>
                      <a:pt x="83" y="66"/>
                    </a:cubicBezTo>
                    <a:cubicBezTo>
                      <a:pt x="84" y="66"/>
                      <a:pt x="86" y="67"/>
                      <a:pt x="88" y="67"/>
                    </a:cubicBezTo>
                    <a:cubicBezTo>
                      <a:pt x="99" y="62"/>
                      <a:pt x="106" y="50"/>
                      <a:pt x="104" y="3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213" name="ísḷïḍè"/>
              <p:cNvSpPr/>
              <p:nvPr/>
            </p:nvSpPr>
            <p:spPr bwMode="auto">
              <a:xfrm>
                <a:off x="1395168" y="5562280"/>
                <a:ext cx="142711" cy="232622"/>
              </a:xfrm>
              <a:custGeom>
                <a:avLst/>
                <a:gdLst>
                  <a:gd name="T0" fmla="*/ 102 w 108"/>
                  <a:gd name="T1" fmla="*/ 48 h 147"/>
                  <a:gd name="T2" fmla="*/ 55 w 108"/>
                  <a:gd name="T3" fmla="*/ 5 h 147"/>
                  <a:gd name="T4" fmla="*/ 45 w 108"/>
                  <a:gd name="T5" fmla="*/ 68 h 147"/>
                  <a:gd name="T6" fmla="*/ 55 w 108"/>
                  <a:gd name="T7" fmla="*/ 83 h 147"/>
                  <a:gd name="T8" fmla="*/ 35 w 108"/>
                  <a:gd name="T9" fmla="*/ 89 h 147"/>
                  <a:gd name="T10" fmla="*/ 4 w 108"/>
                  <a:gd name="T11" fmla="*/ 140 h 147"/>
                  <a:gd name="T12" fmla="*/ 64 w 108"/>
                  <a:gd name="T13" fmla="*/ 138 h 147"/>
                  <a:gd name="T14" fmla="*/ 84 w 108"/>
                  <a:gd name="T15" fmla="*/ 96 h 147"/>
                  <a:gd name="T16" fmla="*/ 87 w 108"/>
                  <a:gd name="T17" fmla="*/ 96 h 147"/>
                  <a:gd name="T18" fmla="*/ 102 w 108"/>
                  <a:gd name="T19" fmla="*/ 48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8" h="147">
                    <a:moveTo>
                      <a:pt x="102" y="48"/>
                    </a:moveTo>
                    <a:cubicBezTo>
                      <a:pt x="95" y="30"/>
                      <a:pt x="54" y="0"/>
                      <a:pt x="55" y="5"/>
                    </a:cubicBezTo>
                    <a:cubicBezTo>
                      <a:pt x="56" y="9"/>
                      <a:pt x="39" y="50"/>
                      <a:pt x="45" y="68"/>
                    </a:cubicBezTo>
                    <a:cubicBezTo>
                      <a:pt x="47" y="74"/>
                      <a:pt x="51" y="79"/>
                      <a:pt x="55" y="83"/>
                    </a:cubicBezTo>
                    <a:cubicBezTo>
                      <a:pt x="48" y="83"/>
                      <a:pt x="42" y="85"/>
                      <a:pt x="35" y="89"/>
                    </a:cubicBezTo>
                    <a:cubicBezTo>
                      <a:pt x="20" y="98"/>
                      <a:pt x="0" y="142"/>
                      <a:pt x="4" y="140"/>
                    </a:cubicBezTo>
                    <a:cubicBezTo>
                      <a:pt x="8" y="138"/>
                      <a:pt x="48" y="147"/>
                      <a:pt x="64" y="138"/>
                    </a:cubicBezTo>
                    <a:cubicBezTo>
                      <a:pt x="79" y="129"/>
                      <a:pt x="86" y="112"/>
                      <a:pt x="84" y="96"/>
                    </a:cubicBezTo>
                    <a:cubicBezTo>
                      <a:pt x="85" y="96"/>
                      <a:pt x="86" y="96"/>
                      <a:pt x="87" y="96"/>
                    </a:cubicBezTo>
                    <a:cubicBezTo>
                      <a:pt x="102" y="85"/>
                      <a:pt x="108" y="66"/>
                      <a:pt x="102" y="4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214" name="í$ḻïdè"/>
              <p:cNvSpPr/>
              <p:nvPr/>
            </p:nvSpPr>
            <p:spPr bwMode="auto">
              <a:xfrm>
                <a:off x="1725104" y="5534178"/>
                <a:ext cx="83793" cy="78061"/>
              </a:xfrm>
              <a:custGeom>
                <a:avLst/>
                <a:gdLst>
                  <a:gd name="T0" fmla="*/ 62 w 64"/>
                  <a:gd name="T1" fmla="*/ 38 h 49"/>
                  <a:gd name="T2" fmla="*/ 27 w 64"/>
                  <a:gd name="T3" fmla="*/ 43 h 49"/>
                  <a:gd name="T4" fmla="*/ 2 w 64"/>
                  <a:gd name="T5" fmla="*/ 6 h 49"/>
                  <a:gd name="T6" fmla="*/ 47 w 64"/>
                  <a:gd name="T7" fmla="*/ 6 h 49"/>
                  <a:gd name="T8" fmla="*/ 62 w 64"/>
                  <a:gd name="T9" fmla="*/ 3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49">
                    <a:moveTo>
                      <a:pt x="62" y="38"/>
                    </a:moveTo>
                    <a:cubicBezTo>
                      <a:pt x="53" y="47"/>
                      <a:pt x="39" y="49"/>
                      <a:pt x="27" y="43"/>
                    </a:cubicBezTo>
                    <a:cubicBezTo>
                      <a:pt x="15" y="37"/>
                      <a:pt x="5" y="8"/>
                      <a:pt x="2" y="6"/>
                    </a:cubicBezTo>
                    <a:cubicBezTo>
                      <a:pt x="0" y="4"/>
                      <a:pt x="35" y="0"/>
                      <a:pt x="47" y="6"/>
                    </a:cubicBezTo>
                    <a:cubicBezTo>
                      <a:pt x="58" y="12"/>
                      <a:pt x="64" y="26"/>
                      <a:pt x="62" y="3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215" name="ïş1ïḓê"/>
              <p:cNvSpPr/>
              <p:nvPr/>
            </p:nvSpPr>
            <p:spPr bwMode="auto">
              <a:xfrm>
                <a:off x="1691063" y="5460801"/>
                <a:ext cx="90340" cy="73378"/>
              </a:xfrm>
              <a:custGeom>
                <a:avLst/>
                <a:gdLst>
                  <a:gd name="T0" fmla="*/ 68 w 68"/>
                  <a:gd name="T1" fmla="*/ 32 h 47"/>
                  <a:gd name="T2" fmla="*/ 34 w 68"/>
                  <a:gd name="T3" fmla="*/ 44 h 47"/>
                  <a:gd name="T4" fmla="*/ 3 w 68"/>
                  <a:gd name="T5" fmla="*/ 12 h 47"/>
                  <a:gd name="T6" fmla="*/ 46 w 68"/>
                  <a:gd name="T7" fmla="*/ 4 h 47"/>
                  <a:gd name="T8" fmla="*/ 68 w 68"/>
                  <a:gd name="T9" fmla="*/ 3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47">
                    <a:moveTo>
                      <a:pt x="68" y="32"/>
                    </a:moveTo>
                    <a:cubicBezTo>
                      <a:pt x="60" y="42"/>
                      <a:pt x="47" y="47"/>
                      <a:pt x="34" y="44"/>
                    </a:cubicBezTo>
                    <a:cubicBezTo>
                      <a:pt x="22" y="40"/>
                      <a:pt x="6" y="14"/>
                      <a:pt x="3" y="12"/>
                    </a:cubicBezTo>
                    <a:cubicBezTo>
                      <a:pt x="0" y="11"/>
                      <a:pt x="34" y="0"/>
                      <a:pt x="46" y="4"/>
                    </a:cubicBezTo>
                    <a:cubicBezTo>
                      <a:pt x="59" y="7"/>
                      <a:pt x="67" y="19"/>
                      <a:pt x="68" y="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216" name="îś1ïdê"/>
              <p:cNvSpPr/>
              <p:nvPr/>
            </p:nvSpPr>
            <p:spPr bwMode="auto">
              <a:xfrm>
                <a:off x="1873051" y="5424893"/>
                <a:ext cx="70701" cy="118653"/>
              </a:xfrm>
              <a:custGeom>
                <a:avLst/>
                <a:gdLst>
                  <a:gd name="T0" fmla="*/ 18 w 53"/>
                  <a:gd name="T1" fmla="*/ 75 h 75"/>
                  <a:gd name="T2" fmla="*/ 5 w 53"/>
                  <a:gd name="T3" fmla="*/ 38 h 75"/>
                  <a:gd name="T4" fmla="*/ 40 w 53"/>
                  <a:gd name="T5" fmla="*/ 3 h 75"/>
                  <a:gd name="T6" fmla="*/ 49 w 53"/>
                  <a:gd name="T7" fmla="*/ 51 h 75"/>
                  <a:gd name="T8" fmla="*/ 18 w 53"/>
                  <a:gd name="T9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75">
                    <a:moveTo>
                      <a:pt x="18" y="75"/>
                    </a:moveTo>
                    <a:cubicBezTo>
                      <a:pt x="6" y="67"/>
                      <a:pt x="0" y="52"/>
                      <a:pt x="5" y="38"/>
                    </a:cubicBezTo>
                    <a:cubicBezTo>
                      <a:pt x="9" y="24"/>
                      <a:pt x="38" y="6"/>
                      <a:pt x="40" y="3"/>
                    </a:cubicBezTo>
                    <a:cubicBezTo>
                      <a:pt x="41" y="0"/>
                      <a:pt x="53" y="37"/>
                      <a:pt x="49" y="51"/>
                    </a:cubicBezTo>
                    <a:cubicBezTo>
                      <a:pt x="45" y="65"/>
                      <a:pt x="32" y="74"/>
                      <a:pt x="18" y="7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217" name="ïṧļide"/>
              <p:cNvSpPr/>
              <p:nvPr/>
            </p:nvSpPr>
            <p:spPr bwMode="auto">
              <a:xfrm>
                <a:off x="1518239" y="5735576"/>
                <a:ext cx="116526" cy="104602"/>
              </a:xfrm>
              <a:custGeom>
                <a:avLst/>
                <a:gdLst>
                  <a:gd name="T0" fmla="*/ 84 w 88"/>
                  <a:gd name="T1" fmla="*/ 14 h 67"/>
                  <a:gd name="T2" fmla="*/ 65 w 88"/>
                  <a:gd name="T3" fmla="*/ 58 h 67"/>
                  <a:gd name="T4" fmla="*/ 4 w 88"/>
                  <a:gd name="T5" fmla="*/ 60 h 67"/>
                  <a:gd name="T6" fmla="*/ 36 w 88"/>
                  <a:gd name="T7" fmla="*/ 9 h 67"/>
                  <a:gd name="T8" fmla="*/ 84 w 88"/>
                  <a:gd name="T9" fmla="*/ 14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67">
                    <a:moveTo>
                      <a:pt x="84" y="14"/>
                    </a:moveTo>
                    <a:cubicBezTo>
                      <a:pt x="88" y="31"/>
                      <a:pt x="80" y="49"/>
                      <a:pt x="65" y="58"/>
                    </a:cubicBezTo>
                    <a:cubicBezTo>
                      <a:pt x="49" y="67"/>
                      <a:pt x="8" y="59"/>
                      <a:pt x="4" y="60"/>
                    </a:cubicBezTo>
                    <a:cubicBezTo>
                      <a:pt x="0" y="62"/>
                      <a:pt x="20" y="18"/>
                      <a:pt x="36" y="9"/>
                    </a:cubicBezTo>
                    <a:cubicBezTo>
                      <a:pt x="52" y="0"/>
                      <a:pt x="71" y="3"/>
                      <a:pt x="84" y="1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218" name="iṩlîḓe"/>
              <p:cNvSpPr/>
              <p:nvPr/>
            </p:nvSpPr>
            <p:spPr bwMode="auto">
              <a:xfrm>
                <a:off x="1613816" y="5549790"/>
                <a:ext cx="73319" cy="68694"/>
              </a:xfrm>
              <a:custGeom>
                <a:avLst/>
                <a:gdLst>
                  <a:gd name="T0" fmla="*/ 54 w 56"/>
                  <a:gd name="T1" fmla="*/ 10 h 43"/>
                  <a:gd name="T2" fmla="*/ 41 w 56"/>
                  <a:gd name="T3" fmla="*/ 38 h 43"/>
                  <a:gd name="T4" fmla="*/ 3 w 56"/>
                  <a:gd name="T5" fmla="*/ 39 h 43"/>
                  <a:gd name="T6" fmla="*/ 23 w 56"/>
                  <a:gd name="T7" fmla="*/ 6 h 43"/>
                  <a:gd name="T8" fmla="*/ 54 w 56"/>
                  <a:gd name="T9" fmla="*/ 1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43">
                    <a:moveTo>
                      <a:pt x="54" y="10"/>
                    </a:moveTo>
                    <a:cubicBezTo>
                      <a:pt x="56" y="20"/>
                      <a:pt x="51" y="32"/>
                      <a:pt x="41" y="38"/>
                    </a:cubicBezTo>
                    <a:cubicBezTo>
                      <a:pt x="31" y="43"/>
                      <a:pt x="5" y="38"/>
                      <a:pt x="3" y="39"/>
                    </a:cubicBezTo>
                    <a:cubicBezTo>
                      <a:pt x="0" y="40"/>
                      <a:pt x="13" y="12"/>
                      <a:pt x="23" y="6"/>
                    </a:cubicBezTo>
                    <a:cubicBezTo>
                      <a:pt x="33" y="0"/>
                      <a:pt x="45" y="2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219" name="íṡḻidè"/>
              <p:cNvSpPr/>
              <p:nvPr/>
            </p:nvSpPr>
            <p:spPr bwMode="auto">
              <a:xfrm>
                <a:off x="1694991" y="5615361"/>
                <a:ext cx="74629" cy="67133"/>
              </a:xfrm>
              <a:custGeom>
                <a:avLst/>
                <a:gdLst>
                  <a:gd name="T0" fmla="*/ 54 w 56"/>
                  <a:gd name="T1" fmla="*/ 9 h 43"/>
                  <a:gd name="T2" fmla="*/ 41 w 56"/>
                  <a:gd name="T3" fmla="*/ 38 h 43"/>
                  <a:gd name="T4" fmla="*/ 3 w 56"/>
                  <a:gd name="T5" fmla="*/ 39 h 43"/>
                  <a:gd name="T6" fmla="*/ 23 w 56"/>
                  <a:gd name="T7" fmla="*/ 6 h 43"/>
                  <a:gd name="T8" fmla="*/ 54 w 56"/>
                  <a:gd name="T9" fmla="*/ 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43">
                    <a:moveTo>
                      <a:pt x="54" y="9"/>
                    </a:moveTo>
                    <a:cubicBezTo>
                      <a:pt x="56" y="20"/>
                      <a:pt x="51" y="32"/>
                      <a:pt x="41" y="38"/>
                    </a:cubicBezTo>
                    <a:cubicBezTo>
                      <a:pt x="31" y="43"/>
                      <a:pt x="6" y="38"/>
                      <a:pt x="3" y="39"/>
                    </a:cubicBezTo>
                    <a:cubicBezTo>
                      <a:pt x="0" y="40"/>
                      <a:pt x="13" y="12"/>
                      <a:pt x="23" y="6"/>
                    </a:cubicBezTo>
                    <a:cubicBezTo>
                      <a:pt x="33" y="0"/>
                      <a:pt x="46" y="2"/>
                      <a:pt x="54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220" name="îŝlîďè"/>
              <p:cNvSpPr/>
              <p:nvPr/>
            </p:nvSpPr>
            <p:spPr bwMode="auto">
              <a:xfrm>
                <a:off x="1615125" y="5688739"/>
                <a:ext cx="171515" cy="226377"/>
              </a:xfrm>
              <a:custGeom>
                <a:avLst/>
                <a:gdLst>
                  <a:gd name="T0" fmla="*/ 100 w 130"/>
                  <a:gd name="T1" fmla="*/ 5 h 143"/>
                  <a:gd name="T2" fmla="*/ 70 w 130"/>
                  <a:gd name="T3" fmla="*/ 60 h 143"/>
                  <a:gd name="T4" fmla="*/ 76 w 130"/>
                  <a:gd name="T5" fmla="*/ 84 h 143"/>
                  <a:gd name="T6" fmla="*/ 36 w 130"/>
                  <a:gd name="T7" fmla="*/ 84 h 143"/>
                  <a:gd name="T8" fmla="*/ 4 w 130"/>
                  <a:gd name="T9" fmla="*/ 136 h 143"/>
                  <a:gd name="T10" fmla="*/ 64 w 130"/>
                  <a:gd name="T11" fmla="*/ 134 h 143"/>
                  <a:gd name="T12" fmla="*/ 84 w 130"/>
                  <a:gd name="T13" fmla="*/ 93 h 143"/>
                  <a:gd name="T14" fmla="*/ 99 w 130"/>
                  <a:gd name="T15" fmla="*/ 102 h 143"/>
                  <a:gd name="T16" fmla="*/ 130 w 130"/>
                  <a:gd name="T17" fmla="*/ 61 h 143"/>
                  <a:gd name="T18" fmla="*/ 100 w 130"/>
                  <a:gd name="T19" fmla="*/ 5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0" h="143">
                    <a:moveTo>
                      <a:pt x="100" y="5"/>
                    </a:moveTo>
                    <a:cubicBezTo>
                      <a:pt x="100" y="9"/>
                      <a:pt x="70" y="41"/>
                      <a:pt x="70" y="60"/>
                    </a:cubicBezTo>
                    <a:cubicBezTo>
                      <a:pt x="69" y="69"/>
                      <a:pt x="72" y="77"/>
                      <a:pt x="76" y="84"/>
                    </a:cubicBezTo>
                    <a:cubicBezTo>
                      <a:pt x="64" y="77"/>
                      <a:pt x="49" y="77"/>
                      <a:pt x="36" y="84"/>
                    </a:cubicBezTo>
                    <a:cubicBezTo>
                      <a:pt x="20" y="93"/>
                      <a:pt x="0" y="137"/>
                      <a:pt x="4" y="136"/>
                    </a:cubicBezTo>
                    <a:cubicBezTo>
                      <a:pt x="8" y="134"/>
                      <a:pt x="49" y="143"/>
                      <a:pt x="64" y="134"/>
                    </a:cubicBezTo>
                    <a:cubicBezTo>
                      <a:pt x="79" y="125"/>
                      <a:pt x="86" y="109"/>
                      <a:pt x="84" y="93"/>
                    </a:cubicBezTo>
                    <a:cubicBezTo>
                      <a:pt x="89" y="97"/>
                      <a:pt x="94" y="100"/>
                      <a:pt x="99" y="102"/>
                    </a:cubicBezTo>
                    <a:cubicBezTo>
                      <a:pt x="116" y="97"/>
                      <a:pt x="129" y="81"/>
                      <a:pt x="130" y="61"/>
                    </a:cubicBezTo>
                    <a:cubicBezTo>
                      <a:pt x="130" y="42"/>
                      <a:pt x="101" y="0"/>
                      <a:pt x="100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</p:grpSp>
        <p:grpSp>
          <p:nvGrpSpPr>
            <p:cNvPr id="32" name="íṣ1îdê"/>
            <p:cNvGrpSpPr/>
            <p:nvPr/>
          </p:nvGrpSpPr>
          <p:grpSpPr>
            <a:xfrm>
              <a:off x="2740295" y="4769525"/>
              <a:ext cx="1849991" cy="2011738"/>
              <a:chOff x="3024551" y="4924721"/>
              <a:chExt cx="1564543" cy="1701332"/>
            </a:xfrm>
          </p:grpSpPr>
          <p:sp>
            <p:nvSpPr>
              <p:cNvPr id="169" name="ïşlíḍé"/>
              <p:cNvSpPr/>
              <p:nvPr/>
            </p:nvSpPr>
            <p:spPr bwMode="auto">
              <a:xfrm>
                <a:off x="3096278" y="5067651"/>
                <a:ext cx="1492816" cy="1558402"/>
              </a:xfrm>
              <a:custGeom>
                <a:avLst/>
                <a:gdLst>
                  <a:gd name="T0" fmla="*/ 570 w 658"/>
                  <a:gd name="T1" fmla="*/ 552 h 667"/>
                  <a:gd name="T2" fmla="*/ 408 w 658"/>
                  <a:gd name="T3" fmla="*/ 548 h 667"/>
                  <a:gd name="T4" fmla="*/ 266 w 658"/>
                  <a:gd name="T5" fmla="*/ 485 h 667"/>
                  <a:gd name="T6" fmla="*/ 269 w 658"/>
                  <a:gd name="T7" fmla="*/ 323 h 667"/>
                  <a:gd name="T8" fmla="*/ 380 w 658"/>
                  <a:gd name="T9" fmla="*/ 240 h 667"/>
                  <a:gd name="T10" fmla="*/ 552 w 658"/>
                  <a:gd name="T11" fmla="*/ 235 h 667"/>
                  <a:gd name="T12" fmla="*/ 561 w 658"/>
                  <a:gd name="T13" fmla="*/ 231 h 667"/>
                  <a:gd name="T14" fmla="*/ 491 w 658"/>
                  <a:gd name="T15" fmla="*/ 230 h 667"/>
                  <a:gd name="T16" fmla="*/ 306 w 658"/>
                  <a:gd name="T17" fmla="*/ 255 h 667"/>
                  <a:gd name="T18" fmla="*/ 346 w 658"/>
                  <a:gd name="T19" fmla="*/ 59 h 667"/>
                  <a:gd name="T20" fmla="*/ 280 w 658"/>
                  <a:gd name="T21" fmla="*/ 75 h 667"/>
                  <a:gd name="T22" fmla="*/ 256 w 658"/>
                  <a:gd name="T23" fmla="*/ 19 h 667"/>
                  <a:gd name="T24" fmla="*/ 246 w 658"/>
                  <a:gd name="T25" fmla="*/ 15 h 667"/>
                  <a:gd name="T26" fmla="*/ 272 w 658"/>
                  <a:gd name="T27" fmla="*/ 67 h 667"/>
                  <a:gd name="T28" fmla="*/ 156 w 658"/>
                  <a:gd name="T29" fmla="*/ 49 h 667"/>
                  <a:gd name="T30" fmla="*/ 265 w 658"/>
                  <a:gd name="T31" fmla="*/ 291 h 667"/>
                  <a:gd name="T32" fmla="*/ 201 w 658"/>
                  <a:gd name="T33" fmla="*/ 220 h 667"/>
                  <a:gd name="T34" fmla="*/ 121 w 658"/>
                  <a:gd name="T35" fmla="*/ 179 h 667"/>
                  <a:gd name="T36" fmla="*/ 31 w 658"/>
                  <a:gd name="T37" fmla="*/ 172 h 667"/>
                  <a:gd name="T38" fmla="*/ 135 w 658"/>
                  <a:gd name="T39" fmla="*/ 191 h 667"/>
                  <a:gd name="T40" fmla="*/ 210 w 658"/>
                  <a:gd name="T41" fmla="*/ 238 h 667"/>
                  <a:gd name="T42" fmla="*/ 248 w 658"/>
                  <a:gd name="T43" fmla="*/ 338 h 667"/>
                  <a:gd name="T44" fmla="*/ 212 w 658"/>
                  <a:gd name="T45" fmla="*/ 524 h 667"/>
                  <a:gd name="T46" fmla="*/ 122 w 658"/>
                  <a:gd name="T47" fmla="*/ 526 h 667"/>
                  <a:gd name="T48" fmla="*/ 63 w 658"/>
                  <a:gd name="T49" fmla="*/ 524 h 667"/>
                  <a:gd name="T50" fmla="*/ 16 w 658"/>
                  <a:gd name="T51" fmla="*/ 529 h 667"/>
                  <a:gd name="T52" fmla="*/ 15 w 658"/>
                  <a:gd name="T53" fmla="*/ 530 h 667"/>
                  <a:gd name="T54" fmla="*/ 64 w 658"/>
                  <a:gd name="T55" fmla="*/ 526 h 667"/>
                  <a:gd name="T56" fmla="*/ 120 w 658"/>
                  <a:gd name="T57" fmla="*/ 530 h 667"/>
                  <a:gd name="T58" fmla="*/ 195 w 658"/>
                  <a:gd name="T59" fmla="*/ 535 h 667"/>
                  <a:gd name="T60" fmla="*/ 180 w 658"/>
                  <a:gd name="T61" fmla="*/ 560 h 667"/>
                  <a:gd name="T62" fmla="*/ 152 w 658"/>
                  <a:gd name="T63" fmla="*/ 568 h 667"/>
                  <a:gd name="T64" fmla="*/ 135 w 658"/>
                  <a:gd name="T65" fmla="*/ 578 h 667"/>
                  <a:gd name="T66" fmla="*/ 176 w 658"/>
                  <a:gd name="T67" fmla="*/ 566 h 667"/>
                  <a:gd name="T68" fmla="*/ 186 w 658"/>
                  <a:gd name="T69" fmla="*/ 565 h 667"/>
                  <a:gd name="T70" fmla="*/ 218 w 658"/>
                  <a:gd name="T71" fmla="*/ 602 h 667"/>
                  <a:gd name="T72" fmla="*/ 213 w 658"/>
                  <a:gd name="T73" fmla="*/ 606 h 667"/>
                  <a:gd name="T74" fmla="*/ 201 w 658"/>
                  <a:gd name="T75" fmla="*/ 621 h 667"/>
                  <a:gd name="T76" fmla="*/ 218 w 658"/>
                  <a:gd name="T77" fmla="*/ 606 h 667"/>
                  <a:gd name="T78" fmla="*/ 239 w 658"/>
                  <a:gd name="T79" fmla="*/ 607 h 667"/>
                  <a:gd name="T80" fmla="*/ 234 w 658"/>
                  <a:gd name="T81" fmla="*/ 637 h 667"/>
                  <a:gd name="T82" fmla="*/ 239 w 658"/>
                  <a:gd name="T83" fmla="*/ 634 h 667"/>
                  <a:gd name="T84" fmla="*/ 247 w 658"/>
                  <a:gd name="T85" fmla="*/ 628 h 667"/>
                  <a:gd name="T86" fmla="*/ 248 w 658"/>
                  <a:gd name="T87" fmla="*/ 629 h 667"/>
                  <a:gd name="T88" fmla="*/ 259 w 658"/>
                  <a:gd name="T89" fmla="*/ 661 h 667"/>
                  <a:gd name="T90" fmla="*/ 256 w 658"/>
                  <a:gd name="T91" fmla="*/ 623 h 667"/>
                  <a:gd name="T92" fmla="*/ 254 w 658"/>
                  <a:gd name="T93" fmla="*/ 618 h 667"/>
                  <a:gd name="T94" fmla="*/ 271 w 658"/>
                  <a:gd name="T95" fmla="*/ 596 h 667"/>
                  <a:gd name="T96" fmla="*/ 303 w 658"/>
                  <a:gd name="T97" fmla="*/ 603 h 667"/>
                  <a:gd name="T98" fmla="*/ 303 w 658"/>
                  <a:gd name="T99" fmla="*/ 602 h 667"/>
                  <a:gd name="T100" fmla="*/ 272 w 658"/>
                  <a:gd name="T101" fmla="*/ 591 h 667"/>
                  <a:gd name="T102" fmla="*/ 263 w 658"/>
                  <a:gd name="T103" fmla="*/ 538 h 667"/>
                  <a:gd name="T104" fmla="*/ 283 w 658"/>
                  <a:gd name="T105" fmla="*/ 547 h 667"/>
                  <a:gd name="T106" fmla="*/ 330 w 658"/>
                  <a:gd name="T107" fmla="*/ 559 h 667"/>
                  <a:gd name="T108" fmla="*/ 285 w 658"/>
                  <a:gd name="T109" fmla="*/ 538 h 667"/>
                  <a:gd name="T110" fmla="*/ 282 w 658"/>
                  <a:gd name="T111" fmla="*/ 537 h 667"/>
                  <a:gd name="T112" fmla="*/ 356 w 658"/>
                  <a:gd name="T113" fmla="*/ 551 h 667"/>
                  <a:gd name="T114" fmla="*/ 463 w 658"/>
                  <a:gd name="T115" fmla="*/ 557 h 667"/>
                  <a:gd name="T116" fmla="*/ 642 w 658"/>
                  <a:gd name="T117" fmla="*/ 569 h 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58" h="667">
                    <a:moveTo>
                      <a:pt x="654" y="566"/>
                    </a:moveTo>
                    <a:cubicBezTo>
                      <a:pt x="651" y="567"/>
                      <a:pt x="647" y="568"/>
                      <a:pt x="642" y="568"/>
                    </a:cubicBezTo>
                    <a:cubicBezTo>
                      <a:pt x="636" y="569"/>
                      <a:pt x="630" y="570"/>
                      <a:pt x="622" y="569"/>
                    </a:cubicBezTo>
                    <a:cubicBezTo>
                      <a:pt x="619" y="568"/>
                      <a:pt x="615" y="567"/>
                      <a:pt x="611" y="566"/>
                    </a:cubicBezTo>
                    <a:cubicBezTo>
                      <a:pt x="607" y="564"/>
                      <a:pt x="604" y="561"/>
                      <a:pt x="599" y="559"/>
                    </a:cubicBezTo>
                    <a:cubicBezTo>
                      <a:pt x="591" y="555"/>
                      <a:pt x="580" y="553"/>
                      <a:pt x="570" y="552"/>
                    </a:cubicBezTo>
                    <a:cubicBezTo>
                      <a:pt x="559" y="550"/>
                      <a:pt x="548" y="550"/>
                      <a:pt x="536" y="550"/>
                    </a:cubicBezTo>
                    <a:cubicBezTo>
                      <a:pt x="513" y="549"/>
                      <a:pt x="488" y="550"/>
                      <a:pt x="463" y="550"/>
                    </a:cubicBezTo>
                    <a:cubicBezTo>
                      <a:pt x="457" y="550"/>
                      <a:pt x="451" y="550"/>
                      <a:pt x="445" y="550"/>
                    </a:cubicBezTo>
                    <a:cubicBezTo>
                      <a:pt x="438" y="550"/>
                      <a:pt x="432" y="550"/>
                      <a:pt x="426" y="549"/>
                    </a:cubicBezTo>
                    <a:cubicBezTo>
                      <a:pt x="423" y="549"/>
                      <a:pt x="420" y="549"/>
                      <a:pt x="417" y="548"/>
                    </a:cubicBezTo>
                    <a:cubicBezTo>
                      <a:pt x="414" y="548"/>
                      <a:pt x="411" y="548"/>
                      <a:pt x="408" y="548"/>
                    </a:cubicBezTo>
                    <a:cubicBezTo>
                      <a:pt x="402" y="547"/>
                      <a:pt x="397" y="546"/>
                      <a:pt x="391" y="545"/>
                    </a:cubicBezTo>
                    <a:cubicBezTo>
                      <a:pt x="380" y="544"/>
                      <a:pt x="369" y="542"/>
                      <a:pt x="358" y="540"/>
                    </a:cubicBezTo>
                    <a:cubicBezTo>
                      <a:pt x="348" y="537"/>
                      <a:pt x="338" y="535"/>
                      <a:pt x="329" y="533"/>
                    </a:cubicBezTo>
                    <a:cubicBezTo>
                      <a:pt x="323" y="531"/>
                      <a:pt x="318" y="530"/>
                      <a:pt x="313" y="529"/>
                    </a:cubicBezTo>
                    <a:cubicBezTo>
                      <a:pt x="306" y="525"/>
                      <a:pt x="278" y="509"/>
                      <a:pt x="274" y="506"/>
                    </a:cubicBezTo>
                    <a:cubicBezTo>
                      <a:pt x="272" y="503"/>
                      <a:pt x="267" y="493"/>
                      <a:pt x="266" y="485"/>
                    </a:cubicBezTo>
                    <a:cubicBezTo>
                      <a:pt x="265" y="478"/>
                      <a:pt x="256" y="470"/>
                      <a:pt x="255" y="460"/>
                    </a:cubicBezTo>
                    <a:cubicBezTo>
                      <a:pt x="254" y="450"/>
                      <a:pt x="253" y="438"/>
                      <a:pt x="253" y="426"/>
                    </a:cubicBezTo>
                    <a:cubicBezTo>
                      <a:pt x="252" y="414"/>
                      <a:pt x="253" y="400"/>
                      <a:pt x="254" y="386"/>
                    </a:cubicBezTo>
                    <a:cubicBezTo>
                      <a:pt x="255" y="372"/>
                      <a:pt x="258" y="357"/>
                      <a:pt x="262" y="343"/>
                    </a:cubicBezTo>
                    <a:cubicBezTo>
                      <a:pt x="264" y="336"/>
                      <a:pt x="266" y="329"/>
                      <a:pt x="269" y="323"/>
                    </a:cubicBezTo>
                    <a:cubicBezTo>
                      <a:pt x="269" y="323"/>
                      <a:pt x="269" y="323"/>
                      <a:pt x="269" y="323"/>
                    </a:cubicBezTo>
                    <a:cubicBezTo>
                      <a:pt x="269" y="323"/>
                      <a:pt x="269" y="323"/>
                      <a:pt x="269" y="323"/>
                    </a:cubicBezTo>
                    <a:cubicBezTo>
                      <a:pt x="272" y="315"/>
                      <a:pt x="276" y="307"/>
                      <a:pt x="281" y="300"/>
                    </a:cubicBezTo>
                    <a:cubicBezTo>
                      <a:pt x="289" y="287"/>
                      <a:pt x="300" y="275"/>
                      <a:pt x="313" y="265"/>
                    </a:cubicBezTo>
                    <a:cubicBezTo>
                      <a:pt x="326" y="256"/>
                      <a:pt x="341" y="249"/>
                      <a:pt x="357" y="245"/>
                    </a:cubicBezTo>
                    <a:cubicBezTo>
                      <a:pt x="361" y="244"/>
                      <a:pt x="365" y="243"/>
                      <a:pt x="369" y="242"/>
                    </a:cubicBezTo>
                    <a:cubicBezTo>
                      <a:pt x="373" y="241"/>
                      <a:pt x="377" y="241"/>
                      <a:pt x="380" y="240"/>
                    </a:cubicBezTo>
                    <a:cubicBezTo>
                      <a:pt x="388" y="239"/>
                      <a:pt x="396" y="239"/>
                      <a:pt x="404" y="238"/>
                    </a:cubicBezTo>
                    <a:cubicBezTo>
                      <a:pt x="420" y="237"/>
                      <a:pt x="435" y="237"/>
                      <a:pt x="450" y="237"/>
                    </a:cubicBezTo>
                    <a:cubicBezTo>
                      <a:pt x="464" y="237"/>
                      <a:pt x="478" y="236"/>
                      <a:pt x="491" y="236"/>
                    </a:cubicBezTo>
                    <a:cubicBezTo>
                      <a:pt x="513" y="236"/>
                      <a:pt x="531" y="235"/>
                      <a:pt x="546" y="235"/>
                    </a:cubicBezTo>
                    <a:cubicBezTo>
                      <a:pt x="546" y="235"/>
                      <a:pt x="546" y="235"/>
                      <a:pt x="546" y="235"/>
                    </a:cubicBezTo>
                    <a:cubicBezTo>
                      <a:pt x="546" y="235"/>
                      <a:pt x="548" y="235"/>
                      <a:pt x="552" y="235"/>
                    </a:cubicBezTo>
                    <a:cubicBezTo>
                      <a:pt x="554" y="235"/>
                      <a:pt x="556" y="235"/>
                      <a:pt x="559" y="235"/>
                    </a:cubicBezTo>
                    <a:cubicBezTo>
                      <a:pt x="559" y="235"/>
                      <a:pt x="560" y="235"/>
                      <a:pt x="560" y="235"/>
                    </a:cubicBezTo>
                    <a:cubicBezTo>
                      <a:pt x="561" y="235"/>
                      <a:pt x="561" y="235"/>
                      <a:pt x="561" y="235"/>
                    </a:cubicBezTo>
                    <a:cubicBezTo>
                      <a:pt x="560" y="235"/>
                      <a:pt x="561" y="235"/>
                      <a:pt x="561" y="235"/>
                    </a:cubicBezTo>
                    <a:cubicBezTo>
                      <a:pt x="561" y="234"/>
                      <a:pt x="563" y="237"/>
                      <a:pt x="562" y="231"/>
                    </a:cubicBezTo>
                    <a:cubicBezTo>
                      <a:pt x="560" y="230"/>
                      <a:pt x="561" y="231"/>
                      <a:pt x="561" y="231"/>
                    </a:cubicBezTo>
                    <a:cubicBezTo>
                      <a:pt x="560" y="231"/>
                      <a:pt x="560" y="231"/>
                      <a:pt x="560" y="231"/>
                    </a:cubicBezTo>
                    <a:cubicBezTo>
                      <a:pt x="560" y="231"/>
                      <a:pt x="560" y="231"/>
                      <a:pt x="560" y="231"/>
                    </a:cubicBezTo>
                    <a:cubicBezTo>
                      <a:pt x="560" y="231"/>
                      <a:pt x="560" y="231"/>
                      <a:pt x="560" y="231"/>
                    </a:cubicBezTo>
                    <a:cubicBezTo>
                      <a:pt x="559" y="231"/>
                      <a:pt x="558" y="231"/>
                      <a:pt x="557" y="231"/>
                    </a:cubicBezTo>
                    <a:cubicBezTo>
                      <a:pt x="555" y="230"/>
                      <a:pt x="554" y="230"/>
                      <a:pt x="552" y="230"/>
                    </a:cubicBezTo>
                    <a:cubicBezTo>
                      <a:pt x="537" y="230"/>
                      <a:pt x="516" y="230"/>
                      <a:pt x="491" y="230"/>
                    </a:cubicBezTo>
                    <a:cubicBezTo>
                      <a:pt x="478" y="229"/>
                      <a:pt x="464" y="229"/>
                      <a:pt x="450" y="229"/>
                    </a:cubicBezTo>
                    <a:cubicBezTo>
                      <a:pt x="435" y="229"/>
                      <a:pt x="420" y="229"/>
                      <a:pt x="404" y="229"/>
                    </a:cubicBezTo>
                    <a:cubicBezTo>
                      <a:pt x="396" y="229"/>
                      <a:pt x="388" y="229"/>
                      <a:pt x="379" y="230"/>
                    </a:cubicBezTo>
                    <a:cubicBezTo>
                      <a:pt x="375" y="231"/>
                      <a:pt x="371" y="231"/>
                      <a:pt x="367" y="232"/>
                    </a:cubicBezTo>
                    <a:cubicBezTo>
                      <a:pt x="363" y="233"/>
                      <a:pt x="358" y="234"/>
                      <a:pt x="354" y="234"/>
                    </a:cubicBezTo>
                    <a:cubicBezTo>
                      <a:pt x="338" y="239"/>
                      <a:pt x="321" y="245"/>
                      <a:pt x="306" y="255"/>
                    </a:cubicBezTo>
                    <a:cubicBezTo>
                      <a:pt x="295" y="263"/>
                      <a:pt x="285" y="272"/>
                      <a:pt x="276" y="283"/>
                    </a:cubicBezTo>
                    <a:cubicBezTo>
                      <a:pt x="277" y="278"/>
                      <a:pt x="278" y="272"/>
                      <a:pt x="279" y="267"/>
                    </a:cubicBezTo>
                    <a:cubicBezTo>
                      <a:pt x="281" y="254"/>
                      <a:pt x="282" y="240"/>
                      <a:pt x="284" y="227"/>
                    </a:cubicBezTo>
                    <a:cubicBezTo>
                      <a:pt x="285" y="214"/>
                      <a:pt x="286" y="200"/>
                      <a:pt x="287" y="187"/>
                    </a:cubicBezTo>
                    <a:cubicBezTo>
                      <a:pt x="301" y="167"/>
                      <a:pt x="346" y="104"/>
                      <a:pt x="350" y="59"/>
                    </a:cubicBezTo>
                    <a:cubicBezTo>
                      <a:pt x="346" y="59"/>
                      <a:pt x="346" y="59"/>
                      <a:pt x="346" y="59"/>
                    </a:cubicBezTo>
                    <a:cubicBezTo>
                      <a:pt x="343" y="99"/>
                      <a:pt x="304" y="156"/>
                      <a:pt x="287" y="180"/>
                    </a:cubicBezTo>
                    <a:cubicBezTo>
                      <a:pt x="287" y="168"/>
                      <a:pt x="288" y="157"/>
                      <a:pt x="287" y="146"/>
                    </a:cubicBezTo>
                    <a:cubicBezTo>
                      <a:pt x="287" y="139"/>
                      <a:pt x="287" y="132"/>
                      <a:pt x="287" y="126"/>
                    </a:cubicBezTo>
                    <a:cubicBezTo>
                      <a:pt x="286" y="119"/>
                      <a:pt x="286" y="112"/>
                      <a:pt x="285" y="105"/>
                    </a:cubicBezTo>
                    <a:cubicBezTo>
                      <a:pt x="284" y="99"/>
                      <a:pt x="283" y="92"/>
                      <a:pt x="282" y="85"/>
                    </a:cubicBezTo>
                    <a:cubicBezTo>
                      <a:pt x="281" y="82"/>
                      <a:pt x="281" y="79"/>
                      <a:pt x="280" y="75"/>
                    </a:cubicBezTo>
                    <a:cubicBezTo>
                      <a:pt x="279" y="72"/>
                      <a:pt x="278" y="69"/>
                      <a:pt x="277" y="65"/>
                    </a:cubicBezTo>
                    <a:cubicBezTo>
                      <a:pt x="276" y="62"/>
                      <a:pt x="276" y="59"/>
                      <a:pt x="275" y="56"/>
                    </a:cubicBezTo>
                    <a:cubicBezTo>
                      <a:pt x="271" y="46"/>
                      <a:pt x="271" y="46"/>
                      <a:pt x="271" y="46"/>
                    </a:cubicBezTo>
                    <a:cubicBezTo>
                      <a:pt x="270" y="43"/>
                      <a:pt x="268" y="40"/>
                      <a:pt x="267" y="37"/>
                    </a:cubicBezTo>
                    <a:cubicBezTo>
                      <a:pt x="265" y="34"/>
                      <a:pt x="263" y="31"/>
                      <a:pt x="262" y="28"/>
                    </a:cubicBezTo>
                    <a:cubicBezTo>
                      <a:pt x="260" y="25"/>
                      <a:pt x="258" y="22"/>
                      <a:pt x="256" y="19"/>
                    </a:cubicBezTo>
                    <a:cubicBezTo>
                      <a:pt x="254" y="17"/>
                      <a:pt x="251" y="14"/>
                      <a:pt x="249" y="12"/>
                    </a:cubicBezTo>
                    <a:cubicBezTo>
                      <a:pt x="246" y="9"/>
                      <a:pt x="243" y="7"/>
                      <a:pt x="241" y="5"/>
                    </a:cubicBezTo>
                    <a:cubicBezTo>
                      <a:pt x="238" y="3"/>
                      <a:pt x="235" y="2"/>
                      <a:pt x="232" y="0"/>
                    </a:cubicBezTo>
                    <a:cubicBezTo>
                      <a:pt x="230" y="3"/>
                      <a:pt x="230" y="3"/>
                      <a:pt x="230" y="3"/>
                    </a:cubicBezTo>
                    <a:cubicBezTo>
                      <a:pt x="233" y="5"/>
                      <a:pt x="236" y="7"/>
                      <a:pt x="238" y="8"/>
                    </a:cubicBezTo>
                    <a:cubicBezTo>
                      <a:pt x="241" y="11"/>
                      <a:pt x="243" y="13"/>
                      <a:pt x="246" y="15"/>
                    </a:cubicBezTo>
                    <a:cubicBezTo>
                      <a:pt x="248" y="17"/>
                      <a:pt x="250" y="20"/>
                      <a:pt x="252" y="22"/>
                    </a:cubicBezTo>
                    <a:cubicBezTo>
                      <a:pt x="254" y="25"/>
                      <a:pt x="256" y="27"/>
                      <a:pt x="258" y="30"/>
                    </a:cubicBezTo>
                    <a:cubicBezTo>
                      <a:pt x="259" y="33"/>
                      <a:pt x="261" y="36"/>
                      <a:pt x="262" y="39"/>
                    </a:cubicBezTo>
                    <a:cubicBezTo>
                      <a:pt x="264" y="42"/>
                      <a:pt x="265" y="45"/>
                      <a:pt x="266" y="48"/>
                    </a:cubicBezTo>
                    <a:cubicBezTo>
                      <a:pt x="269" y="57"/>
                      <a:pt x="269" y="57"/>
                      <a:pt x="269" y="57"/>
                    </a:cubicBezTo>
                    <a:cubicBezTo>
                      <a:pt x="270" y="61"/>
                      <a:pt x="271" y="64"/>
                      <a:pt x="272" y="67"/>
                    </a:cubicBezTo>
                    <a:cubicBezTo>
                      <a:pt x="273" y="70"/>
                      <a:pt x="273" y="73"/>
                      <a:pt x="274" y="77"/>
                    </a:cubicBezTo>
                    <a:cubicBezTo>
                      <a:pt x="275" y="80"/>
                      <a:pt x="275" y="83"/>
                      <a:pt x="276" y="86"/>
                    </a:cubicBezTo>
                    <a:cubicBezTo>
                      <a:pt x="277" y="93"/>
                      <a:pt x="278" y="100"/>
                      <a:pt x="278" y="106"/>
                    </a:cubicBezTo>
                    <a:cubicBezTo>
                      <a:pt x="279" y="110"/>
                      <a:pt x="279" y="114"/>
                      <a:pt x="279" y="119"/>
                    </a:cubicBezTo>
                    <a:cubicBezTo>
                      <a:pt x="214" y="111"/>
                      <a:pt x="159" y="47"/>
                      <a:pt x="159" y="47"/>
                    </a:cubicBezTo>
                    <a:cubicBezTo>
                      <a:pt x="156" y="49"/>
                      <a:pt x="156" y="49"/>
                      <a:pt x="156" y="49"/>
                    </a:cubicBezTo>
                    <a:cubicBezTo>
                      <a:pt x="156" y="50"/>
                      <a:pt x="213" y="115"/>
                      <a:pt x="280" y="123"/>
                    </a:cubicBezTo>
                    <a:cubicBezTo>
                      <a:pt x="280" y="124"/>
                      <a:pt x="280" y="125"/>
                      <a:pt x="280" y="126"/>
                    </a:cubicBezTo>
                    <a:cubicBezTo>
                      <a:pt x="280" y="133"/>
                      <a:pt x="280" y="139"/>
                      <a:pt x="280" y="146"/>
                    </a:cubicBezTo>
                    <a:cubicBezTo>
                      <a:pt x="280" y="173"/>
                      <a:pt x="278" y="199"/>
                      <a:pt x="275" y="226"/>
                    </a:cubicBezTo>
                    <a:cubicBezTo>
                      <a:pt x="273" y="239"/>
                      <a:pt x="271" y="252"/>
                      <a:pt x="269" y="266"/>
                    </a:cubicBezTo>
                    <a:cubicBezTo>
                      <a:pt x="268" y="274"/>
                      <a:pt x="266" y="282"/>
                      <a:pt x="265" y="291"/>
                    </a:cubicBezTo>
                    <a:cubicBezTo>
                      <a:pt x="264" y="290"/>
                      <a:pt x="263" y="289"/>
                      <a:pt x="263" y="288"/>
                    </a:cubicBezTo>
                    <a:cubicBezTo>
                      <a:pt x="260" y="282"/>
                      <a:pt x="256" y="277"/>
                      <a:pt x="252" y="272"/>
                    </a:cubicBezTo>
                    <a:cubicBezTo>
                      <a:pt x="249" y="267"/>
                      <a:pt x="245" y="263"/>
                      <a:pt x="241" y="258"/>
                    </a:cubicBezTo>
                    <a:cubicBezTo>
                      <a:pt x="237" y="253"/>
                      <a:pt x="233" y="249"/>
                      <a:pt x="229" y="245"/>
                    </a:cubicBezTo>
                    <a:cubicBezTo>
                      <a:pt x="224" y="240"/>
                      <a:pt x="220" y="236"/>
                      <a:pt x="215" y="232"/>
                    </a:cubicBezTo>
                    <a:cubicBezTo>
                      <a:pt x="211" y="228"/>
                      <a:pt x="206" y="224"/>
                      <a:pt x="201" y="220"/>
                    </a:cubicBezTo>
                    <a:cubicBezTo>
                      <a:pt x="194" y="215"/>
                      <a:pt x="194" y="215"/>
                      <a:pt x="194" y="215"/>
                    </a:cubicBezTo>
                    <a:cubicBezTo>
                      <a:pt x="186" y="210"/>
                      <a:pt x="186" y="210"/>
                      <a:pt x="186" y="210"/>
                    </a:cubicBezTo>
                    <a:cubicBezTo>
                      <a:pt x="181" y="207"/>
                      <a:pt x="176" y="203"/>
                      <a:pt x="171" y="200"/>
                    </a:cubicBezTo>
                    <a:cubicBezTo>
                      <a:pt x="166" y="197"/>
                      <a:pt x="160" y="195"/>
                      <a:pt x="155" y="192"/>
                    </a:cubicBezTo>
                    <a:cubicBezTo>
                      <a:pt x="149" y="190"/>
                      <a:pt x="143" y="187"/>
                      <a:pt x="138" y="185"/>
                    </a:cubicBezTo>
                    <a:cubicBezTo>
                      <a:pt x="132" y="183"/>
                      <a:pt x="126" y="181"/>
                      <a:pt x="121" y="179"/>
                    </a:cubicBezTo>
                    <a:cubicBezTo>
                      <a:pt x="115" y="178"/>
                      <a:pt x="109" y="176"/>
                      <a:pt x="103" y="175"/>
                    </a:cubicBezTo>
                    <a:cubicBezTo>
                      <a:pt x="97" y="174"/>
                      <a:pt x="91" y="172"/>
                      <a:pt x="85" y="172"/>
                    </a:cubicBezTo>
                    <a:cubicBezTo>
                      <a:pt x="79" y="171"/>
                      <a:pt x="73" y="170"/>
                      <a:pt x="67" y="169"/>
                    </a:cubicBezTo>
                    <a:cubicBezTo>
                      <a:pt x="61" y="169"/>
                      <a:pt x="55" y="169"/>
                      <a:pt x="49" y="168"/>
                    </a:cubicBezTo>
                    <a:cubicBezTo>
                      <a:pt x="43" y="168"/>
                      <a:pt x="37" y="168"/>
                      <a:pt x="31" y="168"/>
                    </a:cubicBezTo>
                    <a:cubicBezTo>
                      <a:pt x="31" y="172"/>
                      <a:pt x="31" y="172"/>
                      <a:pt x="31" y="172"/>
                    </a:cubicBezTo>
                    <a:cubicBezTo>
                      <a:pt x="37" y="172"/>
                      <a:pt x="43" y="172"/>
                      <a:pt x="49" y="173"/>
                    </a:cubicBezTo>
                    <a:cubicBezTo>
                      <a:pt x="55" y="173"/>
                      <a:pt x="61" y="173"/>
                      <a:pt x="67" y="174"/>
                    </a:cubicBezTo>
                    <a:cubicBezTo>
                      <a:pt x="73" y="175"/>
                      <a:pt x="78" y="176"/>
                      <a:pt x="84" y="177"/>
                    </a:cubicBezTo>
                    <a:cubicBezTo>
                      <a:pt x="90" y="178"/>
                      <a:pt x="96" y="179"/>
                      <a:pt x="102" y="180"/>
                    </a:cubicBezTo>
                    <a:cubicBezTo>
                      <a:pt x="107" y="182"/>
                      <a:pt x="113" y="184"/>
                      <a:pt x="119" y="185"/>
                    </a:cubicBezTo>
                    <a:cubicBezTo>
                      <a:pt x="124" y="187"/>
                      <a:pt x="130" y="189"/>
                      <a:pt x="135" y="191"/>
                    </a:cubicBezTo>
                    <a:cubicBezTo>
                      <a:pt x="141" y="193"/>
                      <a:pt x="146" y="196"/>
                      <a:pt x="152" y="198"/>
                    </a:cubicBezTo>
                    <a:cubicBezTo>
                      <a:pt x="157" y="201"/>
                      <a:pt x="162" y="204"/>
                      <a:pt x="167" y="207"/>
                    </a:cubicBezTo>
                    <a:cubicBezTo>
                      <a:pt x="172" y="210"/>
                      <a:pt x="177" y="213"/>
                      <a:pt x="182" y="216"/>
                    </a:cubicBezTo>
                    <a:cubicBezTo>
                      <a:pt x="189" y="221"/>
                      <a:pt x="189" y="221"/>
                      <a:pt x="189" y="221"/>
                    </a:cubicBezTo>
                    <a:cubicBezTo>
                      <a:pt x="196" y="227"/>
                      <a:pt x="196" y="227"/>
                      <a:pt x="196" y="227"/>
                    </a:cubicBezTo>
                    <a:cubicBezTo>
                      <a:pt x="201" y="230"/>
                      <a:pt x="205" y="234"/>
                      <a:pt x="210" y="238"/>
                    </a:cubicBezTo>
                    <a:cubicBezTo>
                      <a:pt x="214" y="242"/>
                      <a:pt x="218" y="246"/>
                      <a:pt x="222" y="251"/>
                    </a:cubicBezTo>
                    <a:cubicBezTo>
                      <a:pt x="226" y="255"/>
                      <a:pt x="230" y="259"/>
                      <a:pt x="234" y="264"/>
                    </a:cubicBezTo>
                    <a:cubicBezTo>
                      <a:pt x="238" y="269"/>
                      <a:pt x="241" y="273"/>
                      <a:pt x="245" y="278"/>
                    </a:cubicBezTo>
                    <a:cubicBezTo>
                      <a:pt x="248" y="283"/>
                      <a:pt x="251" y="288"/>
                      <a:pt x="254" y="293"/>
                    </a:cubicBezTo>
                    <a:cubicBezTo>
                      <a:pt x="257" y="297"/>
                      <a:pt x="259" y="302"/>
                      <a:pt x="261" y="306"/>
                    </a:cubicBezTo>
                    <a:cubicBezTo>
                      <a:pt x="255" y="317"/>
                      <a:pt x="251" y="327"/>
                      <a:pt x="248" y="338"/>
                    </a:cubicBezTo>
                    <a:cubicBezTo>
                      <a:pt x="243" y="354"/>
                      <a:pt x="239" y="370"/>
                      <a:pt x="238" y="384"/>
                    </a:cubicBezTo>
                    <a:cubicBezTo>
                      <a:pt x="236" y="399"/>
                      <a:pt x="235" y="413"/>
                      <a:pt x="235" y="426"/>
                    </a:cubicBezTo>
                    <a:cubicBezTo>
                      <a:pt x="235" y="439"/>
                      <a:pt x="235" y="451"/>
                      <a:pt x="236" y="462"/>
                    </a:cubicBezTo>
                    <a:cubicBezTo>
                      <a:pt x="237" y="472"/>
                      <a:pt x="234" y="481"/>
                      <a:pt x="235" y="489"/>
                    </a:cubicBezTo>
                    <a:cubicBezTo>
                      <a:pt x="236" y="496"/>
                      <a:pt x="234" y="505"/>
                      <a:pt x="231" y="508"/>
                    </a:cubicBezTo>
                    <a:cubicBezTo>
                      <a:pt x="229" y="511"/>
                      <a:pt x="219" y="519"/>
                      <a:pt x="212" y="524"/>
                    </a:cubicBezTo>
                    <a:cubicBezTo>
                      <a:pt x="207" y="525"/>
                      <a:pt x="201" y="526"/>
                      <a:pt x="194" y="528"/>
                    </a:cubicBezTo>
                    <a:cubicBezTo>
                      <a:pt x="183" y="530"/>
                      <a:pt x="170" y="533"/>
                      <a:pt x="157" y="534"/>
                    </a:cubicBezTo>
                    <a:cubicBezTo>
                      <a:pt x="150" y="534"/>
                      <a:pt x="143" y="535"/>
                      <a:pt x="137" y="533"/>
                    </a:cubicBezTo>
                    <a:cubicBezTo>
                      <a:pt x="135" y="533"/>
                      <a:pt x="134" y="532"/>
                      <a:pt x="132" y="531"/>
                    </a:cubicBezTo>
                    <a:cubicBezTo>
                      <a:pt x="127" y="529"/>
                      <a:pt x="127" y="529"/>
                      <a:pt x="127" y="529"/>
                    </a:cubicBezTo>
                    <a:cubicBezTo>
                      <a:pt x="126" y="528"/>
                      <a:pt x="124" y="527"/>
                      <a:pt x="122" y="526"/>
                    </a:cubicBezTo>
                    <a:cubicBezTo>
                      <a:pt x="120" y="526"/>
                      <a:pt x="119" y="525"/>
                      <a:pt x="117" y="524"/>
                    </a:cubicBezTo>
                    <a:cubicBezTo>
                      <a:pt x="113" y="523"/>
                      <a:pt x="110" y="522"/>
                      <a:pt x="106" y="522"/>
                    </a:cubicBezTo>
                    <a:cubicBezTo>
                      <a:pt x="100" y="521"/>
                      <a:pt x="100" y="521"/>
                      <a:pt x="100" y="521"/>
                    </a:cubicBezTo>
                    <a:cubicBezTo>
                      <a:pt x="95" y="521"/>
                      <a:pt x="95" y="521"/>
                      <a:pt x="95" y="521"/>
                    </a:cubicBezTo>
                    <a:cubicBezTo>
                      <a:pt x="88" y="520"/>
                      <a:pt x="80" y="521"/>
                      <a:pt x="73" y="522"/>
                    </a:cubicBezTo>
                    <a:cubicBezTo>
                      <a:pt x="70" y="522"/>
                      <a:pt x="67" y="523"/>
                      <a:pt x="63" y="524"/>
                    </a:cubicBezTo>
                    <a:cubicBezTo>
                      <a:pt x="60" y="525"/>
                      <a:pt x="57" y="525"/>
                      <a:pt x="54" y="526"/>
                    </a:cubicBezTo>
                    <a:cubicBezTo>
                      <a:pt x="51" y="527"/>
                      <a:pt x="48" y="527"/>
                      <a:pt x="45" y="528"/>
                    </a:cubicBezTo>
                    <a:cubicBezTo>
                      <a:pt x="42" y="528"/>
                      <a:pt x="39" y="529"/>
                      <a:pt x="37" y="529"/>
                    </a:cubicBezTo>
                    <a:cubicBezTo>
                      <a:pt x="34" y="529"/>
                      <a:pt x="31" y="529"/>
                      <a:pt x="29" y="529"/>
                    </a:cubicBezTo>
                    <a:cubicBezTo>
                      <a:pt x="26" y="529"/>
                      <a:pt x="24" y="530"/>
                      <a:pt x="22" y="530"/>
                    </a:cubicBezTo>
                    <a:cubicBezTo>
                      <a:pt x="20" y="529"/>
                      <a:pt x="17" y="529"/>
                      <a:pt x="16" y="529"/>
                    </a:cubicBezTo>
                    <a:cubicBezTo>
                      <a:pt x="14" y="529"/>
                      <a:pt x="12" y="529"/>
                      <a:pt x="10" y="529"/>
                    </a:cubicBezTo>
                    <a:cubicBezTo>
                      <a:pt x="7" y="528"/>
                      <a:pt x="5" y="528"/>
                      <a:pt x="3" y="528"/>
                    </a:cubicBezTo>
                    <a:cubicBezTo>
                      <a:pt x="1" y="527"/>
                      <a:pt x="0" y="527"/>
                      <a:pt x="0" y="527"/>
                    </a:cubicBezTo>
                    <a:cubicBezTo>
                      <a:pt x="0" y="527"/>
                      <a:pt x="1" y="527"/>
                      <a:pt x="3" y="528"/>
                    </a:cubicBezTo>
                    <a:cubicBezTo>
                      <a:pt x="5" y="528"/>
                      <a:pt x="7" y="529"/>
                      <a:pt x="10" y="529"/>
                    </a:cubicBezTo>
                    <a:cubicBezTo>
                      <a:pt x="12" y="529"/>
                      <a:pt x="14" y="530"/>
                      <a:pt x="15" y="530"/>
                    </a:cubicBezTo>
                    <a:cubicBezTo>
                      <a:pt x="17" y="530"/>
                      <a:pt x="19" y="530"/>
                      <a:pt x="22" y="530"/>
                    </a:cubicBezTo>
                    <a:cubicBezTo>
                      <a:pt x="24" y="530"/>
                      <a:pt x="26" y="530"/>
                      <a:pt x="29" y="530"/>
                    </a:cubicBezTo>
                    <a:cubicBezTo>
                      <a:pt x="31" y="530"/>
                      <a:pt x="34" y="530"/>
                      <a:pt x="37" y="530"/>
                    </a:cubicBezTo>
                    <a:cubicBezTo>
                      <a:pt x="40" y="530"/>
                      <a:pt x="42" y="530"/>
                      <a:pt x="45" y="529"/>
                    </a:cubicBezTo>
                    <a:cubicBezTo>
                      <a:pt x="48" y="529"/>
                      <a:pt x="51" y="529"/>
                      <a:pt x="54" y="528"/>
                    </a:cubicBezTo>
                    <a:cubicBezTo>
                      <a:pt x="58" y="527"/>
                      <a:pt x="61" y="527"/>
                      <a:pt x="64" y="526"/>
                    </a:cubicBezTo>
                    <a:cubicBezTo>
                      <a:pt x="67" y="525"/>
                      <a:pt x="70" y="524"/>
                      <a:pt x="74" y="524"/>
                    </a:cubicBezTo>
                    <a:cubicBezTo>
                      <a:pt x="81" y="523"/>
                      <a:pt x="88" y="523"/>
                      <a:pt x="95" y="524"/>
                    </a:cubicBezTo>
                    <a:cubicBezTo>
                      <a:pt x="100" y="524"/>
                      <a:pt x="100" y="524"/>
                      <a:pt x="100" y="524"/>
                    </a:cubicBezTo>
                    <a:cubicBezTo>
                      <a:pt x="105" y="525"/>
                      <a:pt x="105" y="525"/>
                      <a:pt x="105" y="525"/>
                    </a:cubicBezTo>
                    <a:cubicBezTo>
                      <a:pt x="109" y="526"/>
                      <a:pt x="112" y="527"/>
                      <a:pt x="116" y="528"/>
                    </a:cubicBezTo>
                    <a:cubicBezTo>
                      <a:pt x="117" y="529"/>
                      <a:pt x="119" y="530"/>
                      <a:pt x="120" y="530"/>
                    </a:cubicBezTo>
                    <a:cubicBezTo>
                      <a:pt x="122" y="531"/>
                      <a:pt x="124" y="531"/>
                      <a:pt x="125" y="532"/>
                    </a:cubicBezTo>
                    <a:cubicBezTo>
                      <a:pt x="130" y="535"/>
                      <a:pt x="130" y="535"/>
                      <a:pt x="130" y="535"/>
                    </a:cubicBezTo>
                    <a:cubicBezTo>
                      <a:pt x="131" y="536"/>
                      <a:pt x="133" y="537"/>
                      <a:pt x="135" y="538"/>
                    </a:cubicBezTo>
                    <a:cubicBezTo>
                      <a:pt x="139" y="539"/>
                      <a:pt x="143" y="539"/>
                      <a:pt x="146" y="539"/>
                    </a:cubicBezTo>
                    <a:cubicBezTo>
                      <a:pt x="150" y="540"/>
                      <a:pt x="154" y="540"/>
                      <a:pt x="157" y="539"/>
                    </a:cubicBezTo>
                    <a:cubicBezTo>
                      <a:pt x="171" y="539"/>
                      <a:pt x="184" y="537"/>
                      <a:pt x="195" y="535"/>
                    </a:cubicBezTo>
                    <a:cubicBezTo>
                      <a:pt x="206" y="533"/>
                      <a:pt x="215" y="531"/>
                      <a:pt x="221" y="529"/>
                    </a:cubicBezTo>
                    <a:cubicBezTo>
                      <a:pt x="223" y="529"/>
                      <a:pt x="224" y="529"/>
                      <a:pt x="225" y="528"/>
                    </a:cubicBezTo>
                    <a:cubicBezTo>
                      <a:pt x="216" y="535"/>
                      <a:pt x="205" y="544"/>
                      <a:pt x="194" y="552"/>
                    </a:cubicBezTo>
                    <a:cubicBezTo>
                      <a:pt x="190" y="554"/>
                      <a:pt x="187" y="557"/>
                      <a:pt x="183" y="558"/>
                    </a:cubicBezTo>
                    <a:cubicBezTo>
                      <a:pt x="183" y="559"/>
                      <a:pt x="182" y="559"/>
                      <a:pt x="181" y="559"/>
                    </a:cubicBezTo>
                    <a:cubicBezTo>
                      <a:pt x="181" y="559"/>
                      <a:pt x="180" y="560"/>
                      <a:pt x="180" y="560"/>
                    </a:cubicBezTo>
                    <a:cubicBezTo>
                      <a:pt x="180" y="560"/>
                      <a:pt x="180" y="560"/>
                      <a:pt x="180" y="560"/>
                    </a:cubicBezTo>
                    <a:cubicBezTo>
                      <a:pt x="180" y="560"/>
                      <a:pt x="180" y="560"/>
                      <a:pt x="180" y="560"/>
                    </a:cubicBezTo>
                    <a:cubicBezTo>
                      <a:pt x="179" y="560"/>
                      <a:pt x="179" y="560"/>
                      <a:pt x="179" y="560"/>
                    </a:cubicBezTo>
                    <a:cubicBezTo>
                      <a:pt x="178" y="560"/>
                      <a:pt x="177" y="560"/>
                      <a:pt x="176" y="560"/>
                    </a:cubicBezTo>
                    <a:cubicBezTo>
                      <a:pt x="174" y="560"/>
                      <a:pt x="174" y="561"/>
                      <a:pt x="173" y="561"/>
                    </a:cubicBezTo>
                    <a:cubicBezTo>
                      <a:pt x="165" y="563"/>
                      <a:pt x="158" y="565"/>
                      <a:pt x="152" y="568"/>
                    </a:cubicBezTo>
                    <a:cubicBezTo>
                      <a:pt x="149" y="569"/>
                      <a:pt x="146" y="570"/>
                      <a:pt x="144" y="572"/>
                    </a:cubicBezTo>
                    <a:cubicBezTo>
                      <a:pt x="142" y="573"/>
                      <a:pt x="140" y="574"/>
                      <a:pt x="138" y="575"/>
                    </a:cubicBezTo>
                    <a:cubicBezTo>
                      <a:pt x="137" y="576"/>
                      <a:pt x="137" y="576"/>
                      <a:pt x="136" y="576"/>
                    </a:cubicBezTo>
                    <a:cubicBezTo>
                      <a:pt x="136" y="577"/>
                      <a:pt x="135" y="577"/>
                      <a:pt x="135" y="578"/>
                    </a:cubicBezTo>
                    <a:cubicBezTo>
                      <a:pt x="134" y="579"/>
                      <a:pt x="134" y="579"/>
                      <a:pt x="134" y="579"/>
                    </a:cubicBezTo>
                    <a:cubicBezTo>
                      <a:pt x="134" y="579"/>
                      <a:pt x="134" y="579"/>
                      <a:pt x="135" y="578"/>
                    </a:cubicBezTo>
                    <a:cubicBezTo>
                      <a:pt x="135" y="578"/>
                      <a:pt x="136" y="577"/>
                      <a:pt x="136" y="577"/>
                    </a:cubicBezTo>
                    <a:cubicBezTo>
                      <a:pt x="137" y="577"/>
                      <a:pt x="138" y="576"/>
                      <a:pt x="139" y="576"/>
                    </a:cubicBezTo>
                    <a:cubicBezTo>
                      <a:pt x="140" y="575"/>
                      <a:pt x="142" y="574"/>
                      <a:pt x="145" y="573"/>
                    </a:cubicBezTo>
                    <a:cubicBezTo>
                      <a:pt x="147" y="572"/>
                      <a:pt x="150" y="571"/>
                      <a:pt x="153" y="571"/>
                    </a:cubicBezTo>
                    <a:cubicBezTo>
                      <a:pt x="159" y="569"/>
                      <a:pt x="166" y="567"/>
                      <a:pt x="173" y="567"/>
                    </a:cubicBezTo>
                    <a:cubicBezTo>
                      <a:pt x="174" y="567"/>
                      <a:pt x="175" y="566"/>
                      <a:pt x="176" y="566"/>
                    </a:cubicBezTo>
                    <a:cubicBezTo>
                      <a:pt x="177" y="566"/>
                      <a:pt x="178" y="566"/>
                      <a:pt x="179" y="566"/>
                    </a:cubicBezTo>
                    <a:cubicBezTo>
                      <a:pt x="180" y="567"/>
                      <a:pt x="180" y="567"/>
                      <a:pt x="180" y="567"/>
                    </a:cubicBezTo>
                    <a:cubicBezTo>
                      <a:pt x="180" y="567"/>
                      <a:pt x="180" y="567"/>
                      <a:pt x="180" y="567"/>
                    </a:cubicBezTo>
                    <a:cubicBezTo>
                      <a:pt x="181" y="567"/>
                      <a:pt x="181" y="567"/>
                      <a:pt x="181" y="567"/>
                    </a:cubicBezTo>
                    <a:cubicBezTo>
                      <a:pt x="182" y="567"/>
                      <a:pt x="182" y="566"/>
                      <a:pt x="183" y="566"/>
                    </a:cubicBezTo>
                    <a:cubicBezTo>
                      <a:pt x="184" y="566"/>
                      <a:pt x="185" y="566"/>
                      <a:pt x="186" y="565"/>
                    </a:cubicBezTo>
                    <a:cubicBezTo>
                      <a:pt x="191" y="564"/>
                      <a:pt x="194" y="562"/>
                      <a:pt x="198" y="560"/>
                    </a:cubicBezTo>
                    <a:cubicBezTo>
                      <a:pt x="211" y="554"/>
                      <a:pt x="224" y="546"/>
                      <a:pt x="234" y="540"/>
                    </a:cubicBezTo>
                    <a:cubicBezTo>
                      <a:pt x="234" y="549"/>
                      <a:pt x="234" y="559"/>
                      <a:pt x="234" y="569"/>
                    </a:cubicBezTo>
                    <a:cubicBezTo>
                      <a:pt x="234" y="570"/>
                      <a:pt x="233" y="572"/>
                      <a:pt x="232" y="575"/>
                    </a:cubicBezTo>
                    <a:cubicBezTo>
                      <a:pt x="229" y="581"/>
                      <a:pt x="226" y="589"/>
                      <a:pt x="221" y="597"/>
                    </a:cubicBezTo>
                    <a:cubicBezTo>
                      <a:pt x="220" y="599"/>
                      <a:pt x="219" y="600"/>
                      <a:pt x="218" y="602"/>
                    </a:cubicBezTo>
                    <a:cubicBezTo>
                      <a:pt x="218" y="602"/>
                      <a:pt x="217" y="603"/>
                      <a:pt x="217" y="603"/>
                    </a:cubicBezTo>
                    <a:cubicBezTo>
                      <a:pt x="217" y="603"/>
                      <a:pt x="217" y="603"/>
                      <a:pt x="217" y="604"/>
                    </a:cubicBezTo>
                    <a:cubicBezTo>
                      <a:pt x="217" y="604"/>
                      <a:pt x="217" y="604"/>
                      <a:pt x="217" y="604"/>
                    </a:cubicBezTo>
                    <a:cubicBezTo>
                      <a:pt x="216" y="604"/>
                      <a:pt x="216" y="604"/>
                      <a:pt x="216" y="604"/>
                    </a:cubicBezTo>
                    <a:cubicBezTo>
                      <a:pt x="216" y="604"/>
                      <a:pt x="216" y="604"/>
                      <a:pt x="216" y="604"/>
                    </a:cubicBezTo>
                    <a:cubicBezTo>
                      <a:pt x="215" y="605"/>
                      <a:pt x="214" y="605"/>
                      <a:pt x="213" y="606"/>
                    </a:cubicBezTo>
                    <a:cubicBezTo>
                      <a:pt x="210" y="609"/>
                      <a:pt x="208" y="612"/>
                      <a:pt x="205" y="614"/>
                    </a:cubicBezTo>
                    <a:cubicBezTo>
                      <a:pt x="203" y="617"/>
                      <a:pt x="202" y="619"/>
                      <a:pt x="201" y="621"/>
                    </a:cubicBezTo>
                    <a:cubicBezTo>
                      <a:pt x="200" y="622"/>
                      <a:pt x="200" y="623"/>
                      <a:pt x="200" y="623"/>
                    </a:cubicBezTo>
                    <a:cubicBezTo>
                      <a:pt x="200" y="624"/>
                      <a:pt x="200" y="624"/>
                      <a:pt x="200" y="624"/>
                    </a:cubicBezTo>
                    <a:cubicBezTo>
                      <a:pt x="200" y="624"/>
                      <a:pt x="200" y="624"/>
                      <a:pt x="200" y="623"/>
                    </a:cubicBezTo>
                    <a:cubicBezTo>
                      <a:pt x="200" y="623"/>
                      <a:pt x="200" y="622"/>
                      <a:pt x="201" y="621"/>
                    </a:cubicBezTo>
                    <a:cubicBezTo>
                      <a:pt x="202" y="620"/>
                      <a:pt x="204" y="618"/>
                      <a:pt x="206" y="615"/>
                    </a:cubicBezTo>
                    <a:cubicBezTo>
                      <a:pt x="209" y="613"/>
                      <a:pt x="212" y="610"/>
                      <a:pt x="215" y="608"/>
                    </a:cubicBezTo>
                    <a:cubicBezTo>
                      <a:pt x="216" y="607"/>
                      <a:pt x="217" y="607"/>
                      <a:pt x="217" y="607"/>
                    </a:cubicBezTo>
                    <a:cubicBezTo>
                      <a:pt x="218" y="606"/>
                      <a:pt x="218" y="606"/>
                      <a:pt x="218" y="606"/>
                    </a:cubicBezTo>
                    <a:cubicBezTo>
                      <a:pt x="218" y="606"/>
                      <a:pt x="218" y="606"/>
                      <a:pt x="218" y="606"/>
                    </a:cubicBezTo>
                    <a:cubicBezTo>
                      <a:pt x="218" y="606"/>
                      <a:pt x="218" y="606"/>
                      <a:pt x="218" y="606"/>
                    </a:cubicBezTo>
                    <a:cubicBezTo>
                      <a:pt x="219" y="606"/>
                      <a:pt x="219" y="606"/>
                      <a:pt x="219" y="606"/>
                    </a:cubicBezTo>
                    <a:cubicBezTo>
                      <a:pt x="220" y="605"/>
                      <a:pt x="220" y="605"/>
                      <a:pt x="221" y="604"/>
                    </a:cubicBezTo>
                    <a:cubicBezTo>
                      <a:pt x="222" y="602"/>
                      <a:pt x="223" y="601"/>
                      <a:pt x="225" y="599"/>
                    </a:cubicBezTo>
                    <a:cubicBezTo>
                      <a:pt x="229" y="593"/>
                      <a:pt x="232" y="587"/>
                      <a:pt x="235" y="582"/>
                    </a:cubicBezTo>
                    <a:cubicBezTo>
                      <a:pt x="236" y="585"/>
                      <a:pt x="236" y="589"/>
                      <a:pt x="236" y="592"/>
                    </a:cubicBezTo>
                    <a:cubicBezTo>
                      <a:pt x="237" y="597"/>
                      <a:pt x="238" y="602"/>
                      <a:pt x="239" y="607"/>
                    </a:cubicBezTo>
                    <a:cubicBezTo>
                      <a:pt x="240" y="612"/>
                      <a:pt x="241" y="617"/>
                      <a:pt x="244" y="622"/>
                    </a:cubicBezTo>
                    <a:cubicBezTo>
                      <a:pt x="244" y="622"/>
                      <a:pt x="244" y="622"/>
                      <a:pt x="244" y="622"/>
                    </a:cubicBezTo>
                    <a:cubicBezTo>
                      <a:pt x="243" y="625"/>
                      <a:pt x="242" y="627"/>
                      <a:pt x="240" y="630"/>
                    </a:cubicBezTo>
                    <a:cubicBezTo>
                      <a:pt x="240" y="631"/>
                      <a:pt x="239" y="632"/>
                      <a:pt x="239" y="632"/>
                    </a:cubicBezTo>
                    <a:cubicBezTo>
                      <a:pt x="239" y="633"/>
                      <a:pt x="238" y="633"/>
                      <a:pt x="237" y="634"/>
                    </a:cubicBezTo>
                    <a:cubicBezTo>
                      <a:pt x="236" y="635"/>
                      <a:pt x="235" y="636"/>
                      <a:pt x="234" y="637"/>
                    </a:cubicBezTo>
                    <a:cubicBezTo>
                      <a:pt x="233" y="638"/>
                      <a:pt x="233" y="639"/>
                      <a:pt x="232" y="640"/>
                    </a:cubicBezTo>
                    <a:cubicBezTo>
                      <a:pt x="232" y="640"/>
                      <a:pt x="232" y="641"/>
                      <a:pt x="232" y="641"/>
                    </a:cubicBezTo>
                    <a:cubicBezTo>
                      <a:pt x="232" y="641"/>
                      <a:pt x="232" y="640"/>
                      <a:pt x="233" y="640"/>
                    </a:cubicBezTo>
                    <a:cubicBezTo>
                      <a:pt x="233" y="639"/>
                      <a:pt x="234" y="638"/>
                      <a:pt x="235" y="638"/>
                    </a:cubicBezTo>
                    <a:cubicBezTo>
                      <a:pt x="236" y="637"/>
                      <a:pt x="237" y="636"/>
                      <a:pt x="238" y="635"/>
                    </a:cubicBezTo>
                    <a:cubicBezTo>
                      <a:pt x="238" y="635"/>
                      <a:pt x="239" y="634"/>
                      <a:pt x="239" y="634"/>
                    </a:cubicBezTo>
                    <a:cubicBezTo>
                      <a:pt x="239" y="634"/>
                      <a:pt x="239" y="634"/>
                      <a:pt x="240" y="634"/>
                    </a:cubicBezTo>
                    <a:cubicBezTo>
                      <a:pt x="240" y="634"/>
                      <a:pt x="240" y="633"/>
                      <a:pt x="240" y="633"/>
                    </a:cubicBezTo>
                    <a:cubicBezTo>
                      <a:pt x="241" y="633"/>
                      <a:pt x="241" y="632"/>
                      <a:pt x="242" y="631"/>
                    </a:cubicBezTo>
                    <a:cubicBezTo>
                      <a:pt x="243" y="629"/>
                      <a:pt x="245" y="627"/>
                      <a:pt x="246" y="626"/>
                    </a:cubicBezTo>
                    <a:cubicBezTo>
                      <a:pt x="246" y="626"/>
                      <a:pt x="246" y="626"/>
                      <a:pt x="246" y="626"/>
                    </a:cubicBezTo>
                    <a:cubicBezTo>
                      <a:pt x="246" y="627"/>
                      <a:pt x="247" y="627"/>
                      <a:pt x="247" y="628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8" y="629"/>
                      <a:pt x="248" y="628"/>
                      <a:pt x="248" y="628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9" y="630"/>
                      <a:pt x="250" y="631"/>
                      <a:pt x="251" y="631"/>
                    </a:cubicBezTo>
                    <a:cubicBezTo>
                      <a:pt x="251" y="632"/>
                      <a:pt x="252" y="633"/>
                      <a:pt x="252" y="634"/>
                    </a:cubicBezTo>
                    <a:cubicBezTo>
                      <a:pt x="254" y="637"/>
                      <a:pt x="256" y="640"/>
                      <a:pt x="257" y="643"/>
                    </a:cubicBezTo>
                    <a:cubicBezTo>
                      <a:pt x="259" y="650"/>
                      <a:pt x="258" y="656"/>
                      <a:pt x="258" y="660"/>
                    </a:cubicBezTo>
                    <a:cubicBezTo>
                      <a:pt x="257" y="665"/>
                      <a:pt x="256" y="667"/>
                      <a:pt x="256" y="667"/>
                    </a:cubicBezTo>
                    <a:cubicBezTo>
                      <a:pt x="256" y="667"/>
                      <a:pt x="257" y="665"/>
                      <a:pt x="259" y="661"/>
                    </a:cubicBezTo>
                    <a:cubicBezTo>
                      <a:pt x="260" y="657"/>
                      <a:pt x="262" y="651"/>
                      <a:pt x="262" y="643"/>
                    </a:cubicBezTo>
                    <a:cubicBezTo>
                      <a:pt x="262" y="639"/>
                      <a:pt x="261" y="634"/>
                      <a:pt x="259" y="630"/>
                    </a:cubicBezTo>
                    <a:cubicBezTo>
                      <a:pt x="259" y="629"/>
                      <a:pt x="258" y="627"/>
                      <a:pt x="258" y="626"/>
                    </a:cubicBezTo>
                    <a:cubicBezTo>
                      <a:pt x="257" y="625"/>
                      <a:pt x="257" y="624"/>
                      <a:pt x="256" y="623"/>
                    </a:cubicBezTo>
                    <a:cubicBezTo>
                      <a:pt x="256" y="623"/>
                      <a:pt x="256" y="623"/>
                      <a:pt x="256" y="623"/>
                    </a:cubicBezTo>
                    <a:cubicBezTo>
                      <a:pt x="256" y="623"/>
                      <a:pt x="256" y="623"/>
                      <a:pt x="256" y="623"/>
                    </a:cubicBezTo>
                    <a:cubicBezTo>
                      <a:pt x="256" y="623"/>
                      <a:pt x="256" y="623"/>
                      <a:pt x="256" y="623"/>
                    </a:cubicBezTo>
                    <a:cubicBezTo>
                      <a:pt x="256" y="623"/>
                      <a:pt x="255" y="622"/>
                      <a:pt x="255" y="622"/>
                    </a:cubicBezTo>
                    <a:cubicBezTo>
                      <a:pt x="255" y="622"/>
                      <a:pt x="255" y="622"/>
                      <a:pt x="255" y="622"/>
                    </a:cubicBezTo>
                    <a:cubicBezTo>
                      <a:pt x="255" y="622"/>
                      <a:pt x="255" y="622"/>
                      <a:pt x="255" y="622"/>
                    </a:cubicBezTo>
                    <a:cubicBezTo>
                      <a:pt x="255" y="622"/>
                      <a:pt x="255" y="621"/>
                      <a:pt x="255" y="621"/>
                    </a:cubicBezTo>
                    <a:cubicBezTo>
                      <a:pt x="254" y="620"/>
                      <a:pt x="254" y="619"/>
                      <a:pt x="254" y="618"/>
                    </a:cubicBezTo>
                    <a:cubicBezTo>
                      <a:pt x="253" y="615"/>
                      <a:pt x="253" y="610"/>
                      <a:pt x="253" y="606"/>
                    </a:cubicBezTo>
                    <a:cubicBezTo>
                      <a:pt x="253" y="601"/>
                      <a:pt x="253" y="596"/>
                      <a:pt x="254" y="592"/>
                    </a:cubicBezTo>
                    <a:cubicBezTo>
                      <a:pt x="254" y="589"/>
                      <a:pt x="254" y="587"/>
                      <a:pt x="254" y="584"/>
                    </a:cubicBezTo>
                    <a:cubicBezTo>
                      <a:pt x="256" y="586"/>
                      <a:pt x="258" y="588"/>
                      <a:pt x="260" y="590"/>
                    </a:cubicBezTo>
                    <a:cubicBezTo>
                      <a:pt x="262" y="591"/>
                      <a:pt x="265" y="593"/>
                      <a:pt x="267" y="594"/>
                    </a:cubicBezTo>
                    <a:cubicBezTo>
                      <a:pt x="268" y="595"/>
                      <a:pt x="270" y="595"/>
                      <a:pt x="271" y="596"/>
                    </a:cubicBezTo>
                    <a:cubicBezTo>
                      <a:pt x="273" y="596"/>
                      <a:pt x="273" y="596"/>
                      <a:pt x="273" y="596"/>
                    </a:cubicBezTo>
                    <a:cubicBezTo>
                      <a:pt x="273" y="596"/>
                      <a:pt x="273" y="596"/>
                      <a:pt x="273" y="596"/>
                    </a:cubicBezTo>
                    <a:cubicBezTo>
                      <a:pt x="274" y="596"/>
                      <a:pt x="274" y="596"/>
                      <a:pt x="274" y="596"/>
                    </a:cubicBezTo>
                    <a:cubicBezTo>
                      <a:pt x="274" y="596"/>
                      <a:pt x="274" y="596"/>
                      <a:pt x="274" y="596"/>
                    </a:cubicBezTo>
                    <a:cubicBezTo>
                      <a:pt x="275" y="597"/>
                      <a:pt x="275" y="597"/>
                      <a:pt x="275" y="597"/>
                    </a:cubicBezTo>
                    <a:cubicBezTo>
                      <a:pt x="285" y="599"/>
                      <a:pt x="295" y="601"/>
                      <a:pt x="303" y="603"/>
                    </a:cubicBezTo>
                    <a:cubicBezTo>
                      <a:pt x="307" y="605"/>
                      <a:pt x="310" y="606"/>
                      <a:pt x="312" y="607"/>
                    </a:cubicBezTo>
                    <a:cubicBezTo>
                      <a:pt x="313" y="607"/>
                      <a:pt x="313" y="608"/>
                      <a:pt x="314" y="608"/>
                    </a:cubicBezTo>
                    <a:cubicBezTo>
                      <a:pt x="314" y="608"/>
                      <a:pt x="314" y="609"/>
                      <a:pt x="314" y="609"/>
                    </a:cubicBezTo>
                    <a:cubicBezTo>
                      <a:pt x="314" y="609"/>
                      <a:pt x="314" y="608"/>
                      <a:pt x="314" y="608"/>
                    </a:cubicBezTo>
                    <a:cubicBezTo>
                      <a:pt x="314" y="607"/>
                      <a:pt x="313" y="607"/>
                      <a:pt x="312" y="606"/>
                    </a:cubicBezTo>
                    <a:cubicBezTo>
                      <a:pt x="310" y="605"/>
                      <a:pt x="307" y="604"/>
                      <a:pt x="303" y="602"/>
                    </a:cubicBezTo>
                    <a:cubicBezTo>
                      <a:pt x="296" y="599"/>
                      <a:pt x="286" y="596"/>
                      <a:pt x="276" y="593"/>
                    </a:cubicBezTo>
                    <a:cubicBezTo>
                      <a:pt x="275" y="593"/>
                      <a:pt x="275" y="593"/>
                      <a:pt x="275" y="593"/>
                    </a:cubicBezTo>
                    <a:cubicBezTo>
                      <a:pt x="275" y="592"/>
                      <a:pt x="275" y="592"/>
                      <a:pt x="275" y="592"/>
                    </a:cubicBezTo>
                    <a:cubicBezTo>
                      <a:pt x="275" y="592"/>
                      <a:pt x="275" y="592"/>
                      <a:pt x="275" y="592"/>
                    </a:cubicBezTo>
                    <a:cubicBezTo>
                      <a:pt x="274" y="592"/>
                      <a:pt x="274" y="592"/>
                      <a:pt x="274" y="592"/>
                    </a:cubicBezTo>
                    <a:cubicBezTo>
                      <a:pt x="272" y="591"/>
                      <a:pt x="272" y="591"/>
                      <a:pt x="272" y="591"/>
                    </a:cubicBezTo>
                    <a:cubicBezTo>
                      <a:pt x="271" y="591"/>
                      <a:pt x="270" y="590"/>
                      <a:pt x="269" y="590"/>
                    </a:cubicBezTo>
                    <a:cubicBezTo>
                      <a:pt x="267" y="589"/>
                      <a:pt x="265" y="587"/>
                      <a:pt x="264" y="586"/>
                    </a:cubicBezTo>
                    <a:cubicBezTo>
                      <a:pt x="261" y="582"/>
                      <a:pt x="258" y="579"/>
                      <a:pt x="256" y="576"/>
                    </a:cubicBezTo>
                    <a:cubicBezTo>
                      <a:pt x="256" y="576"/>
                      <a:pt x="256" y="575"/>
                      <a:pt x="256" y="575"/>
                    </a:cubicBezTo>
                    <a:cubicBezTo>
                      <a:pt x="258" y="562"/>
                      <a:pt x="261" y="549"/>
                      <a:pt x="263" y="539"/>
                    </a:cubicBezTo>
                    <a:cubicBezTo>
                      <a:pt x="263" y="539"/>
                      <a:pt x="263" y="538"/>
                      <a:pt x="263" y="538"/>
                    </a:cubicBezTo>
                    <a:cubicBezTo>
                      <a:pt x="264" y="538"/>
                      <a:pt x="265" y="539"/>
                      <a:pt x="265" y="539"/>
                    </a:cubicBezTo>
                    <a:cubicBezTo>
                      <a:pt x="268" y="541"/>
                      <a:pt x="271" y="543"/>
                      <a:pt x="274" y="544"/>
                    </a:cubicBezTo>
                    <a:cubicBezTo>
                      <a:pt x="276" y="545"/>
                      <a:pt x="278" y="546"/>
                      <a:pt x="279" y="546"/>
                    </a:cubicBezTo>
                    <a:cubicBezTo>
                      <a:pt x="281" y="547"/>
                      <a:pt x="281" y="547"/>
                      <a:pt x="281" y="547"/>
                    </a:cubicBezTo>
                    <a:cubicBezTo>
                      <a:pt x="282" y="547"/>
                      <a:pt x="282" y="547"/>
                      <a:pt x="282" y="547"/>
                    </a:cubicBezTo>
                    <a:cubicBezTo>
                      <a:pt x="283" y="547"/>
                      <a:pt x="283" y="547"/>
                      <a:pt x="283" y="547"/>
                    </a:cubicBezTo>
                    <a:cubicBezTo>
                      <a:pt x="283" y="547"/>
                      <a:pt x="283" y="547"/>
                      <a:pt x="283" y="547"/>
                    </a:cubicBezTo>
                    <a:cubicBezTo>
                      <a:pt x="284" y="547"/>
                      <a:pt x="284" y="547"/>
                      <a:pt x="284" y="547"/>
                    </a:cubicBezTo>
                    <a:cubicBezTo>
                      <a:pt x="296" y="549"/>
                      <a:pt x="308" y="551"/>
                      <a:pt x="317" y="554"/>
                    </a:cubicBezTo>
                    <a:cubicBezTo>
                      <a:pt x="321" y="555"/>
                      <a:pt x="325" y="556"/>
                      <a:pt x="327" y="557"/>
                    </a:cubicBezTo>
                    <a:cubicBezTo>
                      <a:pt x="328" y="557"/>
                      <a:pt x="329" y="558"/>
                      <a:pt x="330" y="558"/>
                    </a:cubicBezTo>
                    <a:cubicBezTo>
                      <a:pt x="330" y="559"/>
                      <a:pt x="330" y="559"/>
                      <a:pt x="330" y="559"/>
                    </a:cubicBezTo>
                    <a:cubicBezTo>
                      <a:pt x="330" y="559"/>
                      <a:pt x="330" y="559"/>
                      <a:pt x="330" y="558"/>
                    </a:cubicBezTo>
                    <a:cubicBezTo>
                      <a:pt x="329" y="558"/>
                      <a:pt x="329" y="557"/>
                      <a:pt x="328" y="556"/>
                    </a:cubicBezTo>
                    <a:cubicBezTo>
                      <a:pt x="325" y="555"/>
                      <a:pt x="322" y="553"/>
                      <a:pt x="318" y="551"/>
                    </a:cubicBezTo>
                    <a:cubicBezTo>
                      <a:pt x="309" y="547"/>
                      <a:pt x="298" y="543"/>
                      <a:pt x="286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6" y="538"/>
                      <a:pt x="285" y="538"/>
                      <a:pt x="285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4" y="538"/>
                      <a:pt x="284" y="538"/>
                      <a:pt x="284" y="538"/>
                    </a:cubicBezTo>
                    <a:cubicBezTo>
                      <a:pt x="282" y="537"/>
                      <a:pt x="282" y="537"/>
                      <a:pt x="282" y="537"/>
                    </a:cubicBezTo>
                    <a:cubicBezTo>
                      <a:pt x="281" y="536"/>
                      <a:pt x="280" y="535"/>
                      <a:pt x="279" y="535"/>
                    </a:cubicBezTo>
                    <a:cubicBezTo>
                      <a:pt x="278" y="534"/>
                      <a:pt x="277" y="533"/>
                      <a:pt x="276" y="532"/>
                    </a:cubicBezTo>
                    <a:cubicBezTo>
                      <a:pt x="278" y="532"/>
                      <a:pt x="280" y="533"/>
                      <a:pt x="282" y="534"/>
                    </a:cubicBezTo>
                    <a:cubicBezTo>
                      <a:pt x="288" y="535"/>
                      <a:pt x="294" y="537"/>
                      <a:pt x="301" y="539"/>
                    </a:cubicBezTo>
                    <a:cubicBezTo>
                      <a:pt x="309" y="541"/>
                      <a:pt x="317" y="543"/>
                      <a:pt x="326" y="545"/>
                    </a:cubicBezTo>
                    <a:cubicBezTo>
                      <a:pt x="336" y="547"/>
                      <a:pt x="346" y="549"/>
                      <a:pt x="356" y="551"/>
                    </a:cubicBezTo>
                    <a:cubicBezTo>
                      <a:pt x="367" y="552"/>
                      <a:pt x="378" y="554"/>
                      <a:pt x="390" y="555"/>
                    </a:cubicBezTo>
                    <a:cubicBezTo>
                      <a:pt x="396" y="556"/>
                      <a:pt x="401" y="556"/>
                      <a:pt x="408" y="557"/>
                    </a:cubicBezTo>
                    <a:cubicBezTo>
                      <a:pt x="411" y="557"/>
                      <a:pt x="414" y="557"/>
                      <a:pt x="417" y="557"/>
                    </a:cubicBezTo>
                    <a:cubicBezTo>
                      <a:pt x="420" y="557"/>
                      <a:pt x="423" y="558"/>
                      <a:pt x="426" y="558"/>
                    </a:cubicBezTo>
                    <a:cubicBezTo>
                      <a:pt x="432" y="558"/>
                      <a:pt x="438" y="558"/>
                      <a:pt x="445" y="558"/>
                    </a:cubicBezTo>
                    <a:cubicBezTo>
                      <a:pt x="451" y="558"/>
                      <a:pt x="457" y="557"/>
                      <a:pt x="463" y="557"/>
                    </a:cubicBezTo>
                    <a:cubicBezTo>
                      <a:pt x="488" y="556"/>
                      <a:pt x="513" y="555"/>
                      <a:pt x="536" y="554"/>
                    </a:cubicBezTo>
                    <a:cubicBezTo>
                      <a:pt x="548" y="554"/>
                      <a:pt x="559" y="554"/>
                      <a:pt x="569" y="555"/>
                    </a:cubicBezTo>
                    <a:cubicBezTo>
                      <a:pt x="580" y="556"/>
                      <a:pt x="590" y="557"/>
                      <a:pt x="598" y="561"/>
                    </a:cubicBezTo>
                    <a:cubicBezTo>
                      <a:pt x="602" y="563"/>
                      <a:pt x="606" y="566"/>
                      <a:pt x="610" y="567"/>
                    </a:cubicBezTo>
                    <a:cubicBezTo>
                      <a:pt x="614" y="569"/>
                      <a:pt x="618" y="570"/>
                      <a:pt x="622" y="570"/>
                    </a:cubicBezTo>
                    <a:cubicBezTo>
                      <a:pt x="630" y="571"/>
                      <a:pt x="636" y="570"/>
                      <a:pt x="642" y="569"/>
                    </a:cubicBezTo>
                    <a:cubicBezTo>
                      <a:pt x="647" y="568"/>
                      <a:pt x="651" y="567"/>
                      <a:pt x="654" y="566"/>
                    </a:cubicBezTo>
                    <a:cubicBezTo>
                      <a:pt x="657" y="566"/>
                      <a:pt x="658" y="565"/>
                      <a:pt x="658" y="565"/>
                    </a:cubicBezTo>
                    <a:cubicBezTo>
                      <a:pt x="658" y="565"/>
                      <a:pt x="657" y="566"/>
                      <a:pt x="654" y="566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70" name="íṥḻïḓé"/>
              <p:cNvSpPr/>
              <p:nvPr/>
            </p:nvSpPr>
            <p:spPr bwMode="auto">
              <a:xfrm>
                <a:off x="3804581" y="5478000"/>
                <a:ext cx="132247" cy="170594"/>
              </a:xfrm>
              <a:custGeom>
                <a:avLst/>
                <a:gdLst>
                  <a:gd name="T0" fmla="*/ 11 w 59"/>
                  <a:gd name="T1" fmla="*/ 70 h 74"/>
                  <a:gd name="T2" fmla="*/ 50 w 59"/>
                  <a:gd name="T3" fmla="*/ 56 h 74"/>
                  <a:gd name="T4" fmla="*/ 55 w 59"/>
                  <a:gd name="T5" fmla="*/ 4 h 74"/>
                  <a:gd name="T6" fmla="*/ 9 w 59"/>
                  <a:gd name="T7" fmla="*/ 28 h 74"/>
                  <a:gd name="T8" fmla="*/ 11 w 59"/>
                  <a:gd name="T9" fmla="*/ 7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74">
                    <a:moveTo>
                      <a:pt x="11" y="70"/>
                    </a:moveTo>
                    <a:cubicBezTo>
                      <a:pt x="25" y="74"/>
                      <a:pt x="41" y="69"/>
                      <a:pt x="50" y="56"/>
                    </a:cubicBezTo>
                    <a:cubicBezTo>
                      <a:pt x="59" y="43"/>
                      <a:pt x="53" y="7"/>
                      <a:pt x="55" y="4"/>
                    </a:cubicBezTo>
                    <a:cubicBezTo>
                      <a:pt x="56" y="0"/>
                      <a:pt x="17" y="15"/>
                      <a:pt x="9" y="28"/>
                    </a:cubicBezTo>
                    <a:cubicBezTo>
                      <a:pt x="0" y="42"/>
                      <a:pt x="1" y="58"/>
                      <a:pt x="11" y="70"/>
                    </a:cubicBezTo>
                    <a:close/>
                  </a:path>
                </a:pathLst>
              </a:custGeom>
              <a:solidFill>
                <a:srgbClr val="40AF93">
                  <a:alpha val="5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71" name="ïś1ïḑé"/>
              <p:cNvSpPr/>
              <p:nvPr/>
            </p:nvSpPr>
            <p:spPr bwMode="auto">
              <a:xfrm>
                <a:off x="3959241" y="5408840"/>
                <a:ext cx="143454" cy="202869"/>
              </a:xfrm>
              <a:custGeom>
                <a:avLst/>
                <a:gdLst>
                  <a:gd name="T0" fmla="*/ 17 w 64"/>
                  <a:gd name="T1" fmla="*/ 85 h 87"/>
                  <a:gd name="T2" fmla="*/ 57 w 64"/>
                  <a:gd name="T3" fmla="*/ 62 h 87"/>
                  <a:gd name="T4" fmla="*/ 52 w 64"/>
                  <a:gd name="T5" fmla="*/ 4 h 87"/>
                  <a:gd name="T6" fmla="*/ 7 w 64"/>
                  <a:gd name="T7" fmla="*/ 40 h 87"/>
                  <a:gd name="T8" fmla="*/ 17 w 64"/>
                  <a:gd name="T9" fmla="*/ 85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87">
                    <a:moveTo>
                      <a:pt x="17" y="85"/>
                    </a:moveTo>
                    <a:cubicBezTo>
                      <a:pt x="34" y="87"/>
                      <a:pt x="50" y="78"/>
                      <a:pt x="57" y="62"/>
                    </a:cubicBezTo>
                    <a:cubicBezTo>
                      <a:pt x="64" y="46"/>
                      <a:pt x="51" y="8"/>
                      <a:pt x="52" y="4"/>
                    </a:cubicBezTo>
                    <a:cubicBezTo>
                      <a:pt x="53" y="0"/>
                      <a:pt x="14" y="24"/>
                      <a:pt x="7" y="40"/>
                    </a:cubicBezTo>
                    <a:cubicBezTo>
                      <a:pt x="0" y="56"/>
                      <a:pt x="5" y="74"/>
                      <a:pt x="17" y="85"/>
                    </a:cubicBezTo>
                    <a:close/>
                  </a:path>
                </a:pathLst>
              </a:custGeom>
              <a:solidFill>
                <a:srgbClr val="40AF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72" name="i$lïḑè"/>
              <p:cNvSpPr/>
              <p:nvPr/>
            </p:nvSpPr>
            <p:spPr bwMode="auto">
              <a:xfrm>
                <a:off x="4104937" y="5427282"/>
                <a:ext cx="147937" cy="184426"/>
              </a:xfrm>
              <a:custGeom>
                <a:avLst/>
                <a:gdLst>
                  <a:gd name="T0" fmla="*/ 9 w 65"/>
                  <a:gd name="T1" fmla="*/ 73 h 79"/>
                  <a:gd name="T2" fmla="*/ 53 w 65"/>
                  <a:gd name="T3" fmla="*/ 61 h 79"/>
                  <a:gd name="T4" fmla="*/ 63 w 65"/>
                  <a:gd name="T5" fmla="*/ 4 h 79"/>
                  <a:gd name="T6" fmla="*/ 10 w 65"/>
                  <a:gd name="T7" fmla="*/ 28 h 79"/>
                  <a:gd name="T8" fmla="*/ 9 w 65"/>
                  <a:gd name="T9" fmla="*/ 73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79">
                    <a:moveTo>
                      <a:pt x="9" y="73"/>
                    </a:moveTo>
                    <a:cubicBezTo>
                      <a:pt x="25" y="79"/>
                      <a:pt x="43" y="74"/>
                      <a:pt x="53" y="61"/>
                    </a:cubicBezTo>
                    <a:cubicBezTo>
                      <a:pt x="64" y="47"/>
                      <a:pt x="61" y="8"/>
                      <a:pt x="63" y="4"/>
                    </a:cubicBezTo>
                    <a:cubicBezTo>
                      <a:pt x="65" y="0"/>
                      <a:pt x="21" y="14"/>
                      <a:pt x="10" y="28"/>
                    </a:cubicBezTo>
                    <a:cubicBezTo>
                      <a:pt x="0" y="41"/>
                      <a:pt x="0" y="60"/>
                      <a:pt x="9" y="73"/>
                    </a:cubicBezTo>
                    <a:close/>
                  </a:path>
                </a:pathLst>
              </a:custGeom>
              <a:solidFill>
                <a:srgbClr val="40AF93">
                  <a:alpha val="7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73" name="ïṥlîdè"/>
              <p:cNvSpPr/>
              <p:nvPr/>
            </p:nvSpPr>
            <p:spPr bwMode="auto">
              <a:xfrm>
                <a:off x="4360465" y="5528717"/>
                <a:ext cx="76210" cy="94519"/>
              </a:xfrm>
              <a:custGeom>
                <a:avLst/>
                <a:gdLst>
                  <a:gd name="T0" fmla="*/ 5 w 34"/>
                  <a:gd name="T1" fmla="*/ 38 h 41"/>
                  <a:gd name="T2" fmla="*/ 28 w 34"/>
                  <a:gd name="T3" fmla="*/ 31 h 41"/>
                  <a:gd name="T4" fmla="*/ 33 w 34"/>
                  <a:gd name="T5" fmla="*/ 2 h 41"/>
                  <a:gd name="T6" fmla="*/ 5 w 34"/>
                  <a:gd name="T7" fmla="*/ 14 h 41"/>
                  <a:gd name="T8" fmla="*/ 5 w 34"/>
                  <a:gd name="T9" fmla="*/ 3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41">
                    <a:moveTo>
                      <a:pt x="5" y="38"/>
                    </a:moveTo>
                    <a:cubicBezTo>
                      <a:pt x="13" y="41"/>
                      <a:pt x="22" y="39"/>
                      <a:pt x="28" y="31"/>
                    </a:cubicBezTo>
                    <a:cubicBezTo>
                      <a:pt x="33" y="24"/>
                      <a:pt x="32" y="4"/>
                      <a:pt x="33" y="2"/>
                    </a:cubicBezTo>
                    <a:cubicBezTo>
                      <a:pt x="34" y="0"/>
                      <a:pt x="11" y="7"/>
                      <a:pt x="5" y="14"/>
                    </a:cubicBezTo>
                    <a:cubicBezTo>
                      <a:pt x="0" y="21"/>
                      <a:pt x="0" y="31"/>
                      <a:pt x="5" y="38"/>
                    </a:cubicBezTo>
                    <a:close/>
                  </a:path>
                </a:pathLst>
              </a:custGeom>
              <a:solidFill>
                <a:srgbClr val="40AF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74" name="î$ḻide"/>
              <p:cNvSpPr/>
              <p:nvPr/>
            </p:nvSpPr>
            <p:spPr bwMode="auto">
              <a:xfrm>
                <a:off x="3674576" y="4968523"/>
                <a:ext cx="152420" cy="195954"/>
              </a:xfrm>
              <a:custGeom>
                <a:avLst/>
                <a:gdLst>
                  <a:gd name="T0" fmla="*/ 11 w 67"/>
                  <a:gd name="T1" fmla="*/ 78 h 84"/>
                  <a:gd name="T2" fmla="*/ 57 w 67"/>
                  <a:gd name="T3" fmla="*/ 63 h 84"/>
                  <a:gd name="T4" fmla="*/ 64 w 67"/>
                  <a:gd name="T5" fmla="*/ 4 h 84"/>
                  <a:gd name="T6" fmla="*/ 10 w 67"/>
                  <a:gd name="T7" fmla="*/ 30 h 84"/>
                  <a:gd name="T8" fmla="*/ 11 w 67"/>
                  <a:gd name="T9" fmla="*/ 7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84">
                    <a:moveTo>
                      <a:pt x="11" y="78"/>
                    </a:moveTo>
                    <a:cubicBezTo>
                      <a:pt x="27" y="84"/>
                      <a:pt x="46" y="78"/>
                      <a:pt x="57" y="63"/>
                    </a:cubicBezTo>
                    <a:cubicBezTo>
                      <a:pt x="67" y="49"/>
                      <a:pt x="62" y="7"/>
                      <a:pt x="64" y="4"/>
                    </a:cubicBezTo>
                    <a:cubicBezTo>
                      <a:pt x="66" y="0"/>
                      <a:pt x="21" y="16"/>
                      <a:pt x="10" y="30"/>
                    </a:cubicBezTo>
                    <a:cubicBezTo>
                      <a:pt x="0" y="45"/>
                      <a:pt x="1" y="65"/>
                      <a:pt x="11" y="78"/>
                    </a:cubicBezTo>
                    <a:close/>
                  </a:path>
                </a:pathLst>
              </a:custGeom>
              <a:solidFill>
                <a:srgbClr val="40AF93">
                  <a:alpha val="7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75" name="ïŝ1îḍe"/>
              <p:cNvSpPr/>
              <p:nvPr/>
            </p:nvSpPr>
            <p:spPr bwMode="auto">
              <a:xfrm>
                <a:off x="3723888" y="5178307"/>
                <a:ext cx="105350" cy="138320"/>
              </a:xfrm>
              <a:custGeom>
                <a:avLst/>
                <a:gdLst>
                  <a:gd name="T0" fmla="*/ 10 w 46"/>
                  <a:gd name="T1" fmla="*/ 57 h 59"/>
                  <a:gd name="T2" fmla="*/ 40 w 46"/>
                  <a:gd name="T3" fmla="*/ 44 h 59"/>
                  <a:gd name="T4" fmla="*/ 41 w 46"/>
                  <a:gd name="T5" fmla="*/ 2 h 59"/>
                  <a:gd name="T6" fmla="*/ 6 w 46"/>
                  <a:gd name="T7" fmla="*/ 24 h 59"/>
                  <a:gd name="T8" fmla="*/ 10 w 46"/>
                  <a:gd name="T9" fmla="*/ 5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59">
                    <a:moveTo>
                      <a:pt x="10" y="57"/>
                    </a:moveTo>
                    <a:cubicBezTo>
                      <a:pt x="21" y="59"/>
                      <a:pt x="34" y="54"/>
                      <a:pt x="40" y="44"/>
                    </a:cubicBezTo>
                    <a:cubicBezTo>
                      <a:pt x="46" y="33"/>
                      <a:pt x="40" y="5"/>
                      <a:pt x="41" y="2"/>
                    </a:cubicBezTo>
                    <a:cubicBezTo>
                      <a:pt x="42" y="0"/>
                      <a:pt x="12" y="14"/>
                      <a:pt x="6" y="24"/>
                    </a:cubicBezTo>
                    <a:cubicBezTo>
                      <a:pt x="0" y="35"/>
                      <a:pt x="2" y="48"/>
                      <a:pt x="10" y="57"/>
                    </a:cubicBezTo>
                    <a:close/>
                  </a:path>
                </a:pathLst>
              </a:custGeom>
              <a:solidFill>
                <a:srgbClr val="40AF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76" name="iṩļídê"/>
              <p:cNvSpPr/>
              <p:nvPr/>
            </p:nvSpPr>
            <p:spPr bwMode="auto">
              <a:xfrm>
                <a:off x="3788890" y="5344291"/>
                <a:ext cx="212940" cy="147541"/>
              </a:xfrm>
              <a:custGeom>
                <a:avLst/>
                <a:gdLst>
                  <a:gd name="T0" fmla="*/ 0 w 94"/>
                  <a:gd name="T1" fmla="*/ 40 h 63"/>
                  <a:gd name="T2" fmla="*/ 44 w 94"/>
                  <a:gd name="T3" fmla="*/ 59 h 63"/>
                  <a:gd name="T4" fmla="*/ 90 w 94"/>
                  <a:gd name="T5" fmla="*/ 20 h 63"/>
                  <a:gd name="T6" fmla="*/ 32 w 94"/>
                  <a:gd name="T7" fmla="*/ 4 h 63"/>
                  <a:gd name="T8" fmla="*/ 0 w 94"/>
                  <a:gd name="T9" fmla="*/ 4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63">
                    <a:moveTo>
                      <a:pt x="0" y="40"/>
                    </a:moveTo>
                    <a:cubicBezTo>
                      <a:pt x="9" y="55"/>
                      <a:pt x="27" y="63"/>
                      <a:pt x="44" y="59"/>
                    </a:cubicBezTo>
                    <a:cubicBezTo>
                      <a:pt x="62" y="55"/>
                      <a:pt x="86" y="21"/>
                      <a:pt x="90" y="20"/>
                    </a:cubicBezTo>
                    <a:cubicBezTo>
                      <a:pt x="94" y="18"/>
                      <a:pt x="50" y="0"/>
                      <a:pt x="32" y="4"/>
                    </a:cubicBezTo>
                    <a:cubicBezTo>
                      <a:pt x="14" y="8"/>
                      <a:pt x="2" y="23"/>
                      <a:pt x="0" y="40"/>
                    </a:cubicBezTo>
                    <a:close/>
                  </a:path>
                </a:pathLst>
              </a:custGeom>
              <a:solidFill>
                <a:srgbClr val="40AF93">
                  <a:alpha val="7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77" name="íṧ1îḑé"/>
              <p:cNvSpPr/>
              <p:nvPr/>
            </p:nvSpPr>
            <p:spPr bwMode="auto">
              <a:xfrm>
                <a:off x="3862859" y="5208277"/>
                <a:ext cx="215181" cy="149847"/>
              </a:xfrm>
              <a:custGeom>
                <a:avLst/>
                <a:gdLst>
                  <a:gd name="T0" fmla="*/ 0 w 95"/>
                  <a:gd name="T1" fmla="*/ 40 h 64"/>
                  <a:gd name="T2" fmla="*/ 45 w 95"/>
                  <a:gd name="T3" fmla="*/ 60 h 64"/>
                  <a:gd name="T4" fmla="*/ 91 w 95"/>
                  <a:gd name="T5" fmla="*/ 20 h 64"/>
                  <a:gd name="T6" fmla="*/ 32 w 95"/>
                  <a:gd name="T7" fmla="*/ 4 h 64"/>
                  <a:gd name="T8" fmla="*/ 0 w 95"/>
                  <a:gd name="T9" fmla="*/ 4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64">
                    <a:moveTo>
                      <a:pt x="0" y="40"/>
                    </a:moveTo>
                    <a:cubicBezTo>
                      <a:pt x="9" y="56"/>
                      <a:pt x="27" y="64"/>
                      <a:pt x="45" y="60"/>
                    </a:cubicBezTo>
                    <a:cubicBezTo>
                      <a:pt x="63" y="56"/>
                      <a:pt x="87" y="22"/>
                      <a:pt x="91" y="20"/>
                    </a:cubicBezTo>
                    <a:cubicBezTo>
                      <a:pt x="95" y="18"/>
                      <a:pt x="50" y="0"/>
                      <a:pt x="32" y="4"/>
                    </a:cubicBezTo>
                    <a:cubicBezTo>
                      <a:pt x="14" y="8"/>
                      <a:pt x="2" y="23"/>
                      <a:pt x="0" y="40"/>
                    </a:cubicBezTo>
                    <a:close/>
                  </a:path>
                </a:pathLst>
              </a:custGeom>
              <a:solidFill>
                <a:srgbClr val="40AF93">
                  <a:alpha val="7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78" name="işľïḑê"/>
              <p:cNvSpPr/>
              <p:nvPr/>
            </p:nvSpPr>
            <p:spPr bwMode="auto">
              <a:xfrm>
                <a:off x="3862859" y="5623236"/>
                <a:ext cx="172594" cy="165984"/>
              </a:xfrm>
              <a:custGeom>
                <a:avLst/>
                <a:gdLst>
                  <a:gd name="T0" fmla="*/ 7 w 76"/>
                  <a:gd name="T1" fmla="*/ 8 h 71"/>
                  <a:gd name="T2" fmla="*/ 16 w 76"/>
                  <a:gd name="T3" fmla="*/ 54 h 71"/>
                  <a:gd name="T4" fmla="*/ 73 w 76"/>
                  <a:gd name="T5" fmla="*/ 69 h 71"/>
                  <a:gd name="T6" fmla="*/ 54 w 76"/>
                  <a:gd name="T7" fmla="*/ 14 h 71"/>
                  <a:gd name="T8" fmla="*/ 7 w 76"/>
                  <a:gd name="T9" fmla="*/ 8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1">
                    <a:moveTo>
                      <a:pt x="7" y="8"/>
                    </a:moveTo>
                    <a:cubicBezTo>
                      <a:pt x="0" y="23"/>
                      <a:pt x="3" y="42"/>
                      <a:pt x="16" y="54"/>
                    </a:cubicBezTo>
                    <a:cubicBezTo>
                      <a:pt x="29" y="66"/>
                      <a:pt x="69" y="66"/>
                      <a:pt x="73" y="69"/>
                    </a:cubicBezTo>
                    <a:cubicBezTo>
                      <a:pt x="76" y="71"/>
                      <a:pt x="66" y="25"/>
                      <a:pt x="54" y="14"/>
                    </a:cubicBezTo>
                    <a:cubicBezTo>
                      <a:pt x="41" y="2"/>
                      <a:pt x="22" y="0"/>
                      <a:pt x="7" y="8"/>
                    </a:cubicBezTo>
                    <a:close/>
                  </a:path>
                </a:pathLst>
              </a:custGeom>
              <a:solidFill>
                <a:srgbClr val="40AF93">
                  <a:alpha val="5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79" name="íṧľîḋé"/>
              <p:cNvSpPr/>
              <p:nvPr/>
            </p:nvSpPr>
            <p:spPr bwMode="auto">
              <a:xfrm>
                <a:off x="4042176" y="5614015"/>
                <a:ext cx="98624" cy="126794"/>
              </a:xfrm>
              <a:custGeom>
                <a:avLst/>
                <a:gdLst>
                  <a:gd name="T0" fmla="*/ 8 w 43"/>
                  <a:gd name="T1" fmla="*/ 3 h 54"/>
                  <a:gd name="T2" fmla="*/ 6 w 43"/>
                  <a:gd name="T3" fmla="*/ 34 h 54"/>
                  <a:gd name="T4" fmla="*/ 41 w 43"/>
                  <a:gd name="T5" fmla="*/ 52 h 54"/>
                  <a:gd name="T6" fmla="*/ 37 w 43"/>
                  <a:gd name="T7" fmla="*/ 14 h 54"/>
                  <a:gd name="T8" fmla="*/ 8 w 43"/>
                  <a:gd name="T9" fmla="*/ 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4">
                    <a:moveTo>
                      <a:pt x="8" y="3"/>
                    </a:moveTo>
                    <a:cubicBezTo>
                      <a:pt x="1" y="12"/>
                      <a:pt x="0" y="24"/>
                      <a:pt x="6" y="34"/>
                    </a:cubicBezTo>
                    <a:cubicBezTo>
                      <a:pt x="13" y="44"/>
                      <a:pt x="39" y="50"/>
                      <a:pt x="41" y="52"/>
                    </a:cubicBezTo>
                    <a:cubicBezTo>
                      <a:pt x="43" y="54"/>
                      <a:pt x="43" y="24"/>
                      <a:pt x="37" y="14"/>
                    </a:cubicBezTo>
                    <a:cubicBezTo>
                      <a:pt x="30" y="4"/>
                      <a:pt x="19" y="0"/>
                      <a:pt x="8" y="3"/>
                    </a:cubicBezTo>
                    <a:close/>
                  </a:path>
                </a:pathLst>
              </a:custGeom>
              <a:solidFill>
                <a:srgbClr val="40AF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80" name="îŝ1iďê"/>
              <p:cNvSpPr/>
              <p:nvPr/>
            </p:nvSpPr>
            <p:spPr bwMode="auto">
              <a:xfrm>
                <a:off x="4351499" y="5607098"/>
                <a:ext cx="91901" cy="89909"/>
              </a:xfrm>
              <a:custGeom>
                <a:avLst/>
                <a:gdLst>
                  <a:gd name="T0" fmla="*/ 4 w 41"/>
                  <a:gd name="T1" fmla="*/ 4 h 38"/>
                  <a:gd name="T2" fmla="*/ 9 w 41"/>
                  <a:gd name="T3" fmla="*/ 29 h 38"/>
                  <a:gd name="T4" fmla="*/ 39 w 41"/>
                  <a:gd name="T5" fmla="*/ 37 h 38"/>
                  <a:gd name="T6" fmla="*/ 29 w 41"/>
                  <a:gd name="T7" fmla="*/ 7 h 38"/>
                  <a:gd name="T8" fmla="*/ 4 w 41"/>
                  <a:gd name="T9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8">
                    <a:moveTo>
                      <a:pt x="4" y="4"/>
                    </a:moveTo>
                    <a:cubicBezTo>
                      <a:pt x="0" y="12"/>
                      <a:pt x="2" y="22"/>
                      <a:pt x="9" y="29"/>
                    </a:cubicBezTo>
                    <a:cubicBezTo>
                      <a:pt x="16" y="35"/>
                      <a:pt x="37" y="35"/>
                      <a:pt x="39" y="37"/>
                    </a:cubicBezTo>
                    <a:cubicBezTo>
                      <a:pt x="41" y="38"/>
                      <a:pt x="36" y="14"/>
                      <a:pt x="29" y="7"/>
                    </a:cubicBezTo>
                    <a:cubicBezTo>
                      <a:pt x="22" y="1"/>
                      <a:pt x="12" y="0"/>
                      <a:pt x="4" y="4"/>
                    </a:cubicBezTo>
                    <a:close/>
                  </a:path>
                </a:pathLst>
              </a:custGeom>
              <a:solidFill>
                <a:srgbClr val="40AF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81" name="îṩḷiḓe"/>
              <p:cNvSpPr/>
              <p:nvPr/>
            </p:nvSpPr>
            <p:spPr bwMode="auto">
              <a:xfrm>
                <a:off x="4241666" y="5494138"/>
                <a:ext cx="96384" cy="117572"/>
              </a:xfrm>
              <a:custGeom>
                <a:avLst/>
                <a:gdLst>
                  <a:gd name="T0" fmla="*/ 6 w 42"/>
                  <a:gd name="T1" fmla="*/ 48 h 51"/>
                  <a:gd name="T2" fmla="*/ 34 w 42"/>
                  <a:gd name="T3" fmla="*/ 39 h 51"/>
                  <a:gd name="T4" fmla="*/ 41 w 42"/>
                  <a:gd name="T5" fmla="*/ 2 h 51"/>
                  <a:gd name="T6" fmla="*/ 7 w 42"/>
                  <a:gd name="T7" fmla="*/ 18 h 51"/>
                  <a:gd name="T8" fmla="*/ 6 w 42"/>
                  <a:gd name="T9" fmla="*/ 4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1">
                    <a:moveTo>
                      <a:pt x="6" y="48"/>
                    </a:moveTo>
                    <a:cubicBezTo>
                      <a:pt x="16" y="51"/>
                      <a:pt x="28" y="48"/>
                      <a:pt x="34" y="39"/>
                    </a:cubicBezTo>
                    <a:cubicBezTo>
                      <a:pt x="41" y="31"/>
                      <a:pt x="40" y="5"/>
                      <a:pt x="41" y="2"/>
                    </a:cubicBezTo>
                    <a:cubicBezTo>
                      <a:pt x="42" y="0"/>
                      <a:pt x="13" y="9"/>
                      <a:pt x="7" y="18"/>
                    </a:cubicBezTo>
                    <a:cubicBezTo>
                      <a:pt x="0" y="27"/>
                      <a:pt x="0" y="39"/>
                      <a:pt x="6" y="48"/>
                    </a:cubicBezTo>
                    <a:close/>
                  </a:path>
                </a:pathLst>
              </a:custGeom>
              <a:solidFill>
                <a:srgbClr val="40AF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82" name="ïṣľídè"/>
              <p:cNvSpPr/>
              <p:nvPr/>
            </p:nvSpPr>
            <p:spPr bwMode="auto">
              <a:xfrm>
                <a:off x="4187871" y="5607098"/>
                <a:ext cx="143454" cy="138320"/>
              </a:xfrm>
              <a:custGeom>
                <a:avLst/>
                <a:gdLst>
                  <a:gd name="T0" fmla="*/ 6 w 63"/>
                  <a:gd name="T1" fmla="*/ 7 h 59"/>
                  <a:gd name="T2" fmla="*/ 13 w 63"/>
                  <a:gd name="T3" fmla="*/ 45 h 59"/>
                  <a:gd name="T4" fmla="*/ 60 w 63"/>
                  <a:gd name="T5" fmla="*/ 57 h 59"/>
                  <a:gd name="T6" fmla="*/ 44 w 63"/>
                  <a:gd name="T7" fmla="*/ 11 h 59"/>
                  <a:gd name="T8" fmla="*/ 6 w 63"/>
                  <a:gd name="T9" fmla="*/ 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59">
                    <a:moveTo>
                      <a:pt x="6" y="7"/>
                    </a:moveTo>
                    <a:cubicBezTo>
                      <a:pt x="0" y="20"/>
                      <a:pt x="2" y="35"/>
                      <a:pt x="13" y="45"/>
                    </a:cubicBezTo>
                    <a:cubicBezTo>
                      <a:pt x="24" y="55"/>
                      <a:pt x="57" y="55"/>
                      <a:pt x="60" y="57"/>
                    </a:cubicBezTo>
                    <a:cubicBezTo>
                      <a:pt x="63" y="59"/>
                      <a:pt x="55" y="21"/>
                      <a:pt x="44" y="11"/>
                    </a:cubicBezTo>
                    <a:cubicBezTo>
                      <a:pt x="33" y="2"/>
                      <a:pt x="18" y="0"/>
                      <a:pt x="6" y="7"/>
                    </a:cubicBezTo>
                    <a:close/>
                  </a:path>
                </a:pathLst>
              </a:custGeom>
              <a:solidFill>
                <a:srgbClr val="40AF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83" name="íşḷíde"/>
              <p:cNvSpPr/>
              <p:nvPr/>
            </p:nvSpPr>
            <p:spPr bwMode="auto">
              <a:xfrm>
                <a:off x="3407841" y="5305101"/>
                <a:ext cx="136730" cy="235143"/>
              </a:xfrm>
              <a:custGeom>
                <a:avLst/>
                <a:gdLst>
                  <a:gd name="T0" fmla="*/ 30 w 61"/>
                  <a:gd name="T1" fmla="*/ 101 h 101"/>
                  <a:gd name="T2" fmla="*/ 1 w 61"/>
                  <a:gd name="T3" fmla="*/ 60 h 101"/>
                  <a:gd name="T4" fmla="*/ 31 w 61"/>
                  <a:gd name="T5" fmla="*/ 4 h 101"/>
                  <a:gd name="T6" fmla="*/ 61 w 61"/>
                  <a:gd name="T7" fmla="*/ 61 h 101"/>
                  <a:gd name="T8" fmla="*/ 30 w 61"/>
                  <a:gd name="T9" fmla="*/ 10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101">
                    <a:moveTo>
                      <a:pt x="30" y="101"/>
                    </a:moveTo>
                    <a:cubicBezTo>
                      <a:pt x="13" y="96"/>
                      <a:pt x="0" y="79"/>
                      <a:pt x="1" y="60"/>
                    </a:cubicBezTo>
                    <a:cubicBezTo>
                      <a:pt x="1" y="41"/>
                      <a:pt x="31" y="9"/>
                      <a:pt x="31" y="4"/>
                    </a:cubicBezTo>
                    <a:cubicBezTo>
                      <a:pt x="32" y="0"/>
                      <a:pt x="61" y="42"/>
                      <a:pt x="61" y="61"/>
                    </a:cubicBezTo>
                    <a:cubicBezTo>
                      <a:pt x="60" y="80"/>
                      <a:pt x="47" y="96"/>
                      <a:pt x="30" y="101"/>
                    </a:cubicBezTo>
                    <a:close/>
                  </a:path>
                </a:pathLst>
              </a:custGeom>
              <a:solidFill>
                <a:srgbClr val="40AF93">
                  <a:alpha val="7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84" name="îş1iḋé"/>
              <p:cNvSpPr/>
              <p:nvPr/>
            </p:nvSpPr>
            <p:spPr bwMode="auto">
              <a:xfrm>
                <a:off x="3255421" y="5261299"/>
                <a:ext cx="156903" cy="225922"/>
              </a:xfrm>
              <a:custGeom>
                <a:avLst/>
                <a:gdLst>
                  <a:gd name="T0" fmla="*/ 48 w 69"/>
                  <a:gd name="T1" fmla="*/ 95 h 96"/>
                  <a:gd name="T2" fmla="*/ 7 w 69"/>
                  <a:gd name="T3" fmla="*/ 67 h 96"/>
                  <a:gd name="T4" fmla="*/ 16 w 69"/>
                  <a:gd name="T5" fmla="*/ 4 h 96"/>
                  <a:gd name="T6" fmla="*/ 63 w 69"/>
                  <a:gd name="T7" fmla="*/ 47 h 96"/>
                  <a:gd name="T8" fmla="*/ 48 w 69"/>
                  <a:gd name="T9" fmla="*/ 95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96">
                    <a:moveTo>
                      <a:pt x="48" y="95"/>
                    </a:moveTo>
                    <a:cubicBezTo>
                      <a:pt x="30" y="96"/>
                      <a:pt x="13" y="85"/>
                      <a:pt x="7" y="67"/>
                    </a:cubicBezTo>
                    <a:cubicBezTo>
                      <a:pt x="0" y="49"/>
                      <a:pt x="17" y="8"/>
                      <a:pt x="16" y="4"/>
                    </a:cubicBezTo>
                    <a:cubicBezTo>
                      <a:pt x="15" y="0"/>
                      <a:pt x="57" y="29"/>
                      <a:pt x="63" y="47"/>
                    </a:cubicBezTo>
                    <a:cubicBezTo>
                      <a:pt x="69" y="65"/>
                      <a:pt x="63" y="85"/>
                      <a:pt x="48" y="95"/>
                    </a:cubicBezTo>
                    <a:close/>
                  </a:path>
                </a:pathLst>
              </a:custGeom>
              <a:solidFill>
                <a:srgbClr val="40AF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85" name="îṣlïḑè"/>
              <p:cNvSpPr/>
              <p:nvPr/>
            </p:nvSpPr>
            <p:spPr bwMode="auto">
              <a:xfrm>
                <a:off x="3445947" y="4924721"/>
                <a:ext cx="242078" cy="177511"/>
              </a:xfrm>
              <a:custGeom>
                <a:avLst/>
                <a:gdLst>
                  <a:gd name="T0" fmla="*/ 89 w 107"/>
                  <a:gd name="T1" fmla="*/ 2 h 76"/>
                  <a:gd name="T2" fmla="*/ 71 w 107"/>
                  <a:gd name="T3" fmla="*/ 23 h 76"/>
                  <a:gd name="T4" fmla="*/ 64 w 107"/>
                  <a:gd name="T5" fmla="*/ 18 h 76"/>
                  <a:gd name="T6" fmla="*/ 4 w 107"/>
                  <a:gd name="T7" fmla="*/ 15 h 76"/>
                  <a:gd name="T8" fmla="*/ 35 w 107"/>
                  <a:gd name="T9" fmla="*/ 67 h 76"/>
                  <a:gd name="T10" fmla="*/ 80 w 107"/>
                  <a:gd name="T11" fmla="*/ 65 h 76"/>
                  <a:gd name="T12" fmla="*/ 83 w 107"/>
                  <a:gd name="T13" fmla="*/ 66 h 76"/>
                  <a:gd name="T14" fmla="*/ 105 w 107"/>
                  <a:gd name="T15" fmla="*/ 41 h 76"/>
                  <a:gd name="T16" fmla="*/ 89 w 107"/>
                  <a:gd name="T17" fmla="*/ 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" h="76">
                    <a:moveTo>
                      <a:pt x="89" y="2"/>
                    </a:moveTo>
                    <a:cubicBezTo>
                      <a:pt x="89" y="0"/>
                      <a:pt x="78" y="12"/>
                      <a:pt x="71" y="23"/>
                    </a:cubicBezTo>
                    <a:cubicBezTo>
                      <a:pt x="69" y="21"/>
                      <a:pt x="66" y="20"/>
                      <a:pt x="64" y="18"/>
                    </a:cubicBezTo>
                    <a:cubicBezTo>
                      <a:pt x="48" y="9"/>
                      <a:pt x="0" y="13"/>
                      <a:pt x="4" y="15"/>
                    </a:cubicBezTo>
                    <a:cubicBezTo>
                      <a:pt x="7" y="18"/>
                      <a:pt x="19" y="58"/>
                      <a:pt x="35" y="67"/>
                    </a:cubicBezTo>
                    <a:cubicBezTo>
                      <a:pt x="49" y="76"/>
                      <a:pt x="67" y="74"/>
                      <a:pt x="80" y="65"/>
                    </a:cubicBezTo>
                    <a:cubicBezTo>
                      <a:pt x="81" y="65"/>
                      <a:pt x="82" y="66"/>
                      <a:pt x="83" y="66"/>
                    </a:cubicBezTo>
                    <a:cubicBezTo>
                      <a:pt x="95" y="64"/>
                      <a:pt x="104" y="54"/>
                      <a:pt x="105" y="41"/>
                    </a:cubicBezTo>
                    <a:cubicBezTo>
                      <a:pt x="107" y="28"/>
                      <a:pt x="89" y="5"/>
                      <a:pt x="89" y="2"/>
                    </a:cubicBezTo>
                    <a:close/>
                  </a:path>
                </a:pathLst>
              </a:custGeom>
              <a:solidFill>
                <a:srgbClr val="40AF93">
                  <a:alpha val="5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86" name="îṡḷide"/>
              <p:cNvSpPr/>
              <p:nvPr/>
            </p:nvSpPr>
            <p:spPr bwMode="auto">
              <a:xfrm>
                <a:off x="3264387" y="5030766"/>
                <a:ext cx="239838" cy="191343"/>
              </a:xfrm>
              <a:custGeom>
                <a:avLst/>
                <a:gdLst>
                  <a:gd name="T0" fmla="*/ 104 w 106"/>
                  <a:gd name="T1" fmla="*/ 37 h 82"/>
                  <a:gd name="T2" fmla="*/ 79 w 106"/>
                  <a:gd name="T3" fmla="*/ 2 h 82"/>
                  <a:gd name="T4" fmla="*/ 67 w 106"/>
                  <a:gd name="T5" fmla="*/ 26 h 82"/>
                  <a:gd name="T6" fmla="*/ 64 w 106"/>
                  <a:gd name="T7" fmla="*/ 23 h 82"/>
                  <a:gd name="T8" fmla="*/ 3 w 106"/>
                  <a:gd name="T9" fmla="*/ 21 h 82"/>
                  <a:gd name="T10" fmla="*/ 35 w 106"/>
                  <a:gd name="T11" fmla="*/ 72 h 82"/>
                  <a:gd name="T12" fmla="*/ 82 w 106"/>
                  <a:gd name="T13" fmla="*/ 68 h 82"/>
                  <a:gd name="T14" fmla="*/ 83 w 106"/>
                  <a:gd name="T15" fmla="*/ 66 h 82"/>
                  <a:gd name="T16" fmla="*/ 88 w 106"/>
                  <a:gd name="T17" fmla="*/ 67 h 82"/>
                  <a:gd name="T18" fmla="*/ 104 w 106"/>
                  <a:gd name="T19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6" h="82">
                    <a:moveTo>
                      <a:pt x="104" y="37"/>
                    </a:moveTo>
                    <a:cubicBezTo>
                      <a:pt x="103" y="24"/>
                      <a:pt x="80" y="5"/>
                      <a:pt x="79" y="2"/>
                    </a:cubicBezTo>
                    <a:cubicBezTo>
                      <a:pt x="78" y="0"/>
                      <a:pt x="71" y="13"/>
                      <a:pt x="67" y="26"/>
                    </a:cubicBezTo>
                    <a:cubicBezTo>
                      <a:pt x="66" y="25"/>
                      <a:pt x="65" y="24"/>
                      <a:pt x="64" y="23"/>
                    </a:cubicBezTo>
                    <a:cubicBezTo>
                      <a:pt x="48" y="14"/>
                      <a:pt x="0" y="18"/>
                      <a:pt x="3" y="21"/>
                    </a:cubicBezTo>
                    <a:cubicBezTo>
                      <a:pt x="7" y="23"/>
                      <a:pt x="19" y="63"/>
                      <a:pt x="35" y="72"/>
                    </a:cubicBezTo>
                    <a:cubicBezTo>
                      <a:pt x="50" y="82"/>
                      <a:pt x="69" y="79"/>
                      <a:pt x="82" y="68"/>
                    </a:cubicBezTo>
                    <a:cubicBezTo>
                      <a:pt x="82" y="67"/>
                      <a:pt x="83" y="66"/>
                      <a:pt x="83" y="66"/>
                    </a:cubicBezTo>
                    <a:cubicBezTo>
                      <a:pt x="84" y="66"/>
                      <a:pt x="86" y="67"/>
                      <a:pt x="88" y="67"/>
                    </a:cubicBezTo>
                    <a:cubicBezTo>
                      <a:pt x="99" y="62"/>
                      <a:pt x="106" y="50"/>
                      <a:pt x="104" y="37"/>
                    </a:cubicBezTo>
                    <a:close/>
                  </a:path>
                </a:pathLst>
              </a:custGeom>
              <a:solidFill>
                <a:srgbClr val="40AF93">
                  <a:alpha val="5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87" name="ïslídê"/>
              <p:cNvSpPr/>
              <p:nvPr/>
            </p:nvSpPr>
            <p:spPr bwMode="auto">
              <a:xfrm>
                <a:off x="3024551" y="5238246"/>
                <a:ext cx="244320" cy="343495"/>
              </a:xfrm>
              <a:custGeom>
                <a:avLst/>
                <a:gdLst>
                  <a:gd name="T0" fmla="*/ 102 w 108"/>
                  <a:gd name="T1" fmla="*/ 48 h 147"/>
                  <a:gd name="T2" fmla="*/ 55 w 108"/>
                  <a:gd name="T3" fmla="*/ 5 h 147"/>
                  <a:gd name="T4" fmla="*/ 45 w 108"/>
                  <a:gd name="T5" fmla="*/ 68 h 147"/>
                  <a:gd name="T6" fmla="*/ 55 w 108"/>
                  <a:gd name="T7" fmla="*/ 83 h 147"/>
                  <a:gd name="T8" fmla="*/ 35 w 108"/>
                  <a:gd name="T9" fmla="*/ 89 h 147"/>
                  <a:gd name="T10" fmla="*/ 4 w 108"/>
                  <a:gd name="T11" fmla="*/ 140 h 147"/>
                  <a:gd name="T12" fmla="*/ 64 w 108"/>
                  <a:gd name="T13" fmla="*/ 138 h 147"/>
                  <a:gd name="T14" fmla="*/ 84 w 108"/>
                  <a:gd name="T15" fmla="*/ 96 h 147"/>
                  <a:gd name="T16" fmla="*/ 87 w 108"/>
                  <a:gd name="T17" fmla="*/ 96 h 147"/>
                  <a:gd name="T18" fmla="*/ 102 w 108"/>
                  <a:gd name="T19" fmla="*/ 48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8" h="147">
                    <a:moveTo>
                      <a:pt x="102" y="48"/>
                    </a:moveTo>
                    <a:cubicBezTo>
                      <a:pt x="95" y="30"/>
                      <a:pt x="54" y="0"/>
                      <a:pt x="55" y="5"/>
                    </a:cubicBezTo>
                    <a:cubicBezTo>
                      <a:pt x="56" y="9"/>
                      <a:pt x="39" y="50"/>
                      <a:pt x="45" y="68"/>
                    </a:cubicBezTo>
                    <a:cubicBezTo>
                      <a:pt x="47" y="74"/>
                      <a:pt x="51" y="79"/>
                      <a:pt x="55" y="83"/>
                    </a:cubicBezTo>
                    <a:cubicBezTo>
                      <a:pt x="48" y="83"/>
                      <a:pt x="42" y="85"/>
                      <a:pt x="35" y="89"/>
                    </a:cubicBezTo>
                    <a:cubicBezTo>
                      <a:pt x="20" y="98"/>
                      <a:pt x="0" y="142"/>
                      <a:pt x="4" y="140"/>
                    </a:cubicBezTo>
                    <a:cubicBezTo>
                      <a:pt x="8" y="138"/>
                      <a:pt x="48" y="147"/>
                      <a:pt x="64" y="138"/>
                    </a:cubicBezTo>
                    <a:cubicBezTo>
                      <a:pt x="79" y="129"/>
                      <a:pt x="86" y="112"/>
                      <a:pt x="84" y="96"/>
                    </a:cubicBezTo>
                    <a:cubicBezTo>
                      <a:pt x="85" y="96"/>
                      <a:pt x="86" y="96"/>
                      <a:pt x="87" y="96"/>
                    </a:cubicBezTo>
                    <a:cubicBezTo>
                      <a:pt x="102" y="85"/>
                      <a:pt x="108" y="66"/>
                      <a:pt x="102" y="48"/>
                    </a:cubicBezTo>
                    <a:close/>
                  </a:path>
                </a:pathLst>
              </a:custGeom>
              <a:solidFill>
                <a:srgbClr val="40AF93">
                  <a:alpha val="7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88" name="ísļidè"/>
              <p:cNvSpPr/>
              <p:nvPr/>
            </p:nvSpPr>
            <p:spPr bwMode="auto">
              <a:xfrm>
                <a:off x="3589400" y="5196750"/>
                <a:ext cx="143454" cy="115266"/>
              </a:xfrm>
              <a:custGeom>
                <a:avLst/>
                <a:gdLst>
                  <a:gd name="T0" fmla="*/ 62 w 64"/>
                  <a:gd name="T1" fmla="*/ 38 h 49"/>
                  <a:gd name="T2" fmla="*/ 27 w 64"/>
                  <a:gd name="T3" fmla="*/ 43 h 49"/>
                  <a:gd name="T4" fmla="*/ 2 w 64"/>
                  <a:gd name="T5" fmla="*/ 6 h 49"/>
                  <a:gd name="T6" fmla="*/ 47 w 64"/>
                  <a:gd name="T7" fmla="*/ 6 h 49"/>
                  <a:gd name="T8" fmla="*/ 62 w 64"/>
                  <a:gd name="T9" fmla="*/ 3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49">
                    <a:moveTo>
                      <a:pt x="62" y="38"/>
                    </a:moveTo>
                    <a:cubicBezTo>
                      <a:pt x="53" y="47"/>
                      <a:pt x="39" y="49"/>
                      <a:pt x="27" y="43"/>
                    </a:cubicBezTo>
                    <a:cubicBezTo>
                      <a:pt x="15" y="37"/>
                      <a:pt x="5" y="8"/>
                      <a:pt x="2" y="6"/>
                    </a:cubicBezTo>
                    <a:cubicBezTo>
                      <a:pt x="0" y="4"/>
                      <a:pt x="35" y="0"/>
                      <a:pt x="47" y="6"/>
                    </a:cubicBezTo>
                    <a:cubicBezTo>
                      <a:pt x="58" y="12"/>
                      <a:pt x="64" y="26"/>
                      <a:pt x="62" y="38"/>
                    </a:cubicBezTo>
                    <a:close/>
                  </a:path>
                </a:pathLst>
              </a:custGeom>
              <a:solidFill>
                <a:srgbClr val="40AF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89" name="ïṡļïḍê"/>
              <p:cNvSpPr/>
              <p:nvPr/>
            </p:nvSpPr>
            <p:spPr bwMode="auto">
              <a:xfrm>
                <a:off x="3531122" y="5088400"/>
                <a:ext cx="154662" cy="108351"/>
              </a:xfrm>
              <a:custGeom>
                <a:avLst/>
                <a:gdLst>
                  <a:gd name="T0" fmla="*/ 68 w 68"/>
                  <a:gd name="T1" fmla="*/ 32 h 47"/>
                  <a:gd name="T2" fmla="*/ 34 w 68"/>
                  <a:gd name="T3" fmla="*/ 44 h 47"/>
                  <a:gd name="T4" fmla="*/ 3 w 68"/>
                  <a:gd name="T5" fmla="*/ 12 h 47"/>
                  <a:gd name="T6" fmla="*/ 46 w 68"/>
                  <a:gd name="T7" fmla="*/ 4 h 47"/>
                  <a:gd name="T8" fmla="*/ 68 w 68"/>
                  <a:gd name="T9" fmla="*/ 3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47">
                    <a:moveTo>
                      <a:pt x="68" y="32"/>
                    </a:moveTo>
                    <a:cubicBezTo>
                      <a:pt x="60" y="42"/>
                      <a:pt x="47" y="47"/>
                      <a:pt x="34" y="44"/>
                    </a:cubicBezTo>
                    <a:cubicBezTo>
                      <a:pt x="22" y="40"/>
                      <a:pt x="6" y="14"/>
                      <a:pt x="3" y="12"/>
                    </a:cubicBezTo>
                    <a:cubicBezTo>
                      <a:pt x="0" y="11"/>
                      <a:pt x="34" y="0"/>
                      <a:pt x="46" y="4"/>
                    </a:cubicBezTo>
                    <a:cubicBezTo>
                      <a:pt x="59" y="7"/>
                      <a:pt x="67" y="19"/>
                      <a:pt x="68" y="32"/>
                    </a:cubicBezTo>
                    <a:close/>
                  </a:path>
                </a:pathLst>
              </a:custGeom>
              <a:solidFill>
                <a:srgbClr val="40AF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90" name="ïṩliḋe"/>
              <p:cNvSpPr/>
              <p:nvPr/>
            </p:nvSpPr>
            <p:spPr bwMode="auto">
              <a:xfrm>
                <a:off x="3842685" y="5035377"/>
                <a:ext cx="121039" cy="175205"/>
              </a:xfrm>
              <a:custGeom>
                <a:avLst/>
                <a:gdLst>
                  <a:gd name="T0" fmla="*/ 18 w 53"/>
                  <a:gd name="T1" fmla="*/ 75 h 75"/>
                  <a:gd name="T2" fmla="*/ 5 w 53"/>
                  <a:gd name="T3" fmla="*/ 38 h 75"/>
                  <a:gd name="T4" fmla="*/ 40 w 53"/>
                  <a:gd name="T5" fmla="*/ 3 h 75"/>
                  <a:gd name="T6" fmla="*/ 49 w 53"/>
                  <a:gd name="T7" fmla="*/ 51 h 75"/>
                  <a:gd name="T8" fmla="*/ 18 w 53"/>
                  <a:gd name="T9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75">
                    <a:moveTo>
                      <a:pt x="18" y="75"/>
                    </a:moveTo>
                    <a:cubicBezTo>
                      <a:pt x="6" y="67"/>
                      <a:pt x="0" y="52"/>
                      <a:pt x="5" y="38"/>
                    </a:cubicBezTo>
                    <a:cubicBezTo>
                      <a:pt x="9" y="24"/>
                      <a:pt x="38" y="6"/>
                      <a:pt x="40" y="3"/>
                    </a:cubicBezTo>
                    <a:cubicBezTo>
                      <a:pt x="41" y="0"/>
                      <a:pt x="53" y="37"/>
                      <a:pt x="49" y="51"/>
                    </a:cubicBezTo>
                    <a:cubicBezTo>
                      <a:pt x="45" y="65"/>
                      <a:pt x="32" y="74"/>
                      <a:pt x="18" y="75"/>
                    </a:cubicBezTo>
                    <a:close/>
                  </a:path>
                </a:pathLst>
              </a:custGeom>
              <a:solidFill>
                <a:srgbClr val="40AF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91" name="ïšḻïḑê"/>
              <p:cNvSpPr/>
              <p:nvPr/>
            </p:nvSpPr>
            <p:spPr bwMode="auto">
              <a:xfrm>
                <a:off x="3235249" y="5494138"/>
                <a:ext cx="199491" cy="154458"/>
              </a:xfrm>
              <a:custGeom>
                <a:avLst/>
                <a:gdLst>
                  <a:gd name="T0" fmla="*/ 84 w 88"/>
                  <a:gd name="T1" fmla="*/ 14 h 67"/>
                  <a:gd name="T2" fmla="*/ 65 w 88"/>
                  <a:gd name="T3" fmla="*/ 58 h 67"/>
                  <a:gd name="T4" fmla="*/ 4 w 88"/>
                  <a:gd name="T5" fmla="*/ 60 h 67"/>
                  <a:gd name="T6" fmla="*/ 36 w 88"/>
                  <a:gd name="T7" fmla="*/ 9 h 67"/>
                  <a:gd name="T8" fmla="*/ 84 w 88"/>
                  <a:gd name="T9" fmla="*/ 14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67">
                    <a:moveTo>
                      <a:pt x="84" y="14"/>
                    </a:moveTo>
                    <a:cubicBezTo>
                      <a:pt x="88" y="31"/>
                      <a:pt x="80" y="49"/>
                      <a:pt x="65" y="58"/>
                    </a:cubicBezTo>
                    <a:cubicBezTo>
                      <a:pt x="49" y="67"/>
                      <a:pt x="8" y="59"/>
                      <a:pt x="4" y="60"/>
                    </a:cubicBezTo>
                    <a:cubicBezTo>
                      <a:pt x="0" y="62"/>
                      <a:pt x="20" y="18"/>
                      <a:pt x="36" y="9"/>
                    </a:cubicBezTo>
                    <a:cubicBezTo>
                      <a:pt x="52" y="0"/>
                      <a:pt x="71" y="3"/>
                      <a:pt x="84" y="14"/>
                    </a:cubicBezTo>
                    <a:close/>
                  </a:path>
                </a:pathLst>
              </a:custGeom>
              <a:solidFill>
                <a:srgbClr val="40AF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92" name="î$ḻîḍê"/>
              <p:cNvSpPr/>
              <p:nvPr/>
            </p:nvSpPr>
            <p:spPr bwMode="auto">
              <a:xfrm>
                <a:off x="3398875" y="5219803"/>
                <a:ext cx="125522" cy="101434"/>
              </a:xfrm>
              <a:custGeom>
                <a:avLst/>
                <a:gdLst>
                  <a:gd name="T0" fmla="*/ 54 w 56"/>
                  <a:gd name="T1" fmla="*/ 10 h 43"/>
                  <a:gd name="T2" fmla="*/ 41 w 56"/>
                  <a:gd name="T3" fmla="*/ 38 h 43"/>
                  <a:gd name="T4" fmla="*/ 3 w 56"/>
                  <a:gd name="T5" fmla="*/ 39 h 43"/>
                  <a:gd name="T6" fmla="*/ 23 w 56"/>
                  <a:gd name="T7" fmla="*/ 6 h 43"/>
                  <a:gd name="T8" fmla="*/ 54 w 56"/>
                  <a:gd name="T9" fmla="*/ 1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43">
                    <a:moveTo>
                      <a:pt x="54" y="10"/>
                    </a:moveTo>
                    <a:cubicBezTo>
                      <a:pt x="56" y="20"/>
                      <a:pt x="51" y="32"/>
                      <a:pt x="41" y="38"/>
                    </a:cubicBezTo>
                    <a:cubicBezTo>
                      <a:pt x="31" y="43"/>
                      <a:pt x="5" y="38"/>
                      <a:pt x="3" y="39"/>
                    </a:cubicBezTo>
                    <a:cubicBezTo>
                      <a:pt x="0" y="40"/>
                      <a:pt x="13" y="12"/>
                      <a:pt x="23" y="6"/>
                    </a:cubicBezTo>
                    <a:cubicBezTo>
                      <a:pt x="33" y="0"/>
                      <a:pt x="45" y="2"/>
                      <a:pt x="54" y="10"/>
                    </a:cubicBezTo>
                    <a:close/>
                  </a:path>
                </a:pathLst>
              </a:custGeom>
              <a:solidFill>
                <a:srgbClr val="40AF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93" name="ïśḻiḓe"/>
              <p:cNvSpPr/>
              <p:nvPr/>
            </p:nvSpPr>
            <p:spPr bwMode="auto">
              <a:xfrm>
                <a:off x="3537846" y="5316627"/>
                <a:ext cx="127764" cy="99130"/>
              </a:xfrm>
              <a:custGeom>
                <a:avLst/>
                <a:gdLst>
                  <a:gd name="T0" fmla="*/ 54 w 56"/>
                  <a:gd name="T1" fmla="*/ 9 h 43"/>
                  <a:gd name="T2" fmla="*/ 41 w 56"/>
                  <a:gd name="T3" fmla="*/ 38 h 43"/>
                  <a:gd name="T4" fmla="*/ 3 w 56"/>
                  <a:gd name="T5" fmla="*/ 39 h 43"/>
                  <a:gd name="T6" fmla="*/ 23 w 56"/>
                  <a:gd name="T7" fmla="*/ 6 h 43"/>
                  <a:gd name="T8" fmla="*/ 54 w 56"/>
                  <a:gd name="T9" fmla="*/ 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43">
                    <a:moveTo>
                      <a:pt x="54" y="9"/>
                    </a:moveTo>
                    <a:cubicBezTo>
                      <a:pt x="56" y="20"/>
                      <a:pt x="51" y="32"/>
                      <a:pt x="41" y="38"/>
                    </a:cubicBezTo>
                    <a:cubicBezTo>
                      <a:pt x="31" y="43"/>
                      <a:pt x="6" y="38"/>
                      <a:pt x="3" y="39"/>
                    </a:cubicBezTo>
                    <a:cubicBezTo>
                      <a:pt x="0" y="40"/>
                      <a:pt x="13" y="12"/>
                      <a:pt x="23" y="6"/>
                    </a:cubicBezTo>
                    <a:cubicBezTo>
                      <a:pt x="33" y="0"/>
                      <a:pt x="46" y="2"/>
                      <a:pt x="54" y="9"/>
                    </a:cubicBezTo>
                    <a:close/>
                  </a:path>
                </a:pathLst>
              </a:custGeom>
              <a:solidFill>
                <a:srgbClr val="40AF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94" name="iṣľidè"/>
              <p:cNvSpPr/>
              <p:nvPr/>
            </p:nvSpPr>
            <p:spPr bwMode="auto">
              <a:xfrm>
                <a:off x="3401117" y="5424978"/>
                <a:ext cx="293633" cy="334273"/>
              </a:xfrm>
              <a:custGeom>
                <a:avLst/>
                <a:gdLst>
                  <a:gd name="T0" fmla="*/ 100 w 130"/>
                  <a:gd name="T1" fmla="*/ 5 h 143"/>
                  <a:gd name="T2" fmla="*/ 70 w 130"/>
                  <a:gd name="T3" fmla="*/ 60 h 143"/>
                  <a:gd name="T4" fmla="*/ 76 w 130"/>
                  <a:gd name="T5" fmla="*/ 84 h 143"/>
                  <a:gd name="T6" fmla="*/ 36 w 130"/>
                  <a:gd name="T7" fmla="*/ 84 h 143"/>
                  <a:gd name="T8" fmla="*/ 4 w 130"/>
                  <a:gd name="T9" fmla="*/ 136 h 143"/>
                  <a:gd name="T10" fmla="*/ 64 w 130"/>
                  <a:gd name="T11" fmla="*/ 134 h 143"/>
                  <a:gd name="T12" fmla="*/ 84 w 130"/>
                  <a:gd name="T13" fmla="*/ 93 h 143"/>
                  <a:gd name="T14" fmla="*/ 99 w 130"/>
                  <a:gd name="T15" fmla="*/ 102 h 143"/>
                  <a:gd name="T16" fmla="*/ 130 w 130"/>
                  <a:gd name="T17" fmla="*/ 61 h 143"/>
                  <a:gd name="T18" fmla="*/ 100 w 130"/>
                  <a:gd name="T19" fmla="*/ 5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0" h="143">
                    <a:moveTo>
                      <a:pt x="100" y="5"/>
                    </a:moveTo>
                    <a:cubicBezTo>
                      <a:pt x="100" y="9"/>
                      <a:pt x="70" y="41"/>
                      <a:pt x="70" y="60"/>
                    </a:cubicBezTo>
                    <a:cubicBezTo>
                      <a:pt x="69" y="69"/>
                      <a:pt x="72" y="77"/>
                      <a:pt x="76" y="84"/>
                    </a:cubicBezTo>
                    <a:cubicBezTo>
                      <a:pt x="64" y="77"/>
                      <a:pt x="49" y="77"/>
                      <a:pt x="36" y="84"/>
                    </a:cubicBezTo>
                    <a:cubicBezTo>
                      <a:pt x="20" y="93"/>
                      <a:pt x="0" y="137"/>
                      <a:pt x="4" y="136"/>
                    </a:cubicBezTo>
                    <a:cubicBezTo>
                      <a:pt x="8" y="134"/>
                      <a:pt x="49" y="143"/>
                      <a:pt x="64" y="134"/>
                    </a:cubicBezTo>
                    <a:cubicBezTo>
                      <a:pt x="79" y="125"/>
                      <a:pt x="86" y="109"/>
                      <a:pt x="84" y="93"/>
                    </a:cubicBezTo>
                    <a:cubicBezTo>
                      <a:pt x="89" y="97"/>
                      <a:pt x="94" y="100"/>
                      <a:pt x="99" y="102"/>
                    </a:cubicBezTo>
                    <a:cubicBezTo>
                      <a:pt x="116" y="97"/>
                      <a:pt x="129" y="81"/>
                      <a:pt x="130" y="61"/>
                    </a:cubicBezTo>
                    <a:cubicBezTo>
                      <a:pt x="130" y="42"/>
                      <a:pt x="101" y="0"/>
                      <a:pt x="100" y="5"/>
                    </a:cubicBezTo>
                    <a:close/>
                  </a:path>
                </a:pathLst>
              </a:custGeom>
              <a:solidFill>
                <a:srgbClr val="40AF93">
                  <a:alpha val="5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iṥ1íḑé"/>
            <p:cNvGrpSpPr/>
            <p:nvPr/>
          </p:nvGrpSpPr>
          <p:grpSpPr>
            <a:xfrm>
              <a:off x="7882945" y="3186890"/>
              <a:ext cx="3378249" cy="3803020"/>
              <a:chOff x="7882945" y="3186890"/>
              <a:chExt cx="3378249" cy="3803020"/>
            </a:xfrm>
          </p:grpSpPr>
          <p:sp>
            <p:nvSpPr>
              <p:cNvPr id="142" name="ïŝḻïḍé"/>
              <p:cNvSpPr/>
              <p:nvPr/>
            </p:nvSpPr>
            <p:spPr bwMode="auto">
              <a:xfrm>
                <a:off x="8037822" y="3506385"/>
                <a:ext cx="3223372" cy="3483525"/>
              </a:xfrm>
              <a:custGeom>
                <a:avLst/>
                <a:gdLst>
                  <a:gd name="T0" fmla="*/ 570 w 658"/>
                  <a:gd name="T1" fmla="*/ 552 h 667"/>
                  <a:gd name="T2" fmla="*/ 408 w 658"/>
                  <a:gd name="T3" fmla="*/ 548 h 667"/>
                  <a:gd name="T4" fmla="*/ 266 w 658"/>
                  <a:gd name="T5" fmla="*/ 485 h 667"/>
                  <a:gd name="T6" fmla="*/ 269 w 658"/>
                  <a:gd name="T7" fmla="*/ 323 h 667"/>
                  <a:gd name="T8" fmla="*/ 380 w 658"/>
                  <a:gd name="T9" fmla="*/ 240 h 667"/>
                  <a:gd name="T10" fmla="*/ 552 w 658"/>
                  <a:gd name="T11" fmla="*/ 235 h 667"/>
                  <a:gd name="T12" fmla="*/ 561 w 658"/>
                  <a:gd name="T13" fmla="*/ 231 h 667"/>
                  <a:gd name="T14" fmla="*/ 491 w 658"/>
                  <a:gd name="T15" fmla="*/ 230 h 667"/>
                  <a:gd name="T16" fmla="*/ 306 w 658"/>
                  <a:gd name="T17" fmla="*/ 255 h 667"/>
                  <a:gd name="T18" fmla="*/ 346 w 658"/>
                  <a:gd name="T19" fmla="*/ 59 h 667"/>
                  <a:gd name="T20" fmla="*/ 280 w 658"/>
                  <a:gd name="T21" fmla="*/ 75 h 667"/>
                  <a:gd name="T22" fmla="*/ 256 w 658"/>
                  <a:gd name="T23" fmla="*/ 19 h 667"/>
                  <a:gd name="T24" fmla="*/ 246 w 658"/>
                  <a:gd name="T25" fmla="*/ 15 h 667"/>
                  <a:gd name="T26" fmla="*/ 272 w 658"/>
                  <a:gd name="T27" fmla="*/ 67 h 667"/>
                  <a:gd name="T28" fmla="*/ 156 w 658"/>
                  <a:gd name="T29" fmla="*/ 49 h 667"/>
                  <a:gd name="T30" fmla="*/ 265 w 658"/>
                  <a:gd name="T31" fmla="*/ 291 h 667"/>
                  <a:gd name="T32" fmla="*/ 201 w 658"/>
                  <a:gd name="T33" fmla="*/ 220 h 667"/>
                  <a:gd name="T34" fmla="*/ 121 w 658"/>
                  <a:gd name="T35" fmla="*/ 179 h 667"/>
                  <a:gd name="T36" fmla="*/ 31 w 658"/>
                  <a:gd name="T37" fmla="*/ 172 h 667"/>
                  <a:gd name="T38" fmla="*/ 135 w 658"/>
                  <a:gd name="T39" fmla="*/ 191 h 667"/>
                  <a:gd name="T40" fmla="*/ 210 w 658"/>
                  <a:gd name="T41" fmla="*/ 238 h 667"/>
                  <a:gd name="T42" fmla="*/ 248 w 658"/>
                  <a:gd name="T43" fmla="*/ 338 h 667"/>
                  <a:gd name="T44" fmla="*/ 212 w 658"/>
                  <a:gd name="T45" fmla="*/ 524 h 667"/>
                  <a:gd name="T46" fmla="*/ 122 w 658"/>
                  <a:gd name="T47" fmla="*/ 526 h 667"/>
                  <a:gd name="T48" fmla="*/ 63 w 658"/>
                  <a:gd name="T49" fmla="*/ 524 h 667"/>
                  <a:gd name="T50" fmla="*/ 16 w 658"/>
                  <a:gd name="T51" fmla="*/ 529 h 667"/>
                  <a:gd name="T52" fmla="*/ 15 w 658"/>
                  <a:gd name="T53" fmla="*/ 530 h 667"/>
                  <a:gd name="T54" fmla="*/ 64 w 658"/>
                  <a:gd name="T55" fmla="*/ 526 h 667"/>
                  <a:gd name="T56" fmla="*/ 120 w 658"/>
                  <a:gd name="T57" fmla="*/ 530 h 667"/>
                  <a:gd name="T58" fmla="*/ 195 w 658"/>
                  <a:gd name="T59" fmla="*/ 535 h 667"/>
                  <a:gd name="T60" fmla="*/ 180 w 658"/>
                  <a:gd name="T61" fmla="*/ 560 h 667"/>
                  <a:gd name="T62" fmla="*/ 152 w 658"/>
                  <a:gd name="T63" fmla="*/ 568 h 667"/>
                  <a:gd name="T64" fmla="*/ 135 w 658"/>
                  <a:gd name="T65" fmla="*/ 578 h 667"/>
                  <a:gd name="T66" fmla="*/ 176 w 658"/>
                  <a:gd name="T67" fmla="*/ 566 h 667"/>
                  <a:gd name="T68" fmla="*/ 186 w 658"/>
                  <a:gd name="T69" fmla="*/ 565 h 667"/>
                  <a:gd name="T70" fmla="*/ 218 w 658"/>
                  <a:gd name="T71" fmla="*/ 602 h 667"/>
                  <a:gd name="T72" fmla="*/ 213 w 658"/>
                  <a:gd name="T73" fmla="*/ 606 h 667"/>
                  <a:gd name="T74" fmla="*/ 201 w 658"/>
                  <a:gd name="T75" fmla="*/ 621 h 667"/>
                  <a:gd name="T76" fmla="*/ 218 w 658"/>
                  <a:gd name="T77" fmla="*/ 606 h 667"/>
                  <a:gd name="T78" fmla="*/ 239 w 658"/>
                  <a:gd name="T79" fmla="*/ 607 h 667"/>
                  <a:gd name="T80" fmla="*/ 234 w 658"/>
                  <a:gd name="T81" fmla="*/ 637 h 667"/>
                  <a:gd name="T82" fmla="*/ 239 w 658"/>
                  <a:gd name="T83" fmla="*/ 634 h 667"/>
                  <a:gd name="T84" fmla="*/ 247 w 658"/>
                  <a:gd name="T85" fmla="*/ 628 h 667"/>
                  <a:gd name="T86" fmla="*/ 248 w 658"/>
                  <a:gd name="T87" fmla="*/ 629 h 667"/>
                  <a:gd name="T88" fmla="*/ 259 w 658"/>
                  <a:gd name="T89" fmla="*/ 661 h 667"/>
                  <a:gd name="T90" fmla="*/ 256 w 658"/>
                  <a:gd name="T91" fmla="*/ 623 h 667"/>
                  <a:gd name="T92" fmla="*/ 254 w 658"/>
                  <a:gd name="T93" fmla="*/ 618 h 667"/>
                  <a:gd name="T94" fmla="*/ 271 w 658"/>
                  <a:gd name="T95" fmla="*/ 596 h 667"/>
                  <a:gd name="T96" fmla="*/ 303 w 658"/>
                  <a:gd name="T97" fmla="*/ 603 h 667"/>
                  <a:gd name="T98" fmla="*/ 303 w 658"/>
                  <a:gd name="T99" fmla="*/ 602 h 667"/>
                  <a:gd name="T100" fmla="*/ 272 w 658"/>
                  <a:gd name="T101" fmla="*/ 591 h 667"/>
                  <a:gd name="T102" fmla="*/ 263 w 658"/>
                  <a:gd name="T103" fmla="*/ 538 h 667"/>
                  <a:gd name="T104" fmla="*/ 283 w 658"/>
                  <a:gd name="T105" fmla="*/ 547 h 667"/>
                  <a:gd name="T106" fmla="*/ 330 w 658"/>
                  <a:gd name="T107" fmla="*/ 559 h 667"/>
                  <a:gd name="T108" fmla="*/ 285 w 658"/>
                  <a:gd name="T109" fmla="*/ 538 h 667"/>
                  <a:gd name="T110" fmla="*/ 282 w 658"/>
                  <a:gd name="T111" fmla="*/ 537 h 667"/>
                  <a:gd name="T112" fmla="*/ 356 w 658"/>
                  <a:gd name="T113" fmla="*/ 551 h 667"/>
                  <a:gd name="T114" fmla="*/ 463 w 658"/>
                  <a:gd name="T115" fmla="*/ 557 h 667"/>
                  <a:gd name="T116" fmla="*/ 642 w 658"/>
                  <a:gd name="T117" fmla="*/ 569 h 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58" h="667">
                    <a:moveTo>
                      <a:pt x="654" y="566"/>
                    </a:moveTo>
                    <a:cubicBezTo>
                      <a:pt x="651" y="567"/>
                      <a:pt x="647" y="568"/>
                      <a:pt x="642" y="568"/>
                    </a:cubicBezTo>
                    <a:cubicBezTo>
                      <a:pt x="636" y="569"/>
                      <a:pt x="630" y="570"/>
                      <a:pt x="622" y="569"/>
                    </a:cubicBezTo>
                    <a:cubicBezTo>
                      <a:pt x="619" y="568"/>
                      <a:pt x="615" y="567"/>
                      <a:pt x="611" y="566"/>
                    </a:cubicBezTo>
                    <a:cubicBezTo>
                      <a:pt x="607" y="564"/>
                      <a:pt x="604" y="561"/>
                      <a:pt x="599" y="559"/>
                    </a:cubicBezTo>
                    <a:cubicBezTo>
                      <a:pt x="591" y="555"/>
                      <a:pt x="580" y="553"/>
                      <a:pt x="570" y="552"/>
                    </a:cubicBezTo>
                    <a:cubicBezTo>
                      <a:pt x="559" y="550"/>
                      <a:pt x="548" y="550"/>
                      <a:pt x="536" y="550"/>
                    </a:cubicBezTo>
                    <a:cubicBezTo>
                      <a:pt x="513" y="549"/>
                      <a:pt x="488" y="550"/>
                      <a:pt x="463" y="550"/>
                    </a:cubicBezTo>
                    <a:cubicBezTo>
                      <a:pt x="457" y="550"/>
                      <a:pt x="451" y="550"/>
                      <a:pt x="445" y="550"/>
                    </a:cubicBezTo>
                    <a:cubicBezTo>
                      <a:pt x="438" y="550"/>
                      <a:pt x="432" y="550"/>
                      <a:pt x="426" y="549"/>
                    </a:cubicBezTo>
                    <a:cubicBezTo>
                      <a:pt x="423" y="549"/>
                      <a:pt x="420" y="549"/>
                      <a:pt x="417" y="548"/>
                    </a:cubicBezTo>
                    <a:cubicBezTo>
                      <a:pt x="414" y="548"/>
                      <a:pt x="411" y="548"/>
                      <a:pt x="408" y="548"/>
                    </a:cubicBezTo>
                    <a:cubicBezTo>
                      <a:pt x="402" y="547"/>
                      <a:pt x="397" y="546"/>
                      <a:pt x="391" y="545"/>
                    </a:cubicBezTo>
                    <a:cubicBezTo>
                      <a:pt x="380" y="544"/>
                      <a:pt x="369" y="542"/>
                      <a:pt x="358" y="540"/>
                    </a:cubicBezTo>
                    <a:cubicBezTo>
                      <a:pt x="348" y="537"/>
                      <a:pt x="338" y="535"/>
                      <a:pt x="329" y="533"/>
                    </a:cubicBezTo>
                    <a:cubicBezTo>
                      <a:pt x="323" y="531"/>
                      <a:pt x="318" y="530"/>
                      <a:pt x="313" y="529"/>
                    </a:cubicBezTo>
                    <a:cubicBezTo>
                      <a:pt x="306" y="525"/>
                      <a:pt x="278" y="509"/>
                      <a:pt x="274" y="506"/>
                    </a:cubicBezTo>
                    <a:cubicBezTo>
                      <a:pt x="272" y="503"/>
                      <a:pt x="267" y="493"/>
                      <a:pt x="266" y="485"/>
                    </a:cubicBezTo>
                    <a:cubicBezTo>
                      <a:pt x="265" y="478"/>
                      <a:pt x="256" y="470"/>
                      <a:pt x="255" y="460"/>
                    </a:cubicBezTo>
                    <a:cubicBezTo>
                      <a:pt x="254" y="450"/>
                      <a:pt x="253" y="438"/>
                      <a:pt x="253" y="426"/>
                    </a:cubicBezTo>
                    <a:cubicBezTo>
                      <a:pt x="252" y="414"/>
                      <a:pt x="253" y="400"/>
                      <a:pt x="254" y="386"/>
                    </a:cubicBezTo>
                    <a:cubicBezTo>
                      <a:pt x="255" y="372"/>
                      <a:pt x="258" y="357"/>
                      <a:pt x="262" y="343"/>
                    </a:cubicBezTo>
                    <a:cubicBezTo>
                      <a:pt x="264" y="336"/>
                      <a:pt x="266" y="329"/>
                      <a:pt x="269" y="323"/>
                    </a:cubicBezTo>
                    <a:cubicBezTo>
                      <a:pt x="269" y="323"/>
                      <a:pt x="269" y="323"/>
                      <a:pt x="269" y="323"/>
                    </a:cubicBezTo>
                    <a:cubicBezTo>
                      <a:pt x="269" y="323"/>
                      <a:pt x="269" y="323"/>
                      <a:pt x="269" y="323"/>
                    </a:cubicBezTo>
                    <a:cubicBezTo>
                      <a:pt x="272" y="315"/>
                      <a:pt x="276" y="307"/>
                      <a:pt x="281" y="300"/>
                    </a:cubicBezTo>
                    <a:cubicBezTo>
                      <a:pt x="289" y="287"/>
                      <a:pt x="300" y="275"/>
                      <a:pt x="313" y="265"/>
                    </a:cubicBezTo>
                    <a:cubicBezTo>
                      <a:pt x="326" y="256"/>
                      <a:pt x="341" y="249"/>
                      <a:pt x="357" y="245"/>
                    </a:cubicBezTo>
                    <a:cubicBezTo>
                      <a:pt x="361" y="244"/>
                      <a:pt x="365" y="243"/>
                      <a:pt x="369" y="242"/>
                    </a:cubicBezTo>
                    <a:cubicBezTo>
                      <a:pt x="373" y="241"/>
                      <a:pt x="377" y="241"/>
                      <a:pt x="380" y="240"/>
                    </a:cubicBezTo>
                    <a:cubicBezTo>
                      <a:pt x="388" y="239"/>
                      <a:pt x="396" y="239"/>
                      <a:pt x="404" y="238"/>
                    </a:cubicBezTo>
                    <a:cubicBezTo>
                      <a:pt x="420" y="237"/>
                      <a:pt x="435" y="237"/>
                      <a:pt x="450" y="237"/>
                    </a:cubicBezTo>
                    <a:cubicBezTo>
                      <a:pt x="464" y="237"/>
                      <a:pt x="478" y="236"/>
                      <a:pt x="491" y="236"/>
                    </a:cubicBezTo>
                    <a:cubicBezTo>
                      <a:pt x="513" y="236"/>
                      <a:pt x="531" y="235"/>
                      <a:pt x="546" y="235"/>
                    </a:cubicBezTo>
                    <a:cubicBezTo>
                      <a:pt x="546" y="235"/>
                      <a:pt x="546" y="235"/>
                      <a:pt x="546" y="235"/>
                    </a:cubicBezTo>
                    <a:cubicBezTo>
                      <a:pt x="546" y="235"/>
                      <a:pt x="548" y="235"/>
                      <a:pt x="552" y="235"/>
                    </a:cubicBezTo>
                    <a:cubicBezTo>
                      <a:pt x="554" y="235"/>
                      <a:pt x="556" y="235"/>
                      <a:pt x="559" y="235"/>
                    </a:cubicBezTo>
                    <a:cubicBezTo>
                      <a:pt x="559" y="235"/>
                      <a:pt x="560" y="235"/>
                      <a:pt x="560" y="235"/>
                    </a:cubicBezTo>
                    <a:cubicBezTo>
                      <a:pt x="561" y="235"/>
                      <a:pt x="561" y="235"/>
                      <a:pt x="561" y="235"/>
                    </a:cubicBezTo>
                    <a:cubicBezTo>
                      <a:pt x="560" y="235"/>
                      <a:pt x="561" y="235"/>
                      <a:pt x="561" y="235"/>
                    </a:cubicBezTo>
                    <a:cubicBezTo>
                      <a:pt x="561" y="234"/>
                      <a:pt x="563" y="237"/>
                      <a:pt x="562" y="231"/>
                    </a:cubicBezTo>
                    <a:cubicBezTo>
                      <a:pt x="560" y="230"/>
                      <a:pt x="561" y="231"/>
                      <a:pt x="561" y="231"/>
                    </a:cubicBezTo>
                    <a:cubicBezTo>
                      <a:pt x="560" y="231"/>
                      <a:pt x="560" y="231"/>
                      <a:pt x="560" y="231"/>
                    </a:cubicBezTo>
                    <a:cubicBezTo>
                      <a:pt x="560" y="231"/>
                      <a:pt x="560" y="231"/>
                      <a:pt x="560" y="231"/>
                    </a:cubicBezTo>
                    <a:cubicBezTo>
                      <a:pt x="560" y="231"/>
                      <a:pt x="560" y="231"/>
                      <a:pt x="560" y="231"/>
                    </a:cubicBezTo>
                    <a:cubicBezTo>
                      <a:pt x="559" y="231"/>
                      <a:pt x="558" y="231"/>
                      <a:pt x="557" y="231"/>
                    </a:cubicBezTo>
                    <a:cubicBezTo>
                      <a:pt x="555" y="230"/>
                      <a:pt x="554" y="230"/>
                      <a:pt x="552" y="230"/>
                    </a:cubicBezTo>
                    <a:cubicBezTo>
                      <a:pt x="537" y="230"/>
                      <a:pt x="516" y="230"/>
                      <a:pt x="491" y="230"/>
                    </a:cubicBezTo>
                    <a:cubicBezTo>
                      <a:pt x="478" y="229"/>
                      <a:pt x="464" y="229"/>
                      <a:pt x="450" y="229"/>
                    </a:cubicBezTo>
                    <a:cubicBezTo>
                      <a:pt x="435" y="229"/>
                      <a:pt x="420" y="229"/>
                      <a:pt x="404" y="229"/>
                    </a:cubicBezTo>
                    <a:cubicBezTo>
                      <a:pt x="396" y="229"/>
                      <a:pt x="388" y="229"/>
                      <a:pt x="379" y="230"/>
                    </a:cubicBezTo>
                    <a:cubicBezTo>
                      <a:pt x="375" y="231"/>
                      <a:pt x="371" y="231"/>
                      <a:pt x="367" y="232"/>
                    </a:cubicBezTo>
                    <a:cubicBezTo>
                      <a:pt x="363" y="233"/>
                      <a:pt x="358" y="234"/>
                      <a:pt x="354" y="234"/>
                    </a:cubicBezTo>
                    <a:cubicBezTo>
                      <a:pt x="338" y="239"/>
                      <a:pt x="321" y="245"/>
                      <a:pt x="306" y="255"/>
                    </a:cubicBezTo>
                    <a:cubicBezTo>
                      <a:pt x="295" y="263"/>
                      <a:pt x="285" y="272"/>
                      <a:pt x="276" y="283"/>
                    </a:cubicBezTo>
                    <a:cubicBezTo>
                      <a:pt x="277" y="278"/>
                      <a:pt x="278" y="272"/>
                      <a:pt x="279" y="267"/>
                    </a:cubicBezTo>
                    <a:cubicBezTo>
                      <a:pt x="281" y="254"/>
                      <a:pt x="282" y="240"/>
                      <a:pt x="284" y="227"/>
                    </a:cubicBezTo>
                    <a:cubicBezTo>
                      <a:pt x="285" y="214"/>
                      <a:pt x="286" y="200"/>
                      <a:pt x="287" y="187"/>
                    </a:cubicBezTo>
                    <a:cubicBezTo>
                      <a:pt x="301" y="167"/>
                      <a:pt x="346" y="104"/>
                      <a:pt x="350" y="59"/>
                    </a:cubicBezTo>
                    <a:cubicBezTo>
                      <a:pt x="346" y="59"/>
                      <a:pt x="346" y="59"/>
                      <a:pt x="346" y="59"/>
                    </a:cubicBezTo>
                    <a:cubicBezTo>
                      <a:pt x="343" y="99"/>
                      <a:pt x="304" y="156"/>
                      <a:pt x="287" y="180"/>
                    </a:cubicBezTo>
                    <a:cubicBezTo>
                      <a:pt x="287" y="168"/>
                      <a:pt x="288" y="157"/>
                      <a:pt x="287" y="146"/>
                    </a:cubicBezTo>
                    <a:cubicBezTo>
                      <a:pt x="287" y="139"/>
                      <a:pt x="287" y="132"/>
                      <a:pt x="287" y="126"/>
                    </a:cubicBezTo>
                    <a:cubicBezTo>
                      <a:pt x="286" y="119"/>
                      <a:pt x="286" y="112"/>
                      <a:pt x="285" y="105"/>
                    </a:cubicBezTo>
                    <a:cubicBezTo>
                      <a:pt x="284" y="99"/>
                      <a:pt x="283" y="92"/>
                      <a:pt x="282" y="85"/>
                    </a:cubicBezTo>
                    <a:cubicBezTo>
                      <a:pt x="281" y="82"/>
                      <a:pt x="281" y="79"/>
                      <a:pt x="280" y="75"/>
                    </a:cubicBezTo>
                    <a:cubicBezTo>
                      <a:pt x="279" y="72"/>
                      <a:pt x="278" y="69"/>
                      <a:pt x="277" y="65"/>
                    </a:cubicBezTo>
                    <a:cubicBezTo>
                      <a:pt x="276" y="62"/>
                      <a:pt x="276" y="59"/>
                      <a:pt x="275" y="56"/>
                    </a:cubicBezTo>
                    <a:cubicBezTo>
                      <a:pt x="271" y="46"/>
                      <a:pt x="271" y="46"/>
                      <a:pt x="271" y="46"/>
                    </a:cubicBezTo>
                    <a:cubicBezTo>
                      <a:pt x="270" y="43"/>
                      <a:pt x="268" y="40"/>
                      <a:pt x="267" y="37"/>
                    </a:cubicBezTo>
                    <a:cubicBezTo>
                      <a:pt x="265" y="34"/>
                      <a:pt x="263" y="31"/>
                      <a:pt x="262" y="28"/>
                    </a:cubicBezTo>
                    <a:cubicBezTo>
                      <a:pt x="260" y="25"/>
                      <a:pt x="258" y="22"/>
                      <a:pt x="256" y="19"/>
                    </a:cubicBezTo>
                    <a:cubicBezTo>
                      <a:pt x="254" y="17"/>
                      <a:pt x="251" y="14"/>
                      <a:pt x="249" y="12"/>
                    </a:cubicBezTo>
                    <a:cubicBezTo>
                      <a:pt x="246" y="9"/>
                      <a:pt x="243" y="7"/>
                      <a:pt x="241" y="5"/>
                    </a:cubicBezTo>
                    <a:cubicBezTo>
                      <a:pt x="238" y="3"/>
                      <a:pt x="235" y="2"/>
                      <a:pt x="232" y="0"/>
                    </a:cubicBezTo>
                    <a:cubicBezTo>
                      <a:pt x="230" y="3"/>
                      <a:pt x="230" y="3"/>
                      <a:pt x="230" y="3"/>
                    </a:cubicBezTo>
                    <a:cubicBezTo>
                      <a:pt x="233" y="5"/>
                      <a:pt x="236" y="7"/>
                      <a:pt x="238" y="8"/>
                    </a:cubicBezTo>
                    <a:cubicBezTo>
                      <a:pt x="241" y="11"/>
                      <a:pt x="243" y="13"/>
                      <a:pt x="246" y="15"/>
                    </a:cubicBezTo>
                    <a:cubicBezTo>
                      <a:pt x="248" y="17"/>
                      <a:pt x="250" y="20"/>
                      <a:pt x="252" y="22"/>
                    </a:cubicBezTo>
                    <a:cubicBezTo>
                      <a:pt x="254" y="25"/>
                      <a:pt x="256" y="27"/>
                      <a:pt x="258" y="30"/>
                    </a:cubicBezTo>
                    <a:cubicBezTo>
                      <a:pt x="259" y="33"/>
                      <a:pt x="261" y="36"/>
                      <a:pt x="262" y="39"/>
                    </a:cubicBezTo>
                    <a:cubicBezTo>
                      <a:pt x="264" y="42"/>
                      <a:pt x="265" y="45"/>
                      <a:pt x="266" y="48"/>
                    </a:cubicBezTo>
                    <a:cubicBezTo>
                      <a:pt x="269" y="57"/>
                      <a:pt x="269" y="57"/>
                      <a:pt x="269" y="57"/>
                    </a:cubicBezTo>
                    <a:cubicBezTo>
                      <a:pt x="270" y="61"/>
                      <a:pt x="271" y="64"/>
                      <a:pt x="272" y="67"/>
                    </a:cubicBezTo>
                    <a:cubicBezTo>
                      <a:pt x="273" y="70"/>
                      <a:pt x="273" y="73"/>
                      <a:pt x="274" y="77"/>
                    </a:cubicBezTo>
                    <a:cubicBezTo>
                      <a:pt x="275" y="80"/>
                      <a:pt x="275" y="83"/>
                      <a:pt x="276" y="86"/>
                    </a:cubicBezTo>
                    <a:cubicBezTo>
                      <a:pt x="277" y="93"/>
                      <a:pt x="278" y="100"/>
                      <a:pt x="278" y="106"/>
                    </a:cubicBezTo>
                    <a:cubicBezTo>
                      <a:pt x="279" y="110"/>
                      <a:pt x="279" y="114"/>
                      <a:pt x="279" y="119"/>
                    </a:cubicBezTo>
                    <a:cubicBezTo>
                      <a:pt x="214" y="111"/>
                      <a:pt x="159" y="47"/>
                      <a:pt x="159" y="47"/>
                    </a:cubicBezTo>
                    <a:cubicBezTo>
                      <a:pt x="156" y="49"/>
                      <a:pt x="156" y="49"/>
                      <a:pt x="156" y="49"/>
                    </a:cubicBezTo>
                    <a:cubicBezTo>
                      <a:pt x="156" y="50"/>
                      <a:pt x="213" y="115"/>
                      <a:pt x="280" y="123"/>
                    </a:cubicBezTo>
                    <a:cubicBezTo>
                      <a:pt x="280" y="124"/>
                      <a:pt x="280" y="125"/>
                      <a:pt x="280" y="126"/>
                    </a:cubicBezTo>
                    <a:cubicBezTo>
                      <a:pt x="280" y="133"/>
                      <a:pt x="280" y="139"/>
                      <a:pt x="280" y="146"/>
                    </a:cubicBezTo>
                    <a:cubicBezTo>
                      <a:pt x="280" y="173"/>
                      <a:pt x="278" y="199"/>
                      <a:pt x="275" y="226"/>
                    </a:cubicBezTo>
                    <a:cubicBezTo>
                      <a:pt x="273" y="239"/>
                      <a:pt x="271" y="252"/>
                      <a:pt x="269" y="266"/>
                    </a:cubicBezTo>
                    <a:cubicBezTo>
                      <a:pt x="268" y="274"/>
                      <a:pt x="266" y="282"/>
                      <a:pt x="265" y="291"/>
                    </a:cubicBezTo>
                    <a:cubicBezTo>
                      <a:pt x="264" y="290"/>
                      <a:pt x="263" y="289"/>
                      <a:pt x="263" y="288"/>
                    </a:cubicBezTo>
                    <a:cubicBezTo>
                      <a:pt x="260" y="282"/>
                      <a:pt x="256" y="277"/>
                      <a:pt x="252" y="272"/>
                    </a:cubicBezTo>
                    <a:cubicBezTo>
                      <a:pt x="249" y="267"/>
                      <a:pt x="245" y="263"/>
                      <a:pt x="241" y="258"/>
                    </a:cubicBezTo>
                    <a:cubicBezTo>
                      <a:pt x="237" y="253"/>
                      <a:pt x="233" y="249"/>
                      <a:pt x="229" y="245"/>
                    </a:cubicBezTo>
                    <a:cubicBezTo>
                      <a:pt x="224" y="240"/>
                      <a:pt x="220" y="236"/>
                      <a:pt x="215" y="232"/>
                    </a:cubicBezTo>
                    <a:cubicBezTo>
                      <a:pt x="211" y="228"/>
                      <a:pt x="206" y="224"/>
                      <a:pt x="201" y="220"/>
                    </a:cubicBezTo>
                    <a:cubicBezTo>
                      <a:pt x="194" y="215"/>
                      <a:pt x="194" y="215"/>
                      <a:pt x="194" y="215"/>
                    </a:cubicBezTo>
                    <a:cubicBezTo>
                      <a:pt x="186" y="210"/>
                      <a:pt x="186" y="210"/>
                      <a:pt x="186" y="210"/>
                    </a:cubicBezTo>
                    <a:cubicBezTo>
                      <a:pt x="181" y="207"/>
                      <a:pt x="176" y="203"/>
                      <a:pt x="171" y="200"/>
                    </a:cubicBezTo>
                    <a:cubicBezTo>
                      <a:pt x="166" y="197"/>
                      <a:pt x="160" y="195"/>
                      <a:pt x="155" y="192"/>
                    </a:cubicBezTo>
                    <a:cubicBezTo>
                      <a:pt x="149" y="190"/>
                      <a:pt x="143" y="187"/>
                      <a:pt x="138" y="185"/>
                    </a:cubicBezTo>
                    <a:cubicBezTo>
                      <a:pt x="132" y="183"/>
                      <a:pt x="126" y="181"/>
                      <a:pt x="121" y="179"/>
                    </a:cubicBezTo>
                    <a:cubicBezTo>
                      <a:pt x="115" y="178"/>
                      <a:pt x="109" y="176"/>
                      <a:pt x="103" y="175"/>
                    </a:cubicBezTo>
                    <a:cubicBezTo>
                      <a:pt x="97" y="174"/>
                      <a:pt x="91" y="172"/>
                      <a:pt x="85" y="172"/>
                    </a:cubicBezTo>
                    <a:cubicBezTo>
                      <a:pt x="79" y="171"/>
                      <a:pt x="73" y="170"/>
                      <a:pt x="67" y="169"/>
                    </a:cubicBezTo>
                    <a:cubicBezTo>
                      <a:pt x="61" y="169"/>
                      <a:pt x="55" y="169"/>
                      <a:pt x="49" y="168"/>
                    </a:cubicBezTo>
                    <a:cubicBezTo>
                      <a:pt x="43" y="168"/>
                      <a:pt x="37" y="168"/>
                      <a:pt x="31" y="168"/>
                    </a:cubicBezTo>
                    <a:cubicBezTo>
                      <a:pt x="31" y="172"/>
                      <a:pt x="31" y="172"/>
                      <a:pt x="31" y="172"/>
                    </a:cubicBezTo>
                    <a:cubicBezTo>
                      <a:pt x="37" y="172"/>
                      <a:pt x="43" y="172"/>
                      <a:pt x="49" y="173"/>
                    </a:cubicBezTo>
                    <a:cubicBezTo>
                      <a:pt x="55" y="173"/>
                      <a:pt x="61" y="173"/>
                      <a:pt x="67" y="174"/>
                    </a:cubicBezTo>
                    <a:cubicBezTo>
                      <a:pt x="73" y="175"/>
                      <a:pt x="78" y="176"/>
                      <a:pt x="84" y="177"/>
                    </a:cubicBezTo>
                    <a:cubicBezTo>
                      <a:pt x="90" y="178"/>
                      <a:pt x="96" y="179"/>
                      <a:pt x="102" y="180"/>
                    </a:cubicBezTo>
                    <a:cubicBezTo>
                      <a:pt x="107" y="182"/>
                      <a:pt x="113" y="184"/>
                      <a:pt x="119" y="185"/>
                    </a:cubicBezTo>
                    <a:cubicBezTo>
                      <a:pt x="124" y="187"/>
                      <a:pt x="130" y="189"/>
                      <a:pt x="135" y="191"/>
                    </a:cubicBezTo>
                    <a:cubicBezTo>
                      <a:pt x="141" y="193"/>
                      <a:pt x="146" y="196"/>
                      <a:pt x="152" y="198"/>
                    </a:cubicBezTo>
                    <a:cubicBezTo>
                      <a:pt x="157" y="201"/>
                      <a:pt x="162" y="204"/>
                      <a:pt x="167" y="207"/>
                    </a:cubicBezTo>
                    <a:cubicBezTo>
                      <a:pt x="172" y="210"/>
                      <a:pt x="177" y="213"/>
                      <a:pt x="182" y="216"/>
                    </a:cubicBezTo>
                    <a:cubicBezTo>
                      <a:pt x="189" y="221"/>
                      <a:pt x="189" y="221"/>
                      <a:pt x="189" y="221"/>
                    </a:cubicBezTo>
                    <a:cubicBezTo>
                      <a:pt x="196" y="227"/>
                      <a:pt x="196" y="227"/>
                      <a:pt x="196" y="227"/>
                    </a:cubicBezTo>
                    <a:cubicBezTo>
                      <a:pt x="201" y="230"/>
                      <a:pt x="205" y="234"/>
                      <a:pt x="210" y="238"/>
                    </a:cubicBezTo>
                    <a:cubicBezTo>
                      <a:pt x="214" y="242"/>
                      <a:pt x="218" y="246"/>
                      <a:pt x="222" y="251"/>
                    </a:cubicBezTo>
                    <a:cubicBezTo>
                      <a:pt x="226" y="255"/>
                      <a:pt x="230" y="259"/>
                      <a:pt x="234" y="264"/>
                    </a:cubicBezTo>
                    <a:cubicBezTo>
                      <a:pt x="238" y="269"/>
                      <a:pt x="241" y="273"/>
                      <a:pt x="245" y="278"/>
                    </a:cubicBezTo>
                    <a:cubicBezTo>
                      <a:pt x="248" y="283"/>
                      <a:pt x="251" y="288"/>
                      <a:pt x="254" y="293"/>
                    </a:cubicBezTo>
                    <a:cubicBezTo>
                      <a:pt x="257" y="297"/>
                      <a:pt x="259" y="302"/>
                      <a:pt x="261" y="306"/>
                    </a:cubicBezTo>
                    <a:cubicBezTo>
                      <a:pt x="255" y="317"/>
                      <a:pt x="251" y="327"/>
                      <a:pt x="248" y="338"/>
                    </a:cubicBezTo>
                    <a:cubicBezTo>
                      <a:pt x="243" y="354"/>
                      <a:pt x="239" y="370"/>
                      <a:pt x="238" y="384"/>
                    </a:cubicBezTo>
                    <a:cubicBezTo>
                      <a:pt x="236" y="399"/>
                      <a:pt x="235" y="413"/>
                      <a:pt x="235" y="426"/>
                    </a:cubicBezTo>
                    <a:cubicBezTo>
                      <a:pt x="235" y="439"/>
                      <a:pt x="235" y="451"/>
                      <a:pt x="236" y="462"/>
                    </a:cubicBezTo>
                    <a:cubicBezTo>
                      <a:pt x="237" y="472"/>
                      <a:pt x="234" y="481"/>
                      <a:pt x="235" y="489"/>
                    </a:cubicBezTo>
                    <a:cubicBezTo>
                      <a:pt x="236" y="496"/>
                      <a:pt x="234" y="505"/>
                      <a:pt x="231" y="508"/>
                    </a:cubicBezTo>
                    <a:cubicBezTo>
                      <a:pt x="229" y="511"/>
                      <a:pt x="219" y="519"/>
                      <a:pt x="212" y="524"/>
                    </a:cubicBezTo>
                    <a:cubicBezTo>
                      <a:pt x="207" y="525"/>
                      <a:pt x="201" y="526"/>
                      <a:pt x="194" y="528"/>
                    </a:cubicBezTo>
                    <a:cubicBezTo>
                      <a:pt x="183" y="530"/>
                      <a:pt x="170" y="533"/>
                      <a:pt x="157" y="534"/>
                    </a:cubicBezTo>
                    <a:cubicBezTo>
                      <a:pt x="150" y="534"/>
                      <a:pt x="143" y="535"/>
                      <a:pt x="137" y="533"/>
                    </a:cubicBezTo>
                    <a:cubicBezTo>
                      <a:pt x="135" y="533"/>
                      <a:pt x="134" y="532"/>
                      <a:pt x="132" y="531"/>
                    </a:cubicBezTo>
                    <a:cubicBezTo>
                      <a:pt x="127" y="529"/>
                      <a:pt x="127" y="529"/>
                      <a:pt x="127" y="529"/>
                    </a:cubicBezTo>
                    <a:cubicBezTo>
                      <a:pt x="126" y="528"/>
                      <a:pt x="124" y="527"/>
                      <a:pt x="122" y="526"/>
                    </a:cubicBezTo>
                    <a:cubicBezTo>
                      <a:pt x="120" y="526"/>
                      <a:pt x="119" y="525"/>
                      <a:pt x="117" y="524"/>
                    </a:cubicBezTo>
                    <a:cubicBezTo>
                      <a:pt x="113" y="523"/>
                      <a:pt x="110" y="522"/>
                      <a:pt x="106" y="522"/>
                    </a:cubicBezTo>
                    <a:cubicBezTo>
                      <a:pt x="100" y="521"/>
                      <a:pt x="100" y="521"/>
                      <a:pt x="100" y="521"/>
                    </a:cubicBezTo>
                    <a:cubicBezTo>
                      <a:pt x="95" y="521"/>
                      <a:pt x="95" y="521"/>
                      <a:pt x="95" y="521"/>
                    </a:cubicBezTo>
                    <a:cubicBezTo>
                      <a:pt x="88" y="520"/>
                      <a:pt x="80" y="521"/>
                      <a:pt x="73" y="522"/>
                    </a:cubicBezTo>
                    <a:cubicBezTo>
                      <a:pt x="70" y="522"/>
                      <a:pt x="67" y="523"/>
                      <a:pt x="63" y="524"/>
                    </a:cubicBezTo>
                    <a:cubicBezTo>
                      <a:pt x="60" y="525"/>
                      <a:pt x="57" y="525"/>
                      <a:pt x="54" y="526"/>
                    </a:cubicBezTo>
                    <a:cubicBezTo>
                      <a:pt x="51" y="527"/>
                      <a:pt x="48" y="527"/>
                      <a:pt x="45" y="528"/>
                    </a:cubicBezTo>
                    <a:cubicBezTo>
                      <a:pt x="42" y="528"/>
                      <a:pt x="39" y="529"/>
                      <a:pt x="37" y="529"/>
                    </a:cubicBezTo>
                    <a:cubicBezTo>
                      <a:pt x="34" y="529"/>
                      <a:pt x="31" y="529"/>
                      <a:pt x="29" y="529"/>
                    </a:cubicBezTo>
                    <a:cubicBezTo>
                      <a:pt x="26" y="529"/>
                      <a:pt x="24" y="530"/>
                      <a:pt x="22" y="530"/>
                    </a:cubicBezTo>
                    <a:cubicBezTo>
                      <a:pt x="20" y="529"/>
                      <a:pt x="17" y="529"/>
                      <a:pt x="16" y="529"/>
                    </a:cubicBezTo>
                    <a:cubicBezTo>
                      <a:pt x="14" y="529"/>
                      <a:pt x="12" y="529"/>
                      <a:pt x="10" y="529"/>
                    </a:cubicBezTo>
                    <a:cubicBezTo>
                      <a:pt x="7" y="528"/>
                      <a:pt x="5" y="528"/>
                      <a:pt x="3" y="528"/>
                    </a:cubicBezTo>
                    <a:cubicBezTo>
                      <a:pt x="1" y="527"/>
                      <a:pt x="0" y="527"/>
                      <a:pt x="0" y="527"/>
                    </a:cubicBezTo>
                    <a:cubicBezTo>
                      <a:pt x="0" y="527"/>
                      <a:pt x="1" y="527"/>
                      <a:pt x="3" y="528"/>
                    </a:cubicBezTo>
                    <a:cubicBezTo>
                      <a:pt x="5" y="528"/>
                      <a:pt x="7" y="529"/>
                      <a:pt x="10" y="529"/>
                    </a:cubicBezTo>
                    <a:cubicBezTo>
                      <a:pt x="12" y="529"/>
                      <a:pt x="14" y="530"/>
                      <a:pt x="15" y="530"/>
                    </a:cubicBezTo>
                    <a:cubicBezTo>
                      <a:pt x="17" y="530"/>
                      <a:pt x="19" y="530"/>
                      <a:pt x="22" y="530"/>
                    </a:cubicBezTo>
                    <a:cubicBezTo>
                      <a:pt x="24" y="530"/>
                      <a:pt x="26" y="530"/>
                      <a:pt x="29" y="530"/>
                    </a:cubicBezTo>
                    <a:cubicBezTo>
                      <a:pt x="31" y="530"/>
                      <a:pt x="34" y="530"/>
                      <a:pt x="37" y="530"/>
                    </a:cubicBezTo>
                    <a:cubicBezTo>
                      <a:pt x="40" y="530"/>
                      <a:pt x="42" y="530"/>
                      <a:pt x="45" y="529"/>
                    </a:cubicBezTo>
                    <a:cubicBezTo>
                      <a:pt x="48" y="529"/>
                      <a:pt x="51" y="529"/>
                      <a:pt x="54" y="528"/>
                    </a:cubicBezTo>
                    <a:cubicBezTo>
                      <a:pt x="58" y="527"/>
                      <a:pt x="61" y="527"/>
                      <a:pt x="64" y="526"/>
                    </a:cubicBezTo>
                    <a:cubicBezTo>
                      <a:pt x="67" y="525"/>
                      <a:pt x="70" y="524"/>
                      <a:pt x="74" y="524"/>
                    </a:cubicBezTo>
                    <a:cubicBezTo>
                      <a:pt x="81" y="523"/>
                      <a:pt x="88" y="523"/>
                      <a:pt x="95" y="524"/>
                    </a:cubicBezTo>
                    <a:cubicBezTo>
                      <a:pt x="100" y="524"/>
                      <a:pt x="100" y="524"/>
                      <a:pt x="100" y="524"/>
                    </a:cubicBezTo>
                    <a:cubicBezTo>
                      <a:pt x="105" y="525"/>
                      <a:pt x="105" y="525"/>
                      <a:pt x="105" y="525"/>
                    </a:cubicBezTo>
                    <a:cubicBezTo>
                      <a:pt x="109" y="526"/>
                      <a:pt x="112" y="527"/>
                      <a:pt x="116" y="528"/>
                    </a:cubicBezTo>
                    <a:cubicBezTo>
                      <a:pt x="117" y="529"/>
                      <a:pt x="119" y="530"/>
                      <a:pt x="120" y="530"/>
                    </a:cubicBezTo>
                    <a:cubicBezTo>
                      <a:pt x="122" y="531"/>
                      <a:pt x="124" y="531"/>
                      <a:pt x="125" y="532"/>
                    </a:cubicBezTo>
                    <a:cubicBezTo>
                      <a:pt x="130" y="535"/>
                      <a:pt x="130" y="535"/>
                      <a:pt x="130" y="535"/>
                    </a:cubicBezTo>
                    <a:cubicBezTo>
                      <a:pt x="131" y="536"/>
                      <a:pt x="133" y="537"/>
                      <a:pt x="135" y="538"/>
                    </a:cubicBezTo>
                    <a:cubicBezTo>
                      <a:pt x="139" y="539"/>
                      <a:pt x="143" y="539"/>
                      <a:pt x="146" y="539"/>
                    </a:cubicBezTo>
                    <a:cubicBezTo>
                      <a:pt x="150" y="540"/>
                      <a:pt x="154" y="540"/>
                      <a:pt x="157" y="539"/>
                    </a:cubicBezTo>
                    <a:cubicBezTo>
                      <a:pt x="171" y="539"/>
                      <a:pt x="184" y="537"/>
                      <a:pt x="195" y="535"/>
                    </a:cubicBezTo>
                    <a:cubicBezTo>
                      <a:pt x="206" y="533"/>
                      <a:pt x="215" y="531"/>
                      <a:pt x="221" y="529"/>
                    </a:cubicBezTo>
                    <a:cubicBezTo>
                      <a:pt x="223" y="529"/>
                      <a:pt x="224" y="529"/>
                      <a:pt x="225" y="528"/>
                    </a:cubicBezTo>
                    <a:cubicBezTo>
                      <a:pt x="216" y="535"/>
                      <a:pt x="205" y="544"/>
                      <a:pt x="194" y="552"/>
                    </a:cubicBezTo>
                    <a:cubicBezTo>
                      <a:pt x="190" y="554"/>
                      <a:pt x="187" y="557"/>
                      <a:pt x="183" y="558"/>
                    </a:cubicBezTo>
                    <a:cubicBezTo>
                      <a:pt x="183" y="559"/>
                      <a:pt x="182" y="559"/>
                      <a:pt x="181" y="559"/>
                    </a:cubicBezTo>
                    <a:cubicBezTo>
                      <a:pt x="181" y="559"/>
                      <a:pt x="180" y="560"/>
                      <a:pt x="180" y="560"/>
                    </a:cubicBezTo>
                    <a:cubicBezTo>
                      <a:pt x="180" y="560"/>
                      <a:pt x="180" y="560"/>
                      <a:pt x="180" y="560"/>
                    </a:cubicBezTo>
                    <a:cubicBezTo>
                      <a:pt x="180" y="560"/>
                      <a:pt x="180" y="560"/>
                      <a:pt x="180" y="560"/>
                    </a:cubicBezTo>
                    <a:cubicBezTo>
                      <a:pt x="179" y="560"/>
                      <a:pt x="179" y="560"/>
                      <a:pt x="179" y="560"/>
                    </a:cubicBezTo>
                    <a:cubicBezTo>
                      <a:pt x="178" y="560"/>
                      <a:pt x="177" y="560"/>
                      <a:pt x="176" y="560"/>
                    </a:cubicBezTo>
                    <a:cubicBezTo>
                      <a:pt x="174" y="560"/>
                      <a:pt x="174" y="561"/>
                      <a:pt x="173" y="561"/>
                    </a:cubicBezTo>
                    <a:cubicBezTo>
                      <a:pt x="165" y="563"/>
                      <a:pt x="158" y="565"/>
                      <a:pt x="152" y="568"/>
                    </a:cubicBezTo>
                    <a:cubicBezTo>
                      <a:pt x="149" y="569"/>
                      <a:pt x="146" y="570"/>
                      <a:pt x="144" y="572"/>
                    </a:cubicBezTo>
                    <a:cubicBezTo>
                      <a:pt x="142" y="573"/>
                      <a:pt x="140" y="574"/>
                      <a:pt x="138" y="575"/>
                    </a:cubicBezTo>
                    <a:cubicBezTo>
                      <a:pt x="137" y="576"/>
                      <a:pt x="137" y="576"/>
                      <a:pt x="136" y="576"/>
                    </a:cubicBezTo>
                    <a:cubicBezTo>
                      <a:pt x="136" y="577"/>
                      <a:pt x="135" y="577"/>
                      <a:pt x="135" y="578"/>
                    </a:cubicBezTo>
                    <a:cubicBezTo>
                      <a:pt x="134" y="579"/>
                      <a:pt x="134" y="579"/>
                      <a:pt x="134" y="579"/>
                    </a:cubicBezTo>
                    <a:cubicBezTo>
                      <a:pt x="134" y="579"/>
                      <a:pt x="134" y="579"/>
                      <a:pt x="135" y="578"/>
                    </a:cubicBezTo>
                    <a:cubicBezTo>
                      <a:pt x="135" y="578"/>
                      <a:pt x="136" y="577"/>
                      <a:pt x="136" y="577"/>
                    </a:cubicBezTo>
                    <a:cubicBezTo>
                      <a:pt x="137" y="577"/>
                      <a:pt x="138" y="576"/>
                      <a:pt x="139" y="576"/>
                    </a:cubicBezTo>
                    <a:cubicBezTo>
                      <a:pt x="140" y="575"/>
                      <a:pt x="142" y="574"/>
                      <a:pt x="145" y="573"/>
                    </a:cubicBezTo>
                    <a:cubicBezTo>
                      <a:pt x="147" y="572"/>
                      <a:pt x="150" y="571"/>
                      <a:pt x="153" y="571"/>
                    </a:cubicBezTo>
                    <a:cubicBezTo>
                      <a:pt x="159" y="569"/>
                      <a:pt x="166" y="567"/>
                      <a:pt x="173" y="567"/>
                    </a:cubicBezTo>
                    <a:cubicBezTo>
                      <a:pt x="174" y="567"/>
                      <a:pt x="175" y="566"/>
                      <a:pt x="176" y="566"/>
                    </a:cubicBezTo>
                    <a:cubicBezTo>
                      <a:pt x="177" y="566"/>
                      <a:pt x="178" y="566"/>
                      <a:pt x="179" y="566"/>
                    </a:cubicBezTo>
                    <a:cubicBezTo>
                      <a:pt x="180" y="567"/>
                      <a:pt x="180" y="567"/>
                      <a:pt x="180" y="567"/>
                    </a:cubicBezTo>
                    <a:cubicBezTo>
                      <a:pt x="180" y="567"/>
                      <a:pt x="180" y="567"/>
                      <a:pt x="180" y="567"/>
                    </a:cubicBezTo>
                    <a:cubicBezTo>
                      <a:pt x="181" y="567"/>
                      <a:pt x="181" y="567"/>
                      <a:pt x="181" y="567"/>
                    </a:cubicBezTo>
                    <a:cubicBezTo>
                      <a:pt x="182" y="567"/>
                      <a:pt x="182" y="566"/>
                      <a:pt x="183" y="566"/>
                    </a:cubicBezTo>
                    <a:cubicBezTo>
                      <a:pt x="184" y="566"/>
                      <a:pt x="185" y="566"/>
                      <a:pt x="186" y="565"/>
                    </a:cubicBezTo>
                    <a:cubicBezTo>
                      <a:pt x="191" y="564"/>
                      <a:pt x="194" y="562"/>
                      <a:pt x="198" y="560"/>
                    </a:cubicBezTo>
                    <a:cubicBezTo>
                      <a:pt x="211" y="554"/>
                      <a:pt x="224" y="546"/>
                      <a:pt x="234" y="540"/>
                    </a:cubicBezTo>
                    <a:cubicBezTo>
                      <a:pt x="234" y="549"/>
                      <a:pt x="234" y="559"/>
                      <a:pt x="234" y="569"/>
                    </a:cubicBezTo>
                    <a:cubicBezTo>
                      <a:pt x="234" y="570"/>
                      <a:pt x="233" y="572"/>
                      <a:pt x="232" y="575"/>
                    </a:cubicBezTo>
                    <a:cubicBezTo>
                      <a:pt x="229" y="581"/>
                      <a:pt x="226" y="589"/>
                      <a:pt x="221" y="597"/>
                    </a:cubicBezTo>
                    <a:cubicBezTo>
                      <a:pt x="220" y="599"/>
                      <a:pt x="219" y="600"/>
                      <a:pt x="218" y="602"/>
                    </a:cubicBezTo>
                    <a:cubicBezTo>
                      <a:pt x="218" y="602"/>
                      <a:pt x="217" y="603"/>
                      <a:pt x="217" y="603"/>
                    </a:cubicBezTo>
                    <a:cubicBezTo>
                      <a:pt x="217" y="603"/>
                      <a:pt x="217" y="603"/>
                      <a:pt x="217" y="604"/>
                    </a:cubicBezTo>
                    <a:cubicBezTo>
                      <a:pt x="217" y="604"/>
                      <a:pt x="217" y="604"/>
                      <a:pt x="217" y="604"/>
                    </a:cubicBezTo>
                    <a:cubicBezTo>
                      <a:pt x="216" y="604"/>
                      <a:pt x="216" y="604"/>
                      <a:pt x="216" y="604"/>
                    </a:cubicBezTo>
                    <a:cubicBezTo>
                      <a:pt x="216" y="604"/>
                      <a:pt x="216" y="604"/>
                      <a:pt x="216" y="604"/>
                    </a:cubicBezTo>
                    <a:cubicBezTo>
                      <a:pt x="215" y="605"/>
                      <a:pt x="214" y="605"/>
                      <a:pt x="213" y="606"/>
                    </a:cubicBezTo>
                    <a:cubicBezTo>
                      <a:pt x="210" y="609"/>
                      <a:pt x="208" y="612"/>
                      <a:pt x="205" y="614"/>
                    </a:cubicBezTo>
                    <a:cubicBezTo>
                      <a:pt x="203" y="617"/>
                      <a:pt x="202" y="619"/>
                      <a:pt x="201" y="621"/>
                    </a:cubicBezTo>
                    <a:cubicBezTo>
                      <a:pt x="200" y="622"/>
                      <a:pt x="200" y="623"/>
                      <a:pt x="200" y="623"/>
                    </a:cubicBezTo>
                    <a:cubicBezTo>
                      <a:pt x="200" y="624"/>
                      <a:pt x="200" y="624"/>
                      <a:pt x="200" y="624"/>
                    </a:cubicBezTo>
                    <a:cubicBezTo>
                      <a:pt x="200" y="624"/>
                      <a:pt x="200" y="624"/>
                      <a:pt x="200" y="623"/>
                    </a:cubicBezTo>
                    <a:cubicBezTo>
                      <a:pt x="200" y="623"/>
                      <a:pt x="200" y="622"/>
                      <a:pt x="201" y="621"/>
                    </a:cubicBezTo>
                    <a:cubicBezTo>
                      <a:pt x="202" y="620"/>
                      <a:pt x="204" y="618"/>
                      <a:pt x="206" y="615"/>
                    </a:cubicBezTo>
                    <a:cubicBezTo>
                      <a:pt x="209" y="613"/>
                      <a:pt x="212" y="610"/>
                      <a:pt x="215" y="608"/>
                    </a:cubicBezTo>
                    <a:cubicBezTo>
                      <a:pt x="216" y="607"/>
                      <a:pt x="217" y="607"/>
                      <a:pt x="217" y="607"/>
                    </a:cubicBezTo>
                    <a:cubicBezTo>
                      <a:pt x="218" y="606"/>
                      <a:pt x="218" y="606"/>
                      <a:pt x="218" y="606"/>
                    </a:cubicBezTo>
                    <a:cubicBezTo>
                      <a:pt x="218" y="606"/>
                      <a:pt x="218" y="606"/>
                      <a:pt x="218" y="606"/>
                    </a:cubicBezTo>
                    <a:cubicBezTo>
                      <a:pt x="218" y="606"/>
                      <a:pt x="218" y="606"/>
                      <a:pt x="218" y="606"/>
                    </a:cubicBezTo>
                    <a:cubicBezTo>
                      <a:pt x="219" y="606"/>
                      <a:pt x="219" y="606"/>
                      <a:pt x="219" y="606"/>
                    </a:cubicBezTo>
                    <a:cubicBezTo>
                      <a:pt x="220" y="605"/>
                      <a:pt x="220" y="605"/>
                      <a:pt x="221" y="604"/>
                    </a:cubicBezTo>
                    <a:cubicBezTo>
                      <a:pt x="222" y="602"/>
                      <a:pt x="223" y="601"/>
                      <a:pt x="225" y="599"/>
                    </a:cubicBezTo>
                    <a:cubicBezTo>
                      <a:pt x="229" y="593"/>
                      <a:pt x="232" y="587"/>
                      <a:pt x="235" y="582"/>
                    </a:cubicBezTo>
                    <a:cubicBezTo>
                      <a:pt x="236" y="585"/>
                      <a:pt x="236" y="589"/>
                      <a:pt x="236" y="592"/>
                    </a:cubicBezTo>
                    <a:cubicBezTo>
                      <a:pt x="237" y="597"/>
                      <a:pt x="238" y="602"/>
                      <a:pt x="239" y="607"/>
                    </a:cubicBezTo>
                    <a:cubicBezTo>
                      <a:pt x="240" y="612"/>
                      <a:pt x="241" y="617"/>
                      <a:pt x="244" y="622"/>
                    </a:cubicBezTo>
                    <a:cubicBezTo>
                      <a:pt x="244" y="622"/>
                      <a:pt x="244" y="622"/>
                      <a:pt x="244" y="622"/>
                    </a:cubicBezTo>
                    <a:cubicBezTo>
                      <a:pt x="243" y="625"/>
                      <a:pt x="242" y="627"/>
                      <a:pt x="240" y="630"/>
                    </a:cubicBezTo>
                    <a:cubicBezTo>
                      <a:pt x="240" y="631"/>
                      <a:pt x="239" y="632"/>
                      <a:pt x="239" y="632"/>
                    </a:cubicBezTo>
                    <a:cubicBezTo>
                      <a:pt x="239" y="633"/>
                      <a:pt x="238" y="633"/>
                      <a:pt x="237" y="634"/>
                    </a:cubicBezTo>
                    <a:cubicBezTo>
                      <a:pt x="236" y="635"/>
                      <a:pt x="235" y="636"/>
                      <a:pt x="234" y="637"/>
                    </a:cubicBezTo>
                    <a:cubicBezTo>
                      <a:pt x="233" y="638"/>
                      <a:pt x="233" y="639"/>
                      <a:pt x="232" y="640"/>
                    </a:cubicBezTo>
                    <a:cubicBezTo>
                      <a:pt x="232" y="640"/>
                      <a:pt x="232" y="641"/>
                      <a:pt x="232" y="641"/>
                    </a:cubicBezTo>
                    <a:cubicBezTo>
                      <a:pt x="232" y="641"/>
                      <a:pt x="232" y="640"/>
                      <a:pt x="233" y="640"/>
                    </a:cubicBezTo>
                    <a:cubicBezTo>
                      <a:pt x="233" y="639"/>
                      <a:pt x="234" y="638"/>
                      <a:pt x="235" y="638"/>
                    </a:cubicBezTo>
                    <a:cubicBezTo>
                      <a:pt x="236" y="637"/>
                      <a:pt x="237" y="636"/>
                      <a:pt x="238" y="635"/>
                    </a:cubicBezTo>
                    <a:cubicBezTo>
                      <a:pt x="238" y="635"/>
                      <a:pt x="239" y="634"/>
                      <a:pt x="239" y="634"/>
                    </a:cubicBezTo>
                    <a:cubicBezTo>
                      <a:pt x="239" y="634"/>
                      <a:pt x="239" y="634"/>
                      <a:pt x="240" y="634"/>
                    </a:cubicBezTo>
                    <a:cubicBezTo>
                      <a:pt x="240" y="634"/>
                      <a:pt x="240" y="633"/>
                      <a:pt x="240" y="633"/>
                    </a:cubicBezTo>
                    <a:cubicBezTo>
                      <a:pt x="241" y="633"/>
                      <a:pt x="241" y="632"/>
                      <a:pt x="242" y="631"/>
                    </a:cubicBezTo>
                    <a:cubicBezTo>
                      <a:pt x="243" y="629"/>
                      <a:pt x="245" y="627"/>
                      <a:pt x="246" y="626"/>
                    </a:cubicBezTo>
                    <a:cubicBezTo>
                      <a:pt x="246" y="626"/>
                      <a:pt x="246" y="626"/>
                      <a:pt x="246" y="626"/>
                    </a:cubicBezTo>
                    <a:cubicBezTo>
                      <a:pt x="246" y="627"/>
                      <a:pt x="247" y="627"/>
                      <a:pt x="247" y="628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8" y="629"/>
                      <a:pt x="248" y="628"/>
                      <a:pt x="248" y="628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9" y="630"/>
                      <a:pt x="250" y="631"/>
                      <a:pt x="251" y="631"/>
                    </a:cubicBezTo>
                    <a:cubicBezTo>
                      <a:pt x="251" y="632"/>
                      <a:pt x="252" y="633"/>
                      <a:pt x="252" y="634"/>
                    </a:cubicBezTo>
                    <a:cubicBezTo>
                      <a:pt x="254" y="637"/>
                      <a:pt x="256" y="640"/>
                      <a:pt x="257" y="643"/>
                    </a:cubicBezTo>
                    <a:cubicBezTo>
                      <a:pt x="259" y="650"/>
                      <a:pt x="258" y="656"/>
                      <a:pt x="258" y="660"/>
                    </a:cubicBezTo>
                    <a:cubicBezTo>
                      <a:pt x="257" y="665"/>
                      <a:pt x="256" y="667"/>
                      <a:pt x="256" y="667"/>
                    </a:cubicBezTo>
                    <a:cubicBezTo>
                      <a:pt x="256" y="667"/>
                      <a:pt x="257" y="665"/>
                      <a:pt x="259" y="661"/>
                    </a:cubicBezTo>
                    <a:cubicBezTo>
                      <a:pt x="260" y="657"/>
                      <a:pt x="262" y="651"/>
                      <a:pt x="262" y="643"/>
                    </a:cubicBezTo>
                    <a:cubicBezTo>
                      <a:pt x="262" y="639"/>
                      <a:pt x="261" y="634"/>
                      <a:pt x="259" y="630"/>
                    </a:cubicBezTo>
                    <a:cubicBezTo>
                      <a:pt x="259" y="629"/>
                      <a:pt x="258" y="627"/>
                      <a:pt x="258" y="626"/>
                    </a:cubicBezTo>
                    <a:cubicBezTo>
                      <a:pt x="257" y="625"/>
                      <a:pt x="257" y="624"/>
                      <a:pt x="256" y="623"/>
                    </a:cubicBezTo>
                    <a:cubicBezTo>
                      <a:pt x="256" y="623"/>
                      <a:pt x="256" y="623"/>
                      <a:pt x="256" y="623"/>
                    </a:cubicBezTo>
                    <a:cubicBezTo>
                      <a:pt x="256" y="623"/>
                      <a:pt x="256" y="623"/>
                      <a:pt x="256" y="623"/>
                    </a:cubicBezTo>
                    <a:cubicBezTo>
                      <a:pt x="256" y="623"/>
                      <a:pt x="256" y="623"/>
                      <a:pt x="256" y="623"/>
                    </a:cubicBezTo>
                    <a:cubicBezTo>
                      <a:pt x="256" y="623"/>
                      <a:pt x="255" y="622"/>
                      <a:pt x="255" y="622"/>
                    </a:cubicBezTo>
                    <a:cubicBezTo>
                      <a:pt x="255" y="622"/>
                      <a:pt x="255" y="622"/>
                      <a:pt x="255" y="622"/>
                    </a:cubicBezTo>
                    <a:cubicBezTo>
                      <a:pt x="255" y="622"/>
                      <a:pt x="255" y="622"/>
                      <a:pt x="255" y="622"/>
                    </a:cubicBezTo>
                    <a:cubicBezTo>
                      <a:pt x="255" y="622"/>
                      <a:pt x="255" y="621"/>
                      <a:pt x="255" y="621"/>
                    </a:cubicBezTo>
                    <a:cubicBezTo>
                      <a:pt x="254" y="620"/>
                      <a:pt x="254" y="619"/>
                      <a:pt x="254" y="618"/>
                    </a:cubicBezTo>
                    <a:cubicBezTo>
                      <a:pt x="253" y="615"/>
                      <a:pt x="253" y="610"/>
                      <a:pt x="253" y="606"/>
                    </a:cubicBezTo>
                    <a:cubicBezTo>
                      <a:pt x="253" y="601"/>
                      <a:pt x="253" y="596"/>
                      <a:pt x="254" y="592"/>
                    </a:cubicBezTo>
                    <a:cubicBezTo>
                      <a:pt x="254" y="589"/>
                      <a:pt x="254" y="587"/>
                      <a:pt x="254" y="584"/>
                    </a:cubicBezTo>
                    <a:cubicBezTo>
                      <a:pt x="256" y="586"/>
                      <a:pt x="258" y="588"/>
                      <a:pt x="260" y="590"/>
                    </a:cubicBezTo>
                    <a:cubicBezTo>
                      <a:pt x="262" y="591"/>
                      <a:pt x="265" y="593"/>
                      <a:pt x="267" y="594"/>
                    </a:cubicBezTo>
                    <a:cubicBezTo>
                      <a:pt x="268" y="595"/>
                      <a:pt x="270" y="595"/>
                      <a:pt x="271" y="596"/>
                    </a:cubicBezTo>
                    <a:cubicBezTo>
                      <a:pt x="273" y="596"/>
                      <a:pt x="273" y="596"/>
                      <a:pt x="273" y="596"/>
                    </a:cubicBezTo>
                    <a:cubicBezTo>
                      <a:pt x="273" y="596"/>
                      <a:pt x="273" y="596"/>
                      <a:pt x="273" y="596"/>
                    </a:cubicBezTo>
                    <a:cubicBezTo>
                      <a:pt x="274" y="596"/>
                      <a:pt x="274" y="596"/>
                      <a:pt x="274" y="596"/>
                    </a:cubicBezTo>
                    <a:cubicBezTo>
                      <a:pt x="274" y="596"/>
                      <a:pt x="274" y="596"/>
                      <a:pt x="274" y="596"/>
                    </a:cubicBezTo>
                    <a:cubicBezTo>
                      <a:pt x="275" y="597"/>
                      <a:pt x="275" y="597"/>
                      <a:pt x="275" y="597"/>
                    </a:cubicBezTo>
                    <a:cubicBezTo>
                      <a:pt x="285" y="599"/>
                      <a:pt x="295" y="601"/>
                      <a:pt x="303" y="603"/>
                    </a:cubicBezTo>
                    <a:cubicBezTo>
                      <a:pt x="307" y="605"/>
                      <a:pt x="310" y="606"/>
                      <a:pt x="312" y="607"/>
                    </a:cubicBezTo>
                    <a:cubicBezTo>
                      <a:pt x="313" y="607"/>
                      <a:pt x="313" y="608"/>
                      <a:pt x="314" y="608"/>
                    </a:cubicBezTo>
                    <a:cubicBezTo>
                      <a:pt x="314" y="608"/>
                      <a:pt x="314" y="609"/>
                      <a:pt x="314" y="609"/>
                    </a:cubicBezTo>
                    <a:cubicBezTo>
                      <a:pt x="314" y="609"/>
                      <a:pt x="314" y="608"/>
                      <a:pt x="314" y="608"/>
                    </a:cubicBezTo>
                    <a:cubicBezTo>
                      <a:pt x="314" y="607"/>
                      <a:pt x="313" y="607"/>
                      <a:pt x="312" y="606"/>
                    </a:cubicBezTo>
                    <a:cubicBezTo>
                      <a:pt x="310" y="605"/>
                      <a:pt x="307" y="604"/>
                      <a:pt x="303" y="602"/>
                    </a:cubicBezTo>
                    <a:cubicBezTo>
                      <a:pt x="296" y="599"/>
                      <a:pt x="286" y="596"/>
                      <a:pt x="276" y="593"/>
                    </a:cubicBezTo>
                    <a:cubicBezTo>
                      <a:pt x="275" y="593"/>
                      <a:pt x="275" y="593"/>
                      <a:pt x="275" y="593"/>
                    </a:cubicBezTo>
                    <a:cubicBezTo>
                      <a:pt x="275" y="592"/>
                      <a:pt x="275" y="592"/>
                      <a:pt x="275" y="592"/>
                    </a:cubicBezTo>
                    <a:cubicBezTo>
                      <a:pt x="275" y="592"/>
                      <a:pt x="275" y="592"/>
                      <a:pt x="275" y="592"/>
                    </a:cubicBezTo>
                    <a:cubicBezTo>
                      <a:pt x="274" y="592"/>
                      <a:pt x="274" y="592"/>
                      <a:pt x="274" y="592"/>
                    </a:cubicBezTo>
                    <a:cubicBezTo>
                      <a:pt x="272" y="591"/>
                      <a:pt x="272" y="591"/>
                      <a:pt x="272" y="591"/>
                    </a:cubicBezTo>
                    <a:cubicBezTo>
                      <a:pt x="271" y="591"/>
                      <a:pt x="270" y="590"/>
                      <a:pt x="269" y="590"/>
                    </a:cubicBezTo>
                    <a:cubicBezTo>
                      <a:pt x="267" y="589"/>
                      <a:pt x="265" y="587"/>
                      <a:pt x="264" y="586"/>
                    </a:cubicBezTo>
                    <a:cubicBezTo>
                      <a:pt x="261" y="582"/>
                      <a:pt x="258" y="579"/>
                      <a:pt x="256" y="576"/>
                    </a:cubicBezTo>
                    <a:cubicBezTo>
                      <a:pt x="256" y="576"/>
                      <a:pt x="256" y="575"/>
                      <a:pt x="256" y="575"/>
                    </a:cubicBezTo>
                    <a:cubicBezTo>
                      <a:pt x="258" y="562"/>
                      <a:pt x="261" y="549"/>
                      <a:pt x="263" y="539"/>
                    </a:cubicBezTo>
                    <a:cubicBezTo>
                      <a:pt x="263" y="539"/>
                      <a:pt x="263" y="538"/>
                      <a:pt x="263" y="538"/>
                    </a:cubicBezTo>
                    <a:cubicBezTo>
                      <a:pt x="264" y="538"/>
                      <a:pt x="265" y="539"/>
                      <a:pt x="265" y="539"/>
                    </a:cubicBezTo>
                    <a:cubicBezTo>
                      <a:pt x="268" y="541"/>
                      <a:pt x="271" y="543"/>
                      <a:pt x="274" y="544"/>
                    </a:cubicBezTo>
                    <a:cubicBezTo>
                      <a:pt x="276" y="545"/>
                      <a:pt x="278" y="546"/>
                      <a:pt x="279" y="546"/>
                    </a:cubicBezTo>
                    <a:cubicBezTo>
                      <a:pt x="281" y="547"/>
                      <a:pt x="281" y="547"/>
                      <a:pt x="281" y="547"/>
                    </a:cubicBezTo>
                    <a:cubicBezTo>
                      <a:pt x="282" y="547"/>
                      <a:pt x="282" y="547"/>
                      <a:pt x="282" y="547"/>
                    </a:cubicBezTo>
                    <a:cubicBezTo>
                      <a:pt x="283" y="547"/>
                      <a:pt x="283" y="547"/>
                      <a:pt x="283" y="547"/>
                    </a:cubicBezTo>
                    <a:cubicBezTo>
                      <a:pt x="283" y="547"/>
                      <a:pt x="283" y="547"/>
                      <a:pt x="283" y="547"/>
                    </a:cubicBezTo>
                    <a:cubicBezTo>
                      <a:pt x="284" y="547"/>
                      <a:pt x="284" y="547"/>
                      <a:pt x="284" y="547"/>
                    </a:cubicBezTo>
                    <a:cubicBezTo>
                      <a:pt x="296" y="549"/>
                      <a:pt x="308" y="551"/>
                      <a:pt x="317" y="554"/>
                    </a:cubicBezTo>
                    <a:cubicBezTo>
                      <a:pt x="321" y="555"/>
                      <a:pt x="325" y="556"/>
                      <a:pt x="327" y="557"/>
                    </a:cubicBezTo>
                    <a:cubicBezTo>
                      <a:pt x="328" y="557"/>
                      <a:pt x="329" y="558"/>
                      <a:pt x="330" y="558"/>
                    </a:cubicBezTo>
                    <a:cubicBezTo>
                      <a:pt x="330" y="559"/>
                      <a:pt x="330" y="559"/>
                      <a:pt x="330" y="559"/>
                    </a:cubicBezTo>
                    <a:cubicBezTo>
                      <a:pt x="330" y="559"/>
                      <a:pt x="330" y="559"/>
                      <a:pt x="330" y="558"/>
                    </a:cubicBezTo>
                    <a:cubicBezTo>
                      <a:pt x="329" y="558"/>
                      <a:pt x="329" y="557"/>
                      <a:pt x="328" y="556"/>
                    </a:cubicBezTo>
                    <a:cubicBezTo>
                      <a:pt x="325" y="555"/>
                      <a:pt x="322" y="553"/>
                      <a:pt x="318" y="551"/>
                    </a:cubicBezTo>
                    <a:cubicBezTo>
                      <a:pt x="309" y="547"/>
                      <a:pt x="298" y="543"/>
                      <a:pt x="286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6" y="538"/>
                      <a:pt x="285" y="538"/>
                      <a:pt x="285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4" y="538"/>
                      <a:pt x="284" y="538"/>
                      <a:pt x="284" y="538"/>
                    </a:cubicBezTo>
                    <a:cubicBezTo>
                      <a:pt x="282" y="537"/>
                      <a:pt x="282" y="537"/>
                      <a:pt x="282" y="537"/>
                    </a:cubicBezTo>
                    <a:cubicBezTo>
                      <a:pt x="281" y="536"/>
                      <a:pt x="280" y="535"/>
                      <a:pt x="279" y="535"/>
                    </a:cubicBezTo>
                    <a:cubicBezTo>
                      <a:pt x="278" y="534"/>
                      <a:pt x="277" y="533"/>
                      <a:pt x="276" y="532"/>
                    </a:cubicBezTo>
                    <a:cubicBezTo>
                      <a:pt x="278" y="532"/>
                      <a:pt x="280" y="533"/>
                      <a:pt x="282" y="534"/>
                    </a:cubicBezTo>
                    <a:cubicBezTo>
                      <a:pt x="288" y="535"/>
                      <a:pt x="294" y="537"/>
                      <a:pt x="301" y="539"/>
                    </a:cubicBezTo>
                    <a:cubicBezTo>
                      <a:pt x="309" y="541"/>
                      <a:pt x="317" y="543"/>
                      <a:pt x="326" y="545"/>
                    </a:cubicBezTo>
                    <a:cubicBezTo>
                      <a:pt x="336" y="547"/>
                      <a:pt x="346" y="549"/>
                      <a:pt x="356" y="551"/>
                    </a:cubicBezTo>
                    <a:cubicBezTo>
                      <a:pt x="367" y="552"/>
                      <a:pt x="378" y="554"/>
                      <a:pt x="390" y="555"/>
                    </a:cubicBezTo>
                    <a:cubicBezTo>
                      <a:pt x="396" y="556"/>
                      <a:pt x="401" y="556"/>
                      <a:pt x="408" y="557"/>
                    </a:cubicBezTo>
                    <a:cubicBezTo>
                      <a:pt x="411" y="557"/>
                      <a:pt x="414" y="557"/>
                      <a:pt x="417" y="557"/>
                    </a:cubicBezTo>
                    <a:cubicBezTo>
                      <a:pt x="420" y="557"/>
                      <a:pt x="423" y="558"/>
                      <a:pt x="426" y="558"/>
                    </a:cubicBezTo>
                    <a:cubicBezTo>
                      <a:pt x="432" y="558"/>
                      <a:pt x="438" y="558"/>
                      <a:pt x="445" y="558"/>
                    </a:cubicBezTo>
                    <a:cubicBezTo>
                      <a:pt x="451" y="558"/>
                      <a:pt x="457" y="557"/>
                      <a:pt x="463" y="557"/>
                    </a:cubicBezTo>
                    <a:cubicBezTo>
                      <a:pt x="488" y="556"/>
                      <a:pt x="513" y="555"/>
                      <a:pt x="536" y="554"/>
                    </a:cubicBezTo>
                    <a:cubicBezTo>
                      <a:pt x="548" y="554"/>
                      <a:pt x="559" y="554"/>
                      <a:pt x="569" y="555"/>
                    </a:cubicBezTo>
                    <a:cubicBezTo>
                      <a:pt x="580" y="556"/>
                      <a:pt x="590" y="557"/>
                      <a:pt x="598" y="561"/>
                    </a:cubicBezTo>
                    <a:cubicBezTo>
                      <a:pt x="602" y="563"/>
                      <a:pt x="606" y="566"/>
                      <a:pt x="610" y="567"/>
                    </a:cubicBezTo>
                    <a:cubicBezTo>
                      <a:pt x="614" y="569"/>
                      <a:pt x="618" y="570"/>
                      <a:pt x="622" y="570"/>
                    </a:cubicBezTo>
                    <a:cubicBezTo>
                      <a:pt x="630" y="571"/>
                      <a:pt x="636" y="570"/>
                      <a:pt x="642" y="569"/>
                    </a:cubicBezTo>
                    <a:cubicBezTo>
                      <a:pt x="647" y="568"/>
                      <a:pt x="651" y="567"/>
                      <a:pt x="654" y="566"/>
                    </a:cubicBezTo>
                    <a:cubicBezTo>
                      <a:pt x="657" y="566"/>
                      <a:pt x="658" y="565"/>
                      <a:pt x="658" y="565"/>
                    </a:cubicBezTo>
                    <a:cubicBezTo>
                      <a:pt x="658" y="565"/>
                      <a:pt x="657" y="566"/>
                      <a:pt x="654" y="566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grpSp>
            <p:nvGrpSpPr>
              <p:cNvPr id="143" name="ïŝļíḍé"/>
              <p:cNvGrpSpPr/>
              <p:nvPr/>
            </p:nvGrpSpPr>
            <p:grpSpPr>
              <a:xfrm>
                <a:off x="7882945" y="3186890"/>
                <a:ext cx="3063657" cy="1932430"/>
                <a:chOff x="7882945" y="3186890"/>
                <a:chExt cx="3063657" cy="1932430"/>
              </a:xfrm>
            </p:grpSpPr>
            <p:sp>
              <p:nvSpPr>
                <p:cNvPr id="144" name="ïšḷiḑe"/>
                <p:cNvSpPr/>
                <p:nvPr/>
              </p:nvSpPr>
              <p:spPr bwMode="auto">
                <a:xfrm>
                  <a:off x="9567230" y="4423644"/>
                  <a:ext cx="285556" cy="381333"/>
                </a:xfrm>
                <a:custGeom>
                  <a:avLst/>
                  <a:gdLst>
                    <a:gd name="T0" fmla="*/ 11 w 59"/>
                    <a:gd name="T1" fmla="*/ 70 h 74"/>
                    <a:gd name="T2" fmla="*/ 50 w 59"/>
                    <a:gd name="T3" fmla="*/ 56 h 74"/>
                    <a:gd name="T4" fmla="*/ 55 w 59"/>
                    <a:gd name="T5" fmla="*/ 4 h 74"/>
                    <a:gd name="T6" fmla="*/ 9 w 59"/>
                    <a:gd name="T7" fmla="*/ 28 h 74"/>
                    <a:gd name="T8" fmla="*/ 11 w 59"/>
                    <a:gd name="T9" fmla="*/ 7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9" h="74">
                      <a:moveTo>
                        <a:pt x="11" y="70"/>
                      </a:moveTo>
                      <a:cubicBezTo>
                        <a:pt x="25" y="74"/>
                        <a:pt x="41" y="69"/>
                        <a:pt x="50" y="56"/>
                      </a:cubicBezTo>
                      <a:cubicBezTo>
                        <a:pt x="59" y="43"/>
                        <a:pt x="53" y="7"/>
                        <a:pt x="55" y="4"/>
                      </a:cubicBezTo>
                      <a:cubicBezTo>
                        <a:pt x="56" y="0"/>
                        <a:pt x="17" y="15"/>
                        <a:pt x="9" y="28"/>
                      </a:cubicBezTo>
                      <a:cubicBezTo>
                        <a:pt x="0" y="42"/>
                        <a:pt x="1" y="58"/>
                        <a:pt x="11" y="70"/>
                      </a:cubicBezTo>
                      <a:close/>
                    </a:path>
                  </a:pathLst>
                </a:custGeom>
                <a:solidFill>
                  <a:srgbClr val="40AF9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350">
                    <a:cs typeface="+mn-ea"/>
                    <a:sym typeface="+mn-lt"/>
                  </a:endParaRPr>
                </a:p>
              </p:txBody>
            </p:sp>
            <p:sp>
              <p:nvSpPr>
                <p:cNvPr id="145" name="iṩľïḑê"/>
                <p:cNvSpPr/>
                <p:nvPr/>
              </p:nvSpPr>
              <p:spPr bwMode="auto">
                <a:xfrm>
                  <a:off x="9901181" y="4269050"/>
                  <a:ext cx="309753" cy="453477"/>
                </a:xfrm>
                <a:custGeom>
                  <a:avLst/>
                  <a:gdLst>
                    <a:gd name="T0" fmla="*/ 17 w 64"/>
                    <a:gd name="T1" fmla="*/ 85 h 87"/>
                    <a:gd name="T2" fmla="*/ 57 w 64"/>
                    <a:gd name="T3" fmla="*/ 62 h 87"/>
                    <a:gd name="T4" fmla="*/ 52 w 64"/>
                    <a:gd name="T5" fmla="*/ 4 h 87"/>
                    <a:gd name="T6" fmla="*/ 7 w 64"/>
                    <a:gd name="T7" fmla="*/ 40 h 87"/>
                    <a:gd name="T8" fmla="*/ 17 w 64"/>
                    <a:gd name="T9" fmla="*/ 85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87">
                      <a:moveTo>
                        <a:pt x="17" y="85"/>
                      </a:moveTo>
                      <a:cubicBezTo>
                        <a:pt x="34" y="87"/>
                        <a:pt x="50" y="78"/>
                        <a:pt x="57" y="62"/>
                      </a:cubicBezTo>
                      <a:cubicBezTo>
                        <a:pt x="64" y="46"/>
                        <a:pt x="51" y="8"/>
                        <a:pt x="52" y="4"/>
                      </a:cubicBezTo>
                      <a:cubicBezTo>
                        <a:pt x="53" y="0"/>
                        <a:pt x="14" y="24"/>
                        <a:pt x="7" y="40"/>
                      </a:cubicBezTo>
                      <a:cubicBezTo>
                        <a:pt x="0" y="56"/>
                        <a:pt x="5" y="74"/>
                        <a:pt x="17" y="85"/>
                      </a:cubicBezTo>
                      <a:close/>
                    </a:path>
                  </a:pathLst>
                </a:custGeom>
                <a:solidFill>
                  <a:srgbClr val="40AF9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350">
                    <a:cs typeface="+mn-ea"/>
                    <a:sym typeface="+mn-lt"/>
                  </a:endParaRPr>
                </a:p>
              </p:txBody>
            </p:sp>
            <p:sp>
              <p:nvSpPr>
                <p:cNvPr id="146" name="íś1îďe"/>
                <p:cNvSpPr/>
                <p:nvPr/>
              </p:nvSpPr>
              <p:spPr bwMode="auto">
                <a:xfrm>
                  <a:off x="10215776" y="4310275"/>
                  <a:ext cx="319433" cy="412251"/>
                </a:xfrm>
                <a:custGeom>
                  <a:avLst/>
                  <a:gdLst>
                    <a:gd name="T0" fmla="*/ 9 w 65"/>
                    <a:gd name="T1" fmla="*/ 73 h 79"/>
                    <a:gd name="T2" fmla="*/ 53 w 65"/>
                    <a:gd name="T3" fmla="*/ 61 h 79"/>
                    <a:gd name="T4" fmla="*/ 63 w 65"/>
                    <a:gd name="T5" fmla="*/ 4 h 79"/>
                    <a:gd name="T6" fmla="*/ 10 w 65"/>
                    <a:gd name="T7" fmla="*/ 28 h 79"/>
                    <a:gd name="T8" fmla="*/ 9 w 65"/>
                    <a:gd name="T9" fmla="*/ 73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79">
                      <a:moveTo>
                        <a:pt x="9" y="73"/>
                      </a:moveTo>
                      <a:cubicBezTo>
                        <a:pt x="25" y="79"/>
                        <a:pt x="43" y="74"/>
                        <a:pt x="53" y="61"/>
                      </a:cubicBezTo>
                      <a:cubicBezTo>
                        <a:pt x="64" y="47"/>
                        <a:pt x="61" y="8"/>
                        <a:pt x="63" y="4"/>
                      </a:cubicBezTo>
                      <a:cubicBezTo>
                        <a:pt x="65" y="0"/>
                        <a:pt x="21" y="14"/>
                        <a:pt x="10" y="28"/>
                      </a:cubicBezTo>
                      <a:cubicBezTo>
                        <a:pt x="0" y="41"/>
                        <a:pt x="0" y="60"/>
                        <a:pt x="9" y="73"/>
                      </a:cubicBezTo>
                      <a:close/>
                    </a:path>
                  </a:pathLst>
                </a:custGeom>
                <a:solidFill>
                  <a:srgbClr val="40AF93">
                    <a:alpha val="7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350">
                    <a:cs typeface="+mn-ea"/>
                    <a:sym typeface="+mn-lt"/>
                  </a:endParaRPr>
                </a:p>
              </p:txBody>
            </p:sp>
            <p:sp>
              <p:nvSpPr>
                <p:cNvPr id="147" name="iṣļiďé"/>
                <p:cNvSpPr/>
                <p:nvPr/>
              </p:nvSpPr>
              <p:spPr bwMode="auto">
                <a:xfrm>
                  <a:off x="10767524" y="4537014"/>
                  <a:ext cx="164557" cy="211281"/>
                </a:xfrm>
                <a:custGeom>
                  <a:avLst/>
                  <a:gdLst>
                    <a:gd name="T0" fmla="*/ 5 w 34"/>
                    <a:gd name="T1" fmla="*/ 38 h 41"/>
                    <a:gd name="T2" fmla="*/ 28 w 34"/>
                    <a:gd name="T3" fmla="*/ 31 h 41"/>
                    <a:gd name="T4" fmla="*/ 33 w 34"/>
                    <a:gd name="T5" fmla="*/ 2 h 41"/>
                    <a:gd name="T6" fmla="*/ 5 w 34"/>
                    <a:gd name="T7" fmla="*/ 14 h 41"/>
                    <a:gd name="T8" fmla="*/ 5 w 34"/>
                    <a:gd name="T9" fmla="*/ 38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1">
                      <a:moveTo>
                        <a:pt x="5" y="38"/>
                      </a:moveTo>
                      <a:cubicBezTo>
                        <a:pt x="13" y="41"/>
                        <a:pt x="22" y="39"/>
                        <a:pt x="28" y="31"/>
                      </a:cubicBezTo>
                      <a:cubicBezTo>
                        <a:pt x="33" y="24"/>
                        <a:pt x="32" y="4"/>
                        <a:pt x="33" y="2"/>
                      </a:cubicBezTo>
                      <a:cubicBezTo>
                        <a:pt x="34" y="0"/>
                        <a:pt x="11" y="7"/>
                        <a:pt x="5" y="14"/>
                      </a:cubicBezTo>
                      <a:cubicBezTo>
                        <a:pt x="0" y="21"/>
                        <a:pt x="0" y="31"/>
                        <a:pt x="5" y="38"/>
                      </a:cubicBezTo>
                      <a:close/>
                    </a:path>
                  </a:pathLst>
                </a:custGeom>
                <a:solidFill>
                  <a:srgbClr val="40AF9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350">
                    <a:cs typeface="+mn-ea"/>
                    <a:sym typeface="+mn-lt"/>
                  </a:endParaRPr>
                </a:p>
              </p:txBody>
            </p:sp>
            <p:sp>
              <p:nvSpPr>
                <p:cNvPr id="148" name="îṧḷîdê"/>
                <p:cNvSpPr/>
                <p:nvPr/>
              </p:nvSpPr>
              <p:spPr bwMode="auto">
                <a:xfrm>
                  <a:off x="9286516" y="3284801"/>
                  <a:ext cx="329113" cy="438019"/>
                </a:xfrm>
                <a:custGeom>
                  <a:avLst/>
                  <a:gdLst>
                    <a:gd name="T0" fmla="*/ 11 w 67"/>
                    <a:gd name="T1" fmla="*/ 78 h 84"/>
                    <a:gd name="T2" fmla="*/ 57 w 67"/>
                    <a:gd name="T3" fmla="*/ 63 h 84"/>
                    <a:gd name="T4" fmla="*/ 64 w 67"/>
                    <a:gd name="T5" fmla="*/ 4 h 84"/>
                    <a:gd name="T6" fmla="*/ 10 w 67"/>
                    <a:gd name="T7" fmla="*/ 30 h 84"/>
                    <a:gd name="T8" fmla="*/ 11 w 67"/>
                    <a:gd name="T9" fmla="*/ 78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84">
                      <a:moveTo>
                        <a:pt x="11" y="78"/>
                      </a:moveTo>
                      <a:cubicBezTo>
                        <a:pt x="27" y="84"/>
                        <a:pt x="46" y="78"/>
                        <a:pt x="57" y="63"/>
                      </a:cubicBezTo>
                      <a:cubicBezTo>
                        <a:pt x="67" y="49"/>
                        <a:pt x="62" y="7"/>
                        <a:pt x="64" y="4"/>
                      </a:cubicBezTo>
                      <a:cubicBezTo>
                        <a:pt x="66" y="0"/>
                        <a:pt x="21" y="16"/>
                        <a:pt x="10" y="30"/>
                      </a:cubicBezTo>
                      <a:cubicBezTo>
                        <a:pt x="0" y="45"/>
                        <a:pt x="1" y="65"/>
                        <a:pt x="11" y="78"/>
                      </a:cubicBezTo>
                      <a:close/>
                    </a:path>
                  </a:pathLst>
                </a:custGeom>
                <a:solidFill>
                  <a:srgbClr val="40AF93">
                    <a:alpha val="7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350">
                    <a:cs typeface="+mn-ea"/>
                    <a:sym typeface="+mn-lt"/>
                  </a:endParaRPr>
                </a:p>
              </p:txBody>
            </p:sp>
            <p:sp>
              <p:nvSpPr>
                <p:cNvPr id="149" name="ïŝḷíḓé"/>
                <p:cNvSpPr/>
                <p:nvPr/>
              </p:nvSpPr>
              <p:spPr bwMode="auto">
                <a:xfrm>
                  <a:off x="9392993" y="3753736"/>
                  <a:ext cx="227477" cy="309189"/>
                </a:xfrm>
                <a:custGeom>
                  <a:avLst/>
                  <a:gdLst>
                    <a:gd name="T0" fmla="*/ 10 w 46"/>
                    <a:gd name="T1" fmla="*/ 57 h 59"/>
                    <a:gd name="T2" fmla="*/ 40 w 46"/>
                    <a:gd name="T3" fmla="*/ 44 h 59"/>
                    <a:gd name="T4" fmla="*/ 41 w 46"/>
                    <a:gd name="T5" fmla="*/ 2 h 59"/>
                    <a:gd name="T6" fmla="*/ 6 w 46"/>
                    <a:gd name="T7" fmla="*/ 24 h 59"/>
                    <a:gd name="T8" fmla="*/ 10 w 46"/>
                    <a:gd name="T9" fmla="*/ 57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59">
                      <a:moveTo>
                        <a:pt x="10" y="57"/>
                      </a:moveTo>
                      <a:cubicBezTo>
                        <a:pt x="21" y="59"/>
                        <a:pt x="34" y="54"/>
                        <a:pt x="40" y="44"/>
                      </a:cubicBezTo>
                      <a:cubicBezTo>
                        <a:pt x="46" y="33"/>
                        <a:pt x="40" y="5"/>
                        <a:pt x="41" y="2"/>
                      </a:cubicBezTo>
                      <a:cubicBezTo>
                        <a:pt x="42" y="0"/>
                        <a:pt x="12" y="14"/>
                        <a:pt x="6" y="24"/>
                      </a:cubicBezTo>
                      <a:cubicBezTo>
                        <a:pt x="0" y="35"/>
                        <a:pt x="2" y="48"/>
                        <a:pt x="10" y="57"/>
                      </a:cubicBezTo>
                      <a:close/>
                    </a:path>
                  </a:pathLst>
                </a:custGeom>
                <a:solidFill>
                  <a:srgbClr val="40AF9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350">
                    <a:cs typeface="+mn-ea"/>
                    <a:sym typeface="+mn-lt"/>
                  </a:endParaRPr>
                </a:p>
              </p:txBody>
            </p:sp>
            <p:sp>
              <p:nvSpPr>
                <p:cNvPr id="150" name="işḷïdè"/>
                <p:cNvSpPr/>
                <p:nvPr/>
              </p:nvSpPr>
              <p:spPr bwMode="auto">
                <a:xfrm>
                  <a:off x="9533349" y="4124762"/>
                  <a:ext cx="459792" cy="329801"/>
                </a:xfrm>
                <a:custGeom>
                  <a:avLst/>
                  <a:gdLst>
                    <a:gd name="T0" fmla="*/ 0 w 94"/>
                    <a:gd name="T1" fmla="*/ 40 h 63"/>
                    <a:gd name="T2" fmla="*/ 44 w 94"/>
                    <a:gd name="T3" fmla="*/ 59 h 63"/>
                    <a:gd name="T4" fmla="*/ 90 w 94"/>
                    <a:gd name="T5" fmla="*/ 20 h 63"/>
                    <a:gd name="T6" fmla="*/ 32 w 94"/>
                    <a:gd name="T7" fmla="*/ 4 h 63"/>
                    <a:gd name="T8" fmla="*/ 0 w 94"/>
                    <a:gd name="T9" fmla="*/ 4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63">
                      <a:moveTo>
                        <a:pt x="0" y="40"/>
                      </a:moveTo>
                      <a:cubicBezTo>
                        <a:pt x="9" y="55"/>
                        <a:pt x="27" y="63"/>
                        <a:pt x="44" y="59"/>
                      </a:cubicBezTo>
                      <a:cubicBezTo>
                        <a:pt x="62" y="55"/>
                        <a:pt x="86" y="21"/>
                        <a:pt x="90" y="20"/>
                      </a:cubicBezTo>
                      <a:cubicBezTo>
                        <a:pt x="94" y="18"/>
                        <a:pt x="50" y="0"/>
                        <a:pt x="32" y="4"/>
                      </a:cubicBezTo>
                      <a:cubicBezTo>
                        <a:pt x="14" y="8"/>
                        <a:pt x="2" y="23"/>
                        <a:pt x="0" y="40"/>
                      </a:cubicBezTo>
                      <a:close/>
                    </a:path>
                  </a:pathLst>
                </a:custGeom>
                <a:solidFill>
                  <a:srgbClr val="40AF93">
                    <a:alpha val="7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350">
                    <a:cs typeface="+mn-ea"/>
                    <a:sym typeface="+mn-lt"/>
                  </a:endParaRPr>
                </a:p>
              </p:txBody>
            </p:sp>
            <p:sp>
              <p:nvSpPr>
                <p:cNvPr id="151" name="îś1îḑê"/>
                <p:cNvSpPr/>
                <p:nvPr/>
              </p:nvSpPr>
              <p:spPr bwMode="auto">
                <a:xfrm>
                  <a:off x="9693067" y="3820728"/>
                  <a:ext cx="464630" cy="334956"/>
                </a:xfrm>
                <a:custGeom>
                  <a:avLst/>
                  <a:gdLst>
                    <a:gd name="T0" fmla="*/ 0 w 95"/>
                    <a:gd name="T1" fmla="*/ 40 h 64"/>
                    <a:gd name="T2" fmla="*/ 45 w 95"/>
                    <a:gd name="T3" fmla="*/ 60 h 64"/>
                    <a:gd name="T4" fmla="*/ 91 w 95"/>
                    <a:gd name="T5" fmla="*/ 20 h 64"/>
                    <a:gd name="T6" fmla="*/ 32 w 95"/>
                    <a:gd name="T7" fmla="*/ 4 h 64"/>
                    <a:gd name="T8" fmla="*/ 0 w 95"/>
                    <a:gd name="T9" fmla="*/ 40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5" h="64">
                      <a:moveTo>
                        <a:pt x="0" y="40"/>
                      </a:moveTo>
                      <a:cubicBezTo>
                        <a:pt x="9" y="56"/>
                        <a:pt x="27" y="64"/>
                        <a:pt x="45" y="60"/>
                      </a:cubicBezTo>
                      <a:cubicBezTo>
                        <a:pt x="63" y="56"/>
                        <a:pt x="87" y="22"/>
                        <a:pt x="91" y="20"/>
                      </a:cubicBezTo>
                      <a:cubicBezTo>
                        <a:pt x="95" y="18"/>
                        <a:pt x="50" y="0"/>
                        <a:pt x="32" y="4"/>
                      </a:cubicBezTo>
                      <a:cubicBezTo>
                        <a:pt x="14" y="8"/>
                        <a:pt x="2" y="23"/>
                        <a:pt x="0" y="40"/>
                      </a:cubicBezTo>
                      <a:close/>
                    </a:path>
                  </a:pathLst>
                </a:custGeom>
                <a:solidFill>
                  <a:srgbClr val="40AF93">
                    <a:alpha val="7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350">
                    <a:cs typeface="+mn-ea"/>
                    <a:sym typeface="+mn-lt"/>
                  </a:endParaRPr>
                </a:p>
              </p:txBody>
            </p:sp>
            <p:sp>
              <p:nvSpPr>
                <p:cNvPr id="152" name="íśḷïḓê"/>
                <p:cNvSpPr/>
                <p:nvPr/>
              </p:nvSpPr>
              <p:spPr bwMode="auto">
                <a:xfrm>
                  <a:off x="9693067" y="4748294"/>
                  <a:ext cx="372674" cy="371026"/>
                </a:xfrm>
                <a:custGeom>
                  <a:avLst/>
                  <a:gdLst>
                    <a:gd name="T0" fmla="*/ 7 w 76"/>
                    <a:gd name="T1" fmla="*/ 8 h 71"/>
                    <a:gd name="T2" fmla="*/ 16 w 76"/>
                    <a:gd name="T3" fmla="*/ 54 h 71"/>
                    <a:gd name="T4" fmla="*/ 73 w 76"/>
                    <a:gd name="T5" fmla="*/ 69 h 71"/>
                    <a:gd name="T6" fmla="*/ 54 w 76"/>
                    <a:gd name="T7" fmla="*/ 14 h 71"/>
                    <a:gd name="T8" fmla="*/ 7 w 76"/>
                    <a:gd name="T9" fmla="*/ 8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6" h="71">
                      <a:moveTo>
                        <a:pt x="7" y="8"/>
                      </a:moveTo>
                      <a:cubicBezTo>
                        <a:pt x="0" y="23"/>
                        <a:pt x="3" y="42"/>
                        <a:pt x="16" y="54"/>
                      </a:cubicBezTo>
                      <a:cubicBezTo>
                        <a:pt x="29" y="66"/>
                        <a:pt x="69" y="66"/>
                        <a:pt x="73" y="69"/>
                      </a:cubicBezTo>
                      <a:cubicBezTo>
                        <a:pt x="76" y="71"/>
                        <a:pt x="66" y="25"/>
                        <a:pt x="54" y="14"/>
                      </a:cubicBezTo>
                      <a:cubicBezTo>
                        <a:pt x="41" y="2"/>
                        <a:pt x="22" y="0"/>
                        <a:pt x="7" y="8"/>
                      </a:cubicBezTo>
                      <a:close/>
                    </a:path>
                  </a:pathLst>
                </a:custGeom>
                <a:solidFill>
                  <a:srgbClr val="40AF93">
                    <a:alpha val="7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350">
                    <a:cs typeface="+mn-ea"/>
                    <a:sym typeface="+mn-lt"/>
                  </a:endParaRPr>
                </a:p>
              </p:txBody>
            </p:sp>
            <p:sp>
              <p:nvSpPr>
                <p:cNvPr id="153" name="ïšḻiḋê"/>
                <p:cNvSpPr/>
                <p:nvPr/>
              </p:nvSpPr>
              <p:spPr bwMode="auto">
                <a:xfrm>
                  <a:off x="10080259" y="4727682"/>
                  <a:ext cx="212956" cy="283425"/>
                </a:xfrm>
                <a:custGeom>
                  <a:avLst/>
                  <a:gdLst>
                    <a:gd name="T0" fmla="*/ 8 w 43"/>
                    <a:gd name="T1" fmla="*/ 3 h 54"/>
                    <a:gd name="T2" fmla="*/ 6 w 43"/>
                    <a:gd name="T3" fmla="*/ 34 h 54"/>
                    <a:gd name="T4" fmla="*/ 41 w 43"/>
                    <a:gd name="T5" fmla="*/ 52 h 54"/>
                    <a:gd name="T6" fmla="*/ 37 w 43"/>
                    <a:gd name="T7" fmla="*/ 14 h 54"/>
                    <a:gd name="T8" fmla="*/ 8 w 43"/>
                    <a:gd name="T9" fmla="*/ 3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54">
                      <a:moveTo>
                        <a:pt x="8" y="3"/>
                      </a:moveTo>
                      <a:cubicBezTo>
                        <a:pt x="1" y="12"/>
                        <a:pt x="0" y="24"/>
                        <a:pt x="6" y="34"/>
                      </a:cubicBezTo>
                      <a:cubicBezTo>
                        <a:pt x="13" y="44"/>
                        <a:pt x="39" y="50"/>
                        <a:pt x="41" y="52"/>
                      </a:cubicBezTo>
                      <a:cubicBezTo>
                        <a:pt x="43" y="54"/>
                        <a:pt x="43" y="24"/>
                        <a:pt x="37" y="14"/>
                      </a:cubicBezTo>
                      <a:cubicBezTo>
                        <a:pt x="30" y="4"/>
                        <a:pt x="19" y="0"/>
                        <a:pt x="8" y="3"/>
                      </a:cubicBezTo>
                      <a:close/>
                    </a:path>
                  </a:pathLst>
                </a:custGeom>
                <a:solidFill>
                  <a:srgbClr val="40AF9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350">
                    <a:cs typeface="+mn-ea"/>
                    <a:sym typeface="+mn-lt"/>
                  </a:endParaRPr>
                </a:p>
              </p:txBody>
            </p:sp>
            <p:sp>
              <p:nvSpPr>
                <p:cNvPr id="154" name="íṡľîďê"/>
                <p:cNvSpPr/>
                <p:nvPr/>
              </p:nvSpPr>
              <p:spPr bwMode="auto">
                <a:xfrm>
                  <a:off x="10748165" y="4712221"/>
                  <a:ext cx="198437" cy="200974"/>
                </a:xfrm>
                <a:custGeom>
                  <a:avLst/>
                  <a:gdLst>
                    <a:gd name="T0" fmla="*/ 4 w 41"/>
                    <a:gd name="T1" fmla="*/ 4 h 38"/>
                    <a:gd name="T2" fmla="*/ 9 w 41"/>
                    <a:gd name="T3" fmla="*/ 29 h 38"/>
                    <a:gd name="T4" fmla="*/ 39 w 41"/>
                    <a:gd name="T5" fmla="*/ 37 h 38"/>
                    <a:gd name="T6" fmla="*/ 29 w 41"/>
                    <a:gd name="T7" fmla="*/ 7 h 38"/>
                    <a:gd name="T8" fmla="*/ 4 w 41"/>
                    <a:gd name="T9" fmla="*/ 4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38">
                      <a:moveTo>
                        <a:pt x="4" y="4"/>
                      </a:moveTo>
                      <a:cubicBezTo>
                        <a:pt x="0" y="12"/>
                        <a:pt x="2" y="22"/>
                        <a:pt x="9" y="29"/>
                      </a:cubicBezTo>
                      <a:cubicBezTo>
                        <a:pt x="16" y="35"/>
                        <a:pt x="37" y="35"/>
                        <a:pt x="39" y="37"/>
                      </a:cubicBezTo>
                      <a:cubicBezTo>
                        <a:pt x="41" y="38"/>
                        <a:pt x="36" y="14"/>
                        <a:pt x="29" y="7"/>
                      </a:cubicBezTo>
                      <a:cubicBezTo>
                        <a:pt x="22" y="1"/>
                        <a:pt x="12" y="0"/>
                        <a:pt x="4" y="4"/>
                      </a:cubicBezTo>
                      <a:close/>
                    </a:path>
                  </a:pathLst>
                </a:custGeom>
                <a:solidFill>
                  <a:srgbClr val="40AF9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350">
                    <a:cs typeface="+mn-ea"/>
                    <a:sym typeface="+mn-lt"/>
                  </a:endParaRPr>
                </a:p>
              </p:txBody>
            </p:sp>
            <p:sp>
              <p:nvSpPr>
                <p:cNvPr id="155" name="işļîḍe"/>
                <p:cNvSpPr/>
                <p:nvPr/>
              </p:nvSpPr>
              <p:spPr bwMode="auto">
                <a:xfrm>
                  <a:off x="10511008" y="4459718"/>
                  <a:ext cx="208117" cy="262812"/>
                </a:xfrm>
                <a:custGeom>
                  <a:avLst/>
                  <a:gdLst>
                    <a:gd name="T0" fmla="*/ 6 w 42"/>
                    <a:gd name="T1" fmla="*/ 48 h 51"/>
                    <a:gd name="T2" fmla="*/ 34 w 42"/>
                    <a:gd name="T3" fmla="*/ 39 h 51"/>
                    <a:gd name="T4" fmla="*/ 41 w 42"/>
                    <a:gd name="T5" fmla="*/ 2 h 51"/>
                    <a:gd name="T6" fmla="*/ 7 w 42"/>
                    <a:gd name="T7" fmla="*/ 18 h 51"/>
                    <a:gd name="T8" fmla="*/ 6 w 42"/>
                    <a:gd name="T9" fmla="*/ 48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1">
                      <a:moveTo>
                        <a:pt x="6" y="48"/>
                      </a:moveTo>
                      <a:cubicBezTo>
                        <a:pt x="16" y="51"/>
                        <a:pt x="28" y="48"/>
                        <a:pt x="34" y="39"/>
                      </a:cubicBezTo>
                      <a:cubicBezTo>
                        <a:pt x="41" y="31"/>
                        <a:pt x="40" y="5"/>
                        <a:pt x="41" y="2"/>
                      </a:cubicBezTo>
                      <a:cubicBezTo>
                        <a:pt x="42" y="0"/>
                        <a:pt x="13" y="9"/>
                        <a:pt x="7" y="18"/>
                      </a:cubicBezTo>
                      <a:cubicBezTo>
                        <a:pt x="0" y="27"/>
                        <a:pt x="0" y="39"/>
                        <a:pt x="6" y="48"/>
                      </a:cubicBezTo>
                      <a:close/>
                    </a:path>
                  </a:pathLst>
                </a:custGeom>
                <a:solidFill>
                  <a:srgbClr val="40AF93">
                    <a:alpha val="5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350">
                    <a:cs typeface="+mn-ea"/>
                    <a:sym typeface="+mn-lt"/>
                  </a:endParaRPr>
                </a:p>
              </p:txBody>
            </p:sp>
            <p:sp>
              <p:nvSpPr>
                <p:cNvPr id="156" name="íśļíḋé"/>
                <p:cNvSpPr/>
                <p:nvPr/>
              </p:nvSpPr>
              <p:spPr bwMode="auto">
                <a:xfrm>
                  <a:off x="10394851" y="4712221"/>
                  <a:ext cx="309753" cy="309189"/>
                </a:xfrm>
                <a:custGeom>
                  <a:avLst/>
                  <a:gdLst>
                    <a:gd name="T0" fmla="*/ 6 w 63"/>
                    <a:gd name="T1" fmla="*/ 7 h 59"/>
                    <a:gd name="T2" fmla="*/ 13 w 63"/>
                    <a:gd name="T3" fmla="*/ 45 h 59"/>
                    <a:gd name="T4" fmla="*/ 60 w 63"/>
                    <a:gd name="T5" fmla="*/ 57 h 59"/>
                    <a:gd name="T6" fmla="*/ 44 w 63"/>
                    <a:gd name="T7" fmla="*/ 11 h 59"/>
                    <a:gd name="T8" fmla="*/ 6 w 63"/>
                    <a:gd name="T9" fmla="*/ 7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59">
                      <a:moveTo>
                        <a:pt x="6" y="7"/>
                      </a:moveTo>
                      <a:cubicBezTo>
                        <a:pt x="0" y="20"/>
                        <a:pt x="2" y="35"/>
                        <a:pt x="13" y="45"/>
                      </a:cubicBezTo>
                      <a:cubicBezTo>
                        <a:pt x="24" y="55"/>
                        <a:pt x="57" y="55"/>
                        <a:pt x="60" y="57"/>
                      </a:cubicBezTo>
                      <a:cubicBezTo>
                        <a:pt x="63" y="59"/>
                        <a:pt x="55" y="21"/>
                        <a:pt x="44" y="11"/>
                      </a:cubicBezTo>
                      <a:cubicBezTo>
                        <a:pt x="33" y="2"/>
                        <a:pt x="18" y="0"/>
                        <a:pt x="6" y="7"/>
                      </a:cubicBezTo>
                      <a:close/>
                    </a:path>
                  </a:pathLst>
                </a:custGeom>
                <a:solidFill>
                  <a:srgbClr val="40AF93">
                    <a:alpha val="5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350">
                    <a:cs typeface="+mn-ea"/>
                    <a:sym typeface="+mn-lt"/>
                  </a:endParaRPr>
                </a:p>
              </p:txBody>
            </p:sp>
            <p:sp>
              <p:nvSpPr>
                <p:cNvPr id="157" name="îS1iḍê"/>
                <p:cNvSpPr/>
                <p:nvPr/>
              </p:nvSpPr>
              <p:spPr bwMode="auto">
                <a:xfrm>
                  <a:off x="8710566" y="4037160"/>
                  <a:ext cx="295235" cy="525621"/>
                </a:xfrm>
                <a:custGeom>
                  <a:avLst/>
                  <a:gdLst>
                    <a:gd name="T0" fmla="*/ 30 w 61"/>
                    <a:gd name="T1" fmla="*/ 101 h 101"/>
                    <a:gd name="T2" fmla="*/ 1 w 61"/>
                    <a:gd name="T3" fmla="*/ 60 h 101"/>
                    <a:gd name="T4" fmla="*/ 31 w 61"/>
                    <a:gd name="T5" fmla="*/ 4 h 101"/>
                    <a:gd name="T6" fmla="*/ 61 w 61"/>
                    <a:gd name="T7" fmla="*/ 61 h 101"/>
                    <a:gd name="T8" fmla="*/ 30 w 61"/>
                    <a:gd name="T9" fmla="*/ 101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101">
                      <a:moveTo>
                        <a:pt x="30" y="101"/>
                      </a:moveTo>
                      <a:cubicBezTo>
                        <a:pt x="13" y="96"/>
                        <a:pt x="0" y="79"/>
                        <a:pt x="1" y="60"/>
                      </a:cubicBezTo>
                      <a:cubicBezTo>
                        <a:pt x="1" y="41"/>
                        <a:pt x="31" y="9"/>
                        <a:pt x="31" y="4"/>
                      </a:cubicBezTo>
                      <a:cubicBezTo>
                        <a:pt x="32" y="0"/>
                        <a:pt x="61" y="42"/>
                        <a:pt x="61" y="61"/>
                      </a:cubicBezTo>
                      <a:cubicBezTo>
                        <a:pt x="60" y="80"/>
                        <a:pt x="47" y="96"/>
                        <a:pt x="30" y="101"/>
                      </a:cubicBezTo>
                      <a:close/>
                    </a:path>
                  </a:pathLst>
                </a:custGeom>
                <a:solidFill>
                  <a:srgbClr val="40AF93">
                    <a:alpha val="7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350">
                    <a:cs typeface="+mn-ea"/>
                    <a:sym typeface="+mn-lt"/>
                  </a:endParaRPr>
                </a:p>
              </p:txBody>
            </p:sp>
            <p:sp>
              <p:nvSpPr>
                <p:cNvPr id="158" name="išḻiḍê"/>
                <p:cNvSpPr/>
                <p:nvPr/>
              </p:nvSpPr>
              <p:spPr bwMode="auto">
                <a:xfrm>
                  <a:off x="8381453" y="3939249"/>
                  <a:ext cx="338793" cy="505008"/>
                </a:xfrm>
                <a:custGeom>
                  <a:avLst/>
                  <a:gdLst>
                    <a:gd name="T0" fmla="*/ 48 w 69"/>
                    <a:gd name="T1" fmla="*/ 95 h 96"/>
                    <a:gd name="T2" fmla="*/ 7 w 69"/>
                    <a:gd name="T3" fmla="*/ 67 h 96"/>
                    <a:gd name="T4" fmla="*/ 16 w 69"/>
                    <a:gd name="T5" fmla="*/ 4 h 96"/>
                    <a:gd name="T6" fmla="*/ 63 w 69"/>
                    <a:gd name="T7" fmla="*/ 47 h 96"/>
                    <a:gd name="T8" fmla="*/ 48 w 69"/>
                    <a:gd name="T9" fmla="*/ 95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96">
                      <a:moveTo>
                        <a:pt x="48" y="95"/>
                      </a:moveTo>
                      <a:cubicBezTo>
                        <a:pt x="30" y="96"/>
                        <a:pt x="13" y="85"/>
                        <a:pt x="7" y="67"/>
                      </a:cubicBezTo>
                      <a:cubicBezTo>
                        <a:pt x="0" y="49"/>
                        <a:pt x="17" y="8"/>
                        <a:pt x="16" y="4"/>
                      </a:cubicBezTo>
                      <a:cubicBezTo>
                        <a:pt x="15" y="0"/>
                        <a:pt x="57" y="29"/>
                        <a:pt x="63" y="47"/>
                      </a:cubicBezTo>
                      <a:cubicBezTo>
                        <a:pt x="69" y="65"/>
                        <a:pt x="63" y="85"/>
                        <a:pt x="48" y="95"/>
                      </a:cubicBezTo>
                      <a:close/>
                    </a:path>
                  </a:pathLst>
                </a:custGeom>
                <a:solidFill>
                  <a:srgbClr val="40AF9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350">
                    <a:cs typeface="+mn-ea"/>
                    <a:sym typeface="+mn-lt"/>
                  </a:endParaRPr>
                </a:p>
              </p:txBody>
            </p:sp>
            <p:sp>
              <p:nvSpPr>
                <p:cNvPr id="159" name="îSļïḍé"/>
                <p:cNvSpPr/>
                <p:nvPr/>
              </p:nvSpPr>
              <p:spPr bwMode="auto">
                <a:xfrm>
                  <a:off x="8792846" y="3186890"/>
                  <a:ext cx="522709" cy="396794"/>
                </a:xfrm>
                <a:custGeom>
                  <a:avLst/>
                  <a:gdLst>
                    <a:gd name="T0" fmla="*/ 89 w 107"/>
                    <a:gd name="T1" fmla="*/ 2 h 76"/>
                    <a:gd name="T2" fmla="*/ 71 w 107"/>
                    <a:gd name="T3" fmla="*/ 23 h 76"/>
                    <a:gd name="T4" fmla="*/ 64 w 107"/>
                    <a:gd name="T5" fmla="*/ 18 h 76"/>
                    <a:gd name="T6" fmla="*/ 4 w 107"/>
                    <a:gd name="T7" fmla="*/ 15 h 76"/>
                    <a:gd name="T8" fmla="*/ 35 w 107"/>
                    <a:gd name="T9" fmla="*/ 67 h 76"/>
                    <a:gd name="T10" fmla="*/ 80 w 107"/>
                    <a:gd name="T11" fmla="*/ 65 h 76"/>
                    <a:gd name="T12" fmla="*/ 83 w 107"/>
                    <a:gd name="T13" fmla="*/ 66 h 76"/>
                    <a:gd name="T14" fmla="*/ 105 w 107"/>
                    <a:gd name="T15" fmla="*/ 41 h 76"/>
                    <a:gd name="T16" fmla="*/ 89 w 107"/>
                    <a:gd name="T17" fmla="*/ 2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7" h="76">
                      <a:moveTo>
                        <a:pt x="89" y="2"/>
                      </a:moveTo>
                      <a:cubicBezTo>
                        <a:pt x="89" y="0"/>
                        <a:pt x="78" y="12"/>
                        <a:pt x="71" y="23"/>
                      </a:cubicBezTo>
                      <a:cubicBezTo>
                        <a:pt x="69" y="21"/>
                        <a:pt x="66" y="20"/>
                        <a:pt x="64" y="18"/>
                      </a:cubicBezTo>
                      <a:cubicBezTo>
                        <a:pt x="48" y="9"/>
                        <a:pt x="0" y="13"/>
                        <a:pt x="4" y="15"/>
                      </a:cubicBezTo>
                      <a:cubicBezTo>
                        <a:pt x="7" y="18"/>
                        <a:pt x="19" y="58"/>
                        <a:pt x="35" y="67"/>
                      </a:cubicBezTo>
                      <a:cubicBezTo>
                        <a:pt x="49" y="76"/>
                        <a:pt x="67" y="74"/>
                        <a:pt x="80" y="65"/>
                      </a:cubicBezTo>
                      <a:cubicBezTo>
                        <a:pt x="81" y="65"/>
                        <a:pt x="82" y="66"/>
                        <a:pt x="83" y="66"/>
                      </a:cubicBezTo>
                      <a:cubicBezTo>
                        <a:pt x="95" y="64"/>
                        <a:pt x="104" y="54"/>
                        <a:pt x="105" y="41"/>
                      </a:cubicBezTo>
                      <a:cubicBezTo>
                        <a:pt x="107" y="28"/>
                        <a:pt x="89" y="5"/>
                        <a:pt x="89" y="2"/>
                      </a:cubicBezTo>
                      <a:close/>
                    </a:path>
                  </a:pathLst>
                </a:custGeom>
                <a:solidFill>
                  <a:srgbClr val="40AF9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350">
                    <a:cs typeface="+mn-ea"/>
                    <a:sym typeface="+mn-lt"/>
                  </a:endParaRPr>
                </a:p>
              </p:txBody>
            </p:sp>
            <p:sp>
              <p:nvSpPr>
                <p:cNvPr id="160" name="ïslíḑé"/>
                <p:cNvSpPr/>
                <p:nvPr/>
              </p:nvSpPr>
              <p:spPr bwMode="auto">
                <a:xfrm>
                  <a:off x="8400813" y="3423935"/>
                  <a:ext cx="517871" cy="427713"/>
                </a:xfrm>
                <a:custGeom>
                  <a:avLst/>
                  <a:gdLst>
                    <a:gd name="T0" fmla="*/ 104 w 106"/>
                    <a:gd name="T1" fmla="*/ 37 h 82"/>
                    <a:gd name="T2" fmla="*/ 79 w 106"/>
                    <a:gd name="T3" fmla="*/ 2 h 82"/>
                    <a:gd name="T4" fmla="*/ 67 w 106"/>
                    <a:gd name="T5" fmla="*/ 26 h 82"/>
                    <a:gd name="T6" fmla="*/ 64 w 106"/>
                    <a:gd name="T7" fmla="*/ 23 h 82"/>
                    <a:gd name="T8" fmla="*/ 3 w 106"/>
                    <a:gd name="T9" fmla="*/ 21 h 82"/>
                    <a:gd name="T10" fmla="*/ 35 w 106"/>
                    <a:gd name="T11" fmla="*/ 72 h 82"/>
                    <a:gd name="T12" fmla="*/ 82 w 106"/>
                    <a:gd name="T13" fmla="*/ 68 h 82"/>
                    <a:gd name="T14" fmla="*/ 83 w 106"/>
                    <a:gd name="T15" fmla="*/ 66 h 82"/>
                    <a:gd name="T16" fmla="*/ 88 w 106"/>
                    <a:gd name="T17" fmla="*/ 67 h 82"/>
                    <a:gd name="T18" fmla="*/ 104 w 106"/>
                    <a:gd name="T19" fmla="*/ 37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6" h="82">
                      <a:moveTo>
                        <a:pt x="104" y="37"/>
                      </a:moveTo>
                      <a:cubicBezTo>
                        <a:pt x="103" y="24"/>
                        <a:pt x="80" y="5"/>
                        <a:pt x="79" y="2"/>
                      </a:cubicBezTo>
                      <a:cubicBezTo>
                        <a:pt x="78" y="0"/>
                        <a:pt x="71" y="13"/>
                        <a:pt x="67" y="26"/>
                      </a:cubicBezTo>
                      <a:cubicBezTo>
                        <a:pt x="66" y="25"/>
                        <a:pt x="65" y="24"/>
                        <a:pt x="64" y="23"/>
                      </a:cubicBezTo>
                      <a:cubicBezTo>
                        <a:pt x="48" y="14"/>
                        <a:pt x="0" y="18"/>
                        <a:pt x="3" y="21"/>
                      </a:cubicBezTo>
                      <a:cubicBezTo>
                        <a:pt x="7" y="23"/>
                        <a:pt x="19" y="63"/>
                        <a:pt x="35" y="72"/>
                      </a:cubicBezTo>
                      <a:cubicBezTo>
                        <a:pt x="50" y="82"/>
                        <a:pt x="69" y="79"/>
                        <a:pt x="82" y="68"/>
                      </a:cubicBezTo>
                      <a:cubicBezTo>
                        <a:pt x="82" y="67"/>
                        <a:pt x="83" y="66"/>
                        <a:pt x="83" y="66"/>
                      </a:cubicBezTo>
                      <a:cubicBezTo>
                        <a:pt x="84" y="66"/>
                        <a:pt x="86" y="67"/>
                        <a:pt x="88" y="67"/>
                      </a:cubicBezTo>
                      <a:cubicBezTo>
                        <a:pt x="99" y="62"/>
                        <a:pt x="106" y="50"/>
                        <a:pt x="104" y="37"/>
                      </a:cubicBezTo>
                      <a:close/>
                    </a:path>
                  </a:pathLst>
                </a:custGeom>
                <a:solidFill>
                  <a:srgbClr val="40AF93">
                    <a:alpha val="5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350">
                    <a:cs typeface="+mn-ea"/>
                    <a:sym typeface="+mn-lt"/>
                  </a:endParaRPr>
                </a:p>
              </p:txBody>
            </p:sp>
            <p:sp>
              <p:nvSpPr>
                <p:cNvPr id="161" name="iŝḷîḑè"/>
                <p:cNvSpPr/>
                <p:nvPr/>
              </p:nvSpPr>
              <p:spPr bwMode="auto">
                <a:xfrm>
                  <a:off x="7882945" y="3887718"/>
                  <a:ext cx="527550" cy="767820"/>
                </a:xfrm>
                <a:custGeom>
                  <a:avLst/>
                  <a:gdLst>
                    <a:gd name="T0" fmla="*/ 102 w 108"/>
                    <a:gd name="T1" fmla="*/ 48 h 147"/>
                    <a:gd name="T2" fmla="*/ 55 w 108"/>
                    <a:gd name="T3" fmla="*/ 5 h 147"/>
                    <a:gd name="T4" fmla="*/ 45 w 108"/>
                    <a:gd name="T5" fmla="*/ 68 h 147"/>
                    <a:gd name="T6" fmla="*/ 55 w 108"/>
                    <a:gd name="T7" fmla="*/ 83 h 147"/>
                    <a:gd name="T8" fmla="*/ 35 w 108"/>
                    <a:gd name="T9" fmla="*/ 89 h 147"/>
                    <a:gd name="T10" fmla="*/ 4 w 108"/>
                    <a:gd name="T11" fmla="*/ 140 h 147"/>
                    <a:gd name="T12" fmla="*/ 64 w 108"/>
                    <a:gd name="T13" fmla="*/ 138 h 147"/>
                    <a:gd name="T14" fmla="*/ 84 w 108"/>
                    <a:gd name="T15" fmla="*/ 96 h 147"/>
                    <a:gd name="T16" fmla="*/ 87 w 108"/>
                    <a:gd name="T17" fmla="*/ 96 h 147"/>
                    <a:gd name="T18" fmla="*/ 102 w 108"/>
                    <a:gd name="T19" fmla="*/ 48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8" h="147">
                      <a:moveTo>
                        <a:pt x="102" y="48"/>
                      </a:moveTo>
                      <a:cubicBezTo>
                        <a:pt x="95" y="30"/>
                        <a:pt x="54" y="0"/>
                        <a:pt x="55" y="5"/>
                      </a:cubicBezTo>
                      <a:cubicBezTo>
                        <a:pt x="56" y="9"/>
                        <a:pt x="39" y="50"/>
                        <a:pt x="45" y="68"/>
                      </a:cubicBezTo>
                      <a:cubicBezTo>
                        <a:pt x="47" y="74"/>
                        <a:pt x="51" y="79"/>
                        <a:pt x="55" y="83"/>
                      </a:cubicBezTo>
                      <a:cubicBezTo>
                        <a:pt x="48" y="83"/>
                        <a:pt x="42" y="85"/>
                        <a:pt x="35" y="89"/>
                      </a:cubicBezTo>
                      <a:cubicBezTo>
                        <a:pt x="20" y="98"/>
                        <a:pt x="0" y="142"/>
                        <a:pt x="4" y="140"/>
                      </a:cubicBezTo>
                      <a:cubicBezTo>
                        <a:pt x="8" y="138"/>
                        <a:pt x="48" y="147"/>
                        <a:pt x="64" y="138"/>
                      </a:cubicBezTo>
                      <a:cubicBezTo>
                        <a:pt x="79" y="129"/>
                        <a:pt x="86" y="112"/>
                        <a:pt x="84" y="96"/>
                      </a:cubicBezTo>
                      <a:cubicBezTo>
                        <a:pt x="85" y="96"/>
                        <a:pt x="86" y="96"/>
                        <a:pt x="87" y="96"/>
                      </a:cubicBezTo>
                      <a:cubicBezTo>
                        <a:pt x="102" y="85"/>
                        <a:pt x="108" y="66"/>
                        <a:pt x="102" y="48"/>
                      </a:cubicBezTo>
                      <a:close/>
                    </a:path>
                  </a:pathLst>
                </a:custGeom>
                <a:solidFill>
                  <a:srgbClr val="40AF93">
                    <a:alpha val="7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350">
                    <a:cs typeface="+mn-ea"/>
                    <a:sym typeface="+mn-lt"/>
                  </a:endParaRPr>
                </a:p>
              </p:txBody>
            </p:sp>
            <p:sp>
              <p:nvSpPr>
                <p:cNvPr id="162" name="íṣļiḑe"/>
                <p:cNvSpPr/>
                <p:nvPr/>
              </p:nvSpPr>
              <p:spPr bwMode="auto">
                <a:xfrm>
                  <a:off x="9102599" y="3794961"/>
                  <a:ext cx="309753" cy="257657"/>
                </a:xfrm>
                <a:custGeom>
                  <a:avLst/>
                  <a:gdLst>
                    <a:gd name="T0" fmla="*/ 62 w 64"/>
                    <a:gd name="T1" fmla="*/ 38 h 49"/>
                    <a:gd name="T2" fmla="*/ 27 w 64"/>
                    <a:gd name="T3" fmla="*/ 43 h 49"/>
                    <a:gd name="T4" fmla="*/ 2 w 64"/>
                    <a:gd name="T5" fmla="*/ 6 h 49"/>
                    <a:gd name="T6" fmla="*/ 47 w 64"/>
                    <a:gd name="T7" fmla="*/ 6 h 49"/>
                    <a:gd name="T8" fmla="*/ 62 w 64"/>
                    <a:gd name="T9" fmla="*/ 38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49">
                      <a:moveTo>
                        <a:pt x="62" y="38"/>
                      </a:moveTo>
                      <a:cubicBezTo>
                        <a:pt x="53" y="47"/>
                        <a:pt x="39" y="49"/>
                        <a:pt x="27" y="43"/>
                      </a:cubicBezTo>
                      <a:cubicBezTo>
                        <a:pt x="15" y="37"/>
                        <a:pt x="5" y="8"/>
                        <a:pt x="2" y="6"/>
                      </a:cubicBezTo>
                      <a:cubicBezTo>
                        <a:pt x="0" y="4"/>
                        <a:pt x="35" y="0"/>
                        <a:pt x="47" y="6"/>
                      </a:cubicBezTo>
                      <a:cubicBezTo>
                        <a:pt x="58" y="12"/>
                        <a:pt x="64" y="26"/>
                        <a:pt x="62" y="38"/>
                      </a:cubicBezTo>
                      <a:close/>
                    </a:path>
                  </a:pathLst>
                </a:custGeom>
                <a:solidFill>
                  <a:srgbClr val="40AF9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350">
                    <a:cs typeface="+mn-ea"/>
                    <a:sym typeface="+mn-lt"/>
                  </a:endParaRPr>
                </a:p>
              </p:txBody>
            </p:sp>
            <p:sp>
              <p:nvSpPr>
                <p:cNvPr id="163" name="îṡḻîḍe"/>
                <p:cNvSpPr/>
                <p:nvPr/>
              </p:nvSpPr>
              <p:spPr bwMode="auto">
                <a:xfrm>
                  <a:off x="8976762" y="3552765"/>
                  <a:ext cx="333955" cy="242199"/>
                </a:xfrm>
                <a:custGeom>
                  <a:avLst/>
                  <a:gdLst>
                    <a:gd name="T0" fmla="*/ 68 w 68"/>
                    <a:gd name="T1" fmla="*/ 32 h 47"/>
                    <a:gd name="T2" fmla="*/ 34 w 68"/>
                    <a:gd name="T3" fmla="*/ 44 h 47"/>
                    <a:gd name="T4" fmla="*/ 3 w 68"/>
                    <a:gd name="T5" fmla="*/ 12 h 47"/>
                    <a:gd name="T6" fmla="*/ 46 w 68"/>
                    <a:gd name="T7" fmla="*/ 4 h 47"/>
                    <a:gd name="T8" fmla="*/ 68 w 68"/>
                    <a:gd name="T9" fmla="*/ 32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" h="47">
                      <a:moveTo>
                        <a:pt x="68" y="32"/>
                      </a:moveTo>
                      <a:cubicBezTo>
                        <a:pt x="60" y="42"/>
                        <a:pt x="47" y="47"/>
                        <a:pt x="34" y="44"/>
                      </a:cubicBezTo>
                      <a:cubicBezTo>
                        <a:pt x="22" y="40"/>
                        <a:pt x="6" y="14"/>
                        <a:pt x="3" y="12"/>
                      </a:cubicBezTo>
                      <a:cubicBezTo>
                        <a:pt x="0" y="11"/>
                        <a:pt x="34" y="0"/>
                        <a:pt x="46" y="4"/>
                      </a:cubicBezTo>
                      <a:cubicBezTo>
                        <a:pt x="59" y="7"/>
                        <a:pt x="67" y="19"/>
                        <a:pt x="68" y="32"/>
                      </a:cubicBezTo>
                      <a:close/>
                    </a:path>
                  </a:pathLst>
                </a:custGeom>
                <a:solidFill>
                  <a:srgbClr val="40AF93">
                    <a:alpha val="7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350">
                    <a:cs typeface="+mn-ea"/>
                    <a:sym typeface="+mn-lt"/>
                  </a:endParaRPr>
                </a:p>
              </p:txBody>
            </p:sp>
            <p:sp>
              <p:nvSpPr>
                <p:cNvPr id="164" name="ïSļïďè"/>
                <p:cNvSpPr/>
                <p:nvPr/>
              </p:nvSpPr>
              <p:spPr bwMode="auto">
                <a:xfrm>
                  <a:off x="9649506" y="3434241"/>
                  <a:ext cx="261355" cy="391639"/>
                </a:xfrm>
                <a:custGeom>
                  <a:avLst/>
                  <a:gdLst>
                    <a:gd name="T0" fmla="*/ 18 w 53"/>
                    <a:gd name="T1" fmla="*/ 75 h 75"/>
                    <a:gd name="T2" fmla="*/ 5 w 53"/>
                    <a:gd name="T3" fmla="*/ 38 h 75"/>
                    <a:gd name="T4" fmla="*/ 40 w 53"/>
                    <a:gd name="T5" fmla="*/ 3 h 75"/>
                    <a:gd name="T6" fmla="*/ 49 w 53"/>
                    <a:gd name="T7" fmla="*/ 51 h 75"/>
                    <a:gd name="T8" fmla="*/ 18 w 53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75">
                      <a:moveTo>
                        <a:pt x="18" y="75"/>
                      </a:moveTo>
                      <a:cubicBezTo>
                        <a:pt x="6" y="67"/>
                        <a:pt x="0" y="52"/>
                        <a:pt x="5" y="38"/>
                      </a:cubicBezTo>
                      <a:cubicBezTo>
                        <a:pt x="9" y="24"/>
                        <a:pt x="38" y="6"/>
                        <a:pt x="40" y="3"/>
                      </a:cubicBezTo>
                      <a:cubicBezTo>
                        <a:pt x="41" y="0"/>
                        <a:pt x="53" y="37"/>
                        <a:pt x="49" y="51"/>
                      </a:cubicBezTo>
                      <a:cubicBezTo>
                        <a:pt x="45" y="65"/>
                        <a:pt x="32" y="74"/>
                        <a:pt x="18" y="75"/>
                      </a:cubicBezTo>
                      <a:close/>
                    </a:path>
                  </a:pathLst>
                </a:custGeom>
                <a:solidFill>
                  <a:srgbClr val="40AF93">
                    <a:alpha val="5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350">
                    <a:cs typeface="+mn-ea"/>
                    <a:sym typeface="+mn-lt"/>
                  </a:endParaRPr>
                </a:p>
              </p:txBody>
            </p:sp>
            <p:sp>
              <p:nvSpPr>
                <p:cNvPr id="165" name="íṡḻïḍe"/>
                <p:cNvSpPr/>
                <p:nvPr/>
              </p:nvSpPr>
              <p:spPr bwMode="auto">
                <a:xfrm>
                  <a:off x="8337895" y="4459718"/>
                  <a:ext cx="430752" cy="345262"/>
                </a:xfrm>
                <a:custGeom>
                  <a:avLst/>
                  <a:gdLst>
                    <a:gd name="T0" fmla="*/ 84 w 88"/>
                    <a:gd name="T1" fmla="*/ 14 h 67"/>
                    <a:gd name="T2" fmla="*/ 65 w 88"/>
                    <a:gd name="T3" fmla="*/ 58 h 67"/>
                    <a:gd name="T4" fmla="*/ 4 w 88"/>
                    <a:gd name="T5" fmla="*/ 60 h 67"/>
                    <a:gd name="T6" fmla="*/ 36 w 88"/>
                    <a:gd name="T7" fmla="*/ 9 h 67"/>
                    <a:gd name="T8" fmla="*/ 84 w 88"/>
                    <a:gd name="T9" fmla="*/ 14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8" h="67">
                      <a:moveTo>
                        <a:pt x="84" y="14"/>
                      </a:moveTo>
                      <a:cubicBezTo>
                        <a:pt x="88" y="31"/>
                        <a:pt x="80" y="49"/>
                        <a:pt x="65" y="58"/>
                      </a:cubicBezTo>
                      <a:cubicBezTo>
                        <a:pt x="49" y="67"/>
                        <a:pt x="8" y="59"/>
                        <a:pt x="4" y="60"/>
                      </a:cubicBezTo>
                      <a:cubicBezTo>
                        <a:pt x="0" y="62"/>
                        <a:pt x="20" y="18"/>
                        <a:pt x="36" y="9"/>
                      </a:cubicBezTo>
                      <a:cubicBezTo>
                        <a:pt x="52" y="0"/>
                        <a:pt x="71" y="3"/>
                        <a:pt x="84" y="14"/>
                      </a:cubicBezTo>
                      <a:close/>
                    </a:path>
                  </a:pathLst>
                </a:custGeom>
                <a:solidFill>
                  <a:srgbClr val="40AF9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350">
                    <a:cs typeface="+mn-ea"/>
                    <a:sym typeface="+mn-lt"/>
                  </a:endParaRPr>
                </a:p>
              </p:txBody>
            </p:sp>
            <p:sp>
              <p:nvSpPr>
                <p:cNvPr id="166" name="í$ļíḓé"/>
                <p:cNvSpPr/>
                <p:nvPr/>
              </p:nvSpPr>
              <p:spPr bwMode="auto">
                <a:xfrm>
                  <a:off x="8691206" y="3846492"/>
                  <a:ext cx="271034" cy="226738"/>
                </a:xfrm>
                <a:custGeom>
                  <a:avLst/>
                  <a:gdLst>
                    <a:gd name="T0" fmla="*/ 54 w 56"/>
                    <a:gd name="T1" fmla="*/ 10 h 43"/>
                    <a:gd name="T2" fmla="*/ 41 w 56"/>
                    <a:gd name="T3" fmla="*/ 38 h 43"/>
                    <a:gd name="T4" fmla="*/ 3 w 56"/>
                    <a:gd name="T5" fmla="*/ 39 h 43"/>
                    <a:gd name="T6" fmla="*/ 23 w 56"/>
                    <a:gd name="T7" fmla="*/ 6 h 43"/>
                    <a:gd name="T8" fmla="*/ 54 w 56"/>
                    <a:gd name="T9" fmla="*/ 1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43">
                      <a:moveTo>
                        <a:pt x="54" y="10"/>
                      </a:moveTo>
                      <a:cubicBezTo>
                        <a:pt x="56" y="20"/>
                        <a:pt x="51" y="32"/>
                        <a:pt x="41" y="38"/>
                      </a:cubicBezTo>
                      <a:cubicBezTo>
                        <a:pt x="31" y="43"/>
                        <a:pt x="5" y="38"/>
                        <a:pt x="3" y="39"/>
                      </a:cubicBezTo>
                      <a:cubicBezTo>
                        <a:pt x="0" y="40"/>
                        <a:pt x="13" y="12"/>
                        <a:pt x="23" y="6"/>
                      </a:cubicBezTo>
                      <a:cubicBezTo>
                        <a:pt x="33" y="0"/>
                        <a:pt x="45" y="2"/>
                        <a:pt x="54" y="10"/>
                      </a:cubicBezTo>
                      <a:close/>
                    </a:path>
                  </a:pathLst>
                </a:custGeom>
                <a:solidFill>
                  <a:srgbClr val="40AF9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350">
                    <a:cs typeface="+mn-ea"/>
                    <a:sym typeface="+mn-lt"/>
                  </a:endParaRPr>
                </a:p>
              </p:txBody>
            </p:sp>
            <p:sp>
              <p:nvSpPr>
                <p:cNvPr id="167" name="ïṩlíḓê"/>
                <p:cNvSpPr/>
                <p:nvPr/>
              </p:nvSpPr>
              <p:spPr bwMode="auto">
                <a:xfrm>
                  <a:off x="8991280" y="4062924"/>
                  <a:ext cx="275876" cy="221587"/>
                </a:xfrm>
                <a:custGeom>
                  <a:avLst/>
                  <a:gdLst>
                    <a:gd name="T0" fmla="*/ 54 w 56"/>
                    <a:gd name="T1" fmla="*/ 9 h 43"/>
                    <a:gd name="T2" fmla="*/ 41 w 56"/>
                    <a:gd name="T3" fmla="*/ 38 h 43"/>
                    <a:gd name="T4" fmla="*/ 3 w 56"/>
                    <a:gd name="T5" fmla="*/ 39 h 43"/>
                    <a:gd name="T6" fmla="*/ 23 w 56"/>
                    <a:gd name="T7" fmla="*/ 6 h 43"/>
                    <a:gd name="T8" fmla="*/ 54 w 56"/>
                    <a:gd name="T9" fmla="*/ 9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43">
                      <a:moveTo>
                        <a:pt x="54" y="9"/>
                      </a:moveTo>
                      <a:cubicBezTo>
                        <a:pt x="56" y="20"/>
                        <a:pt x="51" y="32"/>
                        <a:pt x="41" y="38"/>
                      </a:cubicBezTo>
                      <a:cubicBezTo>
                        <a:pt x="31" y="43"/>
                        <a:pt x="6" y="38"/>
                        <a:pt x="3" y="39"/>
                      </a:cubicBezTo>
                      <a:cubicBezTo>
                        <a:pt x="0" y="40"/>
                        <a:pt x="13" y="12"/>
                        <a:pt x="23" y="6"/>
                      </a:cubicBezTo>
                      <a:cubicBezTo>
                        <a:pt x="33" y="0"/>
                        <a:pt x="46" y="2"/>
                        <a:pt x="54" y="9"/>
                      </a:cubicBezTo>
                      <a:close/>
                    </a:path>
                  </a:pathLst>
                </a:custGeom>
                <a:solidFill>
                  <a:srgbClr val="40AF9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350">
                    <a:cs typeface="+mn-ea"/>
                    <a:sym typeface="+mn-lt"/>
                  </a:endParaRPr>
                </a:p>
              </p:txBody>
            </p:sp>
            <p:sp>
              <p:nvSpPr>
                <p:cNvPr id="168" name="íṥľíḋê"/>
                <p:cNvSpPr/>
                <p:nvPr/>
              </p:nvSpPr>
              <p:spPr bwMode="auto">
                <a:xfrm>
                  <a:off x="8696048" y="4305124"/>
                  <a:ext cx="634028" cy="747207"/>
                </a:xfrm>
                <a:custGeom>
                  <a:avLst/>
                  <a:gdLst>
                    <a:gd name="T0" fmla="*/ 100 w 130"/>
                    <a:gd name="T1" fmla="*/ 5 h 143"/>
                    <a:gd name="T2" fmla="*/ 70 w 130"/>
                    <a:gd name="T3" fmla="*/ 60 h 143"/>
                    <a:gd name="T4" fmla="*/ 76 w 130"/>
                    <a:gd name="T5" fmla="*/ 84 h 143"/>
                    <a:gd name="T6" fmla="*/ 36 w 130"/>
                    <a:gd name="T7" fmla="*/ 84 h 143"/>
                    <a:gd name="T8" fmla="*/ 4 w 130"/>
                    <a:gd name="T9" fmla="*/ 136 h 143"/>
                    <a:gd name="T10" fmla="*/ 64 w 130"/>
                    <a:gd name="T11" fmla="*/ 134 h 143"/>
                    <a:gd name="T12" fmla="*/ 84 w 130"/>
                    <a:gd name="T13" fmla="*/ 93 h 143"/>
                    <a:gd name="T14" fmla="*/ 99 w 130"/>
                    <a:gd name="T15" fmla="*/ 102 h 143"/>
                    <a:gd name="T16" fmla="*/ 130 w 130"/>
                    <a:gd name="T17" fmla="*/ 61 h 143"/>
                    <a:gd name="T18" fmla="*/ 100 w 130"/>
                    <a:gd name="T19" fmla="*/ 5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0" h="143">
                      <a:moveTo>
                        <a:pt x="100" y="5"/>
                      </a:moveTo>
                      <a:cubicBezTo>
                        <a:pt x="100" y="9"/>
                        <a:pt x="70" y="41"/>
                        <a:pt x="70" y="60"/>
                      </a:cubicBezTo>
                      <a:cubicBezTo>
                        <a:pt x="69" y="69"/>
                        <a:pt x="72" y="77"/>
                        <a:pt x="76" y="84"/>
                      </a:cubicBezTo>
                      <a:cubicBezTo>
                        <a:pt x="64" y="77"/>
                        <a:pt x="49" y="77"/>
                        <a:pt x="36" y="84"/>
                      </a:cubicBezTo>
                      <a:cubicBezTo>
                        <a:pt x="20" y="93"/>
                        <a:pt x="0" y="137"/>
                        <a:pt x="4" y="136"/>
                      </a:cubicBezTo>
                      <a:cubicBezTo>
                        <a:pt x="8" y="134"/>
                        <a:pt x="49" y="143"/>
                        <a:pt x="64" y="134"/>
                      </a:cubicBezTo>
                      <a:cubicBezTo>
                        <a:pt x="79" y="125"/>
                        <a:pt x="86" y="109"/>
                        <a:pt x="84" y="93"/>
                      </a:cubicBezTo>
                      <a:cubicBezTo>
                        <a:pt x="89" y="97"/>
                        <a:pt x="94" y="100"/>
                        <a:pt x="99" y="102"/>
                      </a:cubicBezTo>
                      <a:cubicBezTo>
                        <a:pt x="116" y="97"/>
                        <a:pt x="129" y="81"/>
                        <a:pt x="130" y="61"/>
                      </a:cubicBezTo>
                      <a:cubicBezTo>
                        <a:pt x="130" y="42"/>
                        <a:pt x="101" y="0"/>
                        <a:pt x="100" y="5"/>
                      </a:cubicBezTo>
                      <a:close/>
                    </a:path>
                  </a:pathLst>
                </a:custGeom>
                <a:solidFill>
                  <a:srgbClr val="40AF93">
                    <a:alpha val="5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350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34" name="îS1îďe"/>
            <p:cNvGrpSpPr/>
            <p:nvPr/>
          </p:nvGrpSpPr>
          <p:grpSpPr>
            <a:xfrm>
              <a:off x="4783374" y="5319002"/>
              <a:ext cx="1151148" cy="1451330"/>
              <a:chOff x="1395168" y="5349954"/>
              <a:chExt cx="913871" cy="1152180"/>
            </a:xfrm>
            <a:solidFill>
              <a:schemeClr val="bg1">
                <a:lumMod val="75000"/>
              </a:schemeClr>
            </a:solidFill>
          </p:grpSpPr>
          <p:sp>
            <p:nvSpPr>
              <p:cNvPr id="116" name="ïśḷiḍé"/>
              <p:cNvSpPr/>
              <p:nvPr/>
            </p:nvSpPr>
            <p:spPr bwMode="auto">
              <a:xfrm>
                <a:off x="1437065" y="5446750"/>
                <a:ext cx="871974" cy="1055384"/>
              </a:xfrm>
              <a:custGeom>
                <a:avLst/>
                <a:gdLst>
                  <a:gd name="T0" fmla="*/ 570 w 658"/>
                  <a:gd name="T1" fmla="*/ 552 h 667"/>
                  <a:gd name="T2" fmla="*/ 408 w 658"/>
                  <a:gd name="T3" fmla="*/ 548 h 667"/>
                  <a:gd name="T4" fmla="*/ 266 w 658"/>
                  <a:gd name="T5" fmla="*/ 485 h 667"/>
                  <a:gd name="T6" fmla="*/ 269 w 658"/>
                  <a:gd name="T7" fmla="*/ 323 h 667"/>
                  <a:gd name="T8" fmla="*/ 380 w 658"/>
                  <a:gd name="T9" fmla="*/ 240 h 667"/>
                  <a:gd name="T10" fmla="*/ 552 w 658"/>
                  <a:gd name="T11" fmla="*/ 235 h 667"/>
                  <a:gd name="T12" fmla="*/ 561 w 658"/>
                  <a:gd name="T13" fmla="*/ 231 h 667"/>
                  <a:gd name="T14" fmla="*/ 491 w 658"/>
                  <a:gd name="T15" fmla="*/ 230 h 667"/>
                  <a:gd name="T16" fmla="*/ 306 w 658"/>
                  <a:gd name="T17" fmla="*/ 255 h 667"/>
                  <a:gd name="T18" fmla="*/ 346 w 658"/>
                  <a:gd name="T19" fmla="*/ 59 h 667"/>
                  <a:gd name="T20" fmla="*/ 280 w 658"/>
                  <a:gd name="T21" fmla="*/ 75 h 667"/>
                  <a:gd name="T22" fmla="*/ 256 w 658"/>
                  <a:gd name="T23" fmla="*/ 19 h 667"/>
                  <a:gd name="T24" fmla="*/ 246 w 658"/>
                  <a:gd name="T25" fmla="*/ 15 h 667"/>
                  <a:gd name="T26" fmla="*/ 272 w 658"/>
                  <a:gd name="T27" fmla="*/ 67 h 667"/>
                  <a:gd name="T28" fmla="*/ 156 w 658"/>
                  <a:gd name="T29" fmla="*/ 49 h 667"/>
                  <a:gd name="T30" fmla="*/ 265 w 658"/>
                  <a:gd name="T31" fmla="*/ 291 h 667"/>
                  <a:gd name="T32" fmla="*/ 201 w 658"/>
                  <a:gd name="T33" fmla="*/ 220 h 667"/>
                  <a:gd name="T34" fmla="*/ 121 w 658"/>
                  <a:gd name="T35" fmla="*/ 179 h 667"/>
                  <a:gd name="T36" fmla="*/ 31 w 658"/>
                  <a:gd name="T37" fmla="*/ 172 h 667"/>
                  <a:gd name="T38" fmla="*/ 135 w 658"/>
                  <a:gd name="T39" fmla="*/ 191 h 667"/>
                  <a:gd name="T40" fmla="*/ 210 w 658"/>
                  <a:gd name="T41" fmla="*/ 238 h 667"/>
                  <a:gd name="T42" fmla="*/ 248 w 658"/>
                  <a:gd name="T43" fmla="*/ 338 h 667"/>
                  <a:gd name="T44" fmla="*/ 212 w 658"/>
                  <a:gd name="T45" fmla="*/ 524 h 667"/>
                  <a:gd name="T46" fmla="*/ 122 w 658"/>
                  <a:gd name="T47" fmla="*/ 526 h 667"/>
                  <a:gd name="T48" fmla="*/ 63 w 658"/>
                  <a:gd name="T49" fmla="*/ 524 h 667"/>
                  <a:gd name="T50" fmla="*/ 16 w 658"/>
                  <a:gd name="T51" fmla="*/ 529 h 667"/>
                  <a:gd name="T52" fmla="*/ 15 w 658"/>
                  <a:gd name="T53" fmla="*/ 530 h 667"/>
                  <a:gd name="T54" fmla="*/ 64 w 658"/>
                  <a:gd name="T55" fmla="*/ 526 h 667"/>
                  <a:gd name="T56" fmla="*/ 120 w 658"/>
                  <a:gd name="T57" fmla="*/ 530 h 667"/>
                  <a:gd name="T58" fmla="*/ 195 w 658"/>
                  <a:gd name="T59" fmla="*/ 535 h 667"/>
                  <a:gd name="T60" fmla="*/ 180 w 658"/>
                  <a:gd name="T61" fmla="*/ 560 h 667"/>
                  <a:gd name="T62" fmla="*/ 152 w 658"/>
                  <a:gd name="T63" fmla="*/ 568 h 667"/>
                  <a:gd name="T64" fmla="*/ 135 w 658"/>
                  <a:gd name="T65" fmla="*/ 578 h 667"/>
                  <a:gd name="T66" fmla="*/ 176 w 658"/>
                  <a:gd name="T67" fmla="*/ 566 h 667"/>
                  <a:gd name="T68" fmla="*/ 186 w 658"/>
                  <a:gd name="T69" fmla="*/ 565 h 667"/>
                  <a:gd name="T70" fmla="*/ 218 w 658"/>
                  <a:gd name="T71" fmla="*/ 602 h 667"/>
                  <a:gd name="T72" fmla="*/ 213 w 658"/>
                  <a:gd name="T73" fmla="*/ 606 h 667"/>
                  <a:gd name="T74" fmla="*/ 201 w 658"/>
                  <a:gd name="T75" fmla="*/ 621 h 667"/>
                  <a:gd name="T76" fmla="*/ 218 w 658"/>
                  <a:gd name="T77" fmla="*/ 606 h 667"/>
                  <a:gd name="T78" fmla="*/ 239 w 658"/>
                  <a:gd name="T79" fmla="*/ 607 h 667"/>
                  <a:gd name="T80" fmla="*/ 234 w 658"/>
                  <a:gd name="T81" fmla="*/ 637 h 667"/>
                  <a:gd name="T82" fmla="*/ 239 w 658"/>
                  <a:gd name="T83" fmla="*/ 634 h 667"/>
                  <a:gd name="T84" fmla="*/ 247 w 658"/>
                  <a:gd name="T85" fmla="*/ 628 h 667"/>
                  <a:gd name="T86" fmla="*/ 248 w 658"/>
                  <a:gd name="T87" fmla="*/ 629 h 667"/>
                  <a:gd name="T88" fmla="*/ 259 w 658"/>
                  <a:gd name="T89" fmla="*/ 661 h 667"/>
                  <a:gd name="T90" fmla="*/ 256 w 658"/>
                  <a:gd name="T91" fmla="*/ 623 h 667"/>
                  <a:gd name="T92" fmla="*/ 254 w 658"/>
                  <a:gd name="T93" fmla="*/ 618 h 667"/>
                  <a:gd name="T94" fmla="*/ 271 w 658"/>
                  <a:gd name="T95" fmla="*/ 596 h 667"/>
                  <a:gd name="T96" fmla="*/ 303 w 658"/>
                  <a:gd name="T97" fmla="*/ 603 h 667"/>
                  <a:gd name="T98" fmla="*/ 303 w 658"/>
                  <a:gd name="T99" fmla="*/ 602 h 667"/>
                  <a:gd name="T100" fmla="*/ 272 w 658"/>
                  <a:gd name="T101" fmla="*/ 591 h 667"/>
                  <a:gd name="T102" fmla="*/ 263 w 658"/>
                  <a:gd name="T103" fmla="*/ 538 h 667"/>
                  <a:gd name="T104" fmla="*/ 283 w 658"/>
                  <a:gd name="T105" fmla="*/ 547 h 667"/>
                  <a:gd name="T106" fmla="*/ 330 w 658"/>
                  <a:gd name="T107" fmla="*/ 559 h 667"/>
                  <a:gd name="T108" fmla="*/ 285 w 658"/>
                  <a:gd name="T109" fmla="*/ 538 h 667"/>
                  <a:gd name="T110" fmla="*/ 282 w 658"/>
                  <a:gd name="T111" fmla="*/ 537 h 667"/>
                  <a:gd name="T112" fmla="*/ 356 w 658"/>
                  <a:gd name="T113" fmla="*/ 551 h 667"/>
                  <a:gd name="T114" fmla="*/ 463 w 658"/>
                  <a:gd name="T115" fmla="*/ 557 h 667"/>
                  <a:gd name="T116" fmla="*/ 642 w 658"/>
                  <a:gd name="T117" fmla="*/ 569 h 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58" h="667">
                    <a:moveTo>
                      <a:pt x="654" y="566"/>
                    </a:moveTo>
                    <a:cubicBezTo>
                      <a:pt x="651" y="567"/>
                      <a:pt x="647" y="568"/>
                      <a:pt x="642" y="568"/>
                    </a:cubicBezTo>
                    <a:cubicBezTo>
                      <a:pt x="636" y="569"/>
                      <a:pt x="630" y="570"/>
                      <a:pt x="622" y="569"/>
                    </a:cubicBezTo>
                    <a:cubicBezTo>
                      <a:pt x="619" y="568"/>
                      <a:pt x="615" y="567"/>
                      <a:pt x="611" y="566"/>
                    </a:cubicBezTo>
                    <a:cubicBezTo>
                      <a:pt x="607" y="564"/>
                      <a:pt x="604" y="561"/>
                      <a:pt x="599" y="559"/>
                    </a:cubicBezTo>
                    <a:cubicBezTo>
                      <a:pt x="591" y="555"/>
                      <a:pt x="580" y="553"/>
                      <a:pt x="570" y="552"/>
                    </a:cubicBezTo>
                    <a:cubicBezTo>
                      <a:pt x="559" y="550"/>
                      <a:pt x="548" y="550"/>
                      <a:pt x="536" y="550"/>
                    </a:cubicBezTo>
                    <a:cubicBezTo>
                      <a:pt x="513" y="549"/>
                      <a:pt x="488" y="550"/>
                      <a:pt x="463" y="550"/>
                    </a:cubicBezTo>
                    <a:cubicBezTo>
                      <a:pt x="457" y="550"/>
                      <a:pt x="451" y="550"/>
                      <a:pt x="445" y="550"/>
                    </a:cubicBezTo>
                    <a:cubicBezTo>
                      <a:pt x="438" y="550"/>
                      <a:pt x="432" y="550"/>
                      <a:pt x="426" y="549"/>
                    </a:cubicBezTo>
                    <a:cubicBezTo>
                      <a:pt x="423" y="549"/>
                      <a:pt x="420" y="549"/>
                      <a:pt x="417" y="548"/>
                    </a:cubicBezTo>
                    <a:cubicBezTo>
                      <a:pt x="414" y="548"/>
                      <a:pt x="411" y="548"/>
                      <a:pt x="408" y="548"/>
                    </a:cubicBezTo>
                    <a:cubicBezTo>
                      <a:pt x="402" y="547"/>
                      <a:pt x="397" y="546"/>
                      <a:pt x="391" y="545"/>
                    </a:cubicBezTo>
                    <a:cubicBezTo>
                      <a:pt x="380" y="544"/>
                      <a:pt x="369" y="542"/>
                      <a:pt x="358" y="540"/>
                    </a:cubicBezTo>
                    <a:cubicBezTo>
                      <a:pt x="348" y="537"/>
                      <a:pt x="338" y="535"/>
                      <a:pt x="329" y="533"/>
                    </a:cubicBezTo>
                    <a:cubicBezTo>
                      <a:pt x="323" y="531"/>
                      <a:pt x="318" y="530"/>
                      <a:pt x="313" y="529"/>
                    </a:cubicBezTo>
                    <a:cubicBezTo>
                      <a:pt x="306" y="525"/>
                      <a:pt x="278" y="509"/>
                      <a:pt x="274" y="506"/>
                    </a:cubicBezTo>
                    <a:cubicBezTo>
                      <a:pt x="272" y="503"/>
                      <a:pt x="267" y="493"/>
                      <a:pt x="266" y="485"/>
                    </a:cubicBezTo>
                    <a:cubicBezTo>
                      <a:pt x="265" y="478"/>
                      <a:pt x="256" y="470"/>
                      <a:pt x="255" y="460"/>
                    </a:cubicBezTo>
                    <a:cubicBezTo>
                      <a:pt x="254" y="450"/>
                      <a:pt x="253" y="438"/>
                      <a:pt x="253" y="426"/>
                    </a:cubicBezTo>
                    <a:cubicBezTo>
                      <a:pt x="252" y="414"/>
                      <a:pt x="253" y="400"/>
                      <a:pt x="254" y="386"/>
                    </a:cubicBezTo>
                    <a:cubicBezTo>
                      <a:pt x="255" y="372"/>
                      <a:pt x="258" y="357"/>
                      <a:pt x="262" y="343"/>
                    </a:cubicBezTo>
                    <a:cubicBezTo>
                      <a:pt x="264" y="336"/>
                      <a:pt x="266" y="329"/>
                      <a:pt x="269" y="323"/>
                    </a:cubicBezTo>
                    <a:cubicBezTo>
                      <a:pt x="269" y="323"/>
                      <a:pt x="269" y="323"/>
                      <a:pt x="269" y="323"/>
                    </a:cubicBezTo>
                    <a:cubicBezTo>
                      <a:pt x="269" y="323"/>
                      <a:pt x="269" y="323"/>
                      <a:pt x="269" y="323"/>
                    </a:cubicBezTo>
                    <a:cubicBezTo>
                      <a:pt x="272" y="315"/>
                      <a:pt x="276" y="307"/>
                      <a:pt x="281" y="300"/>
                    </a:cubicBezTo>
                    <a:cubicBezTo>
                      <a:pt x="289" y="287"/>
                      <a:pt x="300" y="275"/>
                      <a:pt x="313" y="265"/>
                    </a:cubicBezTo>
                    <a:cubicBezTo>
                      <a:pt x="326" y="256"/>
                      <a:pt x="341" y="249"/>
                      <a:pt x="357" y="245"/>
                    </a:cubicBezTo>
                    <a:cubicBezTo>
                      <a:pt x="361" y="244"/>
                      <a:pt x="365" y="243"/>
                      <a:pt x="369" y="242"/>
                    </a:cubicBezTo>
                    <a:cubicBezTo>
                      <a:pt x="373" y="241"/>
                      <a:pt x="377" y="241"/>
                      <a:pt x="380" y="240"/>
                    </a:cubicBezTo>
                    <a:cubicBezTo>
                      <a:pt x="388" y="239"/>
                      <a:pt x="396" y="239"/>
                      <a:pt x="404" y="238"/>
                    </a:cubicBezTo>
                    <a:cubicBezTo>
                      <a:pt x="420" y="237"/>
                      <a:pt x="435" y="237"/>
                      <a:pt x="450" y="237"/>
                    </a:cubicBezTo>
                    <a:cubicBezTo>
                      <a:pt x="464" y="237"/>
                      <a:pt x="478" y="236"/>
                      <a:pt x="491" y="236"/>
                    </a:cubicBezTo>
                    <a:cubicBezTo>
                      <a:pt x="513" y="236"/>
                      <a:pt x="531" y="235"/>
                      <a:pt x="546" y="235"/>
                    </a:cubicBezTo>
                    <a:cubicBezTo>
                      <a:pt x="546" y="235"/>
                      <a:pt x="546" y="235"/>
                      <a:pt x="546" y="235"/>
                    </a:cubicBezTo>
                    <a:cubicBezTo>
                      <a:pt x="546" y="235"/>
                      <a:pt x="548" y="235"/>
                      <a:pt x="552" y="235"/>
                    </a:cubicBezTo>
                    <a:cubicBezTo>
                      <a:pt x="554" y="235"/>
                      <a:pt x="556" y="235"/>
                      <a:pt x="559" y="235"/>
                    </a:cubicBezTo>
                    <a:cubicBezTo>
                      <a:pt x="559" y="235"/>
                      <a:pt x="560" y="235"/>
                      <a:pt x="560" y="235"/>
                    </a:cubicBezTo>
                    <a:cubicBezTo>
                      <a:pt x="561" y="235"/>
                      <a:pt x="561" y="235"/>
                      <a:pt x="561" y="235"/>
                    </a:cubicBezTo>
                    <a:cubicBezTo>
                      <a:pt x="560" y="235"/>
                      <a:pt x="561" y="235"/>
                      <a:pt x="561" y="235"/>
                    </a:cubicBezTo>
                    <a:cubicBezTo>
                      <a:pt x="561" y="234"/>
                      <a:pt x="563" y="237"/>
                      <a:pt x="562" y="231"/>
                    </a:cubicBezTo>
                    <a:cubicBezTo>
                      <a:pt x="560" y="230"/>
                      <a:pt x="561" y="231"/>
                      <a:pt x="561" y="231"/>
                    </a:cubicBezTo>
                    <a:cubicBezTo>
                      <a:pt x="560" y="231"/>
                      <a:pt x="560" y="231"/>
                      <a:pt x="560" y="231"/>
                    </a:cubicBezTo>
                    <a:cubicBezTo>
                      <a:pt x="560" y="231"/>
                      <a:pt x="560" y="231"/>
                      <a:pt x="560" y="231"/>
                    </a:cubicBezTo>
                    <a:cubicBezTo>
                      <a:pt x="560" y="231"/>
                      <a:pt x="560" y="231"/>
                      <a:pt x="560" y="231"/>
                    </a:cubicBezTo>
                    <a:cubicBezTo>
                      <a:pt x="559" y="231"/>
                      <a:pt x="558" y="231"/>
                      <a:pt x="557" y="231"/>
                    </a:cubicBezTo>
                    <a:cubicBezTo>
                      <a:pt x="555" y="230"/>
                      <a:pt x="554" y="230"/>
                      <a:pt x="552" y="230"/>
                    </a:cubicBezTo>
                    <a:cubicBezTo>
                      <a:pt x="537" y="230"/>
                      <a:pt x="516" y="230"/>
                      <a:pt x="491" y="230"/>
                    </a:cubicBezTo>
                    <a:cubicBezTo>
                      <a:pt x="478" y="229"/>
                      <a:pt x="464" y="229"/>
                      <a:pt x="450" y="229"/>
                    </a:cubicBezTo>
                    <a:cubicBezTo>
                      <a:pt x="435" y="229"/>
                      <a:pt x="420" y="229"/>
                      <a:pt x="404" y="229"/>
                    </a:cubicBezTo>
                    <a:cubicBezTo>
                      <a:pt x="396" y="229"/>
                      <a:pt x="388" y="229"/>
                      <a:pt x="379" y="230"/>
                    </a:cubicBezTo>
                    <a:cubicBezTo>
                      <a:pt x="375" y="231"/>
                      <a:pt x="371" y="231"/>
                      <a:pt x="367" y="232"/>
                    </a:cubicBezTo>
                    <a:cubicBezTo>
                      <a:pt x="363" y="233"/>
                      <a:pt x="358" y="234"/>
                      <a:pt x="354" y="234"/>
                    </a:cubicBezTo>
                    <a:cubicBezTo>
                      <a:pt x="338" y="239"/>
                      <a:pt x="321" y="245"/>
                      <a:pt x="306" y="255"/>
                    </a:cubicBezTo>
                    <a:cubicBezTo>
                      <a:pt x="295" y="263"/>
                      <a:pt x="285" y="272"/>
                      <a:pt x="276" y="283"/>
                    </a:cubicBezTo>
                    <a:cubicBezTo>
                      <a:pt x="277" y="278"/>
                      <a:pt x="278" y="272"/>
                      <a:pt x="279" y="267"/>
                    </a:cubicBezTo>
                    <a:cubicBezTo>
                      <a:pt x="281" y="254"/>
                      <a:pt x="282" y="240"/>
                      <a:pt x="284" y="227"/>
                    </a:cubicBezTo>
                    <a:cubicBezTo>
                      <a:pt x="285" y="214"/>
                      <a:pt x="286" y="200"/>
                      <a:pt x="287" y="187"/>
                    </a:cubicBezTo>
                    <a:cubicBezTo>
                      <a:pt x="301" y="167"/>
                      <a:pt x="346" y="104"/>
                      <a:pt x="350" y="59"/>
                    </a:cubicBezTo>
                    <a:cubicBezTo>
                      <a:pt x="346" y="59"/>
                      <a:pt x="346" y="59"/>
                      <a:pt x="346" y="59"/>
                    </a:cubicBezTo>
                    <a:cubicBezTo>
                      <a:pt x="343" y="99"/>
                      <a:pt x="304" y="156"/>
                      <a:pt x="287" y="180"/>
                    </a:cubicBezTo>
                    <a:cubicBezTo>
                      <a:pt x="287" y="168"/>
                      <a:pt x="288" y="157"/>
                      <a:pt x="287" y="146"/>
                    </a:cubicBezTo>
                    <a:cubicBezTo>
                      <a:pt x="287" y="139"/>
                      <a:pt x="287" y="132"/>
                      <a:pt x="287" y="126"/>
                    </a:cubicBezTo>
                    <a:cubicBezTo>
                      <a:pt x="286" y="119"/>
                      <a:pt x="286" y="112"/>
                      <a:pt x="285" y="105"/>
                    </a:cubicBezTo>
                    <a:cubicBezTo>
                      <a:pt x="284" y="99"/>
                      <a:pt x="283" y="92"/>
                      <a:pt x="282" y="85"/>
                    </a:cubicBezTo>
                    <a:cubicBezTo>
                      <a:pt x="281" y="82"/>
                      <a:pt x="281" y="79"/>
                      <a:pt x="280" y="75"/>
                    </a:cubicBezTo>
                    <a:cubicBezTo>
                      <a:pt x="279" y="72"/>
                      <a:pt x="278" y="69"/>
                      <a:pt x="277" y="65"/>
                    </a:cubicBezTo>
                    <a:cubicBezTo>
                      <a:pt x="276" y="62"/>
                      <a:pt x="276" y="59"/>
                      <a:pt x="275" y="56"/>
                    </a:cubicBezTo>
                    <a:cubicBezTo>
                      <a:pt x="271" y="46"/>
                      <a:pt x="271" y="46"/>
                      <a:pt x="271" y="46"/>
                    </a:cubicBezTo>
                    <a:cubicBezTo>
                      <a:pt x="270" y="43"/>
                      <a:pt x="268" y="40"/>
                      <a:pt x="267" y="37"/>
                    </a:cubicBezTo>
                    <a:cubicBezTo>
                      <a:pt x="265" y="34"/>
                      <a:pt x="263" y="31"/>
                      <a:pt x="262" y="28"/>
                    </a:cubicBezTo>
                    <a:cubicBezTo>
                      <a:pt x="260" y="25"/>
                      <a:pt x="258" y="22"/>
                      <a:pt x="256" y="19"/>
                    </a:cubicBezTo>
                    <a:cubicBezTo>
                      <a:pt x="254" y="17"/>
                      <a:pt x="251" y="14"/>
                      <a:pt x="249" y="12"/>
                    </a:cubicBezTo>
                    <a:cubicBezTo>
                      <a:pt x="246" y="9"/>
                      <a:pt x="243" y="7"/>
                      <a:pt x="241" y="5"/>
                    </a:cubicBezTo>
                    <a:cubicBezTo>
                      <a:pt x="238" y="3"/>
                      <a:pt x="235" y="2"/>
                      <a:pt x="232" y="0"/>
                    </a:cubicBezTo>
                    <a:cubicBezTo>
                      <a:pt x="230" y="3"/>
                      <a:pt x="230" y="3"/>
                      <a:pt x="230" y="3"/>
                    </a:cubicBezTo>
                    <a:cubicBezTo>
                      <a:pt x="233" y="5"/>
                      <a:pt x="236" y="7"/>
                      <a:pt x="238" y="8"/>
                    </a:cubicBezTo>
                    <a:cubicBezTo>
                      <a:pt x="241" y="11"/>
                      <a:pt x="243" y="13"/>
                      <a:pt x="246" y="15"/>
                    </a:cubicBezTo>
                    <a:cubicBezTo>
                      <a:pt x="248" y="17"/>
                      <a:pt x="250" y="20"/>
                      <a:pt x="252" y="22"/>
                    </a:cubicBezTo>
                    <a:cubicBezTo>
                      <a:pt x="254" y="25"/>
                      <a:pt x="256" y="27"/>
                      <a:pt x="258" y="30"/>
                    </a:cubicBezTo>
                    <a:cubicBezTo>
                      <a:pt x="259" y="33"/>
                      <a:pt x="261" y="36"/>
                      <a:pt x="262" y="39"/>
                    </a:cubicBezTo>
                    <a:cubicBezTo>
                      <a:pt x="264" y="42"/>
                      <a:pt x="265" y="45"/>
                      <a:pt x="266" y="48"/>
                    </a:cubicBezTo>
                    <a:cubicBezTo>
                      <a:pt x="269" y="57"/>
                      <a:pt x="269" y="57"/>
                      <a:pt x="269" y="57"/>
                    </a:cubicBezTo>
                    <a:cubicBezTo>
                      <a:pt x="270" y="61"/>
                      <a:pt x="271" y="64"/>
                      <a:pt x="272" y="67"/>
                    </a:cubicBezTo>
                    <a:cubicBezTo>
                      <a:pt x="273" y="70"/>
                      <a:pt x="273" y="73"/>
                      <a:pt x="274" y="77"/>
                    </a:cubicBezTo>
                    <a:cubicBezTo>
                      <a:pt x="275" y="80"/>
                      <a:pt x="275" y="83"/>
                      <a:pt x="276" y="86"/>
                    </a:cubicBezTo>
                    <a:cubicBezTo>
                      <a:pt x="277" y="93"/>
                      <a:pt x="278" y="100"/>
                      <a:pt x="278" y="106"/>
                    </a:cubicBezTo>
                    <a:cubicBezTo>
                      <a:pt x="279" y="110"/>
                      <a:pt x="279" y="114"/>
                      <a:pt x="279" y="119"/>
                    </a:cubicBezTo>
                    <a:cubicBezTo>
                      <a:pt x="214" y="111"/>
                      <a:pt x="159" y="47"/>
                      <a:pt x="159" y="47"/>
                    </a:cubicBezTo>
                    <a:cubicBezTo>
                      <a:pt x="156" y="49"/>
                      <a:pt x="156" y="49"/>
                      <a:pt x="156" y="49"/>
                    </a:cubicBezTo>
                    <a:cubicBezTo>
                      <a:pt x="156" y="50"/>
                      <a:pt x="213" y="115"/>
                      <a:pt x="280" y="123"/>
                    </a:cubicBezTo>
                    <a:cubicBezTo>
                      <a:pt x="280" y="124"/>
                      <a:pt x="280" y="125"/>
                      <a:pt x="280" y="126"/>
                    </a:cubicBezTo>
                    <a:cubicBezTo>
                      <a:pt x="280" y="133"/>
                      <a:pt x="280" y="139"/>
                      <a:pt x="280" y="146"/>
                    </a:cubicBezTo>
                    <a:cubicBezTo>
                      <a:pt x="280" y="173"/>
                      <a:pt x="278" y="199"/>
                      <a:pt x="275" y="226"/>
                    </a:cubicBezTo>
                    <a:cubicBezTo>
                      <a:pt x="273" y="239"/>
                      <a:pt x="271" y="252"/>
                      <a:pt x="269" y="266"/>
                    </a:cubicBezTo>
                    <a:cubicBezTo>
                      <a:pt x="268" y="274"/>
                      <a:pt x="266" y="282"/>
                      <a:pt x="265" y="291"/>
                    </a:cubicBezTo>
                    <a:cubicBezTo>
                      <a:pt x="264" y="290"/>
                      <a:pt x="263" y="289"/>
                      <a:pt x="263" y="288"/>
                    </a:cubicBezTo>
                    <a:cubicBezTo>
                      <a:pt x="260" y="282"/>
                      <a:pt x="256" y="277"/>
                      <a:pt x="252" y="272"/>
                    </a:cubicBezTo>
                    <a:cubicBezTo>
                      <a:pt x="249" y="267"/>
                      <a:pt x="245" y="263"/>
                      <a:pt x="241" y="258"/>
                    </a:cubicBezTo>
                    <a:cubicBezTo>
                      <a:pt x="237" y="253"/>
                      <a:pt x="233" y="249"/>
                      <a:pt x="229" y="245"/>
                    </a:cubicBezTo>
                    <a:cubicBezTo>
                      <a:pt x="224" y="240"/>
                      <a:pt x="220" y="236"/>
                      <a:pt x="215" y="232"/>
                    </a:cubicBezTo>
                    <a:cubicBezTo>
                      <a:pt x="211" y="228"/>
                      <a:pt x="206" y="224"/>
                      <a:pt x="201" y="220"/>
                    </a:cubicBezTo>
                    <a:cubicBezTo>
                      <a:pt x="194" y="215"/>
                      <a:pt x="194" y="215"/>
                      <a:pt x="194" y="215"/>
                    </a:cubicBezTo>
                    <a:cubicBezTo>
                      <a:pt x="186" y="210"/>
                      <a:pt x="186" y="210"/>
                      <a:pt x="186" y="210"/>
                    </a:cubicBezTo>
                    <a:cubicBezTo>
                      <a:pt x="181" y="207"/>
                      <a:pt x="176" y="203"/>
                      <a:pt x="171" y="200"/>
                    </a:cubicBezTo>
                    <a:cubicBezTo>
                      <a:pt x="166" y="197"/>
                      <a:pt x="160" y="195"/>
                      <a:pt x="155" y="192"/>
                    </a:cubicBezTo>
                    <a:cubicBezTo>
                      <a:pt x="149" y="190"/>
                      <a:pt x="143" y="187"/>
                      <a:pt x="138" y="185"/>
                    </a:cubicBezTo>
                    <a:cubicBezTo>
                      <a:pt x="132" y="183"/>
                      <a:pt x="126" y="181"/>
                      <a:pt x="121" y="179"/>
                    </a:cubicBezTo>
                    <a:cubicBezTo>
                      <a:pt x="115" y="178"/>
                      <a:pt x="109" y="176"/>
                      <a:pt x="103" y="175"/>
                    </a:cubicBezTo>
                    <a:cubicBezTo>
                      <a:pt x="97" y="174"/>
                      <a:pt x="91" y="172"/>
                      <a:pt x="85" y="172"/>
                    </a:cubicBezTo>
                    <a:cubicBezTo>
                      <a:pt x="79" y="171"/>
                      <a:pt x="73" y="170"/>
                      <a:pt x="67" y="169"/>
                    </a:cubicBezTo>
                    <a:cubicBezTo>
                      <a:pt x="61" y="169"/>
                      <a:pt x="55" y="169"/>
                      <a:pt x="49" y="168"/>
                    </a:cubicBezTo>
                    <a:cubicBezTo>
                      <a:pt x="43" y="168"/>
                      <a:pt x="37" y="168"/>
                      <a:pt x="31" y="168"/>
                    </a:cubicBezTo>
                    <a:cubicBezTo>
                      <a:pt x="31" y="172"/>
                      <a:pt x="31" y="172"/>
                      <a:pt x="31" y="172"/>
                    </a:cubicBezTo>
                    <a:cubicBezTo>
                      <a:pt x="37" y="172"/>
                      <a:pt x="43" y="172"/>
                      <a:pt x="49" y="173"/>
                    </a:cubicBezTo>
                    <a:cubicBezTo>
                      <a:pt x="55" y="173"/>
                      <a:pt x="61" y="173"/>
                      <a:pt x="67" y="174"/>
                    </a:cubicBezTo>
                    <a:cubicBezTo>
                      <a:pt x="73" y="175"/>
                      <a:pt x="78" y="176"/>
                      <a:pt x="84" y="177"/>
                    </a:cubicBezTo>
                    <a:cubicBezTo>
                      <a:pt x="90" y="178"/>
                      <a:pt x="96" y="179"/>
                      <a:pt x="102" y="180"/>
                    </a:cubicBezTo>
                    <a:cubicBezTo>
                      <a:pt x="107" y="182"/>
                      <a:pt x="113" y="184"/>
                      <a:pt x="119" y="185"/>
                    </a:cubicBezTo>
                    <a:cubicBezTo>
                      <a:pt x="124" y="187"/>
                      <a:pt x="130" y="189"/>
                      <a:pt x="135" y="191"/>
                    </a:cubicBezTo>
                    <a:cubicBezTo>
                      <a:pt x="141" y="193"/>
                      <a:pt x="146" y="196"/>
                      <a:pt x="152" y="198"/>
                    </a:cubicBezTo>
                    <a:cubicBezTo>
                      <a:pt x="157" y="201"/>
                      <a:pt x="162" y="204"/>
                      <a:pt x="167" y="207"/>
                    </a:cubicBezTo>
                    <a:cubicBezTo>
                      <a:pt x="172" y="210"/>
                      <a:pt x="177" y="213"/>
                      <a:pt x="182" y="216"/>
                    </a:cubicBezTo>
                    <a:cubicBezTo>
                      <a:pt x="189" y="221"/>
                      <a:pt x="189" y="221"/>
                      <a:pt x="189" y="221"/>
                    </a:cubicBezTo>
                    <a:cubicBezTo>
                      <a:pt x="196" y="227"/>
                      <a:pt x="196" y="227"/>
                      <a:pt x="196" y="227"/>
                    </a:cubicBezTo>
                    <a:cubicBezTo>
                      <a:pt x="201" y="230"/>
                      <a:pt x="205" y="234"/>
                      <a:pt x="210" y="238"/>
                    </a:cubicBezTo>
                    <a:cubicBezTo>
                      <a:pt x="214" y="242"/>
                      <a:pt x="218" y="246"/>
                      <a:pt x="222" y="251"/>
                    </a:cubicBezTo>
                    <a:cubicBezTo>
                      <a:pt x="226" y="255"/>
                      <a:pt x="230" y="259"/>
                      <a:pt x="234" y="264"/>
                    </a:cubicBezTo>
                    <a:cubicBezTo>
                      <a:pt x="238" y="269"/>
                      <a:pt x="241" y="273"/>
                      <a:pt x="245" y="278"/>
                    </a:cubicBezTo>
                    <a:cubicBezTo>
                      <a:pt x="248" y="283"/>
                      <a:pt x="251" y="288"/>
                      <a:pt x="254" y="293"/>
                    </a:cubicBezTo>
                    <a:cubicBezTo>
                      <a:pt x="257" y="297"/>
                      <a:pt x="259" y="302"/>
                      <a:pt x="261" y="306"/>
                    </a:cubicBezTo>
                    <a:cubicBezTo>
                      <a:pt x="255" y="317"/>
                      <a:pt x="251" y="327"/>
                      <a:pt x="248" y="338"/>
                    </a:cubicBezTo>
                    <a:cubicBezTo>
                      <a:pt x="243" y="354"/>
                      <a:pt x="239" y="370"/>
                      <a:pt x="238" y="384"/>
                    </a:cubicBezTo>
                    <a:cubicBezTo>
                      <a:pt x="236" y="399"/>
                      <a:pt x="235" y="413"/>
                      <a:pt x="235" y="426"/>
                    </a:cubicBezTo>
                    <a:cubicBezTo>
                      <a:pt x="235" y="439"/>
                      <a:pt x="235" y="451"/>
                      <a:pt x="236" y="462"/>
                    </a:cubicBezTo>
                    <a:cubicBezTo>
                      <a:pt x="237" y="472"/>
                      <a:pt x="234" y="481"/>
                      <a:pt x="235" y="489"/>
                    </a:cubicBezTo>
                    <a:cubicBezTo>
                      <a:pt x="236" y="496"/>
                      <a:pt x="234" y="505"/>
                      <a:pt x="231" y="508"/>
                    </a:cubicBezTo>
                    <a:cubicBezTo>
                      <a:pt x="229" y="511"/>
                      <a:pt x="219" y="519"/>
                      <a:pt x="212" y="524"/>
                    </a:cubicBezTo>
                    <a:cubicBezTo>
                      <a:pt x="207" y="525"/>
                      <a:pt x="201" y="526"/>
                      <a:pt x="194" y="528"/>
                    </a:cubicBezTo>
                    <a:cubicBezTo>
                      <a:pt x="183" y="530"/>
                      <a:pt x="170" y="533"/>
                      <a:pt x="157" y="534"/>
                    </a:cubicBezTo>
                    <a:cubicBezTo>
                      <a:pt x="150" y="534"/>
                      <a:pt x="143" y="535"/>
                      <a:pt x="137" y="533"/>
                    </a:cubicBezTo>
                    <a:cubicBezTo>
                      <a:pt x="135" y="533"/>
                      <a:pt x="134" y="532"/>
                      <a:pt x="132" y="531"/>
                    </a:cubicBezTo>
                    <a:cubicBezTo>
                      <a:pt x="127" y="529"/>
                      <a:pt x="127" y="529"/>
                      <a:pt x="127" y="529"/>
                    </a:cubicBezTo>
                    <a:cubicBezTo>
                      <a:pt x="126" y="528"/>
                      <a:pt x="124" y="527"/>
                      <a:pt x="122" y="526"/>
                    </a:cubicBezTo>
                    <a:cubicBezTo>
                      <a:pt x="120" y="526"/>
                      <a:pt x="119" y="525"/>
                      <a:pt x="117" y="524"/>
                    </a:cubicBezTo>
                    <a:cubicBezTo>
                      <a:pt x="113" y="523"/>
                      <a:pt x="110" y="522"/>
                      <a:pt x="106" y="522"/>
                    </a:cubicBezTo>
                    <a:cubicBezTo>
                      <a:pt x="100" y="521"/>
                      <a:pt x="100" y="521"/>
                      <a:pt x="100" y="521"/>
                    </a:cubicBezTo>
                    <a:cubicBezTo>
                      <a:pt x="95" y="521"/>
                      <a:pt x="95" y="521"/>
                      <a:pt x="95" y="521"/>
                    </a:cubicBezTo>
                    <a:cubicBezTo>
                      <a:pt x="88" y="520"/>
                      <a:pt x="80" y="521"/>
                      <a:pt x="73" y="522"/>
                    </a:cubicBezTo>
                    <a:cubicBezTo>
                      <a:pt x="70" y="522"/>
                      <a:pt x="67" y="523"/>
                      <a:pt x="63" y="524"/>
                    </a:cubicBezTo>
                    <a:cubicBezTo>
                      <a:pt x="60" y="525"/>
                      <a:pt x="57" y="525"/>
                      <a:pt x="54" y="526"/>
                    </a:cubicBezTo>
                    <a:cubicBezTo>
                      <a:pt x="51" y="527"/>
                      <a:pt x="48" y="527"/>
                      <a:pt x="45" y="528"/>
                    </a:cubicBezTo>
                    <a:cubicBezTo>
                      <a:pt x="42" y="528"/>
                      <a:pt x="39" y="529"/>
                      <a:pt x="37" y="529"/>
                    </a:cubicBezTo>
                    <a:cubicBezTo>
                      <a:pt x="34" y="529"/>
                      <a:pt x="31" y="529"/>
                      <a:pt x="29" y="529"/>
                    </a:cubicBezTo>
                    <a:cubicBezTo>
                      <a:pt x="26" y="529"/>
                      <a:pt x="24" y="530"/>
                      <a:pt x="22" y="530"/>
                    </a:cubicBezTo>
                    <a:cubicBezTo>
                      <a:pt x="20" y="529"/>
                      <a:pt x="17" y="529"/>
                      <a:pt x="16" y="529"/>
                    </a:cubicBezTo>
                    <a:cubicBezTo>
                      <a:pt x="14" y="529"/>
                      <a:pt x="12" y="529"/>
                      <a:pt x="10" y="529"/>
                    </a:cubicBezTo>
                    <a:cubicBezTo>
                      <a:pt x="7" y="528"/>
                      <a:pt x="5" y="528"/>
                      <a:pt x="3" y="528"/>
                    </a:cubicBezTo>
                    <a:cubicBezTo>
                      <a:pt x="1" y="527"/>
                      <a:pt x="0" y="527"/>
                      <a:pt x="0" y="527"/>
                    </a:cubicBezTo>
                    <a:cubicBezTo>
                      <a:pt x="0" y="527"/>
                      <a:pt x="1" y="527"/>
                      <a:pt x="3" y="528"/>
                    </a:cubicBezTo>
                    <a:cubicBezTo>
                      <a:pt x="5" y="528"/>
                      <a:pt x="7" y="529"/>
                      <a:pt x="10" y="529"/>
                    </a:cubicBezTo>
                    <a:cubicBezTo>
                      <a:pt x="12" y="529"/>
                      <a:pt x="14" y="530"/>
                      <a:pt x="15" y="530"/>
                    </a:cubicBezTo>
                    <a:cubicBezTo>
                      <a:pt x="17" y="530"/>
                      <a:pt x="19" y="530"/>
                      <a:pt x="22" y="530"/>
                    </a:cubicBezTo>
                    <a:cubicBezTo>
                      <a:pt x="24" y="530"/>
                      <a:pt x="26" y="530"/>
                      <a:pt x="29" y="530"/>
                    </a:cubicBezTo>
                    <a:cubicBezTo>
                      <a:pt x="31" y="530"/>
                      <a:pt x="34" y="530"/>
                      <a:pt x="37" y="530"/>
                    </a:cubicBezTo>
                    <a:cubicBezTo>
                      <a:pt x="40" y="530"/>
                      <a:pt x="42" y="530"/>
                      <a:pt x="45" y="529"/>
                    </a:cubicBezTo>
                    <a:cubicBezTo>
                      <a:pt x="48" y="529"/>
                      <a:pt x="51" y="529"/>
                      <a:pt x="54" y="528"/>
                    </a:cubicBezTo>
                    <a:cubicBezTo>
                      <a:pt x="58" y="527"/>
                      <a:pt x="61" y="527"/>
                      <a:pt x="64" y="526"/>
                    </a:cubicBezTo>
                    <a:cubicBezTo>
                      <a:pt x="67" y="525"/>
                      <a:pt x="70" y="524"/>
                      <a:pt x="74" y="524"/>
                    </a:cubicBezTo>
                    <a:cubicBezTo>
                      <a:pt x="81" y="523"/>
                      <a:pt x="88" y="523"/>
                      <a:pt x="95" y="524"/>
                    </a:cubicBezTo>
                    <a:cubicBezTo>
                      <a:pt x="100" y="524"/>
                      <a:pt x="100" y="524"/>
                      <a:pt x="100" y="524"/>
                    </a:cubicBezTo>
                    <a:cubicBezTo>
                      <a:pt x="105" y="525"/>
                      <a:pt x="105" y="525"/>
                      <a:pt x="105" y="525"/>
                    </a:cubicBezTo>
                    <a:cubicBezTo>
                      <a:pt x="109" y="526"/>
                      <a:pt x="112" y="527"/>
                      <a:pt x="116" y="528"/>
                    </a:cubicBezTo>
                    <a:cubicBezTo>
                      <a:pt x="117" y="529"/>
                      <a:pt x="119" y="530"/>
                      <a:pt x="120" y="530"/>
                    </a:cubicBezTo>
                    <a:cubicBezTo>
                      <a:pt x="122" y="531"/>
                      <a:pt x="124" y="531"/>
                      <a:pt x="125" y="532"/>
                    </a:cubicBezTo>
                    <a:cubicBezTo>
                      <a:pt x="130" y="535"/>
                      <a:pt x="130" y="535"/>
                      <a:pt x="130" y="535"/>
                    </a:cubicBezTo>
                    <a:cubicBezTo>
                      <a:pt x="131" y="536"/>
                      <a:pt x="133" y="537"/>
                      <a:pt x="135" y="538"/>
                    </a:cubicBezTo>
                    <a:cubicBezTo>
                      <a:pt x="139" y="539"/>
                      <a:pt x="143" y="539"/>
                      <a:pt x="146" y="539"/>
                    </a:cubicBezTo>
                    <a:cubicBezTo>
                      <a:pt x="150" y="540"/>
                      <a:pt x="154" y="540"/>
                      <a:pt x="157" y="539"/>
                    </a:cubicBezTo>
                    <a:cubicBezTo>
                      <a:pt x="171" y="539"/>
                      <a:pt x="184" y="537"/>
                      <a:pt x="195" y="535"/>
                    </a:cubicBezTo>
                    <a:cubicBezTo>
                      <a:pt x="206" y="533"/>
                      <a:pt x="215" y="531"/>
                      <a:pt x="221" y="529"/>
                    </a:cubicBezTo>
                    <a:cubicBezTo>
                      <a:pt x="223" y="529"/>
                      <a:pt x="224" y="529"/>
                      <a:pt x="225" y="528"/>
                    </a:cubicBezTo>
                    <a:cubicBezTo>
                      <a:pt x="216" y="535"/>
                      <a:pt x="205" y="544"/>
                      <a:pt x="194" y="552"/>
                    </a:cubicBezTo>
                    <a:cubicBezTo>
                      <a:pt x="190" y="554"/>
                      <a:pt x="187" y="557"/>
                      <a:pt x="183" y="558"/>
                    </a:cubicBezTo>
                    <a:cubicBezTo>
                      <a:pt x="183" y="559"/>
                      <a:pt x="182" y="559"/>
                      <a:pt x="181" y="559"/>
                    </a:cubicBezTo>
                    <a:cubicBezTo>
                      <a:pt x="181" y="559"/>
                      <a:pt x="180" y="560"/>
                      <a:pt x="180" y="560"/>
                    </a:cubicBezTo>
                    <a:cubicBezTo>
                      <a:pt x="180" y="560"/>
                      <a:pt x="180" y="560"/>
                      <a:pt x="180" y="560"/>
                    </a:cubicBezTo>
                    <a:cubicBezTo>
                      <a:pt x="180" y="560"/>
                      <a:pt x="180" y="560"/>
                      <a:pt x="180" y="560"/>
                    </a:cubicBezTo>
                    <a:cubicBezTo>
                      <a:pt x="179" y="560"/>
                      <a:pt x="179" y="560"/>
                      <a:pt x="179" y="560"/>
                    </a:cubicBezTo>
                    <a:cubicBezTo>
                      <a:pt x="178" y="560"/>
                      <a:pt x="177" y="560"/>
                      <a:pt x="176" y="560"/>
                    </a:cubicBezTo>
                    <a:cubicBezTo>
                      <a:pt x="174" y="560"/>
                      <a:pt x="174" y="561"/>
                      <a:pt x="173" y="561"/>
                    </a:cubicBezTo>
                    <a:cubicBezTo>
                      <a:pt x="165" y="563"/>
                      <a:pt x="158" y="565"/>
                      <a:pt x="152" y="568"/>
                    </a:cubicBezTo>
                    <a:cubicBezTo>
                      <a:pt x="149" y="569"/>
                      <a:pt x="146" y="570"/>
                      <a:pt x="144" y="572"/>
                    </a:cubicBezTo>
                    <a:cubicBezTo>
                      <a:pt x="142" y="573"/>
                      <a:pt x="140" y="574"/>
                      <a:pt x="138" y="575"/>
                    </a:cubicBezTo>
                    <a:cubicBezTo>
                      <a:pt x="137" y="576"/>
                      <a:pt x="137" y="576"/>
                      <a:pt x="136" y="576"/>
                    </a:cubicBezTo>
                    <a:cubicBezTo>
                      <a:pt x="136" y="577"/>
                      <a:pt x="135" y="577"/>
                      <a:pt x="135" y="578"/>
                    </a:cubicBezTo>
                    <a:cubicBezTo>
                      <a:pt x="134" y="579"/>
                      <a:pt x="134" y="579"/>
                      <a:pt x="134" y="579"/>
                    </a:cubicBezTo>
                    <a:cubicBezTo>
                      <a:pt x="134" y="579"/>
                      <a:pt x="134" y="579"/>
                      <a:pt x="135" y="578"/>
                    </a:cubicBezTo>
                    <a:cubicBezTo>
                      <a:pt x="135" y="578"/>
                      <a:pt x="136" y="577"/>
                      <a:pt x="136" y="577"/>
                    </a:cubicBezTo>
                    <a:cubicBezTo>
                      <a:pt x="137" y="577"/>
                      <a:pt x="138" y="576"/>
                      <a:pt x="139" y="576"/>
                    </a:cubicBezTo>
                    <a:cubicBezTo>
                      <a:pt x="140" y="575"/>
                      <a:pt x="142" y="574"/>
                      <a:pt x="145" y="573"/>
                    </a:cubicBezTo>
                    <a:cubicBezTo>
                      <a:pt x="147" y="572"/>
                      <a:pt x="150" y="571"/>
                      <a:pt x="153" y="571"/>
                    </a:cubicBezTo>
                    <a:cubicBezTo>
                      <a:pt x="159" y="569"/>
                      <a:pt x="166" y="567"/>
                      <a:pt x="173" y="567"/>
                    </a:cubicBezTo>
                    <a:cubicBezTo>
                      <a:pt x="174" y="567"/>
                      <a:pt x="175" y="566"/>
                      <a:pt x="176" y="566"/>
                    </a:cubicBezTo>
                    <a:cubicBezTo>
                      <a:pt x="177" y="566"/>
                      <a:pt x="178" y="566"/>
                      <a:pt x="179" y="566"/>
                    </a:cubicBezTo>
                    <a:cubicBezTo>
                      <a:pt x="180" y="567"/>
                      <a:pt x="180" y="567"/>
                      <a:pt x="180" y="567"/>
                    </a:cubicBezTo>
                    <a:cubicBezTo>
                      <a:pt x="180" y="567"/>
                      <a:pt x="180" y="567"/>
                      <a:pt x="180" y="567"/>
                    </a:cubicBezTo>
                    <a:cubicBezTo>
                      <a:pt x="181" y="567"/>
                      <a:pt x="181" y="567"/>
                      <a:pt x="181" y="567"/>
                    </a:cubicBezTo>
                    <a:cubicBezTo>
                      <a:pt x="182" y="567"/>
                      <a:pt x="182" y="566"/>
                      <a:pt x="183" y="566"/>
                    </a:cubicBezTo>
                    <a:cubicBezTo>
                      <a:pt x="184" y="566"/>
                      <a:pt x="185" y="566"/>
                      <a:pt x="186" y="565"/>
                    </a:cubicBezTo>
                    <a:cubicBezTo>
                      <a:pt x="191" y="564"/>
                      <a:pt x="194" y="562"/>
                      <a:pt x="198" y="560"/>
                    </a:cubicBezTo>
                    <a:cubicBezTo>
                      <a:pt x="211" y="554"/>
                      <a:pt x="224" y="546"/>
                      <a:pt x="234" y="540"/>
                    </a:cubicBezTo>
                    <a:cubicBezTo>
                      <a:pt x="234" y="549"/>
                      <a:pt x="234" y="559"/>
                      <a:pt x="234" y="569"/>
                    </a:cubicBezTo>
                    <a:cubicBezTo>
                      <a:pt x="234" y="570"/>
                      <a:pt x="233" y="572"/>
                      <a:pt x="232" y="575"/>
                    </a:cubicBezTo>
                    <a:cubicBezTo>
                      <a:pt x="229" y="581"/>
                      <a:pt x="226" y="589"/>
                      <a:pt x="221" y="597"/>
                    </a:cubicBezTo>
                    <a:cubicBezTo>
                      <a:pt x="220" y="599"/>
                      <a:pt x="219" y="600"/>
                      <a:pt x="218" y="602"/>
                    </a:cubicBezTo>
                    <a:cubicBezTo>
                      <a:pt x="218" y="602"/>
                      <a:pt x="217" y="603"/>
                      <a:pt x="217" y="603"/>
                    </a:cubicBezTo>
                    <a:cubicBezTo>
                      <a:pt x="217" y="603"/>
                      <a:pt x="217" y="603"/>
                      <a:pt x="217" y="604"/>
                    </a:cubicBezTo>
                    <a:cubicBezTo>
                      <a:pt x="217" y="604"/>
                      <a:pt x="217" y="604"/>
                      <a:pt x="217" y="604"/>
                    </a:cubicBezTo>
                    <a:cubicBezTo>
                      <a:pt x="216" y="604"/>
                      <a:pt x="216" y="604"/>
                      <a:pt x="216" y="604"/>
                    </a:cubicBezTo>
                    <a:cubicBezTo>
                      <a:pt x="216" y="604"/>
                      <a:pt x="216" y="604"/>
                      <a:pt x="216" y="604"/>
                    </a:cubicBezTo>
                    <a:cubicBezTo>
                      <a:pt x="215" y="605"/>
                      <a:pt x="214" y="605"/>
                      <a:pt x="213" y="606"/>
                    </a:cubicBezTo>
                    <a:cubicBezTo>
                      <a:pt x="210" y="609"/>
                      <a:pt x="208" y="612"/>
                      <a:pt x="205" y="614"/>
                    </a:cubicBezTo>
                    <a:cubicBezTo>
                      <a:pt x="203" y="617"/>
                      <a:pt x="202" y="619"/>
                      <a:pt x="201" y="621"/>
                    </a:cubicBezTo>
                    <a:cubicBezTo>
                      <a:pt x="200" y="622"/>
                      <a:pt x="200" y="623"/>
                      <a:pt x="200" y="623"/>
                    </a:cubicBezTo>
                    <a:cubicBezTo>
                      <a:pt x="200" y="624"/>
                      <a:pt x="200" y="624"/>
                      <a:pt x="200" y="624"/>
                    </a:cubicBezTo>
                    <a:cubicBezTo>
                      <a:pt x="200" y="624"/>
                      <a:pt x="200" y="624"/>
                      <a:pt x="200" y="623"/>
                    </a:cubicBezTo>
                    <a:cubicBezTo>
                      <a:pt x="200" y="623"/>
                      <a:pt x="200" y="622"/>
                      <a:pt x="201" y="621"/>
                    </a:cubicBezTo>
                    <a:cubicBezTo>
                      <a:pt x="202" y="620"/>
                      <a:pt x="204" y="618"/>
                      <a:pt x="206" y="615"/>
                    </a:cubicBezTo>
                    <a:cubicBezTo>
                      <a:pt x="209" y="613"/>
                      <a:pt x="212" y="610"/>
                      <a:pt x="215" y="608"/>
                    </a:cubicBezTo>
                    <a:cubicBezTo>
                      <a:pt x="216" y="607"/>
                      <a:pt x="217" y="607"/>
                      <a:pt x="217" y="607"/>
                    </a:cubicBezTo>
                    <a:cubicBezTo>
                      <a:pt x="218" y="606"/>
                      <a:pt x="218" y="606"/>
                      <a:pt x="218" y="606"/>
                    </a:cubicBezTo>
                    <a:cubicBezTo>
                      <a:pt x="218" y="606"/>
                      <a:pt x="218" y="606"/>
                      <a:pt x="218" y="606"/>
                    </a:cubicBezTo>
                    <a:cubicBezTo>
                      <a:pt x="218" y="606"/>
                      <a:pt x="218" y="606"/>
                      <a:pt x="218" y="606"/>
                    </a:cubicBezTo>
                    <a:cubicBezTo>
                      <a:pt x="219" y="606"/>
                      <a:pt x="219" y="606"/>
                      <a:pt x="219" y="606"/>
                    </a:cubicBezTo>
                    <a:cubicBezTo>
                      <a:pt x="220" y="605"/>
                      <a:pt x="220" y="605"/>
                      <a:pt x="221" y="604"/>
                    </a:cubicBezTo>
                    <a:cubicBezTo>
                      <a:pt x="222" y="602"/>
                      <a:pt x="223" y="601"/>
                      <a:pt x="225" y="599"/>
                    </a:cubicBezTo>
                    <a:cubicBezTo>
                      <a:pt x="229" y="593"/>
                      <a:pt x="232" y="587"/>
                      <a:pt x="235" y="582"/>
                    </a:cubicBezTo>
                    <a:cubicBezTo>
                      <a:pt x="236" y="585"/>
                      <a:pt x="236" y="589"/>
                      <a:pt x="236" y="592"/>
                    </a:cubicBezTo>
                    <a:cubicBezTo>
                      <a:pt x="237" y="597"/>
                      <a:pt x="238" y="602"/>
                      <a:pt x="239" y="607"/>
                    </a:cubicBezTo>
                    <a:cubicBezTo>
                      <a:pt x="240" y="612"/>
                      <a:pt x="241" y="617"/>
                      <a:pt x="244" y="622"/>
                    </a:cubicBezTo>
                    <a:cubicBezTo>
                      <a:pt x="244" y="622"/>
                      <a:pt x="244" y="622"/>
                      <a:pt x="244" y="622"/>
                    </a:cubicBezTo>
                    <a:cubicBezTo>
                      <a:pt x="243" y="625"/>
                      <a:pt x="242" y="627"/>
                      <a:pt x="240" y="630"/>
                    </a:cubicBezTo>
                    <a:cubicBezTo>
                      <a:pt x="240" y="631"/>
                      <a:pt x="239" y="632"/>
                      <a:pt x="239" y="632"/>
                    </a:cubicBezTo>
                    <a:cubicBezTo>
                      <a:pt x="239" y="633"/>
                      <a:pt x="238" y="633"/>
                      <a:pt x="237" y="634"/>
                    </a:cubicBezTo>
                    <a:cubicBezTo>
                      <a:pt x="236" y="635"/>
                      <a:pt x="235" y="636"/>
                      <a:pt x="234" y="637"/>
                    </a:cubicBezTo>
                    <a:cubicBezTo>
                      <a:pt x="233" y="638"/>
                      <a:pt x="233" y="639"/>
                      <a:pt x="232" y="640"/>
                    </a:cubicBezTo>
                    <a:cubicBezTo>
                      <a:pt x="232" y="640"/>
                      <a:pt x="232" y="641"/>
                      <a:pt x="232" y="641"/>
                    </a:cubicBezTo>
                    <a:cubicBezTo>
                      <a:pt x="232" y="641"/>
                      <a:pt x="232" y="640"/>
                      <a:pt x="233" y="640"/>
                    </a:cubicBezTo>
                    <a:cubicBezTo>
                      <a:pt x="233" y="639"/>
                      <a:pt x="234" y="638"/>
                      <a:pt x="235" y="638"/>
                    </a:cubicBezTo>
                    <a:cubicBezTo>
                      <a:pt x="236" y="637"/>
                      <a:pt x="237" y="636"/>
                      <a:pt x="238" y="635"/>
                    </a:cubicBezTo>
                    <a:cubicBezTo>
                      <a:pt x="238" y="635"/>
                      <a:pt x="239" y="634"/>
                      <a:pt x="239" y="634"/>
                    </a:cubicBezTo>
                    <a:cubicBezTo>
                      <a:pt x="239" y="634"/>
                      <a:pt x="239" y="634"/>
                      <a:pt x="240" y="634"/>
                    </a:cubicBezTo>
                    <a:cubicBezTo>
                      <a:pt x="240" y="634"/>
                      <a:pt x="240" y="633"/>
                      <a:pt x="240" y="633"/>
                    </a:cubicBezTo>
                    <a:cubicBezTo>
                      <a:pt x="241" y="633"/>
                      <a:pt x="241" y="632"/>
                      <a:pt x="242" y="631"/>
                    </a:cubicBezTo>
                    <a:cubicBezTo>
                      <a:pt x="243" y="629"/>
                      <a:pt x="245" y="627"/>
                      <a:pt x="246" y="626"/>
                    </a:cubicBezTo>
                    <a:cubicBezTo>
                      <a:pt x="246" y="626"/>
                      <a:pt x="246" y="626"/>
                      <a:pt x="246" y="626"/>
                    </a:cubicBezTo>
                    <a:cubicBezTo>
                      <a:pt x="246" y="627"/>
                      <a:pt x="247" y="627"/>
                      <a:pt x="247" y="628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8" y="629"/>
                      <a:pt x="248" y="628"/>
                      <a:pt x="248" y="628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9" y="630"/>
                      <a:pt x="250" y="631"/>
                      <a:pt x="251" y="631"/>
                    </a:cubicBezTo>
                    <a:cubicBezTo>
                      <a:pt x="251" y="632"/>
                      <a:pt x="252" y="633"/>
                      <a:pt x="252" y="634"/>
                    </a:cubicBezTo>
                    <a:cubicBezTo>
                      <a:pt x="254" y="637"/>
                      <a:pt x="256" y="640"/>
                      <a:pt x="257" y="643"/>
                    </a:cubicBezTo>
                    <a:cubicBezTo>
                      <a:pt x="259" y="650"/>
                      <a:pt x="258" y="656"/>
                      <a:pt x="258" y="660"/>
                    </a:cubicBezTo>
                    <a:cubicBezTo>
                      <a:pt x="257" y="665"/>
                      <a:pt x="256" y="667"/>
                      <a:pt x="256" y="667"/>
                    </a:cubicBezTo>
                    <a:cubicBezTo>
                      <a:pt x="256" y="667"/>
                      <a:pt x="257" y="665"/>
                      <a:pt x="259" y="661"/>
                    </a:cubicBezTo>
                    <a:cubicBezTo>
                      <a:pt x="260" y="657"/>
                      <a:pt x="262" y="651"/>
                      <a:pt x="262" y="643"/>
                    </a:cubicBezTo>
                    <a:cubicBezTo>
                      <a:pt x="262" y="639"/>
                      <a:pt x="261" y="634"/>
                      <a:pt x="259" y="630"/>
                    </a:cubicBezTo>
                    <a:cubicBezTo>
                      <a:pt x="259" y="629"/>
                      <a:pt x="258" y="627"/>
                      <a:pt x="258" y="626"/>
                    </a:cubicBezTo>
                    <a:cubicBezTo>
                      <a:pt x="257" y="625"/>
                      <a:pt x="257" y="624"/>
                      <a:pt x="256" y="623"/>
                    </a:cubicBezTo>
                    <a:cubicBezTo>
                      <a:pt x="256" y="623"/>
                      <a:pt x="256" y="623"/>
                      <a:pt x="256" y="623"/>
                    </a:cubicBezTo>
                    <a:cubicBezTo>
                      <a:pt x="256" y="623"/>
                      <a:pt x="256" y="623"/>
                      <a:pt x="256" y="623"/>
                    </a:cubicBezTo>
                    <a:cubicBezTo>
                      <a:pt x="256" y="623"/>
                      <a:pt x="256" y="623"/>
                      <a:pt x="256" y="623"/>
                    </a:cubicBezTo>
                    <a:cubicBezTo>
                      <a:pt x="256" y="623"/>
                      <a:pt x="255" y="622"/>
                      <a:pt x="255" y="622"/>
                    </a:cubicBezTo>
                    <a:cubicBezTo>
                      <a:pt x="255" y="622"/>
                      <a:pt x="255" y="622"/>
                      <a:pt x="255" y="622"/>
                    </a:cubicBezTo>
                    <a:cubicBezTo>
                      <a:pt x="255" y="622"/>
                      <a:pt x="255" y="622"/>
                      <a:pt x="255" y="622"/>
                    </a:cubicBezTo>
                    <a:cubicBezTo>
                      <a:pt x="255" y="622"/>
                      <a:pt x="255" y="621"/>
                      <a:pt x="255" y="621"/>
                    </a:cubicBezTo>
                    <a:cubicBezTo>
                      <a:pt x="254" y="620"/>
                      <a:pt x="254" y="619"/>
                      <a:pt x="254" y="618"/>
                    </a:cubicBezTo>
                    <a:cubicBezTo>
                      <a:pt x="253" y="615"/>
                      <a:pt x="253" y="610"/>
                      <a:pt x="253" y="606"/>
                    </a:cubicBezTo>
                    <a:cubicBezTo>
                      <a:pt x="253" y="601"/>
                      <a:pt x="253" y="596"/>
                      <a:pt x="254" y="592"/>
                    </a:cubicBezTo>
                    <a:cubicBezTo>
                      <a:pt x="254" y="589"/>
                      <a:pt x="254" y="587"/>
                      <a:pt x="254" y="584"/>
                    </a:cubicBezTo>
                    <a:cubicBezTo>
                      <a:pt x="256" y="586"/>
                      <a:pt x="258" y="588"/>
                      <a:pt x="260" y="590"/>
                    </a:cubicBezTo>
                    <a:cubicBezTo>
                      <a:pt x="262" y="591"/>
                      <a:pt x="265" y="593"/>
                      <a:pt x="267" y="594"/>
                    </a:cubicBezTo>
                    <a:cubicBezTo>
                      <a:pt x="268" y="595"/>
                      <a:pt x="270" y="595"/>
                      <a:pt x="271" y="596"/>
                    </a:cubicBezTo>
                    <a:cubicBezTo>
                      <a:pt x="273" y="596"/>
                      <a:pt x="273" y="596"/>
                      <a:pt x="273" y="596"/>
                    </a:cubicBezTo>
                    <a:cubicBezTo>
                      <a:pt x="273" y="596"/>
                      <a:pt x="273" y="596"/>
                      <a:pt x="273" y="596"/>
                    </a:cubicBezTo>
                    <a:cubicBezTo>
                      <a:pt x="274" y="596"/>
                      <a:pt x="274" y="596"/>
                      <a:pt x="274" y="596"/>
                    </a:cubicBezTo>
                    <a:cubicBezTo>
                      <a:pt x="274" y="596"/>
                      <a:pt x="274" y="596"/>
                      <a:pt x="274" y="596"/>
                    </a:cubicBezTo>
                    <a:cubicBezTo>
                      <a:pt x="275" y="597"/>
                      <a:pt x="275" y="597"/>
                      <a:pt x="275" y="597"/>
                    </a:cubicBezTo>
                    <a:cubicBezTo>
                      <a:pt x="285" y="599"/>
                      <a:pt x="295" y="601"/>
                      <a:pt x="303" y="603"/>
                    </a:cubicBezTo>
                    <a:cubicBezTo>
                      <a:pt x="307" y="605"/>
                      <a:pt x="310" y="606"/>
                      <a:pt x="312" y="607"/>
                    </a:cubicBezTo>
                    <a:cubicBezTo>
                      <a:pt x="313" y="607"/>
                      <a:pt x="313" y="608"/>
                      <a:pt x="314" y="608"/>
                    </a:cubicBezTo>
                    <a:cubicBezTo>
                      <a:pt x="314" y="608"/>
                      <a:pt x="314" y="609"/>
                      <a:pt x="314" y="609"/>
                    </a:cubicBezTo>
                    <a:cubicBezTo>
                      <a:pt x="314" y="609"/>
                      <a:pt x="314" y="608"/>
                      <a:pt x="314" y="608"/>
                    </a:cubicBezTo>
                    <a:cubicBezTo>
                      <a:pt x="314" y="607"/>
                      <a:pt x="313" y="607"/>
                      <a:pt x="312" y="606"/>
                    </a:cubicBezTo>
                    <a:cubicBezTo>
                      <a:pt x="310" y="605"/>
                      <a:pt x="307" y="604"/>
                      <a:pt x="303" y="602"/>
                    </a:cubicBezTo>
                    <a:cubicBezTo>
                      <a:pt x="296" y="599"/>
                      <a:pt x="286" y="596"/>
                      <a:pt x="276" y="593"/>
                    </a:cubicBezTo>
                    <a:cubicBezTo>
                      <a:pt x="275" y="593"/>
                      <a:pt x="275" y="593"/>
                      <a:pt x="275" y="593"/>
                    </a:cubicBezTo>
                    <a:cubicBezTo>
                      <a:pt x="275" y="592"/>
                      <a:pt x="275" y="592"/>
                      <a:pt x="275" y="592"/>
                    </a:cubicBezTo>
                    <a:cubicBezTo>
                      <a:pt x="275" y="592"/>
                      <a:pt x="275" y="592"/>
                      <a:pt x="275" y="592"/>
                    </a:cubicBezTo>
                    <a:cubicBezTo>
                      <a:pt x="274" y="592"/>
                      <a:pt x="274" y="592"/>
                      <a:pt x="274" y="592"/>
                    </a:cubicBezTo>
                    <a:cubicBezTo>
                      <a:pt x="272" y="591"/>
                      <a:pt x="272" y="591"/>
                      <a:pt x="272" y="591"/>
                    </a:cubicBezTo>
                    <a:cubicBezTo>
                      <a:pt x="271" y="591"/>
                      <a:pt x="270" y="590"/>
                      <a:pt x="269" y="590"/>
                    </a:cubicBezTo>
                    <a:cubicBezTo>
                      <a:pt x="267" y="589"/>
                      <a:pt x="265" y="587"/>
                      <a:pt x="264" y="586"/>
                    </a:cubicBezTo>
                    <a:cubicBezTo>
                      <a:pt x="261" y="582"/>
                      <a:pt x="258" y="579"/>
                      <a:pt x="256" y="576"/>
                    </a:cubicBezTo>
                    <a:cubicBezTo>
                      <a:pt x="256" y="576"/>
                      <a:pt x="256" y="575"/>
                      <a:pt x="256" y="575"/>
                    </a:cubicBezTo>
                    <a:cubicBezTo>
                      <a:pt x="258" y="562"/>
                      <a:pt x="261" y="549"/>
                      <a:pt x="263" y="539"/>
                    </a:cubicBezTo>
                    <a:cubicBezTo>
                      <a:pt x="263" y="539"/>
                      <a:pt x="263" y="538"/>
                      <a:pt x="263" y="538"/>
                    </a:cubicBezTo>
                    <a:cubicBezTo>
                      <a:pt x="264" y="538"/>
                      <a:pt x="265" y="539"/>
                      <a:pt x="265" y="539"/>
                    </a:cubicBezTo>
                    <a:cubicBezTo>
                      <a:pt x="268" y="541"/>
                      <a:pt x="271" y="543"/>
                      <a:pt x="274" y="544"/>
                    </a:cubicBezTo>
                    <a:cubicBezTo>
                      <a:pt x="276" y="545"/>
                      <a:pt x="278" y="546"/>
                      <a:pt x="279" y="546"/>
                    </a:cubicBezTo>
                    <a:cubicBezTo>
                      <a:pt x="281" y="547"/>
                      <a:pt x="281" y="547"/>
                      <a:pt x="281" y="547"/>
                    </a:cubicBezTo>
                    <a:cubicBezTo>
                      <a:pt x="282" y="547"/>
                      <a:pt x="282" y="547"/>
                      <a:pt x="282" y="547"/>
                    </a:cubicBezTo>
                    <a:cubicBezTo>
                      <a:pt x="283" y="547"/>
                      <a:pt x="283" y="547"/>
                      <a:pt x="283" y="547"/>
                    </a:cubicBezTo>
                    <a:cubicBezTo>
                      <a:pt x="283" y="547"/>
                      <a:pt x="283" y="547"/>
                      <a:pt x="283" y="547"/>
                    </a:cubicBezTo>
                    <a:cubicBezTo>
                      <a:pt x="284" y="547"/>
                      <a:pt x="284" y="547"/>
                      <a:pt x="284" y="547"/>
                    </a:cubicBezTo>
                    <a:cubicBezTo>
                      <a:pt x="296" y="549"/>
                      <a:pt x="308" y="551"/>
                      <a:pt x="317" y="554"/>
                    </a:cubicBezTo>
                    <a:cubicBezTo>
                      <a:pt x="321" y="555"/>
                      <a:pt x="325" y="556"/>
                      <a:pt x="327" y="557"/>
                    </a:cubicBezTo>
                    <a:cubicBezTo>
                      <a:pt x="328" y="557"/>
                      <a:pt x="329" y="558"/>
                      <a:pt x="330" y="558"/>
                    </a:cubicBezTo>
                    <a:cubicBezTo>
                      <a:pt x="330" y="559"/>
                      <a:pt x="330" y="559"/>
                      <a:pt x="330" y="559"/>
                    </a:cubicBezTo>
                    <a:cubicBezTo>
                      <a:pt x="330" y="559"/>
                      <a:pt x="330" y="559"/>
                      <a:pt x="330" y="558"/>
                    </a:cubicBezTo>
                    <a:cubicBezTo>
                      <a:pt x="329" y="558"/>
                      <a:pt x="329" y="557"/>
                      <a:pt x="328" y="556"/>
                    </a:cubicBezTo>
                    <a:cubicBezTo>
                      <a:pt x="325" y="555"/>
                      <a:pt x="322" y="553"/>
                      <a:pt x="318" y="551"/>
                    </a:cubicBezTo>
                    <a:cubicBezTo>
                      <a:pt x="309" y="547"/>
                      <a:pt x="298" y="543"/>
                      <a:pt x="286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6" y="538"/>
                      <a:pt x="285" y="538"/>
                      <a:pt x="285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4" y="538"/>
                      <a:pt x="284" y="538"/>
                      <a:pt x="284" y="538"/>
                    </a:cubicBezTo>
                    <a:cubicBezTo>
                      <a:pt x="282" y="537"/>
                      <a:pt x="282" y="537"/>
                      <a:pt x="282" y="537"/>
                    </a:cubicBezTo>
                    <a:cubicBezTo>
                      <a:pt x="281" y="536"/>
                      <a:pt x="280" y="535"/>
                      <a:pt x="279" y="535"/>
                    </a:cubicBezTo>
                    <a:cubicBezTo>
                      <a:pt x="278" y="534"/>
                      <a:pt x="277" y="533"/>
                      <a:pt x="276" y="532"/>
                    </a:cubicBezTo>
                    <a:cubicBezTo>
                      <a:pt x="278" y="532"/>
                      <a:pt x="280" y="533"/>
                      <a:pt x="282" y="534"/>
                    </a:cubicBezTo>
                    <a:cubicBezTo>
                      <a:pt x="288" y="535"/>
                      <a:pt x="294" y="537"/>
                      <a:pt x="301" y="539"/>
                    </a:cubicBezTo>
                    <a:cubicBezTo>
                      <a:pt x="309" y="541"/>
                      <a:pt x="317" y="543"/>
                      <a:pt x="326" y="545"/>
                    </a:cubicBezTo>
                    <a:cubicBezTo>
                      <a:pt x="336" y="547"/>
                      <a:pt x="346" y="549"/>
                      <a:pt x="356" y="551"/>
                    </a:cubicBezTo>
                    <a:cubicBezTo>
                      <a:pt x="367" y="552"/>
                      <a:pt x="378" y="554"/>
                      <a:pt x="390" y="555"/>
                    </a:cubicBezTo>
                    <a:cubicBezTo>
                      <a:pt x="396" y="556"/>
                      <a:pt x="401" y="556"/>
                      <a:pt x="408" y="557"/>
                    </a:cubicBezTo>
                    <a:cubicBezTo>
                      <a:pt x="411" y="557"/>
                      <a:pt x="414" y="557"/>
                      <a:pt x="417" y="557"/>
                    </a:cubicBezTo>
                    <a:cubicBezTo>
                      <a:pt x="420" y="557"/>
                      <a:pt x="423" y="558"/>
                      <a:pt x="426" y="558"/>
                    </a:cubicBezTo>
                    <a:cubicBezTo>
                      <a:pt x="432" y="558"/>
                      <a:pt x="438" y="558"/>
                      <a:pt x="445" y="558"/>
                    </a:cubicBezTo>
                    <a:cubicBezTo>
                      <a:pt x="451" y="558"/>
                      <a:pt x="457" y="557"/>
                      <a:pt x="463" y="557"/>
                    </a:cubicBezTo>
                    <a:cubicBezTo>
                      <a:pt x="488" y="556"/>
                      <a:pt x="513" y="555"/>
                      <a:pt x="536" y="554"/>
                    </a:cubicBezTo>
                    <a:cubicBezTo>
                      <a:pt x="548" y="554"/>
                      <a:pt x="559" y="554"/>
                      <a:pt x="569" y="555"/>
                    </a:cubicBezTo>
                    <a:cubicBezTo>
                      <a:pt x="580" y="556"/>
                      <a:pt x="590" y="557"/>
                      <a:pt x="598" y="561"/>
                    </a:cubicBezTo>
                    <a:cubicBezTo>
                      <a:pt x="602" y="563"/>
                      <a:pt x="606" y="566"/>
                      <a:pt x="610" y="567"/>
                    </a:cubicBezTo>
                    <a:cubicBezTo>
                      <a:pt x="614" y="569"/>
                      <a:pt x="618" y="570"/>
                      <a:pt x="622" y="570"/>
                    </a:cubicBezTo>
                    <a:cubicBezTo>
                      <a:pt x="630" y="571"/>
                      <a:pt x="636" y="570"/>
                      <a:pt x="642" y="569"/>
                    </a:cubicBezTo>
                    <a:cubicBezTo>
                      <a:pt x="647" y="568"/>
                      <a:pt x="651" y="567"/>
                      <a:pt x="654" y="566"/>
                    </a:cubicBezTo>
                    <a:cubicBezTo>
                      <a:pt x="657" y="566"/>
                      <a:pt x="658" y="565"/>
                      <a:pt x="658" y="565"/>
                    </a:cubicBezTo>
                    <a:cubicBezTo>
                      <a:pt x="658" y="565"/>
                      <a:pt x="657" y="566"/>
                      <a:pt x="654" y="5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17" name="iṡḻíḋe"/>
              <p:cNvSpPr/>
              <p:nvPr/>
            </p:nvSpPr>
            <p:spPr bwMode="auto">
              <a:xfrm>
                <a:off x="1850794" y="5724647"/>
                <a:ext cx="77247" cy="115530"/>
              </a:xfrm>
              <a:custGeom>
                <a:avLst/>
                <a:gdLst>
                  <a:gd name="T0" fmla="*/ 11 w 59"/>
                  <a:gd name="T1" fmla="*/ 70 h 74"/>
                  <a:gd name="T2" fmla="*/ 50 w 59"/>
                  <a:gd name="T3" fmla="*/ 56 h 74"/>
                  <a:gd name="T4" fmla="*/ 55 w 59"/>
                  <a:gd name="T5" fmla="*/ 4 h 74"/>
                  <a:gd name="T6" fmla="*/ 9 w 59"/>
                  <a:gd name="T7" fmla="*/ 28 h 74"/>
                  <a:gd name="T8" fmla="*/ 11 w 59"/>
                  <a:gd name="T9" fmla="*/ 7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74">
                    <a:moveTo>
                      <a:pt x="11" y="70"/>
                    </a:moveTo>
                    <a:cubicBezTo>
                      <a:pt x="25" y="74"/>
                      <a:pt x="41" y="69"/>
                      <a:pt x="50" y="56"/>
                    </a:cubicBezTo>
                    <a:cubicBezTo>
                      <a:pt x="59" y="43"/>
                      <a:pt x="53" y="7"/>
                      <a:pt x="55" y="4"/>
                    </a:cubicBezTo>
                    <a:cubicBezTo>
                      <a:pt x="56" y="0"/>
                      <a:pt x="17" y="15"/>
                      <a:pt x="9" y="28"/>
                    </a:cubicBezTo>
                    <a:cubicBezTo>
                      <a:pt x="0" y="42"/>
                      <a:pt x="1" y="58"/>
                      <a:pt x="11" y="7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18" name="îṩlíḑè"/>
              <p:cNvSpPr/>
              <p:nvPr/>
            </p:nvSpPr>
            <p:spPr bwMode="auto">
              <a:xfrm>
                <a:off x="1941134" y="5677810"/>
                <a:ext cx="83793" cy="137387"/>
              </a:xfrm>
              <a:custGeom>
                <a:avLst/>
                <a:gdLst>
                  <a:gd name="T0" fmla="*/ 17 w 64"/>
                  <a:gd name="T1" fmla="*/ 85 h 87"/>
                  <a:gd name="T2" fmla="*/ 57 w 64"/>
                  <a:gd name="T3" fmla="*/ 62 h 87"/>
                  <a:gd name="T4" fmla="*/ 52 w 64"/>
                  <a:gd name="T5" fmla="*/ 4 h 87"/>
                  <a:gd name="T6" fmla="*/ 7 w 64"/>
                  <a:gd name="T7" fmla="*/ 40 h 87"/>
                  <a:gd name="T8" fmla="*/ 17 w 64"/>
                  <a:gd name="T9" fmla="*/ 85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87">
                    <a:moveTo>
                      <a:pt x="17" y="85"/>
                    </a:moveTo>
                    <a:cubicBezTo>
                      <a:pt x="34" y="87"/>
                      <a:pt x="50" y="78"/>
                      <a:pt x="57" y="62"/>
                    </a:cubicBezTo>
                    <a:cubicBezTo>
                      <a:pt x="64" y="46"/>
                      <a:pt x="51" y="8"/>
                      <a:pt x="52" y="4"/>
                    </a:cubicBezTo>
                    <a:cubicBezTo>
                      <a:pt x="53" y="0"/>
                      <a:pt x="14" y="24"/>
                      <a:pt x="7" y="40"/>
                    </a:cubicBezTo>
                    <a:cubicBezTo>
                      <a:pt x="0" y="56"/>
                      <a:pt x="5" y="74"/>
                      <a:pt x="17" y="8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19" name="î$ļíḑe"/>
              <p:cNvSpPr/>
              <p:nvPr/>
            </p:nvSpPr>
            <p:spPr bwMode="auto">
              <a:xfrm>
                <a:off x="2026237" y="5690300"/>
                <a:ext cx="86412" cy="124898"/>
              </a:xfrm>
              <a:custGeom>
                <a:avLst/>
                <a:gdLst>
                  <a:gd name="T0" fmla="*/ 9 w 65"/>
                  <a:gd name="T1" fmla="*/ 73 h 79"/>
                  <a:gd name="T2" fmla="*/ 53 w 65"/>
                  <a:gd name="T3" fmla="*/ 61 h 79"/>
                  <a:gd name="T4" fmla="*/ 63 w 65"/>
                  <a:gd name="T5" fmla="*/ 4 h 79"/>
                  <a:gd name="T6" fmla="*/ 10 w 65"/>
                  <a:gd name="T7" fmla="*/ 28 h 79"/>
                  <a:gd name="T8" fmla="*/ 9 w 65"/>
                  <a:gd name="T9" fmla="*/ 73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79">
                    <a:moveTo>
                      <a:pt x="9" y="73"/>
                    </a:moveTo>
                    <a:cubicBezTo>
                      <a:pt x="25" y="79"/>
                      <a:pt x="43" y="74"/>
                      <a:pt x="53" y="61"/>
                    </a:cubicBezTo>
                    <a:cubicBezTo>
                      <a:pt x="64" y="47"/>
                      <a:pt x="61" y="8"/>
                      <a:pt x="63" y="4"/>
                    </a:cubicBezTo>
                    <a:cubicBezTo>
                      <a:pt x="65" y="0"/>
                      <a:pt x="21" y="14"/>
                      <a:pt x="10" y="28"/>
                    </a:cubicBezTo>
                    <a:cubicBezTo>
                      <a:pt x="0" y="41"/>
                      <a:pt x="0" y="60"/>
                      <a:pt x="9" y="7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20" name="ïṩlîḍè"/>
              <p:cNvSpPr/>
              <p:nvPr/>
            </p:nvSpPr>
            <p:spPr bwMode="auto">
              <a:xfrm>
                <a:off x="2175493" y="5758994"/>
                <a:ext cx="44515" cy="64010"/>
              </a:xfrm>
              <a:custGeom>
                <a:avLst/>
                <a:gdLst>
                  <a:gd name="T0" fmla="*/ 5 w 34"/>
                  <a:gd name="T1" fmla="*/ 38 h 41"/>
                  <a:gd name="T2" fmla="*/ 28 w 34"/>
                  <a:gd name="T3" fmla="*/ 31 h 41"/>
                  <a:gd name="T4" fmla="*/ 33 w 34"/>
                  <a:gd name="T5" fmla="*/ 2 h 41"/>
                  <a:gd name="T6" fmla="*/ 5 w 34"/>
                  <a:gd name="T7" fmla="*/ 14 h 41"/>
                  <a:gd name="T8" fmla="*/ 5 w 34"/>
                  <a:gd name="T9" fmla="*/ 3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41">
                    <a:moveTo>
                      <a:pt x="5" y="38"/>
                    </a:moveTo>
                    <a:cubicBezTo>
                      <a:pt x="13" y="41"/>
                      <a:pt x="22" y="39"/>
                      <a:pt x="28" y="31"/>
                    </a:cubicBezTo>
                    <a:cubicBezTo>
                      <a:pt x="33" y="24"/>
                      <a:pt x="32" y="4"/>
                      <a:pt x="33" y="2"/>
                    </a:cubicBezTo>
                    <a:cubicBezTo>
                      <a:pt x="34" y="0"/>
                      <a:pt x="11" y="7"/>
                      <a:pt x="5" y="14"/>
                    </a:cubicBezTo>
                    <a:cubicBezTo>
                      <a:pt x="0" y="21"/>
                      <a:pt x="0" y="31"/>
                      <a:pt x="5" y="3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21" name="iS1ïde"/>
              <p:cNvSpPr/>
              <p:nvPr/>
            </p:nvSpPr>
            <p:spPr bwMode="auto">
              <a:xfrm>
                <a:off x="1774857" y="5379618"/>
                <a:ext cx="89030" cy="132704"/>
              </a:xfrm>
              <a:custGeom>
                <a:avLst/>
                <a:gdLst>
                  <a:gd name="T0" fmla="*/ 11 w 67"/>
                  <a:gd name="T1" fmla="*/ 78 h 84"/>
                  <a:gd name="T2" fmla="*/ 57 w 67"/>
                  <a:gd name="T3" fmla="*/ 63 h 84"/>
                  <a:gd name="T4" fmla="*/ 64 w 67"/>
                  <a:gd name="T5" fmla="*/ 4 h 84"/>
                  <a:gd name="T6" fmla="*/ 10 w 67"/>
                  <a:gd name="T7" fmla="*/ 30 h 84"/>
                  <a:gd name="T8" fmla="*/ 11 w 67"/>
                  <a:gd name="T9" fmla="*/ 7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84">
                    <a:moveTo>
                      <a:pt x="11" y="78"/>
                    </a:moveTo>
                    <a:cubicBezTo>
                      <a:pt x="27" y="84"/>
                      <a:pt x="46" y="78"/>
                      <a:pt x="57" y="63"/>
                    </a:cubicBezTo>
                    <a:cubicBezTo>
                      <a:pt x="67" y="49"/>
                      <a:pt x="62" y="7"/>
                      <a:pt x="64" y="4"/>
                    </a:cubicBezTo>
                    <a:cubicBezTo>
                      <a:pt x="66" y="0"/>
                      <a:pt x="21" y="16"/>
                      <a:pt x="10" y="30"/>
                    </a:cubicBezTo>
                    <a:cubicBezTo>
                      <a:pt x="0" y="45"/>
                      <a:pt x="1" y="65"/>
                      <a:pt x="11" y="7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22" name="îśḻiḋè"/>
              <p:cNvSpPr/>
              <p:nvPr/>
            </p:nvSpPr>
            <p:spPr bwMode="auto">
              <a:xfrm>
                <a:off x="1803660" y="5521688"/>
                <a:ext cx="61536" cy="93673"/>
              </a:xfrm>
              <a:custGeom>
                <a:avLst/>
                <a:gdLst>
                  <a:gd name="T0" fmla="*/ 10 w 46"/>
                  <a:gd name="T1" fmla="*/ 57 h 59"/>
                  <a:gd name="T2" fmla="*/ 40 w 46"/>
                  <a:gd name="T3" fmla="*/ 44 h 59"/>
                  <a:gd name="T4" fmla="*/ 41 w 46"/>
                  <a:gd name="T5" fmla="*/ 2 h 59"/>
                  <a:gd name="T6" fmla="*/ 6 w 46"/>
                  <a:gd name="T7" fmla="*/ 24 h 59"/>
                  <a:gd name="T8" fmla="*/ 10 w 46"/>
                  <a:gd name="T9" fmla="*/ 5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59">
                    <a:moveTo>
                      <a:pt x="10" y="57"/>
                    </a:moveTo>
                    <a:cubicBezTo>
                      <a:pt x="21" y="59"/>
                      <a:pt x="34" y="54"/>
                      <a:pt x="40" y="44"/>
                    </a:cubicBezTo>
                    <a:cubicBezTo>
                      <a:pt x="46" y="33"/>
                      <a:pt x="40" y="5"/>
                      <a:pt x="41" y="2"/>
                    </a:cubicBezTo>
                    <a:cubicBezTo>
                      <a:pt x="42" y="0"/>
                      <a:pt x="12" y="14"/>
                      <a:pt x="6" y="24"/>
                    </a:cubicBezTo>
                    <a:cubicBezTo>
                      <a:pt x="0" y="35"/>
                      <a:pt x="2" y="48"/>
                      <a:pt x="10" y="5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23" name="ïṥ1iďè"/>
              <p:cNvSpPr/>
              <p:nvPr/>
            </p:nvSpPr>
            <p:spPr bwMode="auto">
              <a:xfrm>
                <a:off x="1841629" y="5634096"/>
                <a:ext cx="124381" cy="99918"/>
              </a:xfrm>
              <a:custGeom>
                <a:avLst/>
                <a:gdLst>
                  <a:gd name="T0" fmla="*/ 0 w 94"/>
                  <a:gd name="T1" fmla="*/ 40 h 63"/>
                  <a:gd name="T2" fmla="*/ 44 w 94"/>
                  <a:gd name="T3" fmla="*/ 59 h 63"/>
                  <a:gd name="T4" fmla="*/ 90 w 94"/>
                  <a:gd name="T5" fmla="*/ 20 h 63"/>
                  <a:gd name="T6" fmla="*/ 32 w 94"/>
                  <a:gd name="T7" fmla="*/ 4 h 63"/>
                  <a:gd name="T8" fmla="*/ 0 w 94"/>
                  <a:gd name="T9" fmla="*/ 4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63">
                    <a:moveTo>
                      <a:pt x="0" y="40"/>
                    </a:moveTo>
                    <a:cubicBezTo>
                      <a:pt x="9" y="55"/>
                      <a:pt x="27" y="63"/>
                      <a:pt x="44" y="59"/>
                    </a:cubicBezTo>
                    <a:cubicBezTo>
                      <a:pt x="62" y="55"/>
                      <a:pt x="86" y="21"/>
                      <a:pt x="90" y="20"/>
                    </a:cubicBezTo>
                    <a:cubicBezTo>
                      <a:pt x="94" y="18"/>
                      <a:pt x="50" y="0"/>
                      <a:pt x="32" y="4"/>
                    </a:cubicBezTo>
                    <a:cubicBezTo>
                      <a:pt x="14" y="8"/>
                      <a:pt x="2" y="23"/>
                      <a:pt x="0" y="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24" name="îşḻïḓe"/>
              <p:cNvSpPr/>
              <p:nvPr/>
            </p:nvSpPr>
            <p:spPr bwMode="auto">
              <a:xfrm>
                <a:off x="1884835" y="5541984"/>
                <a:ext cx="125690" cy="101480"/>
              </a:xfrm>
              <a:custGeom>
                <a:avLst/>
                <a:gdLst>
                  <a:gd name="T0" fmla="*/ 0 w 95"/>
                  <a:gd name="T1" fmla="*/ 40 h 64"/>
                  <a:gd name="T2" fmla="*/ 45 w 95"/>
                  <a:gd name="T3" fmla="*/ 60 h 64"/>
                  <a:gd name="T4" fmla="*/ 91 w 95"/>
                  <a:gd name="T5" fmla="*/ 20 h 64"/>
                  <a:gd name="T6" fmla="*/ 32 w 95"/>
                  <a:gd name="T7" fmla="*/ 4 h 64"/>
                  <a:gd name="T8" fmla="*/ 0 w 95"/>
                  <a:gd name="T9" fmla="*/ 4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64">
                    <a:moveTo>
                      <a:pt x="0" y="40"/>
                    </a:moveTo>
                    <a:cubicBezTo>
                      <a:pt x="9" y="56"/>
                      <a:pt x="27" y="64"/>
                      <a:pt x="45" y="60"/>
                    </a:cubicBezTo>
                    <a:cubicBezTo>
                      <a:pt x="63" y="56"/>
                      <a:pt x="87" y="22"/>
                      <a:pt x="91" y="20"/>
                    </a:cubicBezTo>
                    <a:cubicBezTo>
                      <a:pt x="95" y="18"/>
                      <a:pt x="50" y="0"/>
                      <a:pt x="32" y="4"/>
                    </a:cubicBezTo>
                    <a:cubicBezTo>
                      <a:pt x="14" y="8"/>
                      <a:pt x="2" y="23"/>
                      <a:pt x="0" y="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25" name="íṩḷîḍê"/>
              <p:cNvSpPr/>
              <p:nvPr/>
            </p:nvSpPr>
            <p:spPr bwMode="auto">
              <a:xfrm>
                <a:off x="1884835" y="5823004"/>
                <a:ext cx="100814" cy="112408"/>
              </a:xfrm>
              <a:custGeom>
                <a:avLst/>
                <a:gdLst>
                  <a:gd name="T0" fmla="*/ 7 w 76"/>
                  <a:gd name="T1" fmla="*/ 8 h 71"/>
                  <a:gd name="T2" fmla="*/ 16 w 76"/>
                  <a:gd name="T3" fmla="*/ 54 h 71"/>
                  <a:gd name="T4" fmla="*/ 73 w 76"/>
                  <a:gd name="T5" fmla="*/ 69 h 71"/>
                  <a:gd name="T6" fmla="*/ 54 w 76"/>
                  <a:gd name="T7" fmla="*/ 14 h 71"/>
                  <a:gd name="T8" fmla="*/ 7 w 76"/>
                  <a:gd name="T9" fmla="*/ 8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1">
                    <a:moveTo>
                      <a:pt x="7" y="8"/>
                    </a:moveTo>
                    <a:cubicBezTo>
                      <a:pt x="0" y="23"/>
                      <a:pt x="3" y="42"/>
                      <a:pt x="16" y="54"/>
                    </a:cubicBezTo>
                    <a:cubicBezTo>
                      <a:pt x="29" y="66"/>
                      <a:pt x="69" y="66"/>
                      <a:pt x="73" y="69"/>
                    </a:cubicBezTo>
                    <a:cubicBezTo>
                      <a:pt x="76" y="71"/>
                      <a:pt x="66" y="25"/>
                      <a:pt x="54" y="14"/>
                    </a:cubicBezTo>
                    <a:cubicBezTo>
                      <a:pt x="41" y="2"/>
                      <a:pt x="22" y="0"/>
                      <a:pt x="7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26" name="íṥḻîḍè"/>
              <p:cNvSpPr/>
              <p:nvPr/>
            </p:nvSpPr>
            <p:spPr bwMode="auto">
              <a:xfrm>
                <a:off x="1989577" y="5816759"/>
                <a:ext cx="57608" cy="85868"/>
              </a:xfrm>
              <a:custGeom>
                <a:avLst/>
                <a:gdLst>
                  <a:gd name="T0" fmla="*/ 8 w 43"/>
                  <a:gd name="T1" fmla="*/ 3 h 54"/>
                  <a:gd name="T2" fmla="*/ 6 w 43"/>
                  <a:gd name="T3" fmla="*/ 34 h 54"/>
                  <a:gd name="T4" fmla="*/ 41 w 43"/>
                  <a:gd name="T5" fmla="*/ 52 h 54"/>
                  <a:gd name="T6" fmla="*/ 37 w 43"/>
                  <a:gd name="T7" fmla="*/ 14 h 54"/>
                  <a:gd name="T8" fmla="*/ 8 w 43"/>
                  <a:gd name="T9" fmla="*/ 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4">
                    <a:moveTo>
                      <a:pt x="8" y="3"/>
                    </a:moveTo>
                    <a:cubicBezTo>
                      <a:pt x="1" y="12"/>
                      <a:pt x="0" y="24"/>
                      <a:pt x="6" y="34"/>
                    </a:cubicBezTo>
                    <a:cubicBezTo>
                      <a:pt x="13" y="44"/>
                      <a:pt x="39" y="50"/>
                      <a:pt x="41" y="52"/>
                    </a:cubicBezTo>
                    <a:cubicBezTo>
                      <a:pt x="43" y="54"/>
                      <a:pt x="43" y="24"/>
                      <a:pt x="37" y="14"/>
                    </a:cubicBezTo>
                    <a:cubicBezTo>
                      <a:pt x="30" y="4"/>
                      <a:pt x="19" y="0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27" name="iṣľiḓè"/>
              <p:cNvSpPr/>
              <p:nvPr/>
            </p:nvSpPr>
            <p:spPr bwMode="auto">
              <a:xfrm>
                <a:off x="2170256" y="5812075"/>
                <a:ext cx="53681" cy="60888"/>
              </a:xfrm>
              <a:custGeom>
                <a:avLst/>
                <a:gdLst>
                  <a:gd name="T0" fmla="*/ 4 w 41"/>
                  <a:gd name="T1" fmla="*/ 4 h 38"/>
                  <a:gd name="T2" fmla="*/ 9 w 41"/>
                  <a:gd name="T3" fmla="*/ 29 h 38"/>
                  <a:gd name="T4" fmla="*/ 39 w 41"/>
                  <a:gd name="T5" fmla="*/ 37 h 38"/>
                  <a:gd name="T6" fmla="*/ 29 w 41"/>
                  <a:gd name="T7" fmla="*/ 7 h 38"/>
                  <a:gd name="T8" fmla="*/ 4 w 41"/>
                  <a:gd name="T9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8">
                    <a:moveTo>
                      <a:pt x="4" y="4"/>
                    </a:moveTo>
                    <a:cubicBezTo>
                      <a:pt x="0" y="12"/>
                      <a:pt x="2" y="22"/>
                      <a:pt x="9" y="29"/>
                    </a:cubicBezTo>
                    <a:cubicBezTo>
                      <a:pt x="16" y="35"/>
                      <a:pt x="37" y="35"/>
                      <a:pt x="39" y="37"/>
                    </a:cubicBezTo>
                    <a:cubicBezTo>
                      <a:pt x="41" y="38"/>
                      <a:pt x="36" y="14"/>
                      <a:pt x="29" y="7"/>
                    </a:cubicBezTo>
                    <a:cubicBezTo>
                      <a:pt x="22" y="1"/>
                      <a:pt x="12" y="0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28" name="îṣḻiḑe"/>
              <p:cNvSpPr/>
              <p:nvPr/>
            </p:nvSpPr>
            <p:spPr bwMode="auto">
              <a:xfrm>
                <a:off x="2106102" y="5735576"/>
                <a:ext cx="56299" cy="79623"/>
              </a:xfrm>
              <a:custGeom>
                <a:avLst/>
                <a:gdLst>
                  <a:gd name="T0" fmla="*/ 6 w 42"/>
                  <a:gd name="T1" fmla="*/ 48 h 51"/>
                  <a:gd name="T2" fmla="*/ 34 w 42"/>
                  <a:gd name="T3" fmla="*/ 39 h 51"/>
                  <a:gd name="T4" fmla="*/ 41 w 42"/>
                  <a:gd name="T5" fmla="*/ 2 h 51"/>
                  <a:gd name="T6" fmla="*/ 7 w 42"/>
                  <a:gd name="T7" fmla="*/ 18 h 51"/>
                  <a:gd name="T8" fmla="*/ 6 w 42"/>
                  <a:gd name="T9" fmla="*/ 4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1">
                    <a:moveTo>
                      <a:pt x="6" y="48"/>
                    </a:moveTo>
                    <a:cubicBezTo>
                      <a:pt x="16" y="51"/>
                      <a:pt x="28" y="48"/>
                      <a:pt x="34" y="39"/>
                    </a:cubicBezTo>
                    <a:cubicBezTo>
                      <a:pt x="41" y="31"/>
                      <a:pt x="40" y="5"/>
                      <a:pt x="41" y="2"/>
                    </a:cubicBezTo>
                    <a:cubicBezTo>
                      <a:pt x="42" y="0"/>
                      <a:pt x="13" y="9"/>
                      <a:pt x="7" y="18"/>
                    </a:cubicBezTo>
                    <a:cubicBezTo>
                      <a:pt x="0" y="27"/>
                      <a:pt x="0" y="39"/>
                      <a:pt x="6" y="4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29" name="ïŝļïdè"/>
              <p:cNvSpPr/>
              <p:nvPr/>
            </p:nvSpPr>
            <p:spPr bwMode="auto">
              <a:xfrm>
                <a:off x="2074679" y="5812075"/>
                <a:ext cx="83793" cy="93673"/>
              </a:xfrm>
              <a:custGeom>
                <a:avLst/>
                <a:gdLst>
                  <a:gd name="T0" fmla="*/ 6 w 63"/>
                  <a:gd name="T1" fmla="*/ 7 h 59"/>
                  <a:gd name="T2" fmla="*/ 13 w 63"/>
                  <a:gd name="T3" fmla="*/ 45 h 59"/>
                  <a:gd name="T4" fmla="*/ 60 w 63"/>
                  <a:gd name="T5" fmla="*/ 57 h 59"/>
                  <a:gd name="T6" fmla="*/ 44 w 63"/>
                  <a:gd name="T7" fmla="*/ 11 h 59"/>
                  <a:gd name="T8" fmla="*/ 6 w 63"/>
                  <a:gd name="T9" fmla="*/ 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59">
                    <a:moveTo>
                      <a:pt x="6" y="7"/>
                    </a:moveTo>
                    <a:cubicBezTo>
                      <a:pt x="0" y="20"/>
                      <a:pt x="2" y="35"/>
                      <a:pt x="13" y="45"/>
                    </a:cubicBezTo>
                    <a:cubicBezTo>
                      <a:pt x="24" y="55"/>
                      <a:pt x="57" y="55"/>
                      <a:pt x="60" y="57"/>
                    </a:cubicBezTo>
                    <a:cubicBezTo>
                      <a:pt x="63" y="59"/>
                      <a:pt x="55" y="21"/>
                      <a:pt x="44" y="11"/>
                    </a:cubicBezTo>
                    <a:cubicBezTo>
                      <a:pt x="33" y="2"/>
                      <a:pt x="18" y="0"/>
                      <a:pt x="6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30" name="íslïḑé"/>
              <p:cNvSpPr/>
              <p:nvPr/>
            </p:nvSpPr>
            <p:spPr bwMode="auto">
              <a:xfrm>
                <a:off x="1619053" y="5607556"/>
                <a:ext cx="79866" cy="159244"/>
              </a:xfrm>
              <a:custGeom>
                <a:avLst/>
                <a:gdLst>
                  <a:gd name="T0" fmla="*/ 30 w 61"/>
                  <a:gd name="T1" fmla="*/ 101 h 101"/>
                  <a:gd name="T2" fmla="*/ 1 w 61"/>
                  <a:gd name="T3" fmla="*/ 60 h 101"/>
                  <a:gd name="T4" fmla="*/ 31 w 61"/>
                  <a:gd name="T5" fmla="*/ 4 h 101"/>
                  <a:gd name="T6" fmla="*/ 61 w 61"/>
                  <a:gd name="T7" fmla="*/ 61 h 101"/>
                  <a:gd name="T8" fmla="*/ 30 w 61"/>
                  <a:gd name="T9" fmla="*/ 10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101">
                    <a:moveTo>
                      <a:pt x="30" y="101"/>
                    </a:moveTo>
                    <a:cubicBezTo>
                      <a:pt x="13" y="96"/>
                      <a:pt x="0" y="79"/>
                      <a:pt x="1" y="60"/>
                    </a:cubicBezTo>
                    <a:cubicBezTo>
                      <a:pt x="1" y="41"/>
                      <a:pt x="31" y="9"/>
                      <a:pt x="31" y="4"/>
                    </a:cubicBezTo>
                    <a:cubicBezTo>
                      <a:pt x="32" y="0"/>
                      <a:pt x="61" y="42"/>
                      <a:pt x="61" y="61"/>
                    </a:cubicBezTo>
                    <a:cubicBezTo>
                      <a:pt x="60" y="80"/>
                      <a:pt x="47" y="96"/>
                      <a:pt x="30" y="1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31" name="íṧḻïḓé"/>
              <p:cNvSpPr/>
              <p:nvPr/>
            </p:nvSpPr>
            <p:spPr bwMode="auto">
              <a:xfrm>
                <a:off x="1530022" y="5577892"/>
                <a:ext cx="91649" cy="153000"/>
              </a:xfrm>
              <a:custGeom>
                <a:avLst/>
                <a:gdLst>
                  <a:gd name="T0" fmla="*/ 48 w 69"/>
                  <a:gd name="T1" fmla="*/ 95 h 96"/>
                  <a:gd name="T2" fmla="*/ 7 w 69"/>
                  <a:gd name="T3" fmla="*/ 67 h 96"/>
                  <a:gd name="T4" fmla="*/ 16 w 69"/>
                  <a:gd name="T5" fmla="*/ 4 h 96"/>
                  <a:gd name="T6" fmla="*/ 63 w 69"/>
                  <a:gd name="T7" fmla="*/ 47 h 96"/>
                  <a:gd name="T8" fmla="*/ 48 w 69"/>
                  <a:gd name="T9" fmla="*/ 95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96">
                    <a:moveTo>
                      <a:pt x="48" y="95"/>
                    </a:moveTo>
                    <a:cubicBezTo>
                      <a:pt x="30" y="96"/>
                      <a:pt x="13" y="85"/>
                      <a:pt x="7" y="67"/>
                    </a:cubicBezTo>
                    <a:cubicBezTo>
                      <a:pt x="0" y="49"/>
                      <a:pt x="17" y="8"/>
                      <a:pt x="16" y="4"/>
                    </a:cubicBezTo>
                    <a:cubicBezTo>
                      <a:pt x="15" y="0"/>
                      <a:pt x="57" y="29"/>
                      <a:pt x="63" y="47"/>
                    </a:cubicBezTo>
                    <a:cubicBezTo>
                      <a:pt x="69" y="65"/>
                      <a:pt x="63" y="85"/>
                      <a:pt x="48" y="9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32" name="í$lïďe"/>
              <p:cNvSpPr/>
              <p:nvPr/>
            </p:nvSpPr>
            <p:spPr bwMode="auto">
              <a:xfrm>
                <a:off x="1641311" y="5349954"/>
                <a:ext cx="141401" cy="120214"/>
              </a:xfrm>
              <a:custGeom>
                <a:avLst/>
                <a:gdLst>
                  <a:gd name="T0" fmla="*/ 89 w 107"/>
                  <a:gd name="T1" fmla="*/ 2 h 76"/>
                  <a:gd name="T2" fmla="*/ 71 w 107"/>
                  <a:gd name="T3" fmla="*/ 23 h 76"/>
                  <a:gd name="T4" fmla="*/ 64 w 107"/>
                  <a:gd name="T5" fmla="*/ 18 h 76"/>
                  <a:gd name="T6" fmla="*/ 4 w 107"/>
                  <a:gd name="T7" fmla="*/ 15 h 76"/>
                  <a:gd name="T8" fmla="*/ 35 w 107"/>
                  <a:gd name="T9" fmla="*/ 67 h 76"/>
                  <a:gd name="T10" fmla="*/ 80 w 107"/>
                  <a:gd name="T11" fmla="*/ 65 h 76"/>
                  <a:gd name="T12" fmla="*/ 83 w 107"/>
                  <a:gd name="T13" fmla="*/ 66 h 76"/>
                  <a:gd name="T14" fmla="*/ 105 w 107"/>
                  <a:gd name="T15" fmla="*/ 41 h 76"/>
                  <a:gd name="T16" fmla="*/ 89 w 107"/>
                  <a:gd name="T17" fmla="*/ 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" h="76">
                    <a:moveTo>
                      <a:pt x="89" y="2"/>
                    </a:moveTo>
                    <a:cubicBezTo>
                      <a:pt x="89" y="0"/>
                      <a:pt x="78" y="12"/>
                      <a:pt x="71" y="23"/>
                    </a:cubicBezTo>
                    <a:cubicBezTo>
                      <a:pt x="69" y="21"/>
                      <a:pt x="66" y="20"/>
                      <a:pt x="64" y="18"/>
                    </a:cubicBezTo>
                    <a:cubicBezTo>
                      <a:pt x="48" y="9"/>
                      <a:pt x="0" y="13"/>
                      <a:pt x="4" y="15"/>
                    </a:cubicBezTo>
                    <a:cubicBezTo>
                      <a:pt x="7" y="18"/>
                      <a:pt x="19" y="58"/>
                      <a:pt x="35" y="67"/>
                    </a:cubicBezTo>
                    <a:cubicBezTo>
                      <a:pt x="49" y="76"/>
                      <a:pt x="67" y="74"/>
                      <a:pt x="80" y="65"/>
                    </a:cubicBezTo>
                    <a:cubicBezTo>
                      <a:pt x="81" y="65"/>
                      <a:pt x="82" y="66"/>
                      <a:pt x="83" y="66"/>
                    </a:cubicBezTo>
                    <a:cubicBezTo>
                      <a:pt x="95" y="64"/>
                      <a:pt x="104" y="54"/>
                      <a:pt x="105" y="41"/>
                    </a:cubicBezTo>
                    <a:cubicBezTo>
                      <a:pt x="107" y="28"/>
                      <a:pt x="89" y="5"/>
                      <a:pt x="89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33" name="ïṩ1íḍe"/>
              <p:cNvSpPr/>
              <p:nvPr/>
            </p:nvSpPr>
            <p:spPr bwMode="auto">
              <a:xfrm>
                <a:off x="1535260" y="5421770"/>
                <a:ext cx="140092" cy="129582"/>
              </a:xfrm>
              <a:custGeom>
                <a:avLst/>
                <a:gdLst>
                  <a:gd name="T0" fmla="*/ 104 w 106"/>
                  <a:gd name="T1" fmla="*/ 37 h 82"/>
                  <a:gd name="T2" fmla="*/ 79 w 106"/>
                  <a:gd name="T3" fmla="*/ 2 h 82"/>
                  <a:gd name="T4" fmla="*/ 67 w 106"/>
                  <a:gd name="T5" fmla="*/ 26 h 82"/>
                  <a:gd name="T6" fmla="*/ 64 w 106"/>
                  <a:gd name="T7" fmla="*/ 23 h 82"/>
                  <a:gd name="T8" fmla="*/ 3 w 106"/>
                  <a:gd name="T9" fmla="*/ 21 h 82"/>
                  <a:gd name="T10" fmla="*/ 35 w 106"/>
                  <a:gd name="T11" fmla="*/ 72 h 82"/>
                  <a:gd name="T12" fmla="*/ 82 w 106"/>
                  <a:gd name="T13" fmla="*/ 68 h 82"/>
                  <a:gd name="T14" fmla="*/ 83 w 106"/>
                  <a:gd name="T15" fmla="*/ 66 h 82"/>
                  <a:gd name="T16" fmla="*/ 88 w 106"/>
                  <a:gd name="T17" fmla="*/ 67 h 82"/>
                  <a:gd name="T18" fmla="*/ 104 w 106"/>
                  <a:gd name="T19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6" h="82">
                    <a:moveTo>
                      <a:pt x="104" y="37"/>
                    </a:moveTo>
                    <a:cubicBezTo>
                      <a:pt x="103" y="24"/>
                      <a:pt x="80" y="5"/>
                      <a:pt x="79" y="2"/>
                    </a:cubicBezTo>
                    <a:cubicBezTo>
                      <a:pt x="78" y="0"/>
                      <a:pt x="71" y="13"/>
                      <a:pt x="67" y="26"/>
                    </a:cubicBezTo>
                    <a:cubicBezTo>
                      <a:pt x="66" y="25"/>
                      <a:pt x="65" y="24"/>
                      <a:pt x="64" y="23"/>
                    </a:cubicBezTo>
                    <a:cubicBezTo>
                      <a:pt x="48" y="14"/>
                      <a:pt x="0" y="18"/>
                      <a:pt x="3" y="21"/>
                    </a:cubicBezTo>
                    <a:cubicBezTo>
                      <a:pt x="7" y="23"/>
                      <a:pt x="19" y="63"/>
                      <a:pt x="35" y="72"/>
                    </a:cubicBezTo>
                    <a:cubicBezTo>
                      <a:pt x="50" y="82"/>
                      <a:pt x="69" y="79"/>
                      <a:pt x="82" y="68"/>
                    </a:cubicBezTo>
                    <a:cubicBezTo>
                      <a:pt x="82" y="67"/>
                      <a:pt x="83" y="66"/>
                      <a:pt x="83" y="66"/>
                    </a:cubicBezTo>
                    <a:cubicBezTo>
                      <a:pt x="84" y="66"/>
                      <a:pt x="86" y="67"/>
                      <a:pt x="88" y="67"/>
                    </a:cubicBezTo>
                    <a:cubicBezTo>
                      <a:pt x="99" y="62"/>
                      <a:pt x="106" y="50"/>
                      <a:pt x="104" y="3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34" name="iśḻîḓé"/>
              <p:cNvSpPr/>
              <p:nvPr/>
            </p:nvSpPr>
            <p:spPr bwMode="auto">
              <a:xfrm>
                <a:off x="1395168" y="5562280"/>
                <a:ext cx="142711" cy="232622"/>
              </a:xfrm>
              <a:custGeom>
                <a:avLst/>
                <a:gdLst>
                  <a:gd name="T0" fmla="*/ 102 w 108"/>
                  <a:gd name="T1" fmla="*/ 48 h 147"/>
                  <a:gd name="T2" fmla="*/ 55 w 108"/>
                  <a:gd name="T3" fmla="*/ 5 h 147"/>
                  <a:gd name="T4" fmla="*/ 45 w 108"/>
                  <a:gd name="T5" fmla="*/ 68 h 147"/>
                  <a:gd name="T6" fmla="*/ 55 w 108"/>
                  <a:gd name="T7" fmla="*/ 83 h 147"/>
                  <a:gd name="T8" fmla="*/ 35 w 108"/>
                  <a:gd name="T9" fmla="*/ 89 h 147"/>
                  <a:gd name="T10" fmla="*/ 4 w 108"/>
                  <a:gd name="T11" fmla="*/ 140 h 147"/>
                  <a:gd name="T12" fmla="*/ 64 w 108"/>
                  <a:gd name="T13" fmla="*/ 138 h 147"/>
                  <a:gd name="T14" fmla="*/ 84 w 108"/>
                  <a:gd name="T15" fmla="*/ 96 h 147"/>
                  <a:gd name="T16" fmla="*/ 87 w 108"/>
                  <a:gd name="T17" fmla="*/ 96 h 147"/>
                  <a:gd name="T18" fmla="*/ 102 w 108"/>
                  <a:gd name="T19" fmla="*/ 48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8" h="147">
                    <a:moveTo>
                      <a:pt x="102" y="48"/>
                    </a:moveTo>
                    <a:cubicBezTo>
                      <a:pt x="95" y="30"/>
                      <a:pt x="54" y="0"/>
                      <a:pt x="55" y="5"/>
                    </a:cubicBezTo>
                    <a:cubicBezTo>
                      <a:pt x="56" y="9"/>
                      <a:pt x="39" y="50"/>
                      <a:pt x="45" y="68"/>
                    </a:cubicBezTo>
                    <a:cubicBezTo>
                      <a:pt x="47" y="74"/>
                      <a:pt x="51" y="79"/>
                      <a:pt x="55" y="83"/>
                    </a:cubicBezTo>
                    <a:cubicBezTo>
                      <a:pt x="48" y="83"/>
                      <a:pt x="42" y="85"/>
                      <a:pt x="35" y="89"/>
                    </a:cubicBezTo>
                    <a:cubicBezTo>
                      <a:pt x="20" y="98"/>
                      <a:pt x="0" y="142"/>
                      <a:pt x="4" y="140"/>
                    </a:cubicBezTo>
                    <a:cubicBezTo>
                      <a:pt x="8" y="138"/>
                      <a:pt x="48" y="147"/>
                      <a:pt x="64" y="138"/>
                    </a:cubicBezTo>
                    <a:cubicBezTo>
                      <a:pt x="79" y="129"/>
                      <a:pt x="86" y="112"/>
                      <a:pt x="84" y="96"/>
                    </a:cubicBezTo>
                    <a:cubicBezTo>
                      <a:pt x="85" y="96"/>
                      <a:pt x="86" y="96"/>
                      <a:pt x="87" y="96"/>
                    </a:cubicBezTo>
                    <a:cubicBezTo>
                      <a:pt x="102" y="85"/>
                      <a:pt x="108" y="66"/>
                      <a:pt x="102" y="4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35" name="íśľíḋè"/>
              <p:cNvSpPr/>
              <p:nvPr/>
            </p:nvSpPr>
            <p:spPr bwMode="auto">
              <a:xfrm>
                <a:off x="1725104" y="5534178"/>
                <a:ext cx="83793" cy="78061"/>
              </a:xfrm>
              <a:custGeom>
                <a:avLst/>
                <a:gdLst>
                  <a:gd name="T0" fmla="*/ 62 w 64"/>
                  <a:gd name="T1" fmla="*/ 38 h 49"/>
                  <a:gd name="T2" fmla="*/ 27 w 64"/>
                  <a:gd name="T3" fmla="*/ 43 h 49"/>
                  <a:gd name="T4" fmla="*/ 2 w 64"/>
                  <a:gd name="T5" fmla="*/ 6 h 49"/>
                  <a:gd name="T6" fmla="*/ 47 w 64"/>
                  <a:gd name="T7" fmla="*/ 6 h 49"/>
                  <a:gd name="T8" fmla="*/ 62 w 64"/>
                  <a:gd name="T9" fmla="*/ 3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49">
                    <a:moveTo>
                      <a:pt x="62" y="38"/>
                    </a:moveTo>
                    <a:cubicBezTo>
                      <a:pt x="53" y="47"/>
                      <a:pt x="39" y="49"/>
                      <a:pt x="27" y="43"/>
                    </a:cubicBezTo>
                    <a:cubicBezTo>
                      <a:pt x="15" y="37"/>
                      <a:pt x="5" y="8"/>
                      <a:pt x="2" y="6"/>
                    </a:cubicBezTo>
                    <a:cubicBezTo>
                      <a:pt x="0" y="4"/>
                      <a:pt x="35" y="0"/>
                      <a:pt x="47" y="6"/>
                    </a:cubicBezTo>
                    <a:cubicBezTo>
                      <a:pt x="58" y="12"/>
                      <a:pt x="64" y="26"/>
                      <a:pt x="62" y="3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36" name="iś1ïḓe"/>
              <p:cNvSpPr/>
              <p:nvPr/>
            </p:nvSpPr>
            <p:spPr bwMode="auto">
              <a:xfrm>
                <a:off x="1691063" y="5460801"/>
                <a:ext cx="90340" cy="73378"/>
              </a:xfrm>
              <a:custGeom>
                <a:avLst/>
                <a:gdLst>
                  <a:gd name="T0" fmla="*/ 68 w 68"/>
                  <a:gd name="T1" fmla="*/ 32 h 47"/>
                  <a:gd name="T2" fmla="*/ 34 w 68"/>
                  <a:gd name="T3" fmla="*/ 44 h 47"/>
                  <a:gd name="T4" fmla="*/ 3 w 68"/>
                  <a:gd name="T5" fmla="*/ 12 h 47"/>
                  <a:gd name="T6" fmla="*/ 46 w 68"/>
                  <a:gd name="T7" fmla="*/ 4 h 47"/>
                  <a:gd name="T8" fmla="*/ 68 w 68"/>
                  <a:gd name="T9" fmla="*/ 3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47">
                    <a:moveTo>
                      <a:pt x="68" y="32"/>
                    </a:moveTo>
                    <a:cubicBezTo>
                      <a:pt x="60" y="42"/>
                      <a:pt x="47" y="47"/>
                      <a:pt x="34" y="44"/>
                    </a:cubicBezTo>
                    <a:cubicBezTo>
                      <a:pt x="22" y="40"/>
                      <a:pt x="6" y="14"/>
                      <a:pt x="3" y="12"/>
                    </a:cubicBezTo>
                    <a:cubicBezTo>
                      <a:pt x="0" y="11"/>
                      <a:pt x="34" y="0"/>
                      <a:pt x="46" y="4"/>
                    </a:cubicBezTo>
                    <a:cubicBezTo>
                      <a:pt x="59" y="7"/>
                      <a:pt x="67" y="19"/>
                      <a:pt x="68" y="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37" name="îŝḻíḓè"/>
              <p:cNvSpPr/>
              <p:nvPr/>
            </p:nvSpPr>
            <p:spPr bwMode="auto">
              <a:xfrm>
                <a:off x="1873051" y="5424893"/>
                <a:ext cx="70701" cy="118653"/>
              </a:xfrm>
              <a:custGeom>
                <a:avLst/>
                <a:gdLst>
                  <a:gd name="T0" fmla="*/ 18 w 53"/>
                  <a:gd name="T1" fmla="*/ 75 h 75"/>
                  <a:gd name="T2" fmla="*/ 5 w 53"/>
                  <a:gd name="T3" fmla="*/ 38 h 75"/>
                  <a:gd name="T4" fmla="*/ 40 w 53"/>
                  <a:gd name="T5" fmla="*/ 3 h 75"/>
                  <a:gd name="T6" fmla="*/ 49 w 53"/>
                  <a:gd name="T7" fmla="*/ 51 h 75"/>
                  <a:gd name="T8" fmla="*/ 18 w 53"/>
                  <a:gd name="T9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75">
                    <a:moveTo>
                      <a:pt x="18" y="75"/>
                    </a:moveTo>
                    <a:cubicBezTo>
                      <a:pt x="6" y="67"/>
                      <a:pt x="0" y="52"/>
                      <a:pt x="5" y="38"/>
                    </a:cubicBezTo>
                    <a:cubicBezTo>
                      <a:pt x="9" y="24"/>
                      <a:pt x="38" y="6"/>
                      <a:pt x="40" y="3"/>
                    </a:cubicBezTo>
                    <a:cubicBezTo>
                      <a:pt x="41" y="0"/>
                      <a:pt x="53" y="37"/>
                      <a:pt x="49" y="51"/>
                    </a:cubicBezTo>
                    <a:cubicBezTo>
                      <a:pt x="45" y="65"/>
                      <a:pt x="32" y="74"/>
                      <a:pt x="18" y="7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38" name="ïsḻídé"/>
              <p:cNvSpPr/>
              <p:nvPr/>
            </p:nvSpPr>
            <p:spPr bwMode="auto">
              <a:xfrm>
                <a:off x="1518239" y="5735576"/>
                <a:ext cx="116526" cy="104602"/>
              </a:xfrm>
              <a:custGeom>
                <a:avLst/>
                <a:gdLst>
                  <a:gd name="T0" fmla="*/ 84 w 88"/>
                  <a:gd name="T1" fmla="*/ 14 h 67"/>
                  <a:gd name="T2" fmla="*/ 65 w 88"/>
                  <a:gd name="T3" fmla="*/ 58 h 67"/>
                  <a:gd name="T4" fmla="*/ 4 w 88"/>
                  <a:gd name="T5" fmla="*/ 60 h 67"/>
                  <a:gd name="T6" fmla="*/ 36 w 88"/>
                  <a:gd name="T7" fmla="*/ 9 h 67"/>
                  <a:gd name="T8" fmla="*/ 84 w 88"/>
                  <a:gd name="T9" fmla="*/ 14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67">
                    <a:moveTo>
                      <a:pt x="84" y="14"/>
                    </a:moveTo>
                    <a:cubicBezTo>
                      <a:pt x="88" y="31"/>
                      <a:pt x="80" y="49"/>
                      <a:pt x="65" y="58"/>
                    </a:cubicBezTo>
                    <a:cubicBezTo>
                      <a:pt x="49" y="67"/>
                      <a:pt x="8" y="59"/>
                      <a:pt x="4" y="60"/>
                    </a:cubicBezTo>
                    <a:cubicBezTo>
                      <a:pt x="0" y="62"/>
                      <a:pt x="20" y="18"/>
                      <a:pt x="36" y="9"/>
                    </a:cubicBezTo>
                    <a:cubicBezTo>
                      <a:pt x="52" y="0"/>
                      <a:pt x="71" y="3"/>
                      <a:pt x="84" y="1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39" name="íşḷíḓè"/>
              <p:cNvSpPr/>
              <p:nvPr/>
            </p:nvSpPr>
            <p:spPr bwMode="auto">
              <a:xfrm>
                <a:off x="1613816" y="5549790"/>
                <a:ext cx="73319" cy="68694"/>
              </a:xfrm>
              <a:custGeom>
                <a:avLst/>
                <a:gdLst>
                  <a:gd name="T0" fmla="*/ 54 w 56"/>
                  <a:gd name="T1" fmla="*/ 10 h 43"/>
                  <a:gd name="T2" fmla="*/ 41 w 56"/>
                  <a:gd name="T3" fmla="*/ 38 h 43"/>
                  <a:gd name="T4" fmla="*/ 3 w 56"/>
                  <a:gd name="T5" fmla="*/ 39 h 43"/>
                  <a:gd name="T6" fmla="*/ 23 w 56"/>
                  <a:gd name="T7" fmla="*/ 6 h 43"/>
                  <a:gd name="T8" fmla="*/ 54 w 56"/>
                  <a:gd name="T9" fmla="*/ 1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43">
                    <a:moveTo>
                      <a:pt x="54" y="10"/>
                    </a:moveTo>
                    <a:cubicBezTo>
                      <a:pt x="56" y="20"/>
                      <a:pt x="51" y="32"/>
                      <a:pt x="41" y="38"/>
                    </a:cubicBezTo>
                    <a:cubicBezTo>
                      <a:pt x="31" y="43"/>
                      <a:pt x="5" y="38"/>
                      <a:pt x="3" y="39"/>
                    </a:cubicBezTo>
                    <a:cubicBezTo>
                      <a:pt x="0" y="40"/>
                      <a:pt x="13" y="12"/>
                      <a:pt x="23" y="6"/>
                    </a:cubicBezTo>
                    <a:cubicBezTo>
                      <a:pt x="33" y="0"/>
                      <a:pt x="45" y="2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40" name="îṧ1iḍè"/>
              <p:cNvSpPr/>
              <p:nvPr/>
            </p:nvSpPr>
            <p:spPr bwMode="auto">
              <a:xfrm>
                <a:off x="1694991" y="5615361"/>
                <a:ext cx="74629" cy="67133"/>
              </a:xfrm>
              <a:custGeom>
                <a:avLst/>
                <a:gdLst>
                  <a:gd name="T0" fmla="*/ 54 w 56"/>
                  <a:gd name="T1" fmla="*/ 9 h 43"/>
                  <a:gd name="T2" fmla="*/ 41 w 56"/>
                  <a:gd name="T3" fmla="*/ 38 h 43"/>
                  <a:gd name="T4" fmla="*/ 3 w 56"/>
                  <a:gd name="T5" fmla="*/ 39 h 43"/>
                  <a:gd name="T6" fmla="*/ 23 w 56"/>
                  <a:gd name="T7" fmla="*/ 6 h 43"/>
                  <a:gd name="T8" fmla="*/ 54 w 56"/>
                  <a:gd name="T9" fmla="*/ 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43">
                    <a:moveTo>
                      <a:pt x="54" y="9"/>
                    </a:moveTo>
                    <a:cubicBezTo>
                      <a:pt x="56" y="20"/>
                      <a:pt x="51" y="32"/>
                      <a:pt x="41" y="38"/>
                    </a:cubicBezTo>
                    <a:cubicBezTo>
                      <a:pt x="31" y="43"/>
                      <a:pt x="6" y="38"/>
                      <a:pt x="3" y="39"/>
                    </a:cubicBezTo>
                    <a:cubicBezTo>
                      <a:pt x="0" y="40"/>
                      <a:pt x="13" y="12"/>
                      <a:pt x="23" y="6"/>
                    </a:cubicBezTo>
                    <a:cubicBezTo>
                      <a:pt x="33" y="0"/>
                      <a:pt x="46" y="2"/>
                      <a:pt x="54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41" name="iş1ïḓé"/>
              <p:cNvSpPr/>
              <p:nvPr/>
            </p:nvSpPr>
            <p:spPr bwMode="auto">
              <a:xfrm>
                <a:off x="1615125" y="5688739"/>
                <a:ext cx="171515" cy="226377"/>
              </a:xfrm>
              <a:custGeom>
                <a:avLst/>
                <a:gdLst>
                  <a:gd name="T0" fmla="*/ 100 w 130"/>
                  <a:gd name="T1" fmla="*/ 5 h 143"/>
                  <a:gd name="T2" fmla="*/ 70 w 130"/>
                  <a:gd name="T3" fmla="*/ 60 h 143"/>
                  <a:gd name="T4" fmla="*/ 76 w 130"/>
                  <a:gd name="T5" fmla="*/ 84 h 143"/>
                  <a:gd name="T6" fmla="*/ 36 w 130"/>
                  <a:gd name="T7" fmla="*/ 84 h 143"/>
                  <a:gd name="T8" fmla="*/ 4 w 130"/>
                  <a:gd name="T9" fmla="*/ 136 h 143"/>
                  <a:gd name="T10" fmla="*/ 64 w 130"/>
                  <a:gd name="T11" fmla="*/ 134 h 143"/>
                  <a:gd name="T12" fmla="*/ 84 w 130"/>
                  <a:gd name="T13" fmla="*/ 93 h 143"/>
                  <a:gd name="T14" fmla="*/ 99 w 130"/>
                  <a:gd name="T15" fmla="*/ 102 h 143"/>
                  <a:gd name="T16" fmla="*/ 130 w 130"/>
                  <a:gd name="T17" fmla="*/ 61 h 143"/>
                  <a:gd name="T18" fmla="*/ 100 w 130"/>
                  <a:gd name="T19" fmla="*/ 5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0" h="143">
                    <a:moveTo>
                      <a:pt x="100" y="5"/>
                    </a:moveTo>
                    <a:cubicBezTo>
                      <a:pt x="100" y="9"/>
                      <a:pt x="70" y="41"/>
                      <a:pt x="70" y="60"/>
                    </a:cubicBezTo>
                    <a:cubicBezTo>
                      <a:pt x="69" y="69"/>
                      <a:pt x="72" y="77"/>
                      <a:pt x="76" y="84"/>
                    </a:cubicBezTo>
                    <a:cubicBezTo>
                      <a:pt x="64" y="77"/>
                      <a:pt x="49" y="77"/>
                      <a:pt x="36" y="84"/>
                    </a:cubicBezTo>
                    <a:cubicBezTo>
                      <a:pt x="20" y="93"/>
                      <a:pt x="0" y="137"/>
                      <a:pt x="4" y="136"/>
                    </a:cubicBezTo>
                    <a:cubicBezTo>
                      <a:pt x="8" y="134"/>
                      <a:pt x="49" y="143"/>
                      <a:pt x="64" y="134"/>
                    </a:cubicBezTo>
                    <a:cubicBezTo>
                      <a:pt x="79" y="125"/>
                      <a:pt x="86" y="109"/>
                      <a:pt x="84" y="93"/>
                    </a:cubicBezTo>
                    <a:cubicBezTo>
                      <a:pt x="89" y="97"/>
                      <a:pt x="94" y="100"/>
                      <a:pt x="99" y="102"/>
                    </a:cubicBezTo>
                    <a:cubicBezTo>
                      <a:pt x="116" y="97"/>
                      <a:pt x="129" y="81"/>
                      <a:pt x="130" y="61"/>
                    </a:cubicBezTo>
                    <a:cubicBezTo>
                      <a:pt x="130" y="42"/>
                      <a:pt x="101" y="0"/>
                      <a:pt x="100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</p:grpSp>
        <p:grpSp>
          <p:nvGrpSpPr>
            <p:cNvPr id="35" name="íṩḷidé"/>
            <p:cNvGrpSpPr/>
            <p:nvPr/>
          </p:nvGrpSpPr>
          <p:grpSpPr>
            <a:xfrm>
              <a:off x="4746627" y="3853226"/>
              <a:ext cx="2824606" cy="3158428"/>
              <a:chOff x="4915785" y="4271272"/>
              <a:chExt cx="2486289" cy="2780127"/>
            </a:xfrm>
          </p:grpSpPr>
          <p:sp>
            <p:nvSpPr>
              <p:cNvPr id="90" name="iṧļiďé"/>
              <p:cNvSpPr/>
              <p:nvPr/>
            </p:nvSpPr>
            <p:spPr bwMode="auto">
              <a:xfrm>
                <a:off x="5029770" y="4504833"/>
                <a:ext cx="2372304" cy="2546566"/>
              </a:xfrm>
              <a:custGeom>
                <a:avLst/>
                <a:gdLst>
                  <a:gd name="T0" fmla="*/ 570 w 658"/>
                  <a:gd name="T1" fmla="*/ 552 h 667"/>
                  <a:gd name="T2" fmla="*/ 408 w 658"/>
                  <a:gd name="T3" fmla="*/ 548 h 667"/>
                  <a:gd name="T4" fmla="*/ 266 w 658"/>
                  <a:gd name="T5" fmla="*/ 485 h 667"/>
                  <a:gd name="T6" fmla="*/ 269 w 658"/>
                  <a:gd name="T7" fmla="*/ 323 h 667"/>
                  <a:gd name="T8" fmla="*/ 380 w 658"/>
                  <a:gd name="T9" fmla="*/ 240 h 667"/>
                  <a:gd name="T10" fmla="*/ 552 w 658"/>
                  <a:gd name="T11" fmla="*/ 235 h 667"/>
                  <a:gd name="T12" fmla="*/ 561 w 658"/>
                  <a:gd name="T13" fmla="*/ 231 h 667"/>
                  <a:gd name="T14" fmla="*/ 491 w 658"/>
                  <a:gd name="T15" fmla="*/ 230 h 667"/>
                  <a:gd name="T16" fmla="*/ 306 w 658"/>
                  <a:gd name="T17" fmla="*/ 255 h 667"/>
                  <a:gd name="T18" fmla="*/ 346 w 658"/>
                  <a:gd name="T19" fmla="*/ 59 h 667"/>
                  <a:gd name="T20" fmla="*/ 280 w 658"/>
                  <a:gd name="T21" fmla="*/ 75 h 667"/>
                  <a:gd name="T22" fmla="*/ 256 w 658"/>
                  <a:gd name="T23" fmla="*/ 19 h 667"/>
                  <a:gd name="T24" fmla="*/ 246 w 658"/>
                  <a:gd name="T25" fmla="*/ 15 h 667"/>
                  <a:gd name="T26" fmla="*/ 272 w 658"/>
                  <a:gd name="T27" fmla="*/ 67 h 667"/>
                  <a:gd name="T28" fmla="*/ 156 w 658"/>
                  <a:gd name="T29" fmla="*/ 49 h 667"/>
                  <a:gd name="T30" fmla="*/ 265 w 658"/>
                  <a:gd name="T31" fmla="*/ 291 h 667"/>
                  <a:gd name="T32" fmla="*/ 201 w 658"/>
                  <a:gd name="T33" fmla="*/ 220 h 667"/>
                  <a:gd name="T34" fmla="*/ 121 w 658"/>
                  <a:gd name="T35" fmla="*/ 179 h 667"/>
                  <a:gd name="T36" fmla="*/ 31 w 658"/>
                  <a:gd name="T37" fmla="*/ 172 h 667"/>
                  <a:gd name="T38" fmla="*/ 135 w 658"/>
                  <a:gd name="T39" fmla="*/ 191 h 667"/>
                  <a:gd name="T40" fmla="*/ 210 w 658"/>
                  <a:gd name="T41" fmla="*/ 238 h 667"/>
                  <a:gd name="T42" fmla="*/ 248 w 658"/>
                  <a:gd name="T43" fmla="*/ 338 h 667"/>
                  <a:gd name="T44" fmla="*/ 212 w 658"/>
                  <a:gd name="T45" fmla="*/ 524 h 667"/>
                  <a:gd name="T46" fmla="*/ 122 w 658"/>
                  <a:gd name="T47" fmla="*/ 526 h 667"/>
                  <a:gd name="T48" fmla="*/ 63 w 658"/>
                  <a:gd name="T49" fmla="*/ 524 h 667"/>
                  <a:gd name="T50" fmla="*/ 16 w 658"/>
                  <a:gd name="T51" fmla="*/ 529 h 667"/>
                  <a:gd name="T52" fmla="*/ 15 w 658"/>
                  <a:gd name="T53" fmla="*/ 530 h 667"/>
                  <a:gd name="T54" fmla="*/ 64 w 658"/>
                  <a:gd name="T55" fmla="*/ 526 h 667"/>
                  <a:gd name="T56" fmla="*/ 120 w 658"/>
                  <a:gd name="T57" fmla="*/ 530 h 667"/>
                  <a:gd name="T58" fmla="*/ 195 w 658"/>
                  <a:gd name="T59" fmla="*/ 535 h 667"/>
                  <a:gd name="T60" fmla="*/ 180 w 658"/>
                  <a:gd name="T61" fmla="*/ 560 h 667"/>
                  <a:gd name="T62" fmla="*/ 152 w 658"/>
                  <a:gd name="T63" fmla="*/ 568 h 667"/>
                  <a:gd name="T64" fmla="*/ 135 w 658"/>
                  <a:gd name="T65" fmla="*/ 578 h 667"/>
                  <a:gd name="T66" fmla="*/ 176 w 658"/>
                  <a:gd name="T67" fmla="*/ 566 h 667"/>
                  <a:gd name="T68" fmla="*/ 186 w 658"/>
                  <a:gd name="T69" fmla="*/ 565 h 667"/>
                  <a:gd name="T70" fmla="*/ 218 w 658"/>
                  <a:gd name="T71" fmla="*/ 602 h 667"/>
                  <a:gd name="T72" fmla="*/ 213 w 658"/>
                  <a:gd name="T73" fmla="*/ 606 h 667"/>
                  <a:gd name="T74" fmla="*/ 201 w 658"/>
                  <a:gd name="T75" fmla="*/ 621 h 667"/>
                  <a:gd name="T76" fmla="*/ 218 w 658"/>
                  <a:gd name="T77" fmla="*/ 606 h 667"/>
                  <a:gd name="T78" fmla="*/ 239 w 658"/>
                  <a:gd name="T79" fmla="*/ 607 h 667"/>
                  <a:gd name="T80" fmla="*/ 234 w 658"/>
                  <a:gd name="T81" fmla="*/ 637 h 667"/>
                  <a:gd name="T82" fmla="*/ 239 w 658"/>
                  <a:gd name="T83" fmla="*/ 634 h 667"/>
                  <a:gd name="T84" fmla="*/ 247 w 658"/>
                  <a:gd name="T85" fmla="*/ 628 h 667"/>
                  <a:gd name="T86" fmla="*/ 248 w 658"/>
                  <a:gd name="T87" fmla="*/ 629 h 667"/>
                  <a:gd name="T88" fmla="*/ 259 w 658"/>
                  <a:gd name="T89" fmla="*/ 661 h 667"/>
                  <a:gd name="T90" fmla="*/ 256 w 658"/>
                  <a:gd name="T91" fmla="*/ 623 h 667"/>
                  <a:gd name="T92" fmla="*/ 254 w 658"/>
                  <a:gd name="T93" fmla="*/ 618 h 667"/>
                  <a:gd name="T94" fmla="*/ 271 w 658"/>
                  <a:gd name="T95" fmla="*/ 596 h 667"/>
                  <a:gd name="T96" fmla="*/ 303 w 658"/>
                  <a:gd name="T97" fmla="*/ 603 h 667"/>
                  <a:gd name="T98" fmla="*/ 303 w 658"/>
                  <a:gd name="T99" fmla="*/ 602 h 667"/>
                  <a:gd name="T100" fmla="*/ 272 w 658"/>
                  <a:gd name="T101" fmla="*/ 591 h 667"/>
                  <a:gd name="T102" fmla="*/ 263 w 658"/>
                  <a:gd name="T103" fmla="*/ 538 h 667"/>
                  <a:gd name="T104" fmla="*/ 283 w 658"/>
                  <a:gd name="T105" fmla="*/ 547 h 667"/>
                  <a:gd name="T106" fmla="*/ 330 w 658"/>
                  <a:gd name="T107" fmla="*/ 559 h 667"/>
                  <a:gd name="T108" fmla="*/ 285 w 658"/>
                  <a:gd name="T109" fmla="*/ 538 h 667"/>
                  <a:gd name="T110" fmla="*/ 282 w 658"/>
                  <a:gd name="T111" fmla="*/ 537 h 667"/>
                  <a:gd name="T112" fmla="*/ 356 w 658"/>
                  <a:gd name="T113" fmla="*/ 551 h 667"/>
                  <a:gd name="T114" fmla="*/ 463 w 658"/>
                  <a:gd name="T115" fmla="*/ 557 h 667"/>
                  <a:gd name="T116" fmla="*/ 642 w 658"/>
                  <a:gd name="T117" fmla="*/ 569 h 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58" h="667">
                    <a:moveTo>
                      <a:pt x="654" y="566"/>
                    </a:moveTo>
                    <a:cubicBezTo>
                      <a:pt x="651" y="567"/>
                      <a:pt x="647" y="568"/>
                      <a:pt x="642" y="568"/>
                    </a:cubicBezTo>
                    <a:cubicBezTo>
                      <a:pt x="636" y="569"/>
                      <a:pt x="630" y="570"/>
                      <a:pt x="622" y="569"/>
                    </a:cubicBezTo>
                    <a:cubicBezTo>
                      <a:pt x="619" y="568"/>
                      <a:pt x="615" y="567"/>
                      <a:pt x="611" y="566"/>
                    </a:cubicBezTo>
                    <a:cubicBezTo>
                      <a:pt x="607" y="564"/>
                      <a:pt x="604" y="561"/>
                      <a:pt x="599" y="559"/>
                    </a:cubicBezTo>
                    <a:cubicBezTo>
                      <a:pt x="591" y="555"/>
                      <a:pt x="580" y="553"/>
                      <a:pt x="570" y="552"/>
                    </a:cubicBezTo>
                    <a:cubicBezTo>
                      <a:pt x="559" y="550"/>
                      <a:pt x="548" y="550"/>
                      <a:pt x="536" y="550"/>
                    </a:cubicBezTo>
                    <a:cubicBezTo>
                      <a:pt x="513" y="549"/>
                      <a:pt x="488" y="550"/>
                      <a:pt x="463" y="550"/>
                    </a:cubicBezTo>
                    <a:cubicBezTo>
                      <a:pt x="457" y="550"/>
                      <a:pt x="451" y="550"/>
                      <a:pt x="445" y="550"/>
                    </a:cubicBezTo>
                    <a:cubicBezTo>
                      <a:pt x="438" y="550"/>
                      <a:pt x="432" y="550"/>
                      <a:pt x="426" y="549"/>
                    </a:cubicBezTo>
                    <a:cubicBezTo>
                      <a:pt x="423" y="549"/>
                      <a:pt x="420" y="549"/>
                      <a:pt x="417" y="548"/>
                    </a:cubicBezTo>
                    <a:cubicBezTo>
                      <a:pt x="414" y="548"/>
                      <a:pt x="411" y="548"/>
                      <a:pt x="408" y="548"/>
                    </a:cubicBezTo>
                    <a:cubicBezTo>
                      <a:pt x="402" y="547"/>
                      <a:pt x="397" y="546"/>
                      <a:pt x="391" y="545"/>
                    </a:cubicBezTo>
                    <a:cubicBezTo>
                      <a:pt x="380" y="544"/>
                      <a:pt x="369" y="542"/>
                      <a:pt x="358" y="540"/>
                    </a:cubicBezTo>
                    <a:cubicBezTo>
                      <a:pt x="348" y="537"/>
                      <a:pt x="338" y="535"/>
                      <a:pt x="329" y="533"/>
                    </a:cubicBezTo>
                    <a:cubicBezTo>
                      <a:pt x="323" y="531"/>
                      <a:pt x="318" y="530"/>
                      <a:pt x="313" y="529"/>
                    </a:cubicBezTo>
                    <a:cubicBezTo>
                      <a:pt x="306" y="525"/>
                      <a:pt x="278" y="509"/>
                      <a:pt x="274" y="506"/>
                    </a:cubicBezTo>
                    <a:cubicBezTo>
                      <a:pt x="272" y="503"/>
                      <a:pt x="267" y="493"/>
                      <a:pt x="266" y="485"/>
                    </a:cubicBezTo>
                    <a:cubicBezTo>
                      <a:pt x="265" y="478"/>
                      <a:pt x="256" y="470"/>
                      <a:pt x="255" y="460"/>
                    </a:cubicBezTo>
                    <a:cubicBezTo>
                      <a:pt x="254" y="450"/>
                      <a:pt x="253" y="438"/>
                      <a:pt x="253" y="426"/>
                    </a:cubicBezTo>
                    <a:cubicBezTo>
                      <a:pt x="252" y="414"/>
                      <a:pt x="253" y="400"/>
                      <a:pt x="254" y="386"/>
                    </a:cubicBezTo>
                    <a:cubicBezTo>
                      <a:pt x="255" y="372"/>
                      <a:pt x="258" y="357"/>
                      <a:pt x="262" y="343"/>
                    </a:cubicBezTo>
                    <a:cubicBezTo>
                      <a:pt x="264" y="336"/>
                      <a:pt x="266" y="329"/>
                      <a:pt x="269" y="323"/>
                    </a:cubicBezTo>
                    <a:cubicBezTo>
                      <a:pt x="269" y="323"/>
                      <a:pt x="269" y="323"/>
                      <a:pt x="269" y="323"/>
                    </a:cubicBezTo>
                    <a:cubicBezTo>
                      <a:pt x="269" y="323"/>
                      <a:pt x="269" y="323"/>
                      <a:pt x="269" y="323"/>
                    </a:cubicBezTo>
                    <a:cubicBezTo>
                      <a:pt x="272" y="315"/>
                      <a:pt x="276" y="307"/>
                      <a:pt x="281" y="300"/>
                    </a:cubicBezTo>
                    <a:cubicBezTo>
                      <a:pt x="289" y="287"/>
                      <a:pt x="300" y="275"/>
                      <a:pt x="313" y="265"/>
                    </a:cubicBezTo>
                    <a:cubicBezTo>
                      <a:pt x="326" y="256"/>
                      <a:pt x="341" y="249"/>
                      <a:pt x="357" y="245"/>
                    </a:cubicBezTo>
                    <a:cubicBezTo>
                      <a:pt x="361" y="244"/>
                      <a:pt x="365" y="243"/>
                      <a:pt x="369" y="242"/>
                    </a:cubicBezTo>
                    <a:cubicBezTo>
                      <a:pt x="373" y="241"/>
                      <a:pt x="377" y="241"/>
                      <a:pt x="380" y="240"/>
                    </a:cubicBezTo>
                    <a:cubicBezTo>
                      <a:pt x="388" y="239"/>
                      <a:pt x="396" y="239"/>
                      <a:pt x="404" y="238"/>
                    </a:cubicBezTo>
                    <a:cubicBezTo>
                      <a:pt x="420" y="237"/>
                      <a:pt x="435" y="237"/>
                      <a:pt x="450" y="237"/>
                    </a:cubicBezTo>
                    <a:cubicBezTo>
                      <a:pt x="464" y="237"/>
                      <a:pt x="478" y="236"/>
                      <a:pt x="491" y="236"/>
                    </a:cubicBezTo>
                    <a:cubicBezTo>
                      <a:pt x="513" y="236"/>
                      <a:pt x="531" y="235"/>
                      <a:pt x="546" y="235"/>
                    </a:cubicBezTo>
                    <a:cubicBezTo>
                      <a:pt x="546" y="235"/>
                      <a:pt x="546" y="235"/>
                      <a:pt x="546" y="235"/>
                    </a:cubicBezTo>
                    <a:cubicBezTo>
                      <a:pt x="546" y="235"/>
                      <a:pt x="548" y="235"/>
                      <a:pt x="552" y="235"/>
                    </a:cubicBezTo>
                    <a:cubicBezTo>
                      <a:pt x="554" y="235"/>
                      <a:pt x="556" y="235"/>
                      <a:pt x="559" y="235"/>
                    </a:cubicBezTo>
                    <a:cubicBezTo>
                      <a:pt x="559" y="235"/>
                      <a:pt x="560" y="235"/>
                      <a:pt x="560" y="235"/>
                    </a:cubicBezTo>
                    <a:cubicBezTo>
                      <a:pt x="561" y="235"/>
                      <a:pt x="561" y="235"/>
                      <a:pt x="561" y="235"/>
                    </a:cubicBezTo>
                    <a:cubicBezTo>
                      <a:pt x="560" y="235"/>
                      <a:pt x="561" y="235"/>
                      <a:pt x="561" y="235"/>
                    </a:cubicBezTo>
                    <a:cubicBezTo>
                      <a:pt x="561" y="234"/>
                      <a:pt x="563" y="237"/>
                      <a:pt x="562" y="231"/>
                    </a:cubicBezTo>
                    <a:cubicBezTo>
                      <a:pt x="560" y="230"/>
                      <a:pt x="561" y="231"/>
                      <a:pt x="561" y="231"/>
                    </a:cubicBezTo>
                    <a:cubicBezTo>
                      <a:pt x="560" y="231"/>
                      <a:pt x="560" y="231"/>
                      <a:pt x="560" y="231"/>
                    </a:cubicBezTo>
                    <a:cubicBezTo>
                      <a:pt x="560" y="231"/>
                      <a:pt x="560" y="231"/>
                      <a:pt x="560" y="231"/>
                    </a:cubicBezTo>
                    <a:cubicBezTo>
                      <a:pt x="560" y="231"/>
                      <a:pt x="560" y="231"/>
                      <a:pt x="560" y="231"/>
                    </a:cubicBezTo>
                    <a:cubicBezTo>
                      <a:pt x="559" y="231"/>
                      <a:pt x="558" y="231"/>
                      <a:pt x="557" y="231"/>
                    </a:cubicBezTo>
                    <a:cubicBezTo>
                      <a:pt x="555" y="230"/>
                      <a:pt x="554" y="230"/>
                      <a:pt x="552" y="230"/>
                    </a:cubicBezTo>
                    <a:cubicBezTo>
                      <a:pt x="537" y="230"/>
                      <a:pt x="516" y="230"/>
                      <a:pt x="491" y="230"/>
                    </a:cubicBezTo>
                    <a:cubicBezTo>
                      <a:pt x="478" y="229"/>
                      <a:pt x="464" y="229"/>
                      <a:pt x="450" y="229"/>
                    </a:cubicBezTo>
                    <a:cubicBezTo>
                      <a:pt x="435" y="229"/>
                      <a:pt x="420" y="229"/>
                      <a:pt x="404" y="229"/>
                    </a:cubicBezTo>
                    <a:cubicBezTo>
                      <a:pt x="396" y="229"/>
                      <a:pt x="388" y="229"/>
                      <a:pt x="379" y="230"/>
                    </a:cubicBezTo>
                    <a:cubicBezTo>
                      <a:pt x="375" y="231"/>
                      <a:pt x="371" y="231"/>
                      <a:pt x="367" y="232"/>
                    </a:cubicBezTo>
                    <a:cubicBezTo>
                      <a:pt x="363" y="233"/>
                      <a:pt x="358" y="234"/>
                      <a:pt x="354" y="234"/>
                    </a:cubicBezTo>
                    <a:cubicBezTo>
                      <a:pt x="338" y="239"/>
                      <a:pt x="321" y="245"/>
                      <a:pt x="306" y="255"/>
                    </a:cubicBezTo>
                    <a:cubicBezTo>
                      <a:pt x="295" y="263"/>
                      <a:pt x="285" y="272"/>
                      <a:pt x="276" y="283"/>
                    </a:cubicBezTo>
                    <a:cubicBezTo>
                      <a:pt x="277" y="278"/>
                      <a:pt x="278" y="272"/>
                      <a:pt x="279" y="267"/>
                    </a:cubicBezTo>
                    <a:cubicBezTo>
                      <a:pt x="281" y="254"/>
                      <a:pt x="282" y="240"/>
                      <a:pt x="284" y="227"/>
                    </a:cubicBezTo>
                    <a:cubicBezTo>
                      <a:pt x="285" y="214"/>
                      <a:pt x="286" y="200"/>
                      <a:pt x="287" y="187"/>
                    </a:cubicBezTo>
                    <a:cubicBezTo>
                      <a:pt x="301" y="167"/>
                      <a:pt x="346" y="104"/>
                      <a:pt x="350" y="59"/>
                    </a:cubicBezTo>
                    <a:cubicBezTo>
                      <a:pt x="346" y="59"/>
                      <a:pt x="346" y="59"/>
                      <a:pt x="346" y="59"/>
                    </a:cubicBezTo>
                    <a:cubicBezTo>
                      <a:pt x="343" y="99"/>
                      <a:pt x="304" y="156"/>
                      <a:pt x="287" y="180"/>
                    </a:cubicBezTo>
                    <a:cubicBezTo>
                      <a:pt x="287" y="168"/>
                      <a:pt x="288" y="157"/>
                      <a:pt x="287" y="146"/>
                    </a:cubicBezTo>
                    <a:cubicBezTo>
                      <a:pt x="287" y="139"/>
                      <a:pt x="287" y="132"/>
                      <a:pt x="287" y="126"/>
                    </a:cubicBezTo>
                    <a:cubicBezTo>
                      <a:pt x="286" y="119"/>
                      <a:pt x="286" y="112"/>
                      <a:pt x="285" y="105"/>
                    </a:cubicBezTo>
                    <a:cubicBezTo>
                      <a:pt x="284" y="99"/>
                      <a:pt x="283" y="92"/>
                      <a:pt x="282" y="85"/>
                    </a:cubicBezTo>
                    <a:cubicBezTo>
                      <a:pt x="281" y="82"/>
                      <a:pt x="281" y="79"/>
                      <a:pt x="280" y="75"/>
                    </a:cubicBezTo>
                    <a:cubicBezTo>
                      <a:pt x="279" y="72"/>
                      <a:pt x="278" y="69"/>
                      <a:pt x="277" y="65"/>
                    </a:cubicBezTo>
                    <a:cubicBezTo>
                      <a:pt x="276" y="62"/>
                      <a:pt x="276" y="59"/>
                      <a:pt x="275" y="56"/>
                    </a:cubicBezTo>
                    <a:cubicBezTo>
                      <a:pt x="271" y="46"/>
                      <a:pt x="271" y="46"/>
                      <a:pt x="271" y="46"/>
                    </a:cubicBezTo>
                    <a:cubicBezTo>
                      <a:pt x="270" y="43"/>
                      <a:pt x="268" y="40"/>
                      <a:pt x="267" y="37"/>
                    </a:cubicBezTo>
                    <a:cubicBezTo>
                      <a:pt x="265" y="34"/>
                      <a:pt x="263" y="31"/>
                      <a:pt x="262" y="28"/>
                    </a:cubicBezTo>
                    <a:cubicBezTo>
                      <a:pt x="260" y="25"/>
                      <a:pt x="258" y="22"/>
                      <a:pt x="256" y="19"/>
                    </a:cubicBezTo>
                    <a:cubicBezTo>
                      <a:pt x="254" y="17"/>
                      <a:pt x="251" y="14"/>
                      <a:pt x="249" y="12"/>
                    </a:cubicBezTo>
                    <a:cubicBezTo>
                      <a:pt x="246" y="9"/>
                      <a:pt x="243" y="7"/>
                      <a:pt x="241" y="5"/>
                    </a:cubicBezTo>
                    <a:cubicBezTo>
                      <a:pt x="238" y="3"/>
                      <a:pt x="235" y="2"/>
                      <a:pt x="232" y="0"/>
                    </a:cubicBezTo>
                    <a:cubicBezTo>
                      <a:pt x="230" y="3"/>
                      <a:pt x="230" y="3"/>
                      <a:pt x="230" y="3"/>
                    </a:cubicBezTo>
                    <a:cubicBezTo>
                      <a:pt x="233" y="5"/>
                      <a:pt x="236" y="7"/>
                      <a:pt x="238" y="8"/>
                    </a:cubicBezTo>
                    <a:cubicBezTo>
                      <a:pt x="241" y="11"/>
                      <a:pt x="243" y="13"/>
                      <a:pt x="246" y="15"/>
                    </a:cubicBezTo>
                    <a:cubicBezTo>
                      <a:pt x="248" y="17"/>
                      <a:pt x="250" y="20"/>
                      <a:pt x="252" y="22"/>
                    </a:cubicBezTo>
                    <a:cubicBezTo>
                      <a:pt x="254" y="25"/>
                      <a:pt x="256" y="27"/>
                      <a:pt x="258" y="30"/>
                    </a:cubicBezTo>
                    <a:cubicBezTo>
                      <a:pt x="259" y="33"/>
                      <a:pt x="261" y="36"/>
                      <a:pt x="262" y="39"/>
                    </a:cubicBezTo>
                    <a:cubicBezTo>
                      <a:pt x="264" y="42"/>
                      <a:pt x="265" y="45"/>
                      <a:pt x="266" y="48"/>
                    </a:cubicBezTo>
                    <a:cubicBezTo>
                      <a:pt x="269" y="57"/>
                      <a:pt x="269" y="57"/>
                      <a:pt x="269" y="57"/>
                    </a:cubicBezTo>
                    <a:cubicBezTo>
                      <a:pt x="270" y="61"/>
                      <a:pt x="271" y="64"/>
                      <a:pt x="272" y="67"/>
                    </a:cubicBezTo>
                    <a:cubicBezTo>
                      <a:pt x="273" y="70"/>
                      <a:pt x="273" y="73"/>
                      <a:pt x="274" y="77"/>
                    </a:cubicBezTo>
                    <a:cubicBezTo>
                      <a:pt x="275" y="80"/>
                      <a:pt x="275" y="83"/>
                      <a:pt x="276" y="86"/>
                    </a:cubicBezTo>
                    <a:cubicBezTo>
                      <a:pt x="277" y="93"/>
                      <a:pt x="278" y="100"/>
                      <a:pt x="278" y="106"/>
                    </a:cubicBezTo>
                    <a:cubicBezTo>
                      <a:pt x="279" y="110"/>
                      <a:pt x="279" y="114"/>
                      <a:pt x="279" y="119"/>
                    </a:cubicBezTo>
                    <a:cubicBezTo>
                      <a:pt x="214" y="111"/>
                      <a:pt x="159" y="47"/>
                      <a:pt x="159" y="47"/>
                    </a:cubicBezTo>
                    <a:cubicBezTo>
                      <a:pt x="156" y="49"/>
                      <a:pt x="156" y="49"/>
                      <a:pt x="156" y="49"/>
                    </a:cubicBezTo>
                    <a:cubicBezTo>
                      <a:pt x="156" y="50"/>
                      <a:pt x="213" y="115"/>
                      <a:pt x="280" y="123"/>
                    </a:cubicBezTo>
                    <a:cubicBezTo>
                      <a:pt x="280" y="124"/>
                      <a:pt x="280" y="125"/>
                      <a:pt x="280" y="126"/>
                    </a:cubicBezTo>
                    <a:cubicBezTo>
                      <a:pt x="280" y="133"/>
                      <a:pt x="280" y="139"/>
                      <a:pt x="280" y="146"/>
                    </a:cubicBezTo>
                    <a:cubicBezTo>
                      <a:pt x="280" y="173"/>
                      <a:pt x="278" y="199"/>
                      <a:pt x="275" y="226"/>
                    </a:cubicBezTo>
                    <a:cubicBezTo>
                      <a:pt x="273" y="239"/>
                      <a:pt x="271" y="252"/>
                      <a:pt x="269" y="266"/>
                    </a:cubicBezTo>
                    <a:cubicBezTo>
                      <a:pt x="268" y="274"/>
                      <a:pt x="266" y="282"/>
                      <a:pt x="265" y="291"/>
                    </a:cubicBezTo>
                    <a:cubicBezTo>
                      <a:pt x="264" y="290"/>
                      <a:pt x="263" y="289"/>
                      <a:pt x="263" y="288"/>
                    </a:cubicBezTo>
                    <a:cubicBezTo>
                      <a:pt x="260" y="282"/>
                      <a:pt x="256" y="277"/>
                      <a:pt x="252" y="272"/>
                    </a:cubicBezTo>
                    <a:cubicBezTo>
                      <a:pt x="249" y="267"/>
                      <a:pt x="245" y="263"/>
                      <a:pt x="241" y="258"/>
                    </a:cubicBezTo>
                    <a:cubicBezTo>
                      <a:pt x="237" y="253"/>
                      <a:pt x="233" y="249"/>
                      <a:pt x="229" y="245"/>
                    </a:cubicBezTo>
                    <a:cubicBezTo>
                      <a:pt x="224" y="240"/>
                      <a:pt x="220" y="236"/>
                      <a:pt x="215" y="232"/>
                    </a:cubicBezTo>
                    <a:cubicBezTo>
                      <a:pt x="211" y="228"/>
                      <a:pt x="206" y="224"/>
                      <a:pt x="201" y="220"/>
                    </a:cubicBezTo>
                    <a:cubicBezTo>
                      <a:pt x="194" y="215"/>
                      <a:pt x="194" y="215"/>
                      <a:pt x="194" y="215"/>
                    </a:cubicBezTo>
                    <a:cubicBezTo>
                      <a:pt x="186" y="210"/>
                      <a:pt x="186" y="210"/>
                      <a:pt x="186" y="210"/>
                    </a:cubicBezTo>
                    <a:cubicBezTo>
                      <a:pt x="181" y="207"/>
                      <a:pt x="176" y="203"/>
                      <a:pt x="171" y="200"/>
                    </a:cubicBezTo>
                    <a:cubicBezTo>
                      <a:pt x="166" y="197"/>
                      <a:pt x="160" y="195"/>
                      <a:pt x="155" y="192"/>
                    </a:cubicBezTo>
                    <a:cubicBezTo>
                      <a:pt x="149" y="190"/>
                      <a:pt x="143" y="187"/>
                      <a:pt x="138" y="185"/>
                    </a:cubicBezTo>
                    <a:cubicBezTo>
                      <a:pt x="132" y="183"/>
                      <a:pt x="126" y="181"/>
                      <a:pt x="121" y="179"/>
                    </a:cubicBezTo>
                    <a:cubicBezTo>
                      <a:pt x="115" y="178"/>
                      <a:pt x="109" y="176"/>
                      <a:pt x="103" y="175"/>
                    </a:cubicBezTo>
                    <a:cubicBezTo>
                      <a:pt x="97" y="174"/>
                      <a:pt x="91" y="172"/>
                      <a:pt x="85" y="172"/>
                    </a:cubicBezTo>
                    <a:cubicBezTo>
                      <a:pt x="79" y="171"/>
                      <a:pt x="73" y="170"/>
                      <a:pt x="67" y="169"/>
                    </a:cubicBezTo>
                    <a:cubicBezTo>
                      <a:pt x="61" y="169"/>
                      <a:pt x="55" y="169"/>
                      <a:pt x="49" y="168"/>
                    </a:cubicBezTo>
                    <a:cubicBezTo>
                      <a:pt x="43" y="168"/>
                      <a:pt x="37" y="168"/>
                      <a:pt x="31" y="168"/>
                    </a:cubicBezTo>
                    <a:cubicBezTo>
                      <a:pt x="31" y="172"/>
                      <a:pt x="31" y="172"/>
                      <a:pt x="31" y="172"/>
                    </a:cubicBezTo>
                    <a:cubicBezTo>
                      <a:pt x="37" y="172"/>
                      <a:pt x="43" y="172"/>
                      <a:pt x="49" y="173"/>
                    </a:cubicBezTo>
                    <a:cubicBezTo>
                      <a:pt x="55" y="173"/>
                      <a:pt x="61" y="173"/>
                      <a:pt x="67" y="174"/>
                    </a:cubicBezTo>
                    <a:cubicBezTo>
                      <a:pt x="73" y="175"/>
                      <a:pt x="78" y="176"/>
                      <a:pt x="84" y="177"/>
                    </a:cubicBezTo>
                    <a:cubicBezTo>
                      <a:pt x="90" y="178"/>
                      <a:pt x="96" y="179"/>
                      <a:pt x="102" y="180"/>
                    </a:cubicBezTo>
                    <a:cubicBezTo>
                      <a:pt x="107" y="182"/>
                      <a:pt x="113" y="184"/>
                      <a:pt x="119" y="185"/>
                    </a:cubicBezTo>
                    <a:cubicBezTo>
                      <a:pt x="124" y="187"/>
                      <a:pt x="130" y="189"/>
                      <a:pt x="135" y="191"/>
                    </a:cubicBezTo>
                    <a:cubicBezTo>
                      <a:pt x="141" y="193"/>
                      <a:pt x="146" y="196"/>
                      <a:pt x="152" y="198"/>
                    </a:cubicBezTo>
                    <a:cubicBezTo>
                      <a:pt x="157" y="201"/>
                      <a:pt x="162" y="204"/>
                      <a:pt x="167" y="207"/>
                    </a:cubicBezTo>
                    <a:cubicBezTo>
                      <a:pt x="172" y="210"/>
                      <a:pt x="177" y="213"/>
                      <a:pt x="182" y="216"/>
                    </a:cubicBezTo>
                    <a:cubicBezTo>
                      <a:pt x="189" y="221"/>
                      <a:pt x="189" y="221"/>
                      <a:pt x="189" y="221"/>
                    </a:cubicBezTo>
                    <a:cubicBezTo>
                      <a:pt x="196" y="227"/>
                      <a:pt x="196" y="227"/>
                      <a:pt x="196" y="227"/>
                    </a:cubicBezTo>
                    <a:cubicBezTo>
                      <a:pt x="201" y="230"/>
                      <a:pt x="205" y="234"/>
                      <a:pt x="210" y="238"/>
                    </a:cubicBezTo>
                    <a:cubicBezTo>
                      <a:pt x="214" y="242"/>
                      <a:pt x="218" y="246"/>
                      <a:pt x="222" y="251"/>
                    </a:cubicBezTo>
                    <a:cubicBezTo>
                      <a:pt x="226" y="255"/>
                      <a:pt x="230" y="259"/>
                      <a:pt x="234" y="264"/>
                    </a:cubicBezTo>
                    <a:cubicBezTo>
                      <a:pt x="238" y="269"/>
                      <a:pt x="241" y="273"/>
                      <a:pt x="245" y="278"/>
                    </a:cubicBezTo>
                    <a:cubicBezTo>
                      <a:pt x="248" y="283"/>
                      <a:pt x="251" y="288"/>
                      <a:pt x="254" y="293"/>
                    </a:cubicBezTo>
                    <a:cubicBezTo>
                      <a:pt x="257" y="297"/>
                      <a:pt x="259" y="302"/>
                      <a:pt x="261" y="306"/>
                    </a:cubicBezTo>
                    <a:cubicBezTo>
                      <a:pt x="255" y="317"/>
                      <a:pt x="251" y="327"/>
                      <a:pt x="248" y="338"/>
                    </a:cubicBezTo>
                    <a:cubicBezTo>
                      <a:pt x="243" y="354"/>
                      <a:pt x="239" y="370"/>
                      <a:pt x="238" y="384"/>
                    </a:cubicBezTo>
                    <a:cubicBezTo>
                      <a:pt x="236" y="399"/>
                      <a:pt x="235" y="413"/>
                      <a:pt x="235" y="426"/>
                    </a:cubicBezTo>
                    <a:cubicBezTo>
                      <a:pt x="235" y="439"/>
                      <a:pt x="235" y="451"/>
                      <a:pt x="236" y="462"/>
                    </a:cubicBezTo>
                    <a:cubicBezTo>
                      <a:pt x="237" y="472"/>
                      <a:pt x="234" y="481"/>
                      <a:pt x="235" y="489"/>
                    </a:cubicBezTo>
                    <a:cubicBezTo>
                      <a:pt x="236" y="496"/>
                      <a:pt x="234" y="505"/>
                      <a:pt x="231" y="508"/>
                    </a:cubicBezTo>
                    <a:cubicBezTo>
                      <a:pt x="229" y="511"/>
                      <a:pt x="219" y="519"/>
                      <a:pt x="212" y="524"/>
                    </a:cubicBezTo>
                    <a:cubicBezTo>
                      <a:pt x="207" y="525"/>
                      <a:pt x="201" y="526"/>
                      <a:pt x="194" y="528"/>
                    </a:cubicBezTo>
                    <a:cubicBezTo>
                      <a:pt x="183" y="530"/>
                      <a:pt x="170" y="533"/>
                      <a:pt x="157" y="534"/>
                    </a:cubicBezTo>
                    <a:cubicBezTo>
                      <a:pt x="150" y="534"/>
                      <a:pt x="143" y="535"/>
                      <a:pt x="137" y="533"/>
                    </a:cubicBezTo>
                    <a:cubicBezTo>
                      <a:pt x="135" y="533"/>
                      <a:pt x="134" y="532"/>
                      <a:pt x="132" y="531"/>
                    </a:cubicBezTo>
                    <a:cubicBezTo>
                      <a:pt x="127" y="529"/>
                      <a:pt x="127" y="529"/>
                      <a:pt x="127" y="529"/>
                    </a:cubicBezTo>
                    <a:cubicBezTo>
                      <a:pt x="126" y="528"/>
                      <a:pt x="124" y="527"/>
                      <a:pt x="122" y="526"/>
                    </a:cubicBezTo>
                    <a:cubicBezTo>
                      <a:pt x="120" y="526"/>
                      <a:pt x="119" y="525"/>
                      <a:pt x="117" y="524"/>
                    </a:cubicBezTo>
                    <a:cubicBezTo>
                      <a:pt x="113" y="523"/>
                      <a:pt x="110" y="522"/>
                      <a:pt x="106" y="522"/>
                    </a:cubicBezTo>
                    <a:cubicBezTo>
                      <a:pt x="100" y="521"/>
                      <a:pt x="100" y="521"/>
                      <a:pt x="100" y="521"/>
                    </a:cubicBezTo>
                    <a:cubicBezTo>
                      <a:pt x="95" y="521"/>
                      <a:pt x="95" y="521"/>
                      <a:pt x="95" y="521"/>
                    </a:cubicBezTo>
                    <a:cubicBezTo>
                      <a:pt x="88" y="520"/>
                      <a:pt x="80" y="521"/>
                      <a:pt x="73" y="522"/>
                    </a:cubicBezTo>
                    <a:cubicBezTo>
                      <a:pt x="70" y="522"/>
                      <a:pt x="67" y="523"/>
                      <a:pt x="63" y="524"/>
                    </a:cubicBezTo>
                    <a:cubicBezTo>
                      <a:pt x="60" y="525"/>
                      <a:pt x="57" y="525"/>
                      <a:pt x="54" y="526"/>
                    </a:cubicBezTo>
                    <a:cubicBezTo>
                      <a:pt x="51" y="527"/>
                      <a:pt x="48" y="527"/>
                      <a:pt x="45" y="528"/>
                    </a:cubicBezTo>
                    <a:cubicBezTo>
                      <a:pt x="42" y="528"/>
                      <a:pt x="39" y="529"/>
                      <a:pt x="37" y="529"/>
                    </a:cubicBezTo>
                    <a:cubicBezTo>
                      <a:pt x="34" y="529"/>
                      <a:pt x="31" y="529"/>
                      <a:pt x="29" y="529"/>
                    </a:cubicBezTo>
                    <a:cubicBezTo>
                      <a:pt x="26" y="529"/>
                      <a:pt x="24" y="530"/>
                      <a:pt x="22" y="530"/>
                    </a:cubicBezTo>
                    <a:cubicBezTo>
                      <a:pt x="20" y="529"/>
                      <a:pt x="17" y="529"/>
                      <a:pt x="16" y="529"/>
                    </a:cubicBezTo>
                    <a:cubicBezTo>
                      <a:pt x="14" y="529"/>
                      <a:pt x="12" y="529"/>
                      <a:pt x="10" y="529"/>
                    </a:cubicBezTo>
                    <a:cubicBezTo>
                      <a:pt x="7" y="528"/>
                      <a:pt x="5" y="528"/>
                      <a:pt x="3" y="528"/>
                    </a:cubicBezTo>
                    <a:cubicBezTo>
                      <a:pt x="1" y="527"/>
                      <a:pt x="0" y="527"/>
                      <a:pt x="0" y="527"/>
                    </a:cubicBezTo>
                    <a:cubicBezTo>
                      <a:pt x="0" y="527"/>
                      <a:pt x="1" y="527"/>
                      <a:pt x="3" y="528"/>
                    </a:cubicBezTo>
                    <a:cubicBezTo>
                      <a:pt x="5" y="528"/>
                      <a:pt x="7" y="529"/>
                      <a:pt x="10" y="529"/>
                    </a:cubicBezTo>
                    <a:cubicBezTo>
                      <a:pt x="12" y="529"/>
                      <a:pt x="14" y="530"/>
                      <a:pt x="15" y="530"/>
                    </a:cubicBezTo>
                    <a:cubicBezTo>
                      <a:pt x="17" y="530"/>
                      <a:pt x="19" y="530"/>
                      <a:pt x="22" y="530"/>
                    </a:cubicBezTo>
                    <a:cubicBezTo>
                      <a:pt x="24" y="530"/>
                      <a:pt x="26" y="530"/>
                      <a:pt x="29" y="530"/>
                    </a:cubicBezTo>
                    <a:cubicBezTo>
                      <a:pt x="31" y="530"/>
                      <a:pt x="34" y="530"/>
                      <a:pt x="37" y="530"/>
                    </a:cubicBezTo>
                    <a:cubicBezTo>
                      <a:pt x="40" y="530"/>
                      <a:pt x="42" y="530"/>
                      <a:pt x="45" y="529"/>
                    </a:cubicBezTo>
                    <a:cubicBezTo>
                      <a:pt x="48" y="529"/>
                      <a:pt x="51" y="529"/>
                      <a:pt x="54" y="528"/>
                    </a:cubicBezTo>
                    <a:cubicBezTo>
                      <a:pt x="58" y="527"/>
                      <a:pt x="61" y="527"/>
                      <a:pt x="64" y="526"/>
                    </a:cubicBezTo>
                    <a:cubicBezTo>
                      <a:pt x="67" y="525"/>
                      <a:pt x="70" y="524"/>
                      <a:pt x="74" y="524"/>
                    </a:cubicBezTo>
                    <a:cubicBezTo>
                      <a:pt x="81" y="523"/>
                      <a:pt x="88" y="523"/>
                      <a:pt x="95" y="524"/>
                    </a:cubicBezTo>
                    <a:cubicBezTo>
                      <a:pt x="100" y="524"/>
                      <a:pt x="100" y="524"/>
                      <a:pt x="100" y="524"/>
                    </a:cubicBezTo>
                    <a:cubicBezTo>
                      <a:pt x="105" y="525"/>
                      <a:pt x="105" y="525"/>
                      <a:pt x="105" y="525"/>
                    </a:cubicBezTo>
                    <a:cubicBezTo>
                      <a:pt x="109" y="526"/>
                      <a:pt x="112" y="527"/>
                      <a:pt x="116" y="528"/>
                    </a:cubicBezTo>
                    <a:cubicBezTo>
                      <a:pt x="117" y="529"/>
                      <a:pt x="119" y="530"/>
                      <a:pt x="120" y="530"/>
                    </a:cubicBezTo>
                    <a:cubicBezTo>
                      <a:pt x="122" y="531"/>
                      <a:pt x="124" y="531"/>
                      <a:pt x="125" y="532"/>
                    </a:cubicBezTo>
                    <a:cubicBezTo>
                      <a:pt x="130" y="535"/>
                      <a:pt x="130" y="535"/>
                      <a:pt x="130" y="535"/>
                    </a:cubicBezTo>
                    <a:cubicBezTo>
                      <a:pt x="131" y="536"/>
                      <a:pt x="133" y="537"/>
                      <a:pt x="135" y="538"/>
                    </a:cubicBezTo>
                    <a:cubicBezTo>
                      <a:pt x="139" y="539"/>
                      <a:pt x="143" y="539"/>
                      <a:pt x="146" y="539"/>
                    </a:cubicBezTo>
                    <a:cubicBezTo>
                      <a:pt x="150" y="540"/>
                      <a:pt x="154" y="540"/>
                      <a:pt x="157" y="539"/>
                    </a:cubicBezTo>
                    <a:cubicBezTo>
                      <a:pt x="171" y="539"/>
                      <a:pt x="184" y="537"/>
                      <a:pt x="195" y="535"/>
                    </a:cubicBezTo>
                    <a:cubicBezTo>
                      <a:pt x="206" y="533"/>
                      <a:pt x="215" y="531"/>
                      <a:pt x="221" y="529"/>
                    </a:cubicBezTo>
                    <a:cubicBezTo>
                      <a:pt x="223" y="529"/>
                      <a:pt x="224" y="529"/>
                      <a:pt x="225" y="528"/>
                    </a:cubicBezTo>
                    <a:cubicBezTo>
                      <a:pt x="216" y="535"/>
                      <a:pt x="205" y="544"/>
                      <a:pt x="194" y="552"/>
                    </a:cubicBezTo>
                    <a:cubicBezTo>
                      <a:pt x="190" y="554"/>
                      <a:pt x="187" y="557"/>
                      <a:pt x="183" y="558"/>
                    </a:cubicBezTo>
                    <a:cubicBezTo>
                      <a:pt x="183" y="559"/>
                      <a:pt x="182" y="559"/>
                      <a:pt x="181" y="559"/>
                    </a:cubicBezTo>
                    <a:cubicBezTo>
                      <a:pt x="181" y="559"/>
                      <a:pt x="180" y="560"/>
                      <a:pt x="180" y="560"/>
                    </a:cubicBezTo>
                    <a:cubicBezTo>
                      <a:pt x="180" y="560"/>
                      <a:pt x="180" y="560"/>
                      <a:pt x="180" y="560"/>
                    </a:cubicBezTo>
                    <a:cubicBezTo>
                      <a:pt x="180" y="560"/>
                      <a:pt x="180" y="560"/>
                      <a:pt x="180" y="560"/>
                    </a:cubicBezTo>
                    <a:cubicBezTo>
                      <a:pt x="179" y="560"/>
                      <a:pt x="179" y="560"/>
                      <a:pt x="179" y="560"/>
                    </a:cubicBezTo>
                    <a:cubicBezTo>
                      <a:pt x="178" y="560"/>
                      <a:pt x="177" y="560"/>
                      <a:pt x="176" y="560"/>
                    </a:cubicBezTo>
                    <a:cubicBezTo>
                      <a:pt x="174" y="560"/>
                      <a:pt x="174" y="561"/>
                      <a:pt x="173" y="561"/>
                    </a:cubicBezTo>
                    <a:cubicBezTo>
                      <a:pt x="165" y="563"/>
                      <a:pt x="158" y="565"/>
                      <a:pt x="152" y="568"/>
                    </a:cubicBezTo>
                    <a:cubicBezTo>
                      <a:pt x="149" y="569"/>
                      <a:pt x="146" y="570"/>
                      <a:pt x="144" y="572"/>
                    </a:cubicBezTo>
                    <a:cubicBezTo>
                      <a:pt x="142" y="573"/>
                      <a:pt x="140" y="574"/>
                      <a:pt x="138" y="575"/>
                    </a:cubicBezTo>
                    <a:cubicBezTo>
                      <a:pt x="137" y="576"/>
                      <a:pt x="137" y="576"/>
                      <a:pt x="136" y="576"/>
                    </a:cubicBezTo>
                    <a:cubicBezTo>
                      <a:pt x="136" y="577"/>
                      <a:pt x="135" y="577"/>
                      <a:pt x="135" y="578"/>
                    </a:cubicBezTo>
                    <a:cubicBezTo>
                      <a:pt x="134" y="579"/>
                      <a:pt x="134" y="579"/>
                      <a:pt x="134" y="579"/>
                    </a:cubicBezTo>
                    <a:cubicBezTo>
                      <a:pt x="134" y="579"/>
                      <a:pt x="134" y="579"/>
                      <a:pt x="135" y="578"/>
                    </a:cubicBezTo>
                    <a:cubicBezTo>
                      <a:pt x="135" y="578"/>
                      <a:pt x="136" y="577"/>
                      <a:pt x="136" y="577"/>
                    </a:cubicBezTo>
                    <a:cubicBezTo>
                      <a:pt x="137" y="577"/>
                      <a:pt x="138" y="576"/>
                      <a:pt x="139" y="576"/>
                    </a:cubicBezTo>
                    <a:cubicBezTo>
                      <a:pt x="140" y="575"/>
                      <a:pt x="142" y="574"/>
                      <a:pt x="145" y="573"/>
                    </a:cubicBezTo>
                    <a:cubicBezTo>
                      <a:pt x="147" y="572"/>
                      <a:pt x="150" y="571"/>
                      <a:pt x="153" y="571"/>
                    </a:cubicBezTo>
                    <a:cubicBezTo>
                      <a:pt x="159" y="569"/>
                      <a:pt x="166" y="567"/>
                      <a:pt x="173" y="567"/>
                    </a:cubicBezTo>
                    <a:cubicBezTo>
                      <a:pt x="174" y="567"/>
                      <a:pt x="175" y="566"/>
                      <a:pt x="176" y="566"/>
                    </a:cubicBezTo>
                    <a:cubicBezTo>
                      <a:pt x="177" y="566"/>
                      <a:pt x="178" y="566"/>
                      <a:pt x="179" y="566"/>
                    </a:cubicBezTo>
                    <a:cubicBezTo>
                      <a:pt x="180" y="567"/>
                      <a:pt x="180" y="567"/>
                      <a:pt x="180" y="567"/>
                    </a:cubicBezTo>
                    <a:cubicBezTo>
                      <a:pt x="180" y="567"/>
                      <a:pt x="180" y="567"/>
                      <a:pt x="180" y="567"/>
                    </a:cubicBezTo>
                    <a:cubicBezTo>
                      <a:pt x="181" y="567"/>
                      <a:pt x="181" y="567"/>
                      <a:pt x="181" y="567"/>
                    </a:cubicBezTo>
                    <a:cubicBezTo>
                      <a:pt x="182" y="567"/>
                      <a:pt x="182" y="566"/>
                      <a:pt x="183" y="566"/>
                    </a:cubicBezTo>
                    <a:cubicBezTo>
                      <a:pt x="184" y="566"/>
                      <a:pt x="185" y="566"/>
                      <a:pt x="186" y="565"/>
                    </a:cubicBezTo>
                    <a:cubicBezTo>
                      <a:pt x="191" y="564"/>
                      <a:pt x="194" y="562"/>
                      <a:pt x="198" y="560"/>
                    </a:cubicBezTo>
                    <a:cubicBezTo>
                      <a:pt x="211" y="554"/>
                      <a:pt x="224" y="546"/>
                      <a:pt x="234" y="540"/>
                    </a:cubicBezTo>
                    <a:cubicBezTo>
                      <a:pt x="234" y="549"/>
                      <a:pt x="234" y="559"/>
                      <a:pt x="234" y="569"/>
                    </a:cubicBezTo>
                    <a:cubicBezTo>
                      <a:pt x="234" y="570"/>
                      <a:pt x="233" y="572"/>
                      <a:pt x="232" y="575"/>
                    </a:cubicBezTo>
                    <a:cubicBezTo>
                      <a:pt x="229" y="581"/>
                      <a:pt x="226" y="589"/>
                      <a:pt x="221" y="597"/>
                    </a:cubicBezTo>
                    <a:cubicBezTo>
                      <a:pt x="220" y="599"/>
                      <a:pt x="219" y="600"/>
                      <a:pt x="218" y="602"/>
                    </a:cubicBezTo>
                    <a:cubicBezTo>
                      <a:pt x="218" y="602"/>
                      <a:pt x="217" y="603"/>
                      <a:pt x="217" y="603"/>
                    </a:cubicBezTo>
                    <a:cubicBezTo>
                      <a:pt x="217" y="603"/>
                      <a:pt x="217" y="603"/>
                      <a:pt x="217" y="604"/>
                    </a:cubicBezTo>
                    <a:cubicBezTo>
                      <a:pt x="217" y="604"/>
                      <a:pt x="217" y="604"/>
                      <a:pt x="217" y="604"/>
                    </a:cubicBezTo>
                    <a:cubicBezTo>
                      <a:pt x="216" y="604"/>
                      <a:pt x="216" y="604"/>
                      <a:pt x="216" y="604"/>
                    </a:cubicBezTo>
                    <a:cubicBezTo>
                      <a:pt x="216" y="604"/>
                      <a:pt x="216" y="604"/>
                      <a:pt x="216" y="604"/>
                    </a:cubicBezTo>
                    <a:cubicBezTo>
                      <a:pt x="215" y="605"/>
                      <a:pt x="214" y="605"/>
                      <a:pt x="213" y="606"/>
                    </a:cubicBezTo>
                    <a:cubicBezTo>
                      <a:pt x="210" y="609"/>
                      <a:pt x="208" y="612"/>
                      <a:pt x="205" y="614"/>
                    </a:cubicBezTo>
                    <a:cubicBezTo>
                      <a:pt x="203" y="617"/>
                      <a:pt x="202" y="619"/>
                      <a:pt x="201" y="621"/>
                    </a:cubicBezTo>
                    <a:cubicBezTo>
                      <a:pt x="200" y="622"/>
                      <a:pt x="200" y="623"/>
                      <a:pt x="200" y="623"/>
                    </a:cubicBezTo>
                    <a:cubicBezTo>
                      <a:pt x="200" y="624"/>
                      <a:pt x="200" y="624"/>
                      <a:pt x="200" y="624"/>
                    </a:cubicBezTo>
                    <a:cubicBezTo>
                      <a:pt x="200" y="624"/>
                      <a:pt x="200" y="624"/>
                      <a:pt x="200" y="623"/>
                    </a:cubicBezTo>
                    <a:cubicBezTo>
                      <a:pt x="200" y="623"/>
                      <a:pt x="200" y="622"/>
                      <a:pt x="201" y="621"/>
                    </a:cubicBezTo>
                    <a:cubicBezTo>
                      <a:pt x="202" y="620"/>
                      <a:pt x="204" y="618"/>
                      <a:pt x="206" y="615"/>
                    </a:cubicBezTo>
                    <a:cubicBezTo>
                      <a:pt x="209" y="613"/>
                      <a:pt x="212" y="610"/>
                      <a:pt x="215" y="608"/>
                    </a:cubicBezTo>
                    <a:cubicBezTo>
                      <a:pt x="216" y="607"/>
                      <a:pt x="217" y="607"/>
                      <a:pt x="217" y="607"/>
                    </a:cubicBezTo>
                    <a:cubicBezTo>
                      <a:pt x="218" y="606"/>
                      <a:pt x="218" y="606"/>
                      <a:pt x="218" y="606"/>
                    </a:cubicBezTo>
                    <a:cubicBezTo>
                      <a:pt x="218" y="606"/>
                      <a:pt x="218" y="606"/>
                      <a:pt x="218" y="606"/>
                    </a:cubicBezTo>
                    <a:cubicBezTo>
                      <a:pt x="218" y="606"/>
                      <a:pt x="218" y="606"/>
                      <a:pt x="218" y="606"/>
                    </a:cubicBezTo>
                    <a:cubicBezTo>
                      <a:pt x="219" y="606"/>
                      <a:pt x="219" y="606"/>
                      <a:pt x="219" y="606"/>
                    </a:cubicBezTo>
                    <a:cubicBezTo>
                      <a:pt x="220" y="605"/>
                      <a:pt x="220" y="605"/>
                      <a:pt x="221" y="604"/>
                    </a:cubicBezTo>
                    <a:cubicBezTo>
                      <a:pt x="222" y="602"/>
                      <a:pt x="223" y="601"/>
                      <a:pt x="225" y="599"/>
                    </a:cubicBezTo>
                    <a:cubicBezTo>
                      <a:pt x="229" y="593"/>
                      <a:pt x="232" y="587"/>
                      <a:pt x="235" y="582"/>
                    </a:cubicBezTo>
                    <a:cubicBezTo>
                      <a:pt x="236" y="585"/>
                      <a:pt x="236" y="589"/>
                      <a:pt x="236" y="592"/>
                    </a:cubicBezTo>
                    <a:cubicBezTo>
                      <a:pt x="237" y="597"/>
                      <a:pt x="238" y="602"/>
                      <a:pt x="239" y="607"/>
                    </a:cubicBezTo>
                    <a:cubicBezTo>
                      <a:pt x="240" y="612"/>
                      <a:pt x="241" y="617"/>
                      <a:pt x="244" y="622"/>
                    </a:cubicBezTo>
                    <a:cubicBezTo>
                      <a:pt x="244" y="622"/>
                      <a:pt x="244" y="622"/>
                      <a:pt x="244" y="622"/>
                    </a:cubicBezTo>
                    <a:cubicBezTo>
                      <a:pt x="243" y="625"/>
                      <a:pt x="242" y="627"/>
                      <a:pt x="240" y="630"/>
                    </a:cubicBezTo>
                    <a:cubicBezTo>
                      <a:pt x="240" y="631"/>
                      <a:pt x="239" y="632"/>
                      <a:pt x="239" y="632"/>
                    </a:cubicBezTo>
                    <a:cubicBezTo>
                      <a:pt x="239" y="633"/>
                      <a:pt x="238" y="633"/>
                      <a:pt x="237" y="634"/>
                    </a:cubicBezTo>
                    <a:cubicBezTo>
                      <a:pt x="236" y="635"/>
                      <a:pt x="235" y="636"/>
                      <a:pt x="234" y="637"/>
                    </a:cubicBezTo>
                    <a:cubicBezTo>
                      <a:pt x="233" y="638"/>
                      <a:pt x="233" y="639"/>
                      <a:pt x="232" y="640"/>
                    </a:cubicBezTo>
                    <a:cubicBezTo>
                      <a:pt x="232" y="640"/>
                      <a:pt x="232" y="641"/>
                      <a:pt x="232" y="641"/>
                    </a:cubicBezTo>
                    <a:cubicBezTo>
                      <a:pt x="232" y="641"/>
                      <a:pt x="232" y="640"/>
                      <a:pt x="233" y="640"/>
                    </a:cubicBezTo>
                    <a:cubicBezTo>
                      <a:pt x="233" y="639"/>
                      <a:pt x="234" y="638"/>
                      <a:pt x="235" y="638"/>
                    </a:cubicBezTo>
                    <a:cubicBezTo>
                      <a:pt x="236" y="637"/>
                      <a:pt x="237" y="636"/>
                      <a:pt x="238" y="635"/>
                    </a:cubicBezTo>
                    <a:cubicBezTo>
                      <a:pt x="238" y="635"/>
                      <a:pt x="239" y="634"/>
                      <a:pt x="239" y="634"/>
                    </a:cubicBezTo>
                    <a:cubicBezTo>
                      <a:pt x="239" y="634"/>
                      <a:pt x="239" y="634"/>
                      <a:pt x="240" y="634"/>
                    </a:cubicBezTo>
                    <a:cubicBezTo>
                      <a:pt x="240" y="634"/>
                      <a:pt x="240" y="633"/>
                      <a:pt x="240" y="633"/>
                    </a:cubicBezTo>
                    <a:cubicBezTo>
                      <a:pt x="241" y="633"/>
                      <a:pt x="241" y="632"/>
                      <a:pt x="242" y="631"/>
                    </a:cubicBezTo>
                    <a:cubicBezTo>
                      <a:pt x="243" y="629"/>
                      <a:pt x="245" y="627"/>
                      <a:pt x="246" y="626"/>
                    </a:cubicBezTo>
                    <a:cubicBezTo>
                      <a:pt x="246" y="626"/>
                      <a:pt x="246" y="626"/>
                      <a:pt x="246" y="626"/>
                    </a:cubicBezTo>
                    <a:cubicBezTo>
                      <a:pt x="246" y="627"/>
                      <a:pt x="247" y="627"/>
                      <a:pt x="247" y="628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8" y="629"/>
                      <a:pt x="248" y="628"/>
                      <a:pt x="248" y="628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9" y="630"/>
                      <a:pt x="250" y="631"/>
                      <a:pt x="251" y="631"/>
                    </a:cubicBezTo>
                    <a:cubicBezTo>
                      <a:pt x="251" y="632"/>
                      <a:pt x="252" y="633"/>
                      <a:pt x="252" y="634"/>
                    </a:cubicBezTo>
                    <a:cubicBezTo>
                      <a:pt x="254" y="637"/>
                      <a:pt x="256" y="640"/>
                      <a:pt x="257" y="643"/>
                    </a:cubicBezTo>
                    <a:cubicBezTo>
                      <a:pt x="259" y="650"/>
                      <a:pt x="258" y="656"/>
                      <a:pt x="258" y="660"/>
                    </a:cubicBezTo>
                    <a:cubicBezTo>
                      <a:pt x="257" y="665"/>
                      <a:pt x="256" y="667"/>
                      <a:pt x="256" y="667"/>
                    </a:cubicBezTo>
                    <a:cubicBezTo>
                      <a:pt x="256" y="667"/>
                      <a:pt x="257" y="665"/>
                      <a:pt x="259" y="661"/>
                    </a:cubicBezTo>
                    <a:cubicBezTo>
                      <a:pt x="260" y="657"/>
                      <a:pt x="262" y="651"/>
                      <a:pt x="262" y="643"/>
                    </a:cubicBezTo>
                    <a:cubicBezTo>
                      <a:pt x="262" y="639"/>
                      <a:pt x="261" y="634"/>
                      <a:pt x="259" y="630"/>
                    </a:cubicBezTo>
                    <a:cubicBezTo>
                      <a:pt x="259" y="629"/>
                      <a:pt x="258" y="627"/>
                      <a:pt x="258" y="626"/>
                    </a:cubicBezTo>
                    <a:cubicBezTo>
                      <a:pt x="257" y="625"/>
                      <a:pt x="257" y="624"/>
                      <a:pt x="256" y="623"/>
                    </a:cubicBezTo>
                    <a:cubicBezTo>
                      <a:pt x="256" y="623"/>
                      <a:pt x="256" y="623"/>
                      <a:pt x="256" y="623"/>
                    </a:cubicBezTo>
                    <a:cubicBezTo>
                      <a:pt x="256" y="623"/>
                      <a:pt x="256" y="623"/>
                      <a:pt x="256" y="623"/>
                    </a:cubicBezTo>
                    <a:cubicBezTo>
                      <a:pt x="256" y="623"/>
                      <a:pt x="256" y="623"/>
                      <a:pt x="256" y="623"/>
                    </a:cubicBezTo>
                    <a:cubicBezTo>
                      <a:pt x="256" y="623"/>
                      <a:pt x="255" y="622"/>
                      <a:pt x="255" y="622"/>
                    </a:cubicBezTo>
                    <a:cubicBezTo>
                      <a:pt x="255" y="622"/>
                      <a:pt x="255" y="622"/>
                      <a:pt x="255" y="622"/>
                    </a:cubicBezTo>
                    <a:cubicBezTo>
                      <a:pt x="255" y="622"/>
                      <a:pt x="255" y="622"/>
                      <a:pt x="255" y="622"/>
                    </a:cubicBezTo>
                    <a:cubicBezTo>
                      <a:pt x="255" y="622"/>
                      <a:pt x="255" y="621"/>
                      <a:pt x="255" y="621"/>
                    </a:cubicBezTo>
                    <a:cubicBezTo>
                      <a:pt x="254" y="620"/>
                      <a:pt x="254" y="619"/>
                      <a:pt x="254" y="618"/>
                    </a:cubicBezTo>
                    <a:cubicBezTo>
                      <a:pt x="253" y="615"/>
                      <a:pt x="253" y="610"/>
                      <a:pt x="253" y="606"/>
                    </a:cubicBezTo>
                    <a:cubicBezTo>
                      <a:pt x="253" y="601"/>
                      <a:pt x="253" y="596"/>
                      <a:pt x="254" y="592"/>
                    </a:cubicBezTo>
                    <a:cubicBezTo>
                      <a:pt x="254" y="589"/>
                      <a:pt x="254" y="587"/>
                      <a:pt x="254" y="584"/>
                    </a:cubicBezTo>
                    <a:cubicBezTo>
                      <a:pt x="256" y="586"/>
                      <a:pt x="258" y="588"/>
                      <a:pt x="260" y="590"/>
                    </a:cubicBezTo>
                    <a:cubicBezTo>
                      <a:pt x="262" y="591"/>
                      <a:pt x="265" y="593"/>
                      <a:pt x="267" y="594"/>
                    </a:cubicBezTo>
                    <a:cubicBezTo>
                      <a:pt x="268" y="595"/>
                      <a:pt x="270" y="595"/>
                      <a:pt x="271" y="596"/>
                    </a:cubicBezTo>
                    <a:cubicBezTo>
                      <a:pt x="273" y="596"/>
                      <a:pt x="273" y="596"/>
                      <a:pt x="273" y="596"/>
                    </a:cubicBezTo>
                    <a:cubicBezTo>
                      <a:pt x="273" y="596"/>
                      <a:pt x="273" y="596"/>
                      <a:pt x="273" y="596"/>
                    </a:cubicBezTo>
                    <a:cubicBezTo>
                      <a:pt x="274" y="596"/>
                      <a:pt x="274" y="596"/>
                      <a:pt x="274" y="596"/>
                    </a:cubicBezTo>
                    <a:cubicBezTo>
                      <a:pt x="274" y="596"/>
                      <a:pt x="274" y="596"/>
                      <a:pt x="274" y="596"/>
                    </a:cubicBezTo>
                    <a:cubicBezTo>
                      <a:pt x="275" y="597"/>
                      <a:pt x="275" y="597"/>
                      <a:pt x="275" y="597"/>
                    </a:cubicBezTo>
                    <a:cubicBezTo>
                      <a:pt x="285" y="599"/>
                      <a:pt x="295" y="601"/>
                      <a:pt x="303" y="603"/>
                    </a:cubicBezTo>
                    <a:cubicBezTo>
                      <a:pt x="307" y="605"/>
                      <a:pt x="310" y="606"/>
                      <a:pt x="312" y="607"/>
                    </a:cubicBezTo>
                    <a:cubicBezTo>
                      <a:pt x="313" y="607"/>
                      <a:pt x="313" y="608"/>
                      <a:pt x="314" y="608"/>
                    </a:cubicBezTo>
                    <a:cubicBezTo>
                      <a:pt x="314" y="608"/>
                      <a:pt x="314" y="609"/>
                      <a:pt x="314" y="609"/>
                    </a:cubicBezTo>
                    <a:cubicBezTo>
                      <a:pt x="314" y="609"/>
                      <a:pt x="314" y="608"/>
                      <a:pt x="314" y="608"/>
                    </a:cubicBezTo>
                    <a:cubicBezTo>
                      <a:pt x="314" y="607"/>
                      <a:pt x="313" y="607"/>
                      <a:pt x="312" y="606"/>
                    </a:cubicBezTo>
                    <a:cubicBezTo>
                      <a:pt x="310" y="605"/>
                      <a:pt x="307" y="604"/>
                      <a:pt x="303" y="602"/>
                    </a:cubicBezTo>
                    <a:cubicBezTo>
                      <a:pt x="296" y="599"/>
                      <a:pt x="286" y="596"/>
                      <a:pt x="276" y="593"/>
                    </a:cubicBezTo>
                    <a:cubicBezTo>
                      <a:pt x="275" y="593"/>
                      <a:pt x="275" y="593"/>
                      <a:pt x="275" y="593"/>
                    </a:cubicBezTo>
                    <a:cubicBezTo>
                      <a:pt x="275" y="592"/>
                      <a:pt x="275" y="592"/>
                      <a:pt x="275" y="592"/>
                    </a:cubicBezTo>
                    <a:cubicBezTo>
                      <a:pt x="275" y="592"/>
                      <a:pt x="275" y="592"/>
                      <a:pt x="275" y="592"/>
                    </a:cubicBezTo>
                    <a:cubicBezTo>
                      <a:pt x="274" y="592"/>
                      <a:pt x="274" y="592"/>
                      <a:pt x="274" y="592"/>
                    </a:cubicBezTo>
                    <a:cubicBezTo>
                      <a:pt x="272" y="591"/>
                      <a:pt x="272" y="591"/>
                      <a:pt x="272" y="591"/>
                    </a:cubicBezTo>
                    <a:cubicBezTo>
                      <a:pt x="271" y="591"/>
                      <a:pt x="270" y="590"/>
                      <a:pt x="269" y="590"/>
                    </a:cubicBezTo>
                    <a:cubicBezTo>
                      <a:pt x="267" y="589"/>
                      <a:pt x="265" y="587"/>
                      <a:pt x="264" y="586"/>
                    </a:cubicBezTo>
                    <a:cubicBezTo>
                      <a:pt x="261" y="582"/>
                      <a:pt x="258" y="579"/>
                      <a:pt x="256" y="576"/>
                    </a:cubicBezTo>
                    <a:cubicBezTo>
                      <a:pt x="256" y="576"/>
                      <a:pt x="256" y="575"/>
                      <a:pt x="256" y="575"/>
                    </a:cubicBezTo>
                    <a:cubicBezTo>
                      <a:pt x="258" y="562"/>
                      <a:pt x="261" y="549"/>
                      <a:pt x="263" y="539"/>
                    </a:cubicBezTo>
                    <a:cubicBezTo>
                      <a:pt x="263" y="539"/>
                      <a:pt x="263" y="538"/>
                      <a:pt x="263" y="538"/>
                    </a:cubicBezTo>
                    <a:cubicBezTo>
                      <a:pt x="264" y="538"/>
                      <a:pt x="265" y="539"/>
                      <a:pt x="265" y="539"/>
                    </a:cubicBezTo>
                    <a:cubicBezTo>
                      <a:pt x="268" y="541"/>
                      <a:pt x="271" y="543"/>
                      <a:pt x="274" y="544"/>
                    </a:cubicBezTo>
                    <a:cubicBezTo>
                      <a:pt x="276" y="545"/>
                      <a:pt x="278" y="546"/>
                      <a:pt x="279" y="546"/>
                    </a:cubicBezTo>
                    <a:cubicBezTo>
                      <a:pt x="281" y="547"/>
                      <a:pt x="281" y="547"/>
                      <a:pt x="281" y="547"/>
                    </a:cubicBezTo>
                    <a:cubicBezTo>
                      <a:pt x="282" y="547"/>
                      <a:pt x="282" y="547"/>
                      <a:pt x="282" y="547"/>
                    </a:cubicBezTo>
                    <a:cubicBezTo>
                      <a:pt x="283" y="547"/>
                      <a:pt x="283" y="547"/>
                      <a:pt x="283" y="547"/>
                    </a:cubicBezTo>
                    <a:cubicBezTo>
                      <a:pt x="283" y="547"/>
                      <a:pt x="283" y="547"/>
                      <a:pt x="283" y="547"/>
                    </a:cubicBezTo>
                    <a:cubicBezTo>
                      <a:pt x="284" y="547"/>
                      <a:pt x="284" y="547"/>
                      <a:pt x="284" y="547"/>
                    </a:cubicBezTo>
                    <a:cubicBezTo>
                      <a:pt x="296" y="549"/>
                      <a:pt x="308" y="551"/>
                      <a:pt x="317" y="554"/>
                    </a:cubicBezTo>
                    <a:cubicBezTo>
                      <a:pt x="321" y="555"/>
                      <a:pt x="325" y="556"/>
                      <a:pt x="327" y="557"/>
                    </a:cubicBezTo>
                    <a:cubicBezTo>
                      <a:pt x="328" y="557"/>
                      <a:pt x="329" y="558"/>
                      <a:pt x="330" y="558"/>
                    </a:cubicBezTo>
                    <a:cubicBezTo>
                      <a:pt x="330" y="559"/>
                      <a:pt x="330" y="559"/>
                      <a:pt x="330" y="559"/>
                    </a:cubicBezTo>
                    <a:cubicBezTo>
                      <a:pt x="330" y="559"/>
                      <a:pt x="330" y="559"/>
                      <a:pt x="330" y="558"/>
                    </a:cubicBezTo>
                    <a:cubicBezTo>
                      <a:pt x="329" y="558"/>
                      <a:pt x="329" y="557"/>
                      <a:pt x="328" y="556"/>
                    </a:cubicBezTo>
                    <a:cubicBezTo>
                      <a:pt x="325" y="555"/>
                      <a:pt x="322" y="553"/>
                      <a:pt x="318" y="551"/>
                    </a:cubicBezTo>
                    <a:cubicBezTo>
                      <a:pt x="309" y="547"/>
                      <a:pt x="298" y="543"/>
                      <a:pt x="286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6" y="538"/>
                      <a:pt x="285" y="538"/>
                      <a:pt x="285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4" y="538"/>
                      <a:pt x="284" y="538"/>
                      <a:pt x="284" y="538"/>
                    </a:cubicBezTo>
                    <a:cubicBezTo>
                      <a:pt x="282" y="537"/>
                      <a:pt x="282" y="537"/>
                      <a:pt x="282" y="537"/>
                    </a:cubicBezTo>
                    <a:cubicBezTo>
                      <a:pt x="281" y="536"/>
                      <a:pt x="280" y="535"/>
                      <a:pt x="279" y="535"/>
                    </a:cubicBezTo>
                    <a:cubicBezTo>
                      <a:pt x="278" y="534"/>
                      <a:pt x="277" y="533"/>
                      <a:pt x="276" y="532"/>
                    </a:cubicBezTo>
                    <a:cubicBezTo>
                      <a:pt x="278" y="532"/>
                      <a:pt x="280" y="533"/>
                      <a:pt x="282" y="534"/>
                    </a:cubicBezTo>
                    <a:cubicBezTo>
                      <a:pt x="288" y="535"/>
                      <a:pt x="294" y="537"/>
                      <a:pt x="301" y="539"/>
                    </a:cubicBezTo>
                    <a:cubicBezTo>
                      <a:pt x="309" y="541"/>
                      <a:pt x="317" y="543"/>
                      <a:pt x="326" y="545"/>
                    </a:cubicBezTo>
                    <a:cubicBezTo>
                      <a:pt x="336" y="547"/>
                      <a:pt x="346" y="549"/>
                      <a:pt x="356" y="551"/>
                    </a:cubicBezTo>
                    <a:cubicBezTo>
                      <a:pt x="367" y="552"/>
                      <a:pt x="378" y="554"/>
                      <a:pt x="390" y="555"/>
                    </a:cubicBezTo>
                    <a:cubicBezTo>
                      <a:pt x="396" y="556"/>
                      <a:pt x="401" y="556"/>
                      <a:pt x="408" y="557"/>
                    </a:cubicBezTo>
                    <a:cubicBezTo>
                      <a:pt x="411" y="557"/>
                      <a:pt x="414" y="557"/>
                      <a:pt x="417" y="557"/>
                    </a:cubicBezTo>
                    <a:cubicBezTo>
                      <a:pt x="420" y="557"/>
                      <a:pt x="423" y="558"/>
                      <a:pt x="426" y="558"/>
                    </a:cubicBezTo>
                    <a:cubicBezTo>
                      <a:pt x="432" y="558"/>
                      <a:pt x="438" y="558"/>
                      <a:pt x="445" y="558"/>
                    </a:cubicBezTo>
                    <a:cubicBezTo>
                      <a:pt x="451" y="558"/>
                      <a:pt x="457" y="557"/>
                      <a:pt x="463" y="557"/>
                    </a:cubicBezTo>
                    <a:cubicBezTo>
                      <a:pt x="488" y="556"/>
                      <a:pt x="513" y="555"/>
                      <a:pt x="536" y="554"/>
                    </a:cubicBezTo>
                    <a:cubicBezTo>
                      <a:pt x="548" y="554"/>
                      <a:pt x="559" y="554"/>
                      <a:pt x="569" y="555"/>
                    </a:cubicBezTo>
                    <a:cubicBezTo>
                      <a:pt x="580" y="556"/>
                      <a:pt x="590" y="557"/>
                      <a:pt x="598" y="561"/>
                    </a:cubicBezTo>
                    <a:cubicBezTo>
                      <a:pt x="602" y="563"/>
                      <a:pt x="606" y="566"/>
                      <a:pt x="610" y="567"/>
                    </a:cubicBezTo>
                    <a:cubicBezTo>
                      <a:pt x="614" y="569"/>
                      <a:pt x="618" y="570"/>
                      <a:pt x="622" y="570"/>
                    </a:cubicBezTo>
                    <a:cubicBezTo>
                      <a:pt x="630" y="571"/>
                      <a:pt x="636" y="570"/>
                      <a:pt x="642" y="569"/>
                    </a:cubicBezTo>
                    <a:cubicBezTo>
                      <a:pt x="647" y="568"/>
                      <a:pt x="651" y="567"/>
                      <a:pt x="654" y="566"/>
                    </a:cubicBezTo>
                    <a:cubicBezTo>
                      <a:pt x="657" y="566"/>
                      <a:pt x="658" y="565"/>
                      <a:pt x="658" y="565"/>
                    </a:cubicBezTo>
                    <a:cubicBezTo>
                      <a:pt x="658" y="565"/>
                      <a:pt x="657" y="566"/>
                      <a:pt x="654" y="566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91" name="išļîḓé"/>
              <p:cNvSpPr/>
              <p:nvPr/>
            </p:nvSpPr>
            <p:spPr bwMode="auto">
              <a:xfrm>
                <a:off x="6155367" y="5175378"/>
                <a:ext cx="210160" cy="278766"/>
              </a:xfrm>
              <a:custGeom>
                <a:avLst/>
                <a:gdLst>
                  <a:gd name="T0" fmla="*/ 11 w 59"/>
                  <a:gd name="T1" fmla="*/ 70 h 74"/>
                  <a:gd name="T2" fmla="*/ 50 w 59"/>
                  <a:gd name="T3" fmla="*/ 56 h 74"/>
                  <a:gd name="T4" fmla="*/ 55 w 59"/>
                  <a:gd name="T5" fmla="*/ 4 h 74"/>
                  <a:gd name="T6" fmla="*/ 9 w 59"/>
                  <a:gd name="T7" fmla="*/ 28 h 74"/>
                  <a:gd name="T8" fmla="*/ 11 w 59"/>
                  <a:gd name="T9" fmla="*/ 7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74">
                    <a:moveTo>
                      <a:pt x="11" y="70"/>
                    </a:moveTo>
                    <a:cubicBezTo>
                      <a:pt x="25" y="74"/>
                      <a:pt x="41" y="69"/>
                      <a:pt x="50" y="56"/>
                    </a:cubicBezTo>
                    <a:cubicBezTo>
                      <a:pt x="59" y="43"/>
                      <a:pt x="53" y="7"/>
                      <a:pt x="55" y="4"/>
                    </a:cubicBezTo>
                    <a:cubicBezTo>
                      <a:pt x="56" y="0"/>
                      <a:pt x="17" y="15"/>
                      <a:pt x="9" y="28"/>
                    </a:cubicBezTo>
                    <a:cubicBezTo>
                      <a:pt x="0" y="42"/>
                      <a:pt x="1" y="58"/>
                      <a:pt x="11" y="70"/>
                    </a:cubicBezTo>
                    <a:close/>
                  </a:path>
                </a:pathLst>
              </a:custGeom>
              <a:solidFill>
                <a:srgbClr val="40AF93">
                  <a:alpha val="5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92" name="ïS1ïdè"/>
              <p:cNvSpPr/>
              <p:nvPr/>
            </p:nvSpPr>
            <p:spPr bwMode="auto">
              <a:xfrm>
                <a:off x="6401146" y="5062365"/>
                <a:ext cx="227969" cy="331506"/>
              </a:xfrm>
              <a:custGeom>
                <a:avLst/>
                <a:gdLst>
                  <a:gd name="T0" fmla="*/ 17 w 64"/>
                  <a:gd name="T1" fmla="*/ 85 h 87"/>
                  <a:gd name="T2" fmla="*/ 57 w 64"/>
                  <a:gd name="T3" fmla="*/ 62 h 87"/>
                  <a:gd name="T4" fmla="*/ 52 w 64"/>
                  <a:gd name="T5" fmla="*/ 4 h 87"/>
                  <a:gd name="T6" fmla="*/ 7 w 64"/>
                  <a:gd name="T7" fmla="*/ 40 h 87"/>
                  <a:gd name="T8" fmla="*/ 17 w 64"/>
                  <a:gd name="T9" fmla="*/ 85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87">
                    <a:moveTo>
                      <a:pt x="17" y="85"/>
                    </a:moveTo>
                    <a:cubicBezTo>
                      <a:pt x="34" y="87"/>
                      <a:pt x="50" y="78"/>
                      <a:pt x="57" y="62"/>
                    </a:cubicBezTo>
                    <a:cubicBezTo>
                      <a:pt x="64" y="46"/>
                      <a:pt x="51" y="8"/>
                      <a:pt x="52" y="4"/>
                    </a:cubicBezTo>
                    <a:cubicBezTo>
                      <a:pt x="53" y="0"/>
                      <a:pt x="14" y="24"/>
                      <a:pt x="7" y="40"/>
                    </a:cubicBezTo>
                    <a:cubicBezTo>
                      <a:pt x="0" y="56"/>
                      <a:pt x="5" y="74"/>
                      <a:pt x="17" y="85"/>
                    </a:cubicBezTo>
                    <a:close/>
                  </a:path>
                </a:pathLst>
              </a:custGeom>
              <a:solidFill>
                <a:srgbClr val="40AF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93" name="îŝľïḍe"/>
              <p:cNvSpPr/>
              <p:nvPr/>
            </p:nvSpPr>
            <p:spPr bwMode="auto">
              <a:xfrm>
                <a:off x="6632678" y="5092502"/>
                <a:ext cx="235093" cy="301369"/>
              </a:xfrm>
              <a:custGeom>
                <a:avLst/>
                <a:gdLst>
                  <a:gd name="T0" fmla="*/ 9 w 65"/>
                  <a:gd name="T1" fmla="*/ 73 h 79"/>
                  <a:gd name="T2" fmla="*/ 53 w 65"/>
                  <a:gd name="T3" fmla="*/ 61 h 79"/>
                  <a:gd name="T4" fmla="*/ 63 w 65"/>
                  <a:gd name="T5" fmla="*/ 4 h 79"/>
                  <a:gd name="T6" fmla="*/ 10 w 65"/>
                  <a:gd name="T7" fmla="*/ 28 h 79"/>
                  <a:gd name="T8" fmla="*/ 9 w 65"/>
                  <a:gd name="T9" fmla="*/ 73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79">
                    <a:moveTo>
                      <a:pt x="9" y="73"/>
                    </a:moveTo>
                    <a:cubicBezTo>
                      <a:pt x="25" y="79"/>
                      <a:pt x="43" y="74"/>
                      <a:pt x="53" y="61"/>
                    </a:cubicBezTo>
                    <a:cubicBezTo>
                      <a:pt x="64" y="47"/>
                      <a:pt x="61" y="8"/>
                      <a:pt x="63" y="4"/>
                    </a:cubicBezTo>
                    <a:cubicBezTo>
                      <a:pt x="65" y="0"/>
                      <a:pt x="21" y="14"/>
                      <a:pt x="10" y="28"/>
                    </a:cubicBezTo>
                    <a:cubicBezTo>
                      <a:pt x="0" y="41"/>
                      <a:pt x="0" y="60"/>
                      <a:pt x="9" y="73"/>
                    </a:cubicBezTo>
                    <a:close/>
                  </a:path>
                </a:pathLst>
              </a:custGeom>
              <a:solidFill>
                <a:srgbClr val="40AF93">
                  <a:alpha val="7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94" name="ïṡlídé"/>
              <p:cNvSpPr/>
              <p:nvPr/>
            </p:nvSpPr>
            <p:spPr bwMode="auto">
              <a:xfrm>
                <a:off x="7038748" y="5258255"/>
                <a:ext cx="121109" cy="154453"/>
              </a:xfrm>
              <a:custGeom>
                <a:avLst/>
                <a:gdLst>
                  <a:gd name="T0" fmla="*/ 5 w 34"/>
                  <a:gd name="T1" fmla="*/ 38 h 41"/>
                  <a:gd name="T2" fmla="*/ 28 w 34"/>
                  <a:gd name="T3" fmla="*/ 31 h 41"/>
                  <a:gd name="T4" fmla="*/ 33 w 34"/>
                  <a:gd name="T5" fmla="*/ 2 h 41"/>
                  <a:gd name="T6" fmla="*/ 5 w 34"/>
                  <a:gd name="T7" fmla="*/ 14 h 41"/>
                  <a:gd name="T8" fmla="*/ 5 w 34"/>
                  <a:gd name="T9" fmla="*/ 3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41">
                    <a:moveTo>
                      <a:pt x="5" y="38"/>
                    </a:moveTo>
                    <a:cubicBezTo>
                      <a:pt x="13" y="41"/>
                      <a:pt x="22" y="39"/>
                      <a:pt x="28" y="31"/>
                    </a:cubicBezTo>
                    <a:cubicBezTo>
                      <a:pt x="33" y="24"/>
                      <a:pt x="32" y="4"/>
                      <a:pt x="33" y="2"/>
                    </a:cubicBezTo>
                    <a:cubicBezTo>
                      <a:pt x="34" y="0"/>
                      <a:pt x="11" y="7"/>
                      <a:pt x="5" y="14"/>
                    </a:cubicBezTo>
                    <a:cubicBezTo>
                      <a:pt x="0" y="21"/>
                      <a:pt x="0" y="31"/>
                      <a:pt x="5" y="38"/>
                    </a:cubicBezTo>
                    <a:close/>
                  </a:path>
                </a:pathLst>
              </a:custGeom>
              <a:solidFill>
                <a:srgbClr val="40AF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95" name="íşľíḋè"/>
              <p:cNvSpPr/>
              <p:nvPr/>
            </p:nvSpPr>
            <p:spPr bwMode="auto">
              <a:xfrm>
                <a:off x="5948770" y="4342848"/>
                <a:ext cx="242217" cy="320206"/>
              </a:xfrm>
              <a:custGeom>
                <a:avLst/>
                <a:gdLst>
                  <a:gd name="T0" fmla="*/ 11 w 67"/>
                  <a:gd name="T1" fmla="*/ 78 h 84"/>
                  <a:gd name="T2" fmla="*/ 57 w 67"/>
                  <a:gd name="T3" fmla="*/ 63 h 84"/>
                  <a:gd name="T4" fmla="*/ 64 w 67"/>
                  <a:gd name="T5" fmla="*/ 4 h 84"/>
                  <a:gd name="T6" fmla="*/ 10 w 67"/>
                  <a:gd name="T7" fmla="*/ 30 h 84"/>
                  <a:gd name="T8" fmla="*/ 11 w 67"/>
                  <a:gd name="T9" fmla="*/ 7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84">
                    <a:moveTo>
                      <a:pt x="11" y="78"/>
                    </a:moveTo>
                    <a:cubicBezTo>
                      <a:pt x="27" y="84"/>
                      <a:pt x="46" y="78"/>
                      <a:pt x="57" y="63"/>
                    </a:cubicBezTo>
                    <a:cubicBezTo>
                      <a:pt x="67" y="49"/>
                      <a:pt x="62" y="7"/>
                      <a:pt x="64" y="4"/>
                    </a:cubicBezTo>
                    <a:cubicBezTo>
                      <a:pt x="66" y="0"/>
                      <a:pt x="21" y="16"/>
                      <a:pt x="10" y="30"/>
                    </a:cubicBezTo>
                    <a:cubicBezTo>
                      <a:pt x="0" y="45"/>
                      <a:pt x="1" y="65"/>
                      <a:pt x="11" y="78"/>
                    </a:cubicBezTo>
                    <a:close/>
                  </a:path>
                </a:pathLst>
              </a:custGeom>
              <a:solidFill>
                <a:srgbClr val="40AF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96" name="ï$ḻïdê"/>
              <p:cNvSpPr/>
              <p:nvPr/>
            </p:nvSpPr>
            <p:spPr bwMode="auto">
              <a:xfrm>
                <a:off x="6027135" y="4685654"/>
                <a:ext cx="167416" cy="226027"/>
              </a:xfrm>
              <a:custGeom>
                <a:avLst/>
                <a:gdLst>
                  <a:gd name="T0" fmla="*/ 10 w 46"/>
                  <a:gd name="T1" fmla="*/ 57 h 59"/>
                  <a:gd name="T2" fmla="*/ 40 w 46"/>
                  <a:gd name="T3" fmla="*/ 44 h 59"/>
                  <a:gd name="T4" fmla="*/ 41 w 46"/>
                  <a:gd name="T5" fmla="*/ 2 h 59"/>
                  <a:gd name="T6" fmla="*/ 6 w 46"/>
                  <a:gd name="T7" fmla="*/ 24 h 59"/>
                  <a:gd name="T8" fmla="*/ 10 w 46"/>
                  <a:gd name="T9" fmla="*/ 5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59">
                    <a:moveTo>
                      <a:pt x="10" y="57"/>
                    </a:moveTo>
                    <a:cubicBezTo>
                      <a:pt x="21" y="59"/>
                      <a:pt x="34" y="54"/>
                      <a:pt x="40" y="44"/>
                    </a:cubicBezTo>
                    <a:cubicBezTo>
                      <a:pt x="46" y="33"/>
                      <a:pt x="40" y="5"/>
                      <a:pt x="41" y="2"/>
                    </a:cubicBezTo>
                    <a:cubicBezTo>
                      <a:pt x="42" y="0"/>
                      <a:pt x="12" y="14"/>
                      <a:pt x="6" y="24"/>
                    </a:cubicBezTo>
                    <a:cubicBezTo>
                      <a:pt x="0" y="35"/>
                      <a:pt x="2" y="48"/>
                      <a:pt x="10" y="57"/>
                    </a:cubicBezTo>
                    <a:close/>
                  </a:path>
                </a:pathLst>
              </a:custGeom>
              <a:solidFill>
                <a:srgbClr val="40AF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97" name="îş1íḍè"/>
              <p:cNvSpPr/>
              <p:nvPr/>
            </p:nvSpPr>
            <p:spPr bwMode="auto">
              <a:xfrm>
                <a:off x="6130432" y="4956886"/>
                <a:ext cx="338393" cy="241095"/>
              </a:xfrm>
              <a:custGeom>
                <a:avLst/>
                <a:gdLst>
                  <a:gd name="T0" fmla="*/ 0 w 94"/>
                  <a:gd name="T1" fmla="*/ 40 h 63"/>
                  <a:gd name="T2" fmla="*/ 44 w 94"/>
                  <a:gd name="T3" fmla="*/ 59 h 63"/>
                  <a:gd name="T4" fmla="*/ 90 w 94"/>
                  <a:gd name="T5" fmla="*/ 20 h 63"/>
                  <a:gd name="T6" fmla="*/ 32 w 94"/>
                  <a:gd name="T7" fmla="*/ 4 h 63"/>
                  <a:gd name="T8" fmla="*/ 0 w 94"/>
                  <a:gd name="T9" fmla="*/ 4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63">
                    <a:moveTo>
                      <a:pt x="0" y="40"/>
                    </a:moveTo>
                    <a:cubicBezTo>
                      <a:pt x="9" y="55"/>
                      <a:pt x="27" y="63"/>
                      <a:pt x="44" y="59"/>
                    </a:cubicBezTo>
                    <a:cubicBezTo>
                      <a:pt x="62" y="55"/>
                      <a:pt x="86" y="21"/>
                      <a:pt x="90" y="20"/>
                    </a:cubicBezTo>
                    <a:cubicBezTo>
                      <a:pt x="94" y="18"/>
                      <a:pt x="50" y="0"/>
                      <a:pt x="32" y="4"/>
                    </a:cubicBezTo>
                    <a:cubicBezTo>
                      <a:pt x="14" y="8"/>
                      <a:pt x="2" y="23"/>
                      <a:pt x="0" y="40"/>
                    </a:cubicBezTo>
                    <a:close/>
                  </a:path>
                </a:pathLst>
              </a:custGeom>
              <a:solidFill>
                <a:srgbClr val="40AF93">
                  <a:alpha val="7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98" name="íśḻîḍe"/>
              <p:cNvSpPr/>
              <p:nvPr/>
            </p:nvSpPr>
            <p:spPr bwMode="auto">
              <a:xfrm>
                <a:off x="6247980" y="4734628"/>
                <a:ext cx="341954" cy="244863"/>
              </a:xfrm>
              <a:custGeom>
                <a:avLst/>
                <a:gdLst>
                  <a:gd name="T0" fmla="*/ 0 w 95"/>
                  <a:gd name="T1" fmla="*/ 40 h 64"/>
                  <a:gd name="T2" fmla="*/ 45 w 95"/>
                  <a:gd name="T3" fmla="*/ 60 h 64"/>
                  <a:gd name="T4" fmla="*/ 91 w 95"/>
                  <a:gd name="T5" fmla="*/ 20 h 64"/>
                  <a:gd name="T6" fmla="*/ 32 w 95"/>
                  <a:gd name="T7" fmla="*/ 4 h 64"/>
                  <a:gd name="T8" fmla="*/ 0 w 95"/>
                  <a:gd name="T9" fmla="*/ 4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64">
                    <a:moveTo>
                      <a:pt x="0" y="40"/>
                    </a:moveTo>
                    <a:cubicBezTo>
                      <a:pt x="9" y="56"/>
                      <a:pt x="27" y="64"/>
                      <a:pt x="45" y="60"/>
                    </a:cubicBezTo>
                    <a:cubicBezTo>
                      <a:pt x="63" y="56"/>
                      <a:pt x="87" y="22"/>
                      <a:pt x="91" y="20"/>
                    </a:cubicBezTo>
                    <a:cubicBezTo>
                      <a:pt x="95" y="18"/>
                      <a:pt x="50" y="0"/>
                      <a:pt x="32" y="4"/>
                    </a:cubicBezTo>
                    <a:cubicBezTo>
                      <a:pt x="14" y="8"/>
                      <a:pt x="2" y="23"/>
                      <a:pt x="0" y="40"/>
                    </a:cubicBezTo>
                    <a:close/>
                  </a:path>
                </a:pathLst>
              </a:custGeom>
              <a:solidFill>
                <a:srgbClr val="40AF93">
                  <a:alpha val="5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99" name="iśľîḋé"/>
              <p:cNvSpPr/>
              <p:nvPr/>
            </p:nvSpPr>
            <p:spPr bwMode="auto">
              <a:xfrm>
                <a:off x="6247980" y="5412707"/>
                <a:ext cx="274277" cy="271232"/>
              </a:xfrm>
              <a:custGeom>
                <a:avLst/>
                <a:gdLst>
                  <a:gd name="T0" fmla="*/ 7 w 76"/>
                  <a:gd name="T1" fmla="*/ 8 h 71"/>
                  <a:gd name="T2" fmla="*/ 16 w 76"/>
                  <a:gd name="T3" fmla="*/ 54 h 71"/>
                  <a:gd name="T4" fmla="*/ 73 w 76"/>
                  <a:gd name="T5" fmla="*/ 69 h 71"/>
                  <a:gd name="T6" fmla="*/ 54 w 76"/>
                  <a:gd name="T7" fmla="*/ 14 h 71"/>
                  <a:gd name="T8" fmla="*/ 7 w 76"/>
                  <a:gd name="T9" fmla="*/ 8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1">
                    <a:moveTo>
                      <a:pt x="7" y="8"/>
                    </a:moveTo>
                    <a:cubicBezTo>
                      <a:pt x="0" y="23"/>
                      <a:pt x="3" y="42"/>
                      <a:pt x="16" y="54"/>
                    </a:cubicBezTo>
                    <a:cubicBezTo>
                      <a:pt x="29" y="66"/>
                      <a:pt x="69" y="66"/>
                      <a:pt x="73" y="69"/>
                    </a:cubicBezTo>
                    <a:cubicBezTo>
                      <a:pt x="76" y="71"/>
                      <a:pt x="66" y="25"/>
                      <a:pt x="54" y="14"/>
                    </a:cubicBezTo>
                    <a:cubicBezTo>
                      <a:pt x="41" y="2"/>
                      <a:pt x="22" y="0"/>
                      <a:pt x="7" y="8"/>
                    </a:cubicBezTo>
                    <a:close/>
                  </a:path>
                </a:pathLst>
              </a:custGeom>
              <a:solidFill>
                <a:srgbClr val="40AF93">
                  <a:alpha val="7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00" name="îṧḷïḋê"/>
              <p:cNvSpPr/>
              <p:nvPr/>
            </p:nvSpPr>
            <p:spPr bwMode="auto">
              <a:xfrm>
                <a:off x="6532941" y="5397639"/>
                <a:ext cx="156729" cy="207192"/>
              </a:xfrm>
              <a:custGeom>
                <a:avLst/>
                <a:gdLst>
                  <a:gd name="T0" fmla="*/ 8 w 43"/>
                  <a:gd name="T1" fmla="*/ 3 h 54"/>
                  <a:gd name="T2" fmla="*/ 6 w 43"/>
                  <a:gd name="T3" fmla="*/ 34 h 54"/>
                  <a:gd name="T4" fmla="*/ 41 w 43"/>
                  <a:gd name="T5" fmla="*/ 52 h 54"/>
                  <a:gd name="T6" fmla="*/ 37 w 43"/>
                  <a:gd name="T7" fmla="*/ 14 h 54"/>
                  <a:gd name="T8" fmla="*/ 8 w 43"/>
                  <a:gd name="T9" fmla="*/ 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4">
                    <a:moveTo>
                      <a:pt x="8" y="3"/>
                    </a:moveTo>
                    <a:cubicBezTo>
                      <a:pt x="1" y="12"/>
                      <a:pt x="0" y="24"/>
                      <a:pt x="6" y="34"/>
                    </a:cubicBezTo>
                    <a:cubicBezTo>
                      <a:pt x="13" y="44"/>
                      <a:pt x="39" y="50"/>
                      <a:pt x="41" y="52"/>
                    </a:cubicBezTo>
                    <a:cubicBezTo>
                      <a:pt x="43" y="54"/>
                      <a:pt x="43" y="24"/>
                      <a:pt x="37" y="14"/>
                    </a:cubicBezTo>
                    <a:cubicBezTo>
                      <a:pt x="30" y="4"/>
                      <a:pt x="19" y="0"/>
                      <a:pt x="8" y="3"/>
                    </a:cubicBezTo>
                    <a:close/>
                  </a:path>
                </a:pathLst>
              </a:custGeom>
              <a:solidFill>
                <a:srgbClr val="40AF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01" name="íṩḻïďê"/>
              <p:cNvSpPr/>
              <p:nvPr/>
            </p:nvSpPr>
            <p:spPr bwMode="auto">
              <a:xfrm>
                <a:off x="7024500" y="5386336"/>
                <a:ext cx="146044" cy="146918"/>
              </a:xfrm>
              <a:custGeom>
                <a:avLst/>
                <a:gdLst>
                  <a:gd name="T0" fmla="*/ 4 w 41"/>
                  <a:gd name="T1" fmla="*/ 4 h 38"/>
                  <a:gd name="T2" fmla="*/ 9 w 41"/>
                  <a:gd name="T3" fmla="*/ 29 h 38"/>
                  <a:gd name="T4" fmla="*/ 39 w 41"/>
                  <a:gd name="T5" fmla="*/ 37 h 38"/>
                  <a:gd name="T6" fmla="*/ 29 w 41"/>
                  <a:gd name="T7" fmla="*/ 7 h 38"/>
                  <a:gd name="T8" fmla="*/ 4 w 41"/>
                  <a:gd name="T9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8">
                    <a:moveTo>
                      <a:pt x="4" y="4"/>
                    </a:moveTo>
                    <a:cubicBezTo>
                      <a:pt x="0" y="12"/>
                      <a:pt x="2" y="22"/>
                      <a:pt x="9" y="29"/>
                    </a:cubicBezTo>
                    <a:cubicBezTo>
                      <a:pt x="16" y="35"/>
                      <a:pt x="37" y="35"/>
                      <a:pt x="39" y="37"/>
                    </a:cubicBezTo>
                    <a:cubicBezTo>
                      <a:pt x="41" y="38"/>
                      <a:pt x="36" y="14"/>
                      <a:pt x="29" y="7"/>
                    </a:cubicBezTo>
                    <a:cubicBezTo>
                      <a:pt x="22" y="1"/>
                      <a:pt x="12" y="0"/>
                      <a:pt x="4" y="4"/>
                    </a:cubicBezTo>
                    <a:close/>
                  </a:path>
                </a:pathLst>
              </a:custGeom>
              <a:solidFill>
                <a:srgbClr val="40AF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02" name="íṥḷídè"/>
              <p:cNvSpPr/>
              <p:nvPr/>
            </p:nvSpPr>
            <p:spPr bwMode="auto">
              <a:xfrm>
                <a:off x="6849960" y="5201749"/>
                <a:ext cx="153168" cy="192124"/>
              </a:xfrm>
              <a:custGeom>
                <a:avLst/>
                <a:gdLst>
                  <a:gd name="T0" fmla="*/ 6 w 42"/>
                  <a:gd name="T1" fmla="*/ 48 h 51"/>
                  <a:gd name="T2" fmla="*/ 34 w 42"/>
                  <a:gd name="T3" fmla="*/ 39 h 51"/>
                  <a:gd name="T4" fmla="*/ 41 w 42"/>
                  <a:gd name="T5" fmla="*/ 2 h 51"/>
                  <a:gd name="T6" fmla="*/ 7 w 42"/>
                  <a:gd name="T7" fmla="*/ 18 h 51"/>
                  <a:gd name="T8" fmla="*/ 6 w 42"/>
                  <a:gd name="T9" fmla="*/ 4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1">
                    <a:moveTo>
                      <a:pt x="6" y="48"/>
                    </a:moveTo>
                    <a:cubicBezTo>
                      <a:pt x="16" y="51"/>
                      <a:pt x="28" y="48"/>
                      <a:pt x="34" y="39"/>
                    </a:cubicBezTo>
                    <a:cubicBezTo>
                      <a:pt x="41" y="31"/>
                      <a:pt x="40" y="5"/>
                      <a:pt x="41" y="2"/>
                    </a:cubicBezTo>
                    <a:cubicBezTo>
                      <a:pt x="42" y="0"/>
                      <a:pt x="13" y="9"/>
                      <a:pt x="7" y="18"/>
                    </a:cubicBezTo>
                    <a:cubicBezTo>
                      <a:pt x="0" y="27"/>
                      <a:pt x="0" y="39"/>
                      <a:pt x="6" y="48"/>
                    </a:cubicBezTo>
                    <a:close/>
                  </a:path>
                </a:pathLst>
              </a:custGeom>
              <a:solidFill>
                <a:srgbClr val="40AF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03" name="ïṩ1ïdê"/>
              <p:cNvSpPr/>
              <p:nvPr/>
            </p:nvSpPr>
            <p:spPr bwMode="auto">
              <a:xfrm>
                <a:off x="6764472" y="5386336"/>
                <a:ext cx="227969" cy="226027"/>
              </a:xfrm>
              <a:custGeom>
                <a:avLst/>
                <a:gdLst>
                  <a:gd name="T0" fmla="*/ 6 w 63"/>
                  <a:gd name="T1" fmla="*/ 7 h 59"/>
                  <a:gd name="T2" fmla="*/ 13 w 63"/>
                  <a:gd name="T3" fmla="*/ 45 h 59"/>
                  <a:gd name="T4" fmla="*/ 60 w 63"/>
                  <a:gd name="T5" fmla="*/ 57 h 59"/>
                  <a:gd name="T6" fmla="*/ 44 w 63"/>
                  <a:gd name="T7" fmla="*/ 11 h 59"/>
                  <a:gd name="T8" fmla="*/ 6 w 63"/>
                  <a:gd name="T9" fmla="*/ 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59">
                    <a:moveTo>
                      <a:pt x="6" y="7"/>
                    </a:moveTo>
                    <a:cubicBezTo>
                      <a:pt x="0" y="20"/>
                      <a:pt x="2" y="35"/>
                      <a:pt x="13" y="45"/>
                    </a:cubicBezTo>
                    <a:cubicBezTo>
                      <a:pt x="24" y="55"/>
                      <a:pt x="57" y="55"/>
                      <a:pt x="60" y="57"/>
                    </a:cubicBezTo>
                    <a:cubicBezTo>
                      <a:pt x="63" y="59"/>
                      <a:pt x="55" y="21"/>
                      <a:pt x="44" y="11"/>
                    </a:cubicBezTo>
                    <a:cubicBezTo>
                      <a:pt x="33" y="2"/>
                      <a:pt x="18" y="0"/>
                      <a:pt x="6" y="7"/>
                    </a:cubicBezTo>
                    <a:close/>
                  </a:path>
                </a:pathLst>
              </a:custGeom>
              <a:solidFill>
                <a:srgbClr val="40AF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04" name="ïṣļíḋê"/>
              <p:cNvSpPr/>
              <p:nvPr/>
            </p:nvSpPr>
            <p:spPr bwMode="auto">
              <a:xfrm>
                <a:off x="5524889" y="4892846"/>
                <a:ext cx="217284" cy="384245"/>
              </a:xfrm>
              <a:custGeom>
                <a:avLst/>
                <a:gdLst>
                  <a:gd name="T0" fmla="*/ 30 w 61"/>
                  <a:gd name="T1" fmla="*/ 101 h 101"/>
                  <a:gd name="T2" fmla="*/ 1 w 61"/>
                  <a:gd name="T3" fmla="*/ 60 h 101"/>
                  <a:gd name="T4" fmla="*/ 31 w 61"/>
                  <a:gd name="T5" fmla="*/ 4 h 101"/>
                  <a:gd name="T6" fmla="*/ 61 w 61"/>
                  <a:gd name="T7" fmla="*/ 61 h 101"/>
                  <a:gd name="T8" fmla="*/ 30 w 61"/>
                  <a:gd name="T9" fmla="*/ 10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101">
                    <a:moveTo>
                      <a:pt x="30" y="101"/>
                    </a:moveTo>
                    <a:cubicBezTo>
                      <a:pt x="13" y="96"/>
                      <a:pt x="0" y="79"/>
                      <a:pt x="1" y="60"/>
                    </a:cubicBezTo>
                    <a:cubicBezTo>
                      <a:pt x="1" y="41"/>
                      <a:pt x="31" y="9"/>
                      <a:pt x="31" y="4"/>
                    </a:cubicBezTo>
                    <a:cubicBezTo>
                      <a:pt x="32" y="0"/>
                      <a:pt x="61" y="42"/>
                      <a:pt x="61" y="61"/>
                    </a:cubicBezTo>
                    <a:cubicBezTo>
                      <a:pt x="60" y="80"/>
                      <a:pt x="47" y="96"/>
                      <a:pt x="30" y="101"/>
                    </a:cubicBezTo>
                    <a:close/>
                  </a:path>
                </a:pathLst>
              </a:custGeom>
              <a:solidFill>
                <a:srgbClr val="40AF93">
                  <a:alpha val="7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05" name="ïś1íḍè"/>
              <p:cNvSpPr/>
              <p:nvPr/>
            </p:nvSpPr>
            <p:spPr bwMode="auto">
              <a:xfrm>
                <a:off x="5282672" y="4821270"/>
                <a:ext cx="249341" cy="369177"/>
              </a:xfrm>
              <a:custGeom>
                <a:avLst/>
                <a:gdLst>
                  <a:gd name="T0" fmla="*/ 48 w 69"/>
                  <a:gd name="T1" fmla="*/ 95 h 96"/>
                  <a:gd name="T2" fmla="*/ 7 w 69"/>
                  <a:gd name="T3" fmla="*/ 67 h 96"/>
                  <a:gd name="T4" fmla="*/ 16 w 69"/>
                  <a:gd name="T5" fmla="*/ 4 h 96"/>
                  <a:gd name="T6" fmla="*/ 63 w 69"/>
                  <a:gd name="T7" fmla="*/ 47 h 96"/>
                  <a:gd name="T8" fmla="*/ 48 w 69"/>
                  <a:gd name="T9" fmla="*/ 95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96">
                    <a:moveTo>
                      <a:pt x="48" y="95"/>
                    </a:moveTo>
                    <a:cubicBezTo>
                      <a:pt x="30" y="96"/>
                      <a:pt x="13" y="85"/>
                      <a:pt x="7" y="67"/>
                    </a:cubicBezTo>
                    <a:cubicBezTo>
                      <a:pt x="0" y="49"/>
                      <a:pt x="17" y="8"/>
                      <a:pt x="16" y="4"/>
                    </a:cubicBezTo>
                    <a:cubicBezTo>
                      <a:pt x="15" y="0"/>
                      <a:pt x="57" y="29"/>
                      <a:pt x="63" y="47"/>
                    </a:cubicBezTo>
                    <a:cubicBezTo>
                      <a:pt x="69" y="65"/>
                      <a:pt x="63" y="85"/>
                      <a:pt x="48" y="95"/>
                    </a:cubicBezTo>
                    <a:close/>
                  </a:path>
                </a:pathLst>
              </a:custGeom>
              <a:solidFill>
                <a:srgbClr val="40AF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06" name="işḷíḋê"/>
              <p:cNvSpPr/>
              <p:nvPr/>
            </p:nvSpPr>
            <p:spPr bwMode="auto">
              <a:xfrm>
                <a:off x="5585445" y="4271272"/>
                <a:ext cx="384698" cy="290069"/>
              </a:xfrm>
              <a:custGeom>
                <a:avLst/>
                <a:gdLst>
                  <a:gd name="T0" fmla="*/ 89 w 107"/>
                  <a:gd name="T1" fmla="*/ 2 h 76"/>
                  <a:gd name="T2" fmla="*/ 71 w 107"/>
                  <a:gd name="T3" fmla="*/ 23 h 76"/>
                  <a:gd name="T4" fmla="*/ 64 w 107"/>
                  <a:gd name="T5" fmla="*/ 18 h 76"/>
                  <a:gd name="T6" fmla="*/ 4 w 107"/>
                  <a:gd name="T7" fmla="*/ 15 h 76"/>
                  <a:gd name="T8" fmla="*/ 35 w 107"/>
                  <a:gd name="T9" fmla="*/ 67 h 76"/>
                  <a:gd name="T10" fmla="*/ 80 w 107"/>
                  <a:gd name="T11" fmla="*/ 65 h 76"/>
                  <a:gd name="T12" fmla="*/ 83 w 107"/>
                  <a:gd name="T13" fmla="*/ 66 h 76"/>
                  <a:gd name="T14" fmla="*/ 105 w 107"/>
                  <a:gd name="T15" fmla="*/ 41 h 76"/>
                  <a:gd name="T16" fmla="*/ 89 w 107"/>
                  <a:gd name="T17" fmla="*/ 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" h="76">
                    <a:moveTo>
                      <a:pt x="89" y="2"/>
                    </a:moveTo>
                    <a:cubicBezTo>
                      <a:pt x="89" y="0"/>
                      <a:pt x="78" y="12"/>
                      <a:pt x="71" y="23"/>
                    </a:cubicBezTo>
                    <a:cubicBezTo>
                      <a:pt x="69" y="21"/>
                      <a:pt x="66" y="20"/>
                      <a:pt x="64" y="18"/>
                    </a:cubicBezTo>
                    <a:cubicBezTo>
                      <a:pt x="48" y="9"/>
                      <a:pt x="0" y="13"/>
                      <a:pt x="4" y="15"/>
                    </a:cubicBezTo>
                    <a:cubicBezTo>
                      <a:pt x="7" y="18"/>
                      <a:pt x="19" y="58"/>
                      <a:pt x="35" y="67"/>
                    </a:cubicBezTo>
                    <a:cubicBezTo>
                      <a:pt x="49" y="76"/>
                      <a:pt x="67" y="74"/>
                      <a:pt x="80" y="65"/>
                    </a:cubicBezTo>
                    <a:cubicBezTo>
                      <a:pt x="81" y="65"/>
                      <a:pt x="82" y="66"/>
                      <a:pt x="83" y="66"/>
                    </a:cubicBezTo>
                    <a:cubicBezTo>
                      <a:pt x="95" y="64"/>
                      <a:pt x="104" y="54"/>
                      <a:pt x="105" y="41"/>
                    </a:cubicBezTo>
                    <a:cubicBezTo>
                      <a:pt x="107" y="28"/>
                      <a:pt x="89" y="5"/>
                      <a:pt x="89" y="2"/>
                    </a:cubicBezTo>
                    <a:close/>
                  </a:path>
                </a:pathLst>
              </a:custGeom>
              <a:solidFill>
                <a:srgbClr val="40AF93">
                  <a:alpha val="5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07" name="îṩlïḍê"/>
              <p:cNvSpPr/>
              <p:nvPr/>
            </p:nvSpPr>
            <p:spPr bwMode="auto">
              <a:xfrm>
                <a:off x="5296920" y="4444559"/>
                <a:ext cx="381137" cy="312671"/>
              </a:xfrm>
              <a:custGeom>
                <a:avLst/>
                <a:gdLst>
                  <a:gd name="T0" fmla="*/ 104 w 106"/>
                  <a:gd name="T1" fmla="*/ 37 h 82"/>
                  <a:gd name="T2" fmla="*/ 79 w 106"/>
                  <a:gd name="T3" fmla="*/ 2 h 82"/>
                  <a:gd name="T4" fmla="*/ 67 w 106"/>
                  <a:gd name="T5" fmla="*/ 26 h 82"/>
                  <a:gd name="T6" fmla="*/ 64 w 106"/>
                  <a:gd name="T7" fmla="*/ 23 h 82"/>
                  <a:gd name="T8" fmla="*/ 3 w 106"/>
                  <a:gd name="T9" fmla="*/ 21 h 82"/>
                  <a:gd name="T10" fmla="*/ 35 w 106"/>
                  <a:gd name="T11" fmla="*/ 72 h 82"/>
                  <a:gd name="T12" fmla="*/ 82 w 106"/>
                  <a:gd name="T13" fmla="*/ 68 h 82"/>
                  <a:gd name="T14" fmla="*/ 83 w 106"/>
                  <a:gd name="T15" fmla="*/ 66 h 82"/>
                  <a:gd name="T16" fmla="*/ 88 w 106"/>
                  <a:gd name="T17" fmla="*/ 67 h 82"/>
                  <a:gd name="T18" fmla="*/ 104 w 106"/>
                  <a:gd name="T19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6" h="82">
                    <a:moveTo>
                      <a:pt x="104" y="37"/>
                    </a:moveTo>
                    <a:cubicBezTo>
                      <a:pt x="103" y="24"/>
                      <a:pt x="80" y="5"/>
                      <a:pt x="79" y="2"/>
                    </a:cubicBezTo>
                    <a:cubicBezTo>
                      <a:pt x="78" y="0"/>
                      <a:pt x="71" y="13"/>
                      <a:pt x="67" y="26"/>
                    </a:cubicBezTo>
                    <a:cubicBezTo>
                      <a:pt x="66" y="25"/>
                      <a:pt x="65" y="24"/>
                      <a:pt x="64" y="23"/>
                    </a:cubicBezTo>
                    <a:cubicBezTo>
                      <a:pt x="48" y="14"/>
                      <a:pt x="0" y="18"/>
                      <a:pt x="3" y="21"/>
                    </a:cubicBezTo>
                    <a:cubicBezTo>
                      <a:pt x="7" y="23"/>
                      <a:pt x="19" y="63"/>
                      <a:pt x="35" y="72"/>
                    </a:cubicBezTo>
                    <a:cubicBezTo>
                      <a:pt x="50" y="82"/>
                      <a:pt x="69" y="79"/>
                      <a:pt x="82" y="68"/>
                    </a:cubicBezTo>
                    <a:cubicBezTo>
                      <a:pt x="82" y="67"/>
                      <a:pt x="83" y="66"/>
                      <a:pt x="83" y="66"/>
                    </a:cubicBezTo>
                    <a:cubicBezTo>
                      <a:pt x="84" y="66"/>
                      <a:pt x="86" y="67"/>
                      <a:pt x="88" y="67"/>
                    </a:cubicBezTo>
                    <a:cubicBezTo>
                      <a:pt x="99" y="62"/>
                      <a:pt x="106" y="50"/>
                      <a:pt x="104" y="37"/>
                    </a:cubicBezTo>
                    <a:close/>
                  </a:path>
                </a:pathLst>
              </a:custGeom>
              <a:solidFill>
                <a:srgbClr val="40AF93">
                  <a:alpha val="5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08" name="íṣlïḓé"/>
              <p:cNvSpPr/>
              <p:nvPr/>
            </p:nvSpPr>
            <p:spPr bwMode="auto">
              <a:xfrm>
                <a:off x="4915785" y="4783599"/>
                <a:ext cx="388261" cy="561301"/>
              </a:xfrm>
              <a:custGeom>
                <a:avLst/>
                <a:gdLst>
                  <a:gd name="T0" fmla="*/ 102 w 108"/>
                  <a:gd name="T1" fmla="*/ 48 h 147"/>
                  <a:gd name="T2" fmla="*/ 55 w 108"/>
                  <a:gd name="T3" fmla="*/ 5 h 147"/>
                  <a:gd name="T4" fmla="*/ 45 w 108"/>
                  <a:gd name="T5" fmla="*/ 68 h 147"/>
                  <a:gd name="T6" fmla="*/ 55 w 108"/>
                  <a:gd name="T7" fmla="*/ 83 h 147"/>
                  <a:gd name="T8" fmla="*/ 35 w 108"/>
                  <a:gd name="T9" fmla="*/ 89 h 147"/>
                  <a:gd name="T10" fmla="*/ 4 w 108"/>
                  <a:gd name="T11" fmla="*/ 140 h 147"/>
                  <a:gd name="T12" fmla="*/ 64 w 108"/>
                  <a:gd name="T13" fmla="*/ 138 h 147"/>
                  <a:gd name="T14" fmla="*/ 84 w 108"/>
                  <a:gd name="T15" fmla="*/ 96 h 147"/>
                  <a:gd name="T16" fmla="*/ 87 w 108"/>
                  <a:gd name="T17" fmla="*/ 96 h 147"/>
                  <a:gd name="T18" fmla="*/ 102 w 108"/>
                  <a:gd name="T19" fmla="*/ 48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8" h="147">
                    <a:moveTo>
                      <a:pt x="102" y="48"/>
                    </a:moveTo>
                    <a:cubicBezTo>
                      <a:pt x="95" y="30"/>
                      <a:pt x="54" y="0"/>
                      <a:pt x="55" y="5"/>
                    </a:cubicBezTo>
                    <a:cubicBezTo>
                      <a:pt x="56" y="9"/>
                      <a:pt x="39" y="50"/>
                      <a:pt x="45" y="68"/>
                    </a:cubicBezTo>
                    <a:cubicBezTo>
                      <a:pt x="47" y="74"/>
                      <a:pt x="51" y="79"/>
                      <a:pt x="55" y="83"/>
                    </a:cubicBezTo>
                    <a:cubicBezTo>
                      <a:pt x="48" y="83"/>
                      <a:pt x="42" y="85"/>
                      <a:pt x="35" y="89"/>
                    </a:cubicBezTo>
                    <a:cubicBezTo>
                      <a:pt x="20" y="98"/>
                      <a:pt x="0" y="142"/>
                      <a:pt x="4" y="140"/>
                    </a:cubicBezTo>
                    <a:cubicBezTo>
                      <a:pt x="8" y="138"/>
                      <a:pt x="48" y="147"/>
                      <a:pt x="64" y="138"/>
                    </a:cubicBezTo>
                    <a:cubicBezTo>
                      <a:pt x="79" y="129"/>
                      <a:pt x="86" y="112"/>
                      <a:pt x="84" y="96"/>
                    </a:cubicBezTo>
                    <a:cubicBezTo>
                      <a:pt x="85" y="96"/>
                      <a:pt x="86" y="96"/>
                      <a:pt x="87" y="96"/>
                    </a:cubicBezTo>
                    <a:cubicBezTo>
                      <a:pt x="102" y="85"/>
                      <a:pt x="108" y="66"/>
                      <a:pt x="102" y="48"/>
                    </a:cubicBezTo>
                    <a:close/>
                  </a:path>
                </a:pathLst>
              </a:custGeom>
              <a:solidFill>
                <a:srgbClr val="40AF93">
                  <a:alpha val="7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09" name="îṧḷïďé"/>
              <p:cNvSpPr/>
              <p:nvPr/>
            </p:nvSpPr>
            <p:spPr bwMode="auto">
              <a:xfrm>
                <a:off x="5813414" y="4715791"/>
                <a:ext cx="227969" cy="188355"/>
              </a:xfrm>
              <a:custGeom>
                <a:avLst/>
                <a:gdLst>
                  <a:gd name="T0" fmla="*/ 62 w 64"/>
                  <a:gd name="T1" fmla="*/ 38 h 49"/>
                  <a:gd name="T2" fmla="*/ 27 w 64"/>
                  <a:gd name="T3" fmla="*/ 43 h 49"/>
                  <a:gd name="T4" fmla="*/ 2 w 64"/>
                  <a:gd name="T5" fmla="*/ 6 h 49"/>
                  <a:gd name="T6" fmla="*/ 47 w 64"/>
                  <a:gd name="T7" fmla="*/ 6 h 49"/>
                  <a:gd name="T8" fmla="*/ 62 w 64"/>
                  <a:gd name="T9" fmla="*/ 3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49">
                    <a:moveTo>
                      <a:pt x="62" y="38"/>
                    </a:moveTo>
                    <a:cubicBezTo>
                      <a:pt x="53" y="47"/>
                      <a:pt x="39" y="49"/>
                      <a:pt x="27" y="43"/>
                    </a:cubicBezTo>
                    <a:cubicBezTo>
                      <a:pt x="15" y="37"/>
                      <a:pt x="5" y="8"/>
                      <a:pt x="2" y="6"/>
                    </a:cubicBezTo>
                    <a:cubicBezTo>
                      <a:pt x="0" y="4"/>
                      <a:pt x="35" y="0"/>
                      <a:pt x="47" y="6"/>
                    </a:cubicBezTo>
                    <a:cubicBezTo>
                      <a:pt x="58" y="12"/>
                      <a:pt x="64" y="26"/>
                      <a:pt x="62" y="38"/>
                    </a:cubicBezTo>
                    <a:close/>
                  </a:path>
                </a:pathLst>
              </a:custGeom>
              <a:solidFill>
                <a:srgbClr val="40AF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10" name="işliďé"/>
              <p:cNvSpPr/>
              <p:nvPr/>
            </p:nvSpPr>
            <p:spPr bwMode="auto">
              <a:xfrm>
                <a:off x="5720801" y="4538738"/>
                <a:ext cx="245780" cy="177055"/>
              </a:xfrm>
              <a:custGeom>
                <a:avLst/>
                <a:gdLst>
                  <a:gd name="T0" fmla="*/ 68 w 68"/>
                  <a:gd name="T1" fmla="*/ 32 h 47"/>
                  <a:gd name="T2" fmla="*/ 34 w 68"/>
                  <a:gd name="T3" fmla="*/ 44 h 47"/>
                  <a:gd name="T4" fmla="*/ 3 w 68"/>
                  <a:gd name="T5" fmla="*/ 12 h 47"/>
                  <a:gd name="T6" fmla="*/ 46 w 68"/>
                  <a:gd name="T7" fmla="*/ 4 h 47"/>
                  <a:gd name="T8" fmla="*/ 68 w 68"/>
                  <a:gd name="T9" fmla="*/ 3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47">
                    <a:moveTo>
                      <a:pt x="68" y="32"/>
                    </a:moveTo>
                    <a:cubicBezTo>
                      <a:pt x="60" y="42"/>
                      <a:pt x="47" y="47"/>
                      <a:pt x="34" y="44"/>
                    </a:cubicBezTo>
                    <a:cubicBezTo>
                      <a:pt x="22" y="40"/>
                      <a:pt x="6" y="14"/>
                      <a:pt x="3" y="12"/>
                    </a:cubicBezTo>
                    <a:cubicBezTo>
                      <a:pt x="0" y="11"/>
                      <a:pt x="34" y="0"/>
                      <a:pt x="46" y="4"/>
                    </a:cubicBezTo>
                    <a:cubicBezTo>
                      <a:pt x="59" y="7"/>
                      <a:pt x="67" y="19"/>
                      <a:pt x="68" y="32"/>
                    </a:cubicBezTo>
                    <a:close/>
                  </a:path>
                </a:pathLst>
              </a:custGeom>
              <a:solidFill>
                <a:srgbClr val="40AF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11" name="ïš1íḋe"/>
              <p:cNvSpPr/>
              <p:nvPr/>
            </p:nvSpPr>
            <p:spPr bwMode="auto">
              <a:xfrm>
                <a:off x="6215921" y="4452093"/>
                <a:ext cx="192349" cy="286300"/>
              </a:xfrm>
              <a:custGeom>
                <a:avLst/>
                <a:gdLst>
                  <a:gd name="T0" fmla="*/ 18 w 53"/>
                  <a:gd name="T1" fmla="*/ 75 h 75"/>
                  <a:gd name="T2" fmla="*/ 5 w 53"/>
                  <a:gd name="T3" fmla="*/ 38 h 75"/>
                  <a:gd name="T4" fmla="*/ 40 w 53"/>
                  <a:gd name="T5" fmla="*/ 3 h 75"/>
                  <a:gd name="T6" fmla="*/ 49 w 53"/>
                  <a:gd name="T7" fmla="*/ 51 h 75"/>
                  <a:gd name="T8" fmla="*/ 18 w 53"/>
                  <a:gd name="T9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75">
                    <a:moveTo>
                      <a:pt x="18" y="75"/>
                    </a:moveTo>
                    <a:cubicBezTo>
                      <a:pt x="6" y="67"/>
                      <a:pt x="0" y="52"/>
                      <a:pt x="5" y="38"/>
                    </a:cubicBezTo>
                    <a:cubicBezTo>
                      <a:pt x="9" y="24"/>
                      <a:pt x="38" y="6"/>
                      <a:pt x="40" y="3"/>
                    </a:cubicBezTo>
                    <a:cubicBezTo>
                      <a:pt x="41" y="0"/>
                      <a:pt x="53" y="37"/>
                      <a:pt x="49" y="51"/>
                    </a:cubicBezTo>
                    <a:cubicBezTo>
                      <a:pt x="45" y="65"/>
                      <a:pt x="32" y="74"/>
                      <a:pt x="18" y="75"/>
                    </a:cubicBezTo>
                    <a:close/>
                  </a:path>
                </a:pathLst>
              </a:custGeom>
              <a:solidFill>
                <a:srgbClr val="40AF93">
                  <a:alpha val="7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12" name="îṥliḋé"/>
              <p:cNvSpPr/>
              <p:nvPr/>
            </p:nvSpPr>
            <p:spPr bwMode="auto">
              <a:xfrm>
                <a:off x="5250615" y="5201749"/>
                <a:ext cx="317021" cy="252398"/>
              </a:xfrm>
              <a:custGeom>
                <a:avLst/>
                <a:gdLst>
                  <a:gd name="T0" fmla="*/ 84 w 88"/>
                  <a:gd name="T1" fmla="*/ 14 h 67"/>
                  <a:gd name="T2" fmla="*/ 65 w 88"/>
                  <a:gd name="T3" fmla="*/ 58 h 67"/>
                  <a:gd name="T4" fmla="*/ 4 w 88"/>
                  <a:gd name="T5" fmla="*/ 60 h 67"/>
                  <a:gd name="T6" fmla="*/ 36 w 88"/>
                  <a:gd name="T7" fmla="*/ 9 h 67"/>
                  <a:gd name="T8" fmla="*/ 84 w 88"/>
                  <a:gd name="T9" fmla="*/ 14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67">
                    <a:moveTo>
                      <a:pt x="84" y="14"/>
                    </a:moveTo>
                    <a:cubicBezTo>
                      <a:pt x="88" y="31"/>
                      <a:pt x="80" y="49"/>
                      <a:pt x="65" y="58"/>
                    </a:cubicBezTo>
                    <a:cubicBezTo>
                      <a:pt x="49" y="67"/>
                      <a:pt x="8" y="59"/>
                      <a:pt x="4" y="60"/>
                    </a:cubicBezTo>
                    <a:cubicBezTo>
                      <a:pt x="0" y="62"/>
                      <a:pt x="20" y="18"/>
                      <a:pt x="36" y="9"/>
                    </a:cubicBezTo>
                    <a:cubicBezTo>
                      <a:pt x="52" y="0"/>
                      <a:pt x="71" y="3"/>
                      <a:pt x="84" y="14"/>
                    </a:cubicBezTo>
                    <a:close/>
                  </a:path>
                </a:pathLst>
              </a:custGeom>
              <a:solidFill>
                <a:srgbClr val="40AF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13" name="îš1îďé"/>
              <p:cNvSpPr/>
              <p:nvPr/>
            </p:nvSpPr>
            <p:spPr bwMode="auto">
              <a:xfrm>
                <a:off x="5510641" y="4753462"/>
                <a:ext cx="199473" cy="165753"/>
              </a:xfrm>
              <a:custGeom>
                <a:avLst/>
                <a:gdLst>
                  <a:gd name="T0" fmla="*/ 54 w 56"/>
                  <a:gd name="T1" fmla="*/ 10 h 43"/>
                  <a:gd name="T2" fmla="*/ 41 w 56"/>
                  <a:gd name="T3" fmla="*/ 38 h 43"/>
                  <a:gd name="T4" fmla="*/ 3 w 56"/>
                  <a:gd name="T5" fmla="*/ 39 h 43"/>
                  <a:gd name="T6" fmla="*/ 23 w 56"/>
                  <a:gd name="T7" fmla="*/ 6 h 43"/>
                  <a:gd name="T8" fmla="*/ 54 w 56"/>
                  <a:gd name="T9" fmla="*/ 1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43">
                    <a:moveTo>
                      <a:pt x="54" y="10"/>
                    </a:moveTo>
                    <a:cubicBezTo>
                      <a:pt x="56" y="20"/>
                      <a:pt x="51" y="32"/>
                      <a:pt x="41" y="38"/>
                    </a:cubicBezTo>
                    <a:cubicBezTo>
                      <a:pt x="31" y="43"/>
                      <a:pt x="5" y="38"/>
                      <a:pt x="3" y="39"/>
                    </a:cubicBezTo>
                    <a:cubicBezTo>
                      <a:pt x="0" y="40"/>
                      <a:pt x="13" y="12"/>
                      <a:pt x="23" y="6"/>
                    </a:cubicBezTo>
                    <a:cubicBezTo>
                      <a:pt x="33" y="0"/>
                      <a:pt x="45" y="2"/>
                      <a:pt x="54" y="10"/>
                    </a:cubicBezTo>
                    <a:close/>
                  </a:path>
                </a:pathLst>
              </a:custGeom>
              <a:solidFill>
                <a:srgbClr val="40AF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14" name="îşļíďé"/>
              <p:cNvSpPr/>
              <p:nvPr/>
            </p:nvSpPr>
            <p:spPr bwMode="auto">
              <a:xfrm>
                <a:off x="5731486" y="4911681"/>
                <a:ext cx="203036" cy="161987"/>
              </a:xfrm>
              <a:custGeom>
                <a:avLst/>
                <a:gdLst>
                  <a:gd name="T0" fmla="*/ 54 w 56"/>
                  <a:gd name="T1" fmla="*/ 9 h 43"/>
                  <a:gd name="T2" fmla="*/ 41 w 56"/>
                  <a:gd name="T3" fmla="*/ 38 h 43"/>
                  <a:gd name="T4" fmla="*/ 3 w 56"/>
                  <a:gd name="T5" fmla="*/ 39 h 43"/>
                  <a:gd name="T6" fmla="*/ 23 w 56"/>
                  <a:gd name="T7" fmla="*/ 6 h 43"/>
                  <a:gd name="T8" fmla="*/ 54 w 56"/>
                  <a:gd name="T9" fmla="*/ 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43">
                    <a:moveTo>
                      <a:pt x="54" y="9"/>
                    </a:moveTo>
                    <a:cubicBezTo>
                      <a:pt x="56" y="20"/>
                      <a:pt x="51" y="32"/>
                      <a:pt x="41" y="38"/>
                    </a:cubicBezTo>
                    <a:cubicBezTo>
                      <a:pt x="31" y="43"/>
                      <a:pt x="6" y="38"/>
                      <a:pt x="3" y="39"/>
                    </a:cubicBezTo>
                    <a:cubicBezTo>
                      <a:pt x="0" y="40"/>
                      <a:pt x="13" y="12"/>
                      <a:pt x="23" y="6"/>
                    </a:cubicBezTo>
                    <a:cubicBezTo>
                      <a:pt x="33" y="0"/>
                      <a:pt x="46" y="2"/>
                      <a:pt x="54" y="9"/>
                    </a:cubicBezTo>
                    <a:close/>
                  </a:path>
                </a:pathLst>
              </a:custGeom>
              <a:solidFill>
                <a:srgbClr val="40AF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115" name="îśḻidè"/>
              <p:cNvSpPr/>
              <p:nvPr/>
            </p:nvSpPr>
            <p:spPr bwMode="auto">
              <a:xfrm>
                <a:off x="5514204" y="5088736"/>
                <a:ext cx="466626" cy="546232"/>
              </a:xfrm>
              <a:custGeom>
                <a:avLst/>
                <a:gdLst>
                  <a:gd name="T0" fmla="*/ 100 w 130"/>
                  <a:gd name="T1" fmla="*/ 5 h 143"/>
                  <a:gd name="T2" fmla="*/ 70 w 130"/>
                  <a:gd name="T3" fmla="*/ 60 h 143"/>
                  <a:gd name="T4" fmla="*/ 76 w 130"/>
                  <a:gd name="T5" fmla="*/ 84 h 143"/>
                  <a:gd name="T6" fmla="*/ 36 w 130"/>
                  <a:gd name="T7" fmla="*/ 84 h 143"/>
                  <a:gd name="T8" fmla="*/ 4 w 130"/>
                  <a:gd name="T9" fmla="*/ 136 h 143"/>
                  <a:gd name="T10" fmla="*/ 64 w 130"/>
                  <a:gd name="T11" fmla="*/ 134 h 143"/>
                  <a:gd name="T12" fmla="*/ 84 w 130"/>
                  <a:gd name="T13" fmla="*/ 93 h 143"/>
                  <a:gd name="T14" fmla="*/ 99 w 130"/>
                  <a:gd name="T15" fmla="*/ 102 h 143"/>
                  <a:gd name="T16" fmla="*/ 130 w 130"/>
                  <a:gd name="T17" fmla="*/ 61 h 143"/>
                  <a:gd name="T18" fmla="*/ 100 w 130"/>
                  <a:gd name="T19" fmla="*/ 5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0" h="143">
                    <a:moveTo>
                      <a:pt x="100" y="5"/>
                    </a:moveTo>
                    <a:cubicBezTo>
                      <a:pt x="100" y="9"/>
                      <a:pt x="70" y="41"/>
                      <a:pt x="70" y="60"/>
                    </a:cubicBezTo>
                    <a:cubicBezTo>
                      <a:pt x="69" y="69"/>
                      <a:pt x="72" y="77"/>
                      <a:pt x="76" y="84"/>
                    </a:cubicBezTo>
                    <a:cubicBezTo>
                      <a:pt x="64" y="77"/>
                      <a:pt x="49" y="77"/>
                      <a:pt x="36" y="84"/>
                    </a:cubicBezTo>
                    <a:cubicBezTo>
                      <a:pt x="20" y="93"/>
                      <a:pt x="0" y="137"/>
                      <a:pt x="4" y="136"/>
                    </a:cubicBezTo>
                    <a:cubicBezTo>
                      <a:pt x="8" y="134"/>
                      <a:pt x="49" y="143"/>
                      <a:pt x="64" y="134"/>
                    </a:cubicBezTo>
                    <a:cubicBezTo>
                      <a:pt x="79" y="125"/>
                      <a:pt x="86" y="109"/>
                      <a:pt x="84" y="93"/>
                    </a:cubicBezTo>
                    <a:cubicBezTo>
                      <a:pt x="89" y="97"/>
                      <a:pt x="94" y="100"/>
                      <a:pt x="99" y="102"/>
                    </a:cubicBezTo>
                    <a:cubicBezTo>
                      <a:pt x="116" y="97"/>
                      <a:pt x="129" y="81"/>
                      <a:pt x="130" y="61"/>
                    </a:cubicBezTo>
                    <a:cubicBezTo>
                      <a:pt x="130" y="42"/>
                      <a:pt x="101" y="0"/>
                      <a:pt x="100" y="5"/>
                    </a:cubicBezTo>
                    <a:close/>
                  </a:path>
                </a:pathLst>
              </a:custGeom>
              <a:solidFill>
                <a:srgbClr val="40AF93">
                  <a:alpha val="5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</p:grpSp>
        <p:grpSp>
          <p:nvGrpSpPr>
            <p:cNvPr id="36" name="iśļidé"/>
            <p:cNvGrpSpPr/>
            <p:nvPr/>
          </p:nvGrpSpPr>
          <p:grpSpPr>
            <a:xfrm>
              <a:off x="8008679" y="5037439"/>
              <a:ext cx="1409644" cy="1777235"/>
              <a:chOff x="1395168" y="5349954"/>
              <a:chExt cx="913872" cy="1152182"/>
            </a:xfrm>
            <a:solidFill>
              <a:schemeClr val="bg1">
                <a:lumMod val="75000"/>
              </a:schemeClr>
            </a:solidFill>
          </p:grpSpPr>
          <p:sp>
            <p:nvSpPr>
              <p:cNvPr id="64" name="îṩļîdé"/>
              <p:cNvSpPr/>
              <p:nvPr/>
            </p:nvSpPr>
            <p:spPr bwMode="auto">
              <a:xfrm>
                <a:off x="1437066" y="5446751"/>
                <a:ext cx="871974" cy="1055385"/>
              </a:xfrm>
              <a:custGeom>
                <a:avLst/>
                <a:gdLst>
                  <a:gd name="T0" fmla="*/ 570 w 658"/>
                  <a:gd name="T1" fmla="*/ 552 h 667"/>
                  <a:gd name="T2" fmla="*/ 408 w 658"/>
                  <a:gd name="T3" fmla="*/ 548 h 667"/>
                  <a:gd name="T4" fmla="*/ 266 w 658"/>
                  <a:gd name="T5" fmla="*/ 485 h 667"/>
                  <a:gd name="T6" fmla="*/ 269 w 658"/>
                  <a:gd name="T7" fmla="*/ 323 h 667"/>
                  <a:gd name="T8" fmla="*/ 380 w 658"/>
                  <a:gd name="T9" fmla="*/ 240 h 667"/>
                  <a:gd name="T10" fmla="*/ 552 w 658"/>
                  <a:gd name="T11" fmla="*/ 235 h 667"/>
                  <a:gd name="T12" fmla="*/ 561 w 658"/>
                  <a:gd name="T13" fmla="*/ 231 h 667"/>
                  <a:gd name="T14" fmla="*/ 491 w 658"/>
                  <a:gd name="T15" fmla="*/ 230 h 667"/>
                  <a:gd name="T16" fmla="*/ 306 w 658"/>
                  <a:gd name="T17" fmla="*/ 255 h 667"/>
                  <a:gd name="T18" fmla="*/ 346 w 658"/>
                  <a:gd name="T19" fmla="*/ 59 h 667"/>
                  <a:gd name="T20" fmla="*/ 280 w 658"/>
                  <a:gd name="T21" fmla="*/ 75 h 667"/>
                  <a:gd name="T22" fmla="*/ 256 w 658"/>
                  <a:gd name="T23" fmla="*/ 19 h 667"/>
                  <a:gd name="T24" fmla="*/ 246 w 658"/>
                  <a:gd name="T25" fmla="*/ 15 h 667"/>
                  <a:gd name="T26" fmla="*/ 272 w 658"/>
                  <a:gd name="T27" fmla="*/ 67 h 667"/>
                  <a:gd name="T28" fmla="*/ 156 w 658"/>
                  <a:gd name="T29" fmla="*/ 49 h 667"/>
                  <a:gd name="T30" fmla="*/ 265 w 658"/>
                  <a:gd name="T31" fmla="*/ 291 h 667"/>
                  <a:gd name="T32" fmla="*/ 201 w 658"/>
                  <a:gd name="T33" fmla="*/ 220 h 667"/>
                  <a:gd name="T34" fmla="*/ 121 w 658"/>
                  <a:gd name="T35" fmla="*/ 179 h 667"/>
                  <a:gd name="T36" fmla="*/ 31 w 658"/>
                  <a:gd name="T37" fmla="*/ 172 h 667"/>
                  <a:gd name="T38" fmla="*/ 135 w 658"/>
                  <a:gd name="T39" fmla="*/ 191 h 667"/>
                  <a:gd name="T40" fmla="*/ 210 w 658"/>
                  <a:gd name="T41" fmla="*/ 238 h 667"/>
                  <a:gd name="T42" fmla="*/ 248 w 658"/>
                  <a:gd name="T43" fmla="*/ 338 h 667"/>
                  <a:gd name="T44" fmla="*/ 212 w 658"/>
                  <a:gd name="T45" fmla="*/ 524 h 667"/>
                  <a:gd name="T46" fmla="*/ 122 w 658"/>
                  <a:gd name="T47" fmla="*/ 526 h 667"/>
                  <a:gd name="T48" fmla="*/ 63 w 658"/>
                  <a:gd name="T49" fmla="*/ 524 h 667"/>
                  <a:gd name="T50" fmla="*/ 16 w 658"/>
                  <a:gd name="T51" fmla="*/ 529 h 667"/>
                  <a:gd name="T52" fmla="*/ 15 w 658"/>
                  <a:gd name="T53" fmla="*/ 530 h 667"/>
                  <a:gd name="T54" fmla="*/ 64 w 658"/>
                  <a:gd name="T55" fmla="*/ 526 h 667"/>
                  <a:gd name="T56" fmla="*/ 120 w 658"/>
                  <a:gd name="T57" fmla="*/ 530 h 667"/>
                  <a:gd name="T58" fmla="*/ 195 w 658"/>
                  <a:gd name="T59" fmla="*/ 535 h 667"/>
                  <a:gd name="T60" fmla="*/ 180 w 658"/>
                  <a:gd name="T61" fmla="*/ 560 h 667"/>
                  <a:gd name="T62" fmla="*/ 152 w 658"/>
                  <a:gd name="T63" fmla="*/ 568 h 667"/>
                  <a:gd name="T64" fmla="*/ 135 w 658"/>
                  <a:gd name="T65" fmla="*/ 578 h 667"/>
                  <a:gd name="T66" fmla="*/ 176 w 658"/>
                  <a:gd name="T67" fmla="*/ 566 h 667"/>
                  <a:gd name="T68" fmla="*/ 186 w 658"/>
                  <a:gd name="T69" fmla="*/ 565 h 667"/>
                  <a:gd name="T70" fmla="*/ 218 w 658"/>
                  <a:gd name="T71" fmla="*/ 602 h 667"/>
                  <a:gd name="T72" fmla="*/ 213 w 658"/>
                  <a:gd name="T73" fmla="*/ 606 h 667"/>
                  <a:gd name="T74" fmla="*/ 201 w 658"/>
                  <a:gd name="T75" fmla="*/ 621 h 667"/>
                  <a:gd name="T76" fmla="*/ 218 w 658"/>
                  <a:gd name="T77" fmla="*/ 606 h 667"/>
                  <a:gd name="T78" fmla="*/ 239 w 658"/>
                  <a:gd name="T79" fmla="*/ 607 h 667"/>
                  <a:gd name="T80" fmla="*/ 234 w 658"/>
                  <a:gd name="T81" fmla="*/ 637 h 667"/>
                  <a:gd name="T82" fmla="*/ 239 w 658"/>
                  <a:gd name="T83" fmla="*/ 634 h 667"/>
                  <a:gd name="T84" fmla="*/ 247 w 658"/>
                  <a:gd name="T85" fmla="*/ 628 h 667"/>
                  <a:gd name="T86" fmla="*/ 248 w 658"/>
                  <a:gd name="T87" fmla="*/ 629 h 667"/>
                  <a:gd name="T88" fmla="*/ 259 w 658"/>
                  <a:gd name="T89" fmla="*/ 661 h 667"/>
                  <a:gd name="T90" fmla="*/ 256 w 658"/>
                  <a:gd name="T91" fmla="*/ 623 h 667"/>
                  <a:gd name="T92" fmla="*/ 254 w 658"/>
                  <a:gd name="T93" fmla="*/ 618 h 667"/>
                  <a:gd name="T94" fmla="*/ 271 w 658"/>
                  <a:gd name="T95" fmla="*/ 596 h 667"/>
                  <a:gd name="T96" fmla="*/ 303 w 658"/>
                  <a:gd name="T97" fmla="*/ 603 h 667"/>
                  <a:gd name="T98" fmla="*/ 303 w 658"/>
                  <a:gd name="T99" fmla="*/ 602 h 667"/>
                  <a:gd name="T100" fmla="*/ 272 w 658"/>
                  <a:gd name="T101" fmla="*/ 591 h 667"/>
                  <a:gd name="T102" fmla="*/ 263 w 658"/>
                  <a:gd name="T103" fmla="*/ 538 h 667"/>
                  <a:gd name="T104" fmla="*/ 283 w 658"/>
                  <a:gd name="T105" fmla="*/ 547 h 667"/>
                  <a:gd name="T106" fmla="*/ 330 w 658"/>
                  <a:gd name="T107" fmla="*/ 559 h 667"/>
                  <a:gd name="T108" fmla="*/ 285 w 658"/>
                  <a:gd name="T109" fmla="*/ 538 h 667"/>
                  <a:gd name="T110" fmla="*/ 282 w 658"/>
                  <a:gd name="T111" fmla="*/ 537 h 667"/>
                  <a:gd name="T112" fmla="*/ 356 w 658"/>
                  <a:gd name="T113" fmla="*/ 551 h 667"/>
                  <a:gd name="T114" fmla="*/ 463 w 658"/>
                  <a:gd name="T115" fmla="*/ 557 h 667"/>
                  <a:gd name="T116" fmla="*/ 642 w 658"/>
                  <a:gd name="T117" fmla="*/ 569 h 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58" h="667">
                    <a:moveTo>
                      <a:pt x="654" y="566"/>
                    </a:moveTo>
                    <a:cubicBezTo>
                      <a:pt x="651" y="567"/>
                      <a:pt x="647" y="568"/>
                      <a:pt x="642" y="568"/>
                    </a:cubicBezTo>
                    <a:cubicBezTo>
                      <a:pt x="636" y="569"/>
                      <a:pt x="630" y="570"/>
                      <a:pt x="622" y="569"/>
                    </a:cubicBezTo>
                    <a:cubicBezTo>
                      <a:pt x="619" y="568"/>
                      <a:pt x="615" y="567"/>
                      <a:pt x="611" y="566"/>
                    </a:cubicBezTo>
                    <a:cubicBezTo>
                      <a:pt x="607" y="564"/>
                      <a:pt x="604" y="561"/>
                      <a:pt x="599" y="559"/>
                    </a:cubicBezTo>
                    <a:cubicBezTo>
                      <a:pt x="591" y="555"/>
                      <a:pt x="580" y="553"/>
                      <a:pt x="570" y="552"/>
                    </a:cubicBezTo>
                    <a:cubicBezTo>
                      <a:pt x="559" y="550"/>
                      <a:pt x="548" y="550"/>
                      <a:pt x="536" y="550"/>
                    </a:cubicBezTo>
                    <a:cubicBezTo>
                      <a:pt x="513" y="549"/>
                      <a:pt x="488" y="550"/>
                      <a:pt x="463" y="550"/>
                    </a:cubicBezTo>
                    <a:cubicBezTo>
                      <a:pt x="457" y="550"/>
                      <a:pt x="451" y="550"/>
                      <a:pt x="445" y="550"/>
                    </a:cubicBezTo>
                    <a:cubicBezTo>
                      <a:pt x="438" y="550"/>
                      <a:pt x="432" y="550"/>
                      <a:pt x="426" y="549"/>
                    </a:cubicBezTo>
                    <a:cubicBezTo>
                      <a:pt x="423" y="549"/>
                      <a:pt x="420" y="549"/>
                      <a:pt x="417" y="548"/>
                    </a:cubicBezTo>
                    <a:cubicBezTo>
                      <a:pt x="414" y="548"/>
                      <a:pt x="411" y="548"/>
                      <a:pt x="408" y="548"/>
                    </a:cubicBezTo>
                    <a:cubicBezTo>
                      <a:pt x="402" y="547"/>
                      <a:pt x="397" y="546"/>
                      <a:pt x="391" y="545"/>
                    </a:cubicBezTo>
                    <a:cubicBezTo>
                      <a:pt x="380" y="544"/>
                      <a:pt x="369" y="542"/>
                      <a:pt x="358" y="540"/>
                    </a:cubicBezTo>
                    <a:cubicBezTo>
                      <a:pt x="348" y="537"/>
                      <a:pt x="338" y="535"/>
                      <a:pt x="329" y="533"/>
                    </a:cubicBezTo>
                    <a:cubicBezTo>
                      <a:pt x="323" y="531"/>
                      <a:pt x="318" y="530"/>
                      <a:pt x="313" y="529"/>
                    </a:cubicBezTo>
                    <a:cubicBezTo>
                      <a:pt x="306" y="525"/>
                      <a:pt x="278" y="509"/>
                      <a:pt x="274" y="506"/>
                    </a:cubicBezTo>
                    <a:cubicBezTo>
                      <a:pt x="272" y="503"/>
                      <a:pt x="267" y="493"/>
                      <a:pt x="266" y="485"/>
                    </a:cubicBezTo>
                    <a:cubicBezTo>
                      <a:pt x="265" y="478"/>
                      <a:pt x="256" y="470"/>
                      <a:pt x="255" y="460"/>
                    </a:cubicBezTo>
                    <a:cubicBezTo>
                      <a:pt x="254" y="450"/>
                      <a:pt x="253" y="438"/>
                      <a:pt x="253" y="426"/>
                    </a:cubicBezTo>
                    <a:cubicBezTo>
                      <a:pt x="252" y="414"/>
                      <a:pt x="253" y="400"/>
                      <a:pt x="254" y="386"/>
                    </a:cubicBezTo>
                    <a:cubicBezTo>
                      <a:pt x="255" y="372"/>
                      <a:pt x="258" y="357"/>
                      <a:pt x="262" y="343"/>
                    </a:cubicBezTo>
                    <a:cubicBezTo>
                      <a:pt x="264" y="336"/>
                      <a:pt x="266" y="329"/>
                      <a:pt x="269" y="323"/>
                    </a:cubicBezTo>
                    <a:cubicBezTo>
                      <a:pt x="269" y="323"/>
                      <a:pt x="269" y="323"/>
                      <a:pt x="269" y="323"/>
                    </a:cubicBezTo>
                    <a:cubicBezTo>
                      <a:pt x="269" y="323"/>
                      <a:pt x="269" y="323"/>
                      <a:pt x="269" y="323"/>
                    </a:cubicBezTo>
                    <a:cubicBezTo>
                      <a:pt x="272" y="315"/>
                      <a:pt x="276" y="307"/>
                      <a:pt x="281" y="300"/>
                    </a:cubicBezTo>
                    <a:cubicBezTo>
                      <a:pt x="289" y="287"/>
                      <a:pt x="300" y="275"/>
                      <a:pt x="313" y="265"/>
                    </a:cubicBezTo>
                    <a:cubicBezTo>
                      <a:pt x="326" y="256"/>
                      <a:pt x="341" y="249"/>
                      <a:pt x="357" y="245"/>
                    </a:cubicBezTo>
                    <a:cubicBezTo>
                      <a:pt x="361" y="244"/>
                      <a:pt x="365" y="243"/>
                      <a:pt x="369" y="242"/>
                    </a:cubicBezTo>
                    <a:cubicBezTo>
                      <a:pt x="373" y="241"/>
                      <a:pt x="377" y="241"/>
                      <a:pt x="380" y="240"/>
                    </a:cubicBezTo>
                    <a:cubicBezTo>
                      <a:pt x="388" y="239"/>
                      <a:pt x="396" y="239"/>
                      <a:pt x="404" y="238"/>
                    </a:cubicBezTo>
                    <a:cubicBezTo>
                      <a:pt x="420" y="237"/>
                      <a:pt x="435" y="237"/>
                      <a:pt x="450" y="237"/>
                    </a:cubicBezTo>
                    <a:cubicBezTo>
                      <a:pt x="464" y="237"/>
                      <a:pt x="478" y="236"/>
                      <a:pt x="491" y="236"/>
                    </a:cubicBezTo>
                    <a:cubicBezTo>
                      <a:pt x="513" y="236"/>
                      <a:pt x="531" y="235"/>
                      <a:pt x="546" y="235"/>
                    </a:cubicBezTo>
                    <a:cubicBezTo>
                      <a:pt x="546" y="235"/>
                      <a:pt x="546" y="235"/>
                      <a:pt x="546" y="235"/>
                    </a:cubicBezTo>
                    <a:cubicBezTo>
                      <a:pt x="546" y="235"/>
                      <a:pt x="548" y="235"/>
                      <a:pt x="552" y="235"/>
                    </a:cubicBezTo>
                    <a:cubicBezTo>
                      <a:pt x="554" y="235"/>
                      <a:pt x="556" y="235"/>
                      <a:pt x="559" y="235"/>
                    </a:cubicBezTo>
                    <a:cubicBezTo>
                      <a:pt x="559" y="235"/>
                      <a:pt x="560" y="235"/>
                      <a:pt x="560" y="235"/>
                    </a:cubicBezTo>
                    <a:cubicBezTo>
                      <a:pt x="561" y="235"/>
                      <a:pt x="561" y="235"/>
                      <a:pt x="561" y="235"/>
                    </a:cubicBezTo>
                    <a:cubicBezTo>
                      <a:pt x="560" y="235"/>
                      <a:pt x="561" y="235"/>
                      <a:pt x="561" y="235"/>
                    </a:cubicBezTo>
                    <a:cubicBezTo>
                      <a:pt x="561" y="234"/>
                      <a:pt x="563" y="237"/>
                      <a:pt x="562" y="231"/>
                    </a:cubicBezTo>
                    <a:cubicBezTo>
                      <a:pt x="560" y="230"/>
                      <a:pt x="561" y="231"/>
                      <a:pt x="561" y="231"/>
                    </a:cubicBezTo>
                    <a:cubicBezTo>
                      <a:pt x="560" y="231"/>
                      <a:pt x="560" y="231"/>
                      <a:pt x="560" y="231"/>
                    </a:cubicBezTo>
                    <a:cubicBezTo>
                      <a:pt x="560" y="231"/>
                      <a:pt x="560" y="231"/>
                      <a:pt x="560" y="231"/>
                    </a:cubicBezTo>
                    <a:cubicBezTo>
                      <a:pt x="560" y="231"/>
                      <a:pt x="560" y="231"/>
                      <a:pt x="560" y="231"/>
                    </a:cubicBezTo>
                    <a:cubicBezTo>
                      <a:pt x="559" y="231"/>
                      <a:pt x="558" y="231"/>
                      <a:pt x="557" y="231"/>
                    </a:cubicBezTo>
                    <a:cubicBezTo>
                      <a:pt x="555" y="230"/>
                      <a:pt x="554" y="230"/>
                      <a:pt x="552" y="230"/>
                    </a:cubicBezTo>
                    <a:cubicBezTo>
                      <a:pt x="537" y="230"/>
                      <a:pt x="516" y="230"/>
                      <a:pt x="491" y="230"/>
                    </a:cubicBezTo>
                    <a:cubicBezTo>
                      <a:pt x="478" y="229"/>
                      <a:pt x="464" y="229"/>
                      <a:pt x="450" y="229"/>
                    </a:cubicBezTo>
                    <a:cubicBezTo>
                      <a:pt x="435" y="229"/>
                      <a:pt x="420" y="229"/>
                      <a:pt x="404" y="229"/>
                    </a:cubicBezTo>
                    <a:cubicBezTo>
                      <a:pt x="396" y="229"/>
                      <a:pt x="388" y="229"/>
                      <a:pt x="379" y="230"/>
                    </a:cubicBezTo>
                    <a:cubicBezTo>
                      <a:pt x="375" y="231"/>
                      <a:pt x="371" y="231"/>
                      <a:pt x="367" y="232"/>
                    </a:cubicBezTo>
                    <a:cubicBezTo>
                      <a:pt x="363" y="233"/>
                      <a:pt x="358" y="234"/>
                      <a:pt x="354" y="234"/>
                    </a:cubicBezTo>
                    <a:cubicBezTo>
                      <a:pt x="338" y="239"/>
                      <a:pt x="321" y="245"/>
                      <a:pt x="306" y="255"/>
                    </a:cubicBezTo>
                    <a:cubicBezTo>
                      <a:pt x="295" y="263"/>
                      <a:pt x="285" y="272"/>
                      <a:pt x="276" y="283"/>
                    </a:cubicBezTo>
                    <a:cubicBezTo>
                      <a:pt x="277" y="278"/>
                      <a:pt x="278" y="272"/>
                      <a:pt x="279" y="267"/>
                    </a:cubicBezTo>
                    <a:cubicBezTo>
                      <a:pt x="281" y="254"/>
                      <a:pt x="282" y="240"/>
                      <a:pt x="284" y="227"/>
                    </a:cubicBezTo>
                    <a:cubicBezTo>
                      <a:pt x="285" y="214"/>
                      <a:pt x="286" y="200"/>
                      <a:pt x="287" y="187"/>
                    </a:cubicBezTo>
                    <a:cubicBezTo>
                      <a:pt x="301" y="167"/>
                      <a:pt x="346" y="104"/>
                      <a:pt x="350" y="59"/>
                    </a:cubicBezTo>
                    <a:cubicBezTo>
                      <a:pt x="346" y="59"/>
                      <a:pt x="346" y="59"/>
                      <a:pt x="346" y="59"/>
                    </a:cubicBezTo>
                    <a:cubicBezTo>
                      <a:pt x="343" y="99"/>
                      <a:pt x="304" y="156"/>
                      <a:pt x="287" y="180"/>
                    </a:cubicBezTo>
                    <a:cubicBezTo>
                      <a:pt x="287" y="168"/>
                      <a:pt x="288" y="157"/>
                      <a:pt x="287" y="146"/>
                    </a:cubicBezTo>
                    <a:cubicBezTo>
                      <a:pt x="287" y="139"/>
                      <a:pt x="287" y="132"/>
                      <a:pt x="287" y="126"/>
                    </a:cubicBezTo>
                    <a:cubicBezTo>
                      <a:pt x="286" y="119"/>
                      <a:pt x="286" y="112"/>
                      <a:pt x="285" y="105"/>
                    </a:cubicBezTo>
                    <a:cubicBezTo>
                      <a:pt x="284" y="99"/>
                      <a:pt x="283" y="92"/>
                      <a:pt x="282" y="85"/>
                    </a:cubicBezTo>
                    <a:cubicBezTo>
                      <a:pt x="281" y="82"/>
                      <a:pt x="281" y="79"/>
                      <a:pt x="280" y="75"/>
                    </a:cubicBezTo>
                    <a:cubicBezTo>
                      <a:pt x="279" y="72"/>
                      <a:pt x="278" y="69"/>
                      <a:pt x="277" y="65"/>
                    </a:cubicBezTo>
                    <a:cubicBezTo>
                      <a:pt x="276" y="62"/>
                      <a:pt x="276" y="59"/>
                      <a:pt x="275" y="56"/>
                    </a:cubicBezTo>
                    <a:cubicBezTo>
                      <a:pt x="271" y="46"/>
                      <a:pt x="271" y="46"/>
                      <a:pt x="271" y="46"/>
                    </a:cubicBezTo>
                    <a:cubicBezTo>
                      <a:pt x="270" y="43"/>
                      <a:pt x="268" y="40"/>
                      <a:pt x="267" y="37"/>
                    </a:cubicBezTo>
                    <a:cubicBezTo>
                      <a:pt x="265" y="34"/>
                      <a:pt x="263" y="31"/>
                      <a:pt x="262" y="28"/>
                    </a:cubicBezTo>
                    <a:cubicBezTo>
                      <a:pt x="260" y="25"/>
                      <a:pt x="258" y="22"/>
                      <a:pt x="256" y="19"/>
                    </a:cubicBezTo>
                    <a:cubicBezTo>
                      <a:pt x="254" y="17"/>
                      <a:pt x="251" y="14"/>
                      <a:pt x="249" y="12"/>
                    </a:cubicBezTo>
                    <a:cubicBezTo>
                      <a:pt x="246" y="9"/>
                      <a:pt x="243" y="7"/>
                      <a:pt x="241" y="5"/>
                    </a:cubicBezTo>
                    <a:cubicBezTo>
                      <a:pt x="238" y="3"/>
                      <a:pt x="235" y="2"/>
                      <a:pt x="232" y="0"/>
                    </a:cubicBezTo>
                    <a:cubicBezTo>
                      <a:pt x="230" y="3"/>
                      <a:pt x="230" y="3"/>
                      <a:pt x="230" y="3"/>
                    </a:cubicBezTo>
                    <a:cubicBezTo>
                      <a:pt x="233" y="5"/>
                      <a:pt x="236" y="7"/>
                      <a:pt x="238" y="8"/>
                    </a:cubicBezTo>
                    <a:cubicBezTo>
                      <a:pt x="241" y="11"/>
                      <a:pt x="243" y="13"/>
                      <a:pt x="246" y="15"/>
                    </a:cubicBezTo>
                    <a:cubicBezTo>
                      <a:pt x="248" y="17"/>
                      <a:pt x="250" y="20"/>
                      <a:pt x="252" y="22"/>
                    </a:cubicBezTo>
                    <a:cubicBezTo>
                      <a:pt x="254" y="25"/>
                      <a:pt x="256" y="27"/>
                      <a:pt x="258" y="30"/>
                    </a:cubicBezTo>
                    <a:cubicBezTo>
                      <a:pt x="259" y="33"/>
                      <a:pt x="261" y="36"/>
                      <a:pt x="262" y="39"/>
                    </a:cubicBezTo>
                    <a:cubicBezTo>
                      <a:pt x="264" y="42"/>
                      <a:pt x="265" y="45"/>
                      <a:pt x="266" y="48"/>
                    </a:cubicBezTo>
                    <a:cubicBezTo>
                      <a:pt x="269" y="57"/>
                      <a:pt x="269" y="57"/>
                      <a:pt x="269" y="57"/>
                    </a:cubicBezTo>
                    <a:cubicBezTo>
                      <a:pt x="270" y="61"/>
                      <a:pt x="271" y="64"/>
                      <a:pt x="272" y="67"/>
                    </a:cubicBezTo>
                    <a:cubicBezTo>
                      <a:pt x="273" y="70"/>
                      <a:pt x="273" y="73"/>
                      <a:pt x="274" y="77"/>
                    </a:cubicBezTo>
                    <a:cubicBezTo>
                      <a:pt x="275" y="80"/>
                      <a:pt x="275" y="83"/>
                      <a:pt x="276" y="86"/>
                    </a:cubicBezTo>
                    <a:cubicBezTo>
                      <a:pt x="277" y="93"/>
                      <a:pt x="278" y="100"/>
                      <a:pt x="278" y="106"/>
                    </a:cubicBezTo>
                    <a:cubicBezTo>
                      <a:pt x="279" y="110"/>
                      <a:pt x="279" y="114"/>
                      <a:pt x="279" y="119"/>
                    </a:cubicBezTo>
                    <a:cubicBezTo>
                      <a:pt x="214" y="111"/>
                      <a:pt x="159" y="47"/>
                      <a:pt x="159" y="47"/>
                    </a:cubicBezTo>
                    <a:cubicBezTo>
                      <a:pt x="156" y="49"/>
                      <a:pt x="156" y="49"/>
                      <a:pt x="156" y="49"/>
                    </a:cubicBezTo>
                    <a:cubicBezTo>
                      <a:pt x="156" y="50"/>
                      <a:pt x="213" y="115"/>
                      <a:pt x="280" y="123"/>
                    </a:cubicBezTo>
                    <a:cubicBezTo>
                      <a:pt x="280" y="124"/>
                      <a:pt x="280" y="125"/>
                      <a:pt x="280" y="126"/>
                    </a:cubicBezTo>
                    <a:cubicBezTo>
                      <a:pt x="280" y="133"/>
                      <a:pt x="280" y="139"/>
                      <a:pt x="280" y="146"/>
                    </a:cubicBezTo>
                    <a:cubicBezTo>
                      <a:pt x="280" y="173"/>
                      <a:pt x="278" y="199"/>
                      <a:pt x="275" y="226"/>
                    </a:cubicBezTo>
                    <a:cubicBezTo>
                      <a:pt x="273" y="239"/>
                      <a:pt x="271" y="252"/>
                      <a:pt x="269" y="266"/>
                    </a:cubicBezTo>
                    <a:cubicBezTo>
                      <a:pt x="268" y="274"/>
                      <a:pt x="266" y="282"/>
                      <a:pt x="265" y="291"/>
                    </a:cubicBezTo>
                    <a:cubicBezTo>
                      <a:pt x="264" y="290"/>
                      <a:pt x="263" y="289"/>
                      <a:pt x="263" y="288"/>
                    </a:cubicBezTo>
                    <a:cubicBezTo>
                      <a:pt x="260" y="282"/>
                      <a:pt x="256" y="277"/>
                      <a:pt x="252" y="272"/>
                    </a:cubicBezTo>
                    <a:cubicBezTo>
                      <a:pt x="249" y="267"/>
                      <a:pt x="245" y="263"/>
                      <a:pt x="241" y="258"/>
                    </a:cubicBezTo>
                    <a:cubicBezTo>
                      <a:pt x="237" y="253"/>
                      <a:pt x="233" y="249"/>
                      <a:pt x="229" y="245"/>
                    </a:cubicBezTo>
                    <a:cubicBezTo>
                      <a:pt x="224" y="240"/>
                      <a:pt x="220" y="236"/>
                      <a:pt x="215" y="232"/>
                    </a:cubicBezTo>
                    <a:cubicBezTo>
                      <a:pt x="211" y="228"/>
                      <a:pt x="206" y="224"/>
                      <a:pt x="201" y="220"/>
                    </a:cubicBezTo>
                    <a:cubicBezTo>
                      <a:pt x="194" y="215"/>
                      <a:pt x="194" y="215"/>
                      <a:pt x="194" y="215"/>
                    </a:cubicBezTo>
                    <a:cubicBezTo>
                      <a:pt x="186" y="210"/>
                      <a:pt x="186" y="210"/>
                      <a:pt x="186" y="210"/>
                    </a:cubicBezTo>
                    <a:cubicBezTo>
                      <a:pt x="181" y="207"/>
                      <a:pt x="176" y="203"/>
                      <a:pt x="171" y="200"/>
                    </a:cubicBezTo>
                    <a:cubicBezTo>
                      <a:pt x="166" y="197"/>
                      <a:pt x="160" y="195"/>
                      <a:pt x="155" y="192"/>
                    </a:cubicBezTo>
                    <a:cubicBezTo>
                      <a:pt x="149" y="190"/>
                      <a:pt x="143" y="187"/>
                      <a:pt x="138" y="185"/>
                    </a:cubicBezTo>
                    <a:cubicBezTo>
                      <a:pt x="132" y="183"/>
                      <a:pt x="126" y="181"/>
                      <a:pt x="121" y="179"/>
                    </a:cubicBezTo>
                    <a:cubicBezTo>
                      <a:pt x="115" y="178"/>
                      <a:pt x="109" y="176"/>
                      <a:pt x="103" y="175"/>
                    </a:cubicBezTo>
                    <a:cubicBezTo>
                      <a:pt x="97" y="174"/>
                      <a:pt x="91" y="172"/>
                      <a:pt x="85" y="172"/>
                    </a:cubicBezTo>
                    <a:cubicBezTo>
                      <a:pt x="79" y="171"/>
                      <a:pt x="73" y="170"/>
                      <a:pt x="67" y="169"/>
                    </a:cubicBezTo>
                    <a:cubicBezTo>
                      <a:pt x="61" y="169"/>
                      <a:pt x="55" y="169"/>
                      <a:pt x="49" y="168"/>
                    </a:cubicBezTo>
                    <a:cubicBezTo>
                      <a:pt x="43" y="168"/>
                      <a:pt x="37" y="168"/>
                      <a:pt x="31" y="168"/>
                    </a:cubicBezTo>
                    <a:cubicBezTo>
                      <a:pt x="31" y="172"/>
                      <a:pt x="31" y="172"/>
                      <a:pt x="31" y="172"/>
                    </a:cubicBezTo>
                    <a:cubicBezTo>
                      <a:pt x="37" y="172"/>
                      <a:pt x="43" y="172"/>
                      <a:pt x="49" y="173"/>
                    </a:cubicBezTo>
                    <a:cubicBezTo>
                      <a:pt x="55" y="173"/>
                      <a:pt x="61" y="173"/>
                      <a:pt x="67" y="174"/>
                    </a:cubicBezTo>
                    <a:cubicBezTo>
                      <a:pt x="73" y="175"/>
                      <a:pt x="78" y="176"/>
                      <a:pt x="84" y="177"/>
                    </a:cubicBezTo>
                    <a:cubicBezTo>
                      <a:pt x="90" y="178"/>
                      <a:pt x="96" y="179"/>
                      <a:pt x="102" y="180"/>
                    </a:cubicBezTo>
                    <a:cubicBezTo>
                      <a:pt x="107" y="182"/>
                      <a:pt x="113" y="184"/>
                      <a:pt x="119" y="185"/>
                    </a:cubicBezTo>
                    <a:cubicBezTo>
                      <a:pt x="124" y="187"/>
                      <a:pt x="130" y="189"/>
                      <a:pt x="135" y="191"/>
                    </a:cubicBezTo>
                    <a:cubicBezTo>
                      <a:pt x="141" y="193"/>
                      <a:pt x="146" y="196"/>
                      <a:pt x="152" y="198"/>
                    </a:cubicBezTo>
                    <a:cubicBezTo>
                      <a:pt x="157" y="201"/>
                      <a:pt x="162" y="204"/>
                      <a:pt x="167" y="207"/>
                    </a:cubicBezTo>
                    <a:cubicBezTo>
                      <a:pt x="172" y="210"/>
                      <a:pt x="177" y="213"/>
                      <a:pt x="182" y="216"/>
                    </a:cubicBezTo>
                    <a:cubicBezTo>
                      <a:pt x="189" y="221"/>
                      <a:pt x="189" y="221"/>
                      <a:pt x="189" y="221"/>
                    </a:cubicBezTo>
                    <a:cubicBezTo>
                      <a:pt x="196" y="227"/>
                      <a:pt x="196" y="227"/>
                      <a:pt x="196" y="227"/>
                    </a:cubicBezTo>
                    <a:cubicBezTo>
                      <a:pt x="201" y="230"/>
                      <a:pt x="205" y="234"/>
                      <a:pt x="210" y="238"/>
                    </a:cubicBezTo>
                    <a:cubicBezTo>
                      <a:pt x="214" y="242"/>
                      <a:pt x="218" y="246"/>
                      <a:pt x="222" y="251"/>
                    </a:cubicBezTo>
                    <a:cubicBezTo>
                      <a:pt x="226" y="255"/>
                      <a:pt x="230" y="259"/>
                      <a:pt x="234" y="264"/>
                    </a:cubicBezTo>
                    <a:cubicBezTo>
                      <a:pt x="238" y="269"/>
                      <a:pt x="241" y="273"/>
                      <a:pt x="245" y="278"/>
                    </a:cubicBezTo>
                    <a:cubicBezTo>
                      <a:pt x="248" y="283"/>
                      <a:pt x="251" y="288"/>
                      <a:pt x="254" y="293"/>
                    </a:cubicBezTo>
                    <a:cubicBezTo>
                      <a:pt x="257" y="297"/>
                      <a:pt x="259" y="302"/>
                      <a:pt x="261" y="306"/>
                    </a:cubicBezTo>
                    <a:cubicBezTo>
                      <a:pt x="255" y="317"/>
                      <a:pt x="251" y="327"/>
                      <a:pt x="248" y="338"/>
                    </a:cubicBezTo>
                    <a:cubicBezTo>
                      <a:pt x="243" y="354"/>
                      <a:pt x="239" y="370"/>
                      <a:pt x="238" y="384"/>
                    </a:cubicBezTo>
                    <a:cubicBezTo>
                      <a:pt x="236" y="399"/>
                      <a:pt x="235" y="413"/>
                      <a:pt x="235" y="426"/>
                    </a:cubicBezTo>
                    <a:cubicBezTo>
                      <a:pt x="235" y="439"/>
                      <a:pt x="235" y="451"/>
                      <a:pt x="236" y="462"/>
                    </a:cubicBezTo>
                    <a:cubicBezTo>
                      <a:pt x="237" y="472"/>
                      <a:pt x="234" y="481"/>
                      <a:pt x="235" y="489"/>
                    </a:cubicBezTo>
                    <a:cubicBezTo>
                      <a:pt x="236" y="496"/>
                      <a:pt x="234" y="505"/>
                      <a:pt x="231" y="508"/>
                    </a:cubicBezTo>
                    <a:cubicBezTo>
                      <a:pt x="229" y="511"/>
                      <a:pt x="219" y="519"/>
                      <a:pt x="212" y="524"/>
                    </a:cubicBezTo>
                    <a:cubicBezTo>
                      <a:pt x="207" y="525"/>
                      <a:pt x="201" y="526"/>
                      <a:pt x="194" y="528"/>
                    </a:cubicBezTo>
                    <a:cubicBezTo>
                      <a:pt x="183" y="530"/>
                      <a:pt x="170" y="533"/>
                      <a:pt x="157" y="534"/>
                    </a:cubicBezTo>
                    <a:cubicBezTo>
                      <a:pt x="150" y="534"/>
                      <a:pt x="143" y="535"/>
                      <a:pt x="137" y="533"/>
                    </a:cubicBezTo>
                    <a:cubicBezTo>
                      <a:pt x="135" y="533"/>
                      <a:pt x="134" y="532"/>
                      <a:pt x="132" y="531"/>
                    </a:cubicBezTo>
                    <a:cubicBezTo>
                      <a:pt x="127" y="529"/>
                      <a:pt x="127" y="529"/>
                      <a:pt x="127" y="529"/>
                    </a:cubicBezTo>
                    <a:cubicBezTo>
                      <a:pt x="126" y="528"/>
                      <a:pt x="124" y="527"/>
                      <a:pt x="122" y="526"/>
                    </a:cubicBezTo>
                    <a:cubicBezTo>
                      <a:pt x="120" y="526"/>
                      <a:pt x="119" y="525"/>
                      <a:pt x="117" y="524"/>
                    </a:cubicBezTo>
                    <a:cubicBezTo>
                      <a:pt x="113" y="523"/>
                      <a:pt x="110" y="522"/>
                      <a:pt x="106" y="522"/>
                    </a:cubicBezTo>
                    <a:cubicBezTo>
                      <a:pt x="100" y="521"/>
                      <a:pt x="100" y="521"/>
                      <a:pt x="100" y="521"/>
                    </a:cubicBezTo>
                    <a:cubicBezTo>
                      <a:pt x="95" y="521"/>
                      <a:pt x="95" y="521"/>
                      <a:pt x="95" y="521"/>
                    </a:cubicBezTo>
                    <a:cubicBezTo>
                      <a:pt x="88" y="520"/>
                      <a:pt x="80" y="521"/>
                      <a:pt x="73" y="522"/>
                    </a:cubicBezTo>
                    <a:cubicBezTo>
                      <a:pt x="70" y="522"/>
                      <a:pt x="67" y="523"/>
                      <a:pt x="63" y="524"/>
                    </a:cubicBezTo>
                    <a:cubicBezTo>
                      <a:pt x="60" y="525"/>
                      <a:pt x="57" y="525"/>
                      <a:pt x="54" y="526"/>
                    </a:cubicBezTo>
                    <a:cubicBezTo>
                      <a:pt x="51" y="527"/>
                      <a:pt x="48" y="527"/>
                      <a:pt x="45" y="528"/>
                    </a:cubicBezTo>
                    <a:cubicBezTo>
                      <a:pt x="42" y="528"/>
                      <a:pt x="39" y="529"/>
                      <a:pt x="37" y="529"/>
                    </a:cubicBezTo>
                    <a:cubicBezTo>
                      <a:pt x="34" y="529"/>
                      <a:pt x="31" y="529"/>
                      <a:pt x="29" y="529"/>
                    </a:cubicBezTo>
                    <a:cubicBezTo>
                      <a:pt x="26" y="529"/>
                      <a:pt x="24" y="530"/>
                      <a:pt x="22" y="530"/>
                    </a:cubicBezTo>
                    <a:cubicBezTo>
                      <a:pt x="20" y="529"/>
                      <a:pt x="17" y="529"/>
                      <a:pt x="16" y="529"/>
                    </a:cubicBezTo>
                    <a:cubicBezTo>
                      <a:pt x="14" y="529"/>
                      <a:pt x="12" y="529"/>
                      <a:pt x="10" y="529"/>
                    </a:cubicBezTo>
                    <a:cubicBezTo>
                      <a:pt x="7" y="528"/>
                      <a:pt x="5" y="528"/>
                      <a:pt x="3" y="528"/>
                    </a:cubicBezTo>
                    <a:cubicBezTo>
                      <a:pt x="1" y="527"/>
                      <a:pt x="0" y="527"/>
                      <a:pt x="0" y="527"/>
                    </a:cubicBezTo>
                    <a:cubicBezTo>
                      <a:pt x="0" y="527"/>
                      <a:pt x="1" y="527"/>
                      <a:pt x="3" y="528"/>
                    </a:cubicBezTo>
                    <a:cubicBezTo>
                      <a:pt x="5" y="528"/>
                      <a:pt x="7" y="529"/>
                      <a:pt x="10" y="529"/>
                    </a:cubicBezTo>
                    <a:cubicBezTo>
                      <a:pt x="12" y="529"/>
                      <a:pt x="14" y="530"/>
                      <a:pt x="15" y="530"/>
                    </a:cubicBezTo>
                    <a:cubicBezTo>
                      <a:pt x="17" y="530"/>
                      <a:pt x="19" y="530"/>
                      <a:pt x="22" y="530"/>
                    </a:cubicBezTo>
                    <a:cubicBezTo>
                      <a:pt x="24" y="530"/>
                      <a:pt x="26" y="530"/>
                      <a:pt x="29" y="530"/>
                    </a:cubicBezTo>
                    <a:cubicBezTo>
                      <a:pt x="31" y="530"/>
                      <a:pt x="34" y="530"/>
                      <a:pt x="37" y="530"/>
                    </a:cubicBezTo>
                    <a:cubicBezTo>
                      <a:pt x="40" y="530"/>
                      <a:pt x="42" y="530"/>
                      <a:pt x="45" y="529"/>
                    </a:cubicBezTo>
                    <a:cubicBezTo>
                      <a:pt x="48" y="529"/>
                      <a:pt x="51" y="529"/>
                      <a:pt x="54" y="528"/>
                    </a:cubicBezTo>
                    <a:cubicBezTo>
                      <a:pt x="58" y="527"/>
                      <a:pt x="61" y="527"/>
                      <a:pt x="64" y="526"/>
                    </a:cubicBezTo>
                    <a:cubicBezTo>
                      <a:pt x="67" y="525"/>
                      <a:pt x="70" y="524"/>
                      <a:pt x="74" y="524"/>
                    </a:cubicBezTo>
                    <a:cubicBezTo>
                      <a:pt x="81" y="523"/>
                      <a:pt x="88" y="523"/>
                      <a:pt x="95" y="524"/>
                    </a:cubicBezTo>
                    <a:cubicBezTo>
                      <a:pt x="100" y="524"/>
                      <a:pt x="100" y="524"/>
                      <a:pt x="100" y="524"/>
                    </a:cubicBezTo>
                    <a:cubicBezTo>
                      <a:pt x="105" y="525"/>
                      <a:pt x="105" y="525"/>
                      <a:pt x="105" y="525"/>
                    </a:cubicBezTo>
                    <a:cubicBezTo>
                      <a:pt x="109" y="526"/>
                      <a:pt x="112" y="527"/>
                      <a:pt x="116" y="528"/>
                    </a:cubicBezTo>
                    <a:cubicBezTo>
                      <a:pt x="117" y="529"/>
                      <a:pt x="119" y="530"/>
                      <a:pt x="120" y="530"/>
                    </a:cubicBezTo>
                    <a:cubicBezTo>
                      <a:pt x="122" y="531"/>
                      <a:pt x="124" y="531"/>
                      <a:pt x="125" y="532"/>
                    </a:cubicBezTo>
                    <a:cubicBezTo>
                      <a:pt x="130" y="535"/>
                      <a:pt x="130" y="535"/>
                      <a:pt x="130" y="535"/>
                    </a:cubicBezTo>
                    <a:cubicBezTo>
                      <a:pt x="131" y="536"/>
                      <a:pt x="133" y="537"/>
                      <a:pt x="135" y="538"/>
                    </a:cubicBezTo>
                    <a:cubicBezTo>
                      <a:pt x="139" y="539"/>
                      <a:pt x="143" y="539"/>
                      <a:pt x="146" y="539"/>
                    </a:cubicBezTo>
                    <a:cubicBezTo>
                      <a:pt x="150" y="540"/>
                      <a:pt x="154" y="540"/>
                      <a:pt x="157" y="539"/>
                    </a:cubicBezTo>
                    <a:cubicBezTo>
                      <a:pt x="171" y="539"/>
                      <a:pt x="184" y="537"/>
                      <a:pt x="195" y="535"/>
                    </a:cubicBezTo>
                    <a:cubicBezTo>
                      <a:pt x="206" y="533"/>
                      <a:pt x="215" y="531"/>
                      <a:pt x="221" y="529"/>
                    </a:cubicBezTo>
                    <a:cubicBezTo>
                      <a:pt x="223" y="529"/>
                      <a:pt x="224" y="529"/>
                      <a:pt x="225" y="528"/>
                    </a:cubicBezTo>
                    <a:cubicBezTo>
                      <a:pt x="216" y="535"/>
                      <a:pt x="205" y="544"/>
                      <a:pt x="194" y="552"/>
                    </a:cubicBezTo>
                    <a:cubicBezTo>
                      <a:pt x="190" y="554"/>
                      <a:pt x="187" y="557"/>
                      <a:pt x="183" y="558"/>
                    </a:cubicBezTo>
                    <a:cubicBezTo>
                      <a:pt x="183" y="559"/>
                      <a:pt x="182" y="559"/>
                      <a:pt x="181" y="559"/>
                    </a:cubicBezTo>
                    <a:cubicBezTo>
                      <a:pt x="181" y="559"/>
                      <a:pt x="180" y="560"/>
                      <a:pt x="180" y="560"/>
                    </a:cubicBezTo>
                    <a:cubicBezTo>
                      <a:pt x="180" y="560"/>
                      <a:pt x="180" y="560"/>
                      <a:pt x="180" y="560"/>
                    </a:cubicBezTo>
                    <a:cubicBezTo>
                      <a:pt x="180" y="560"/>
                      <a:pt x="180" y="560"/>
                      <a:pt x="180" y="560"/>
                    </a:cubicBezTo>
                    <a:cubicBezTo>
                      <a:pt x="179" y="560"/>
                      <a:pt x="179" y="560"/>
                      <a:pt x="179" y="560"/>
                    </a:cubicBezTo>
                    <a:cubicBezTo>
                      <a:pt x="178" y="560"/>
                      <a:pt x="177" y="560"/>
                      <a:pt x="176" y="560"/>
                    </a:cubicBezTo>
                    <a:cubicBezTo>
                      <a:pt x="174" y="560"/>
                      <a:pt x="174" y="561"/>
                      <a:pt x="173" y="561"/>
                    </a:cubicBezTo>
                    <a:cubicBezTo>
                      <a:pt x="165" y="563"/>
                      <a:pt x="158" y="565"/>
                      <a:pt x="152" y="568"/>
                    </a:cubicBezTo>
                    <a:cubicBezTo>
                      <a:pt x="149" y="569"/>
                      <a:pt x="146" y="570"/>
                      <a:pt x="144" y="572"/>
                    </a:cubicBezTo>
                    <a:cubicBezTo>
                      <a:pt x="142" y="573"/>
                      <a:pt x="140" y="574"/>
                      <a:pt x="138" y="575"/>
                    </a:cubicBezTo>
                    <a:cubicBezTo>
                      <a:pt x="137" y="576"/>
                      <a:pt x="137" y="576"/>
                      <a:pt x="136" y="576"/>
                    </a:cubicBezTo>
                    <a:cubicBezTo>
                      <a:pt x="136" y="577"/>
                      <a:pt x="135" y="577"/>
                      <a:pt x="135" y="578"/>
                    </a:cubicBezTo>
                    <a:cubicBezTo>
                      <a:pt x="134" y="579"/>
                      <a:pt x="134" y="579"/>
                      <a:pt x="134" y="579"/>
                    </a:cubicBezTo>
                    <a:cubicBezTo>
                      <a:pt x="134" y="579"/>
                      <a:pt x="134" y="579"/>
                      <a:pt x="135" y="578"/>
                    </a:cubicBezTo>
                    <a:cubicBezTo>
                      <a:pt x="135" y="578"/>
                      <a:pt x="136" y="577"/>
                      <a:pt x="136" y="577"/>
                    </a:cubicBezTo>
                    <a:cubicBezTo>
                      <a:pt x="137" y="577"/>
                      <a:pt x="138" y="576"/>
                      <a:pt x="139" y="576"/>
                    </a:cubicBezTo>
                    <a:cubicBezTo>
                      <a:pt x="140" y="575"/>
                      <a:pt x="142" y="574"/>
                      <a:pt x="145" y="573"/>
                    </a:cubicBezTo>
                    <a:cubicBezTo>
                      <a:pt x="147" y="572"/>
                      <a:pt x="150" y="571"/>
                      <a:pt x="153" y="571"/>
                    </a:cubicBezTo>
                    <a:cubicBezTo>
                      <a:pt x="159" y="569"/>
                      <a:pt x="166" y="567"/>
                      <a:pt x="173" y="567"/>
                    </a:cubicBezTo>
                    <a:cubicBezTo>
                      <a:pt x="174" y="567"/>
                      <a:pt x="175" y="566"/>
                      <a:pt x="176" y="566"/>
                    </a:cubicBezTo>
                    <a:cubicBezTo>
                      <a:pt x="177" y="566"/>
                      <a:pt x="178" y="566"/>
                      <a:pt x="179" y="566"/>
                    </a:cubicBezTo>
                    <a:cubicBezTo>
                      <a:pt x="180" y="567"/>
                      <a:pt x="180" y="567"/>
                      <a:pt x="180" y="567"/>
                    </a:cubicBezTo>
                    <a:cubicBezTo>
                      <a:pt x="180" y="567"/>
                      <a:pt x="180" y="567"/>
                      <a:pt x="180" y="567"/>
                    </a:cubicBezTo>
                    <a:cubicBezTo>
                      <a:pt x="181" y="567"/>
                      <a:pt x="181" y="567"/>
                      <a:pt x="181" y="567"/>
                    </a:cubicBezTo>
                    <a:cubicBezTo>
                      <a:pt x="182" y="567"/>
                      <a:pt x="182" y="566"/>
                      <a:pt x="183" y="566"/>
                    </a:cubicBezTo>
                    <a:cubicBezTo>
                      <a:pt x="184" y="566"/>
                      <a:pt x="185" y="566"/>
                      <a:pt x="186" y="565"/>
                    </a:cubicBezTo>
                    <a:cubicBezTo>
                      <a:pt x="191" y="564"/>
                      <a:pt x="194" y="562"/>
                      <a:pt x="198" y="560"/>
                    </a:cubicBezTo>
                    <a:cubicBezTo>
                      <a:pt x="211" y="554"/>
                      <a:pt x="224" y="546"/>
                      <a:pt x="234" y="540"/>
                    </a:cubicBezTo>
                    <a:cubicBezTo>
                      <a:pt x="234" y="549"/>
                      <a:pt x="234" y="559"/>
                      <a:pt x="234" y="569"/>
                    </a:cubicBezTo>
                    <a:cubicBezTo>
                      <a:pt x="234" y="570"/>
                      <a:pt x="233" y="572"/>
                      <a:pt x="232" y="575"/>
                    </a:cubicBezTo>
                    <a:cubicBezTo>
                      <a:pt x="229" y="581"/>
                      <a:pt x="226" y="589"/>
                      <a:pt x="221" y="597"/>
                    </a:cubicBezTo>
                    <a:cubicBezTo>
                      <a:pt x="220" y="599"/>
                      <a:pt x="219" y="600"/>
                      <a:pt x="218" y="602"/>
                    </a:cubicBezTo>
                    <a:cubicBezTo>
                      <a:pt x="218" y="602"/>
                      <a:pt x="217" y="603"/>
                      <a:pt x="217" y="603"/>
                    </a:cubicBezTo>
                    <a:cubicBezTo>
                      <a:pt x="217" y="603"/>
                      <a:pt x="217" y="603"/>
                      <a:pt x="217" y="604"/>
                    </a:cubicBezTo>
                    <a:cubicBezTo>
                      <a:pt x="217" y="604"/>
                      <a:pt x="217" y="604"/>
                      <a:pt x="217" y="604"/>
                    </a:cubicBezTo>
                    <a:cubicBezTo>
                      <a:pt x="216" y="604"/>
                      <a:pt x="216" y="604"/>
                      <a:pt x="216" y="604"/>
                    </a:cubicBezTo>
                    <a:cubicBezTo>
                      <a:pt x="216" y="604"/>
                      <a:pt x="216" y="604"/>
                      <a:pt x="216" y="604"/>
                    </a:cubicBezTo>
                    <a:cubicBezTo>
                      <a:pt x="215" y="605"/>
                      <a:pt x="214" y="605"/>
                      <a:pt x="213" y="606"/>
                    </a:cubicBezTo>
                    <a:cubicBezTo>
                      <a:pt x="210" y="609"/>
                      <a:pt x="208" y="612"/>
                      <a:pt x="205" y="614"/>
                    </a:cubicBezTo>
                    <a:cubicBezTo>
                      <a:pt x="203" y="617"/>
                      <a:pt x="202" y="619"/>
                      <a:pt x="201" y="621"/>
                    </a:cubicBezTo>
                    <a:cubicBezTo>
                      <a:pt x="200" y="622"/>
                      <a:pt x="200" y="623"/>
                      <a:pt x="200" y="623"/>
                    </a:cubicBezTo>
                    <a:cubicBezTo>
                      <a:pt x="200" y="624"/>
                      <a:pt x="200" y="624"/>
                      <a:pt x="200" y="624"/>
                    </a:cubicBezTo>
                    <a:cubicBezTo>
                      <a:pt x="200" y="624"/>
                      <a:pt x="200" y="624"/>
                      <a:pt x="200" y="623"/>
                    </a:cubicBezTo>
                    <a:cubicBezTo>
                      <a:pt x="200" y="623"/>
                      <a:pt x="200" y="622"/>
                      <a:pt x="201" y="621"/>
                    </a:cubicBezTo>
                    <a:cubicBezTo>
                      <a:pt x="202" y="620"/>
                      <a:pt x="204" y="618"/>
                      <a:pt x="206" y="615"/>
                    </a:cubicBezTo>
                    <a:cubicBezTo>
                      <a:pt x="209" y="613"/>
                      <a:pt x="212" y="610"/>
                      <a:pt x="215" y="608"/>
                    </a:cubicBezTo>
                    <a:cubicBezTo>
                      <a:pt x="216" y="607"/>
                      <a:pt x="217" y="607"/>
                      <a:pt x="217" y="607"/>
                    </a:cubicBezTo>
                    <a:cubicBezTo>
                      <a:pt x="218" y="606"/>
                      <a:pt x="218" y="606"/>
                      <a:pt x="218" y="606"/>
                    </a:cubicBezTo>
                    <a:cubicBezTo>
                      <a:pt x="218" y="606"/>
                      <a:pt x="218" y="606"/>
                      <a:pt x="218" y="606"/>
                    </a:cubicBezTo>
                    <a:cubicBezTo>
                      <a:pt x="218" y="606"/>
                      <a:pt x="218" y="606"/>
                      <a:pt x="218" y="606"/>
                    </a:cubicBezTo>
                    <a:cubicBezTo>
                      <a:pt x="219" y="606"/>
                      <a:pt x="219" y="606"/>
                      <a:pt x="219" y="606"/>
                    </a:cubicBezTo>
                    <a:cubicBezTo>
                      <a:pt x="220" y="605"/>
                      <a:pt x="220" y="605"/>
                      <a:pt x="221" y="604"/>
                    </a:cubicBezTo>
                    <a:cubicBezTo>
                      <a:pt x="222" y="602"/>
                      <a:pt x="223" y="601"/>
                      <a:pt x="225" y="599"/>
                    </a:cubicBezTo>
                    <a:cubicBezTo>
                      <a:pt x="229" y="593"/>
                      <a:pt x="232" y="587"/>
                      <a:pt x="235" y="582"/>
                    </a:cubicBezTo>
                    <a:cubicBezTo>
                      <a:pt x="236" y="585"/>
                      <a:pt x="236" y="589"/>
                      <a:pt x="236" y="592"/>
                    </a:cubicBezTo>
                    <a:cubicBezTo>
                      <a:pt x="237" y="597"/>
                      <a:pt x="238" y="602"/>
                      <a:pt x="239" y="607"/>
                    </a:cubicBezTo>
                    <a:cubicBezTo>
                      <a:pt x="240" y="612"/>
                      <a:pt x="241" y="617"/>
                      <a:pt x="244" y="622"/>
                    </a:cubicBezTo>
                    <a:cubicBezTo>
                      <a:pt x="244" y="622"/>
                      <a:pt x="244" y="622"/>
                      <a:pt x="244" y="622"/>
                    </a:cubicBezTo>
                    <a:cubicBezTo>
                      <a:pt x="243" y="625"/>
                      <a:pt x="242" y="627"/>
                      <a:pt x="240" y="630"/>
                    </a:cubicBezTo>
                    <a:cubicBezTo>
                      <a:pt x="240" y="631"/>
                      <a:pt x="239" y="632"/>
                      <a:pt x="239" y="632"/>
                    </a:cubicBezTo>
                    <a:cubicBezTo>
                      <a:pt x="239" y="633"/>
                      <a:pt x="238" y="633"/>
                      <a:pt x="237" y="634"/>
                    </a:cubicBezTo>
                    <a:cubicBezTo>
                      <a:pt x="236" y="635"/>
                      <a:pt x="235" y="636"/>
                      <a:pt x="234" y="637"/>
                    </a:cubicBezTo>
                    <a:cubicBezTo>
                      <a:pt x="233" y="638"/>
                      <a:pt x="233" y="639"/>
                      <a:pt x="232" y="640"/>
                    </a:cubicBezTo>
                    <a:cubicBezTo>
                      <a:pt x="232" y="640"/>
                      <a:pt x="232" y="641"/>
                      <a:pt x="232" y="641"/>
                    </a:cubicBezTo>
                    <a:cubicBezTo>
                      <a:pt x="232" y="641"/>
                      <a:pt x="232" y="640"/>
                      <a:pt x="233" y="640"/>
                    </a:cubicBezTo>
                    <a:cubicBezTo>
                      <a:pt x="233" y="639"/>
                      <a:pt x="234" y="638"/>
                      <a:pt x="235" y="638"/>
                    </a:cubicBezTo>
                    <a:cubicBezTo>
                      <a:pt x="236" y="637"/>
                      <a:pt x="237" y="636"/>
                      <a:pt x="238" y="635"/>
                    </a:cubicBezTo>
                    <a:cubicBezTo>
                      <a:pt x="238" y="635"/>
                      <a:pt x="239" y="634"/>
                      <a:pt x="239" y="634"/>
                    </a:cubicBezTo>
                    <a:cubicBezTo>
                      <a:pt x="239" y="634"/>
                      <a:pt x="239" y="634"/>
                      <a:pt x="240" y="634"/>
                    </a:cubicBezTo>
                    <a:cubicBezTo>
                      <a:pt x="240" y="634"/>
                      <a:pt x="240" y="633"/>
                      <a:pt x="240" y="633"/>
                    </a:cubicBezTo>
                    <a:cubicBezTo>
                      <a:pt x="241" y="633"/>
                      <a:pt x="241" y="632"/>
                      <a:pt x="242" y="631"/>
                    </a:cubicBezTo>
                    <a:cubicBezTo>
                      <a:pt x="243" y="629"/>
                      <a:pt x="245" y="627"/>
                      <a:pt x="246" y="626"/>
                    </a:cubicBezTo>
                    <a:cubicBezTo>
                      <a:pt x="246" y="626"/>
                      <a:pt x="246" y="626"/>
                      <a:pt x="246" y="626"/>
                    </a:cubicBezTo>
                    <a:cubicBezTo>
                      <a:pt x="246" y="627"/>
                      <a:pt x="247" y="627"/>
                      <a:pt x="247" y="628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8" y="629"/>
                      <a:pt x="248" y="628"/>
                      <a:pt x="248" y="628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9" y="630"/>
                      <a:pt x="250" y="631"/>
                      <a:pt x="251" y="631"/>
                    </a:cubicBezTo>
                    <a:cubicBezTo>
                      <a:pt x="251" y="632"/>
                      <a:pt x="252" y="633"/>
                      <a:pt x="252" y="634"/>
                    </a:cubicBezTo>
                    <a:cubicBezTo>
                      <a:pt x="254" y="637"/>
                      <a:pt x="256" y="640"/>
                      <a:pt x="257" y="643"/>
                    </a:cubicBezTo>
                    <a:cubicBezTo>
                      <a:pt x="259" y="650"/>
                      <a:pt x="258" y="656"/>
                      <a:pt x="258" y="660"/>
                    </a:cubicBezTo>
                    <a:cubicBezTo>
                      <a:pt x="257" y="665"/>
                      <a:pt x="256" y="667"/>
                      <a:pt x="256" y="667"/>
                    </a:cubicBezTo>
                    <a:cubicBezTo>
                      <a:pt x="256" y="667"/>
                      <a:pt x="257" y="665"/>
                      <a:pt x="259" y="661"/>
                    </a:cubicBezTo>
                    <a:cubicBezTo>
                      <a:pt x="260" y="657"/>
                      <a:pt x="262" y="651"/>
                      <a:pt x="262" y="643"/>
                    </a:cubicBezTo>
                    <a:cubicBezTo>
                      <a:pt x="262" y="639"/>
                      <a:pt x="261" y="634"/>
                      <a:pt x="259" y="630"/>
                    </a:cubicBezTo>
                    <a:cubicBezTo>
                      <a:pt x="259" y="629"/>
                      <a:pt x="258" y="627"/>
                      <a:pt x="258" y="626"/>
                    </a:cubicBezTo>
                    <a:cubicBezTo>
                      <a:pt x="257" y="625"/>
                      <a:pt x="257" y="624"/>
                      <a:pt x="256" y="623"/>
                    </a:cubicBezTo>
                    <a:cubicBezTo>
                      <a:pt x="256" y="623"/>
                      <a:pt x="256" y="623"/>
                      <a:pt x="256" y="623"/>
                    </a:cubicBezTo>
                    <a:cubicBezTo>
                      <a:pt x="256" y="623"/>
                      <a:pt x="256" y="623"/>
                      <a:pt x="256" y="623"/>
                    </a:cubicBezTo>
                    <a:cubicBezTo>
                      <a:pt x="256" y="623"/>
                      <a:pt x="256" y="623"/>
                      <a:pt x="256" y="623"/>
                    </a:cubicBezTo>
                    <a:cubicBezTo>
                      <a:pt x="256" y="623"/>
                      <a:pt x="255" y="622"/>
                      <a:pt x="255" y="622"/>
                    </a:cubicBezTo>
                    <a:cubicBezTo>
                      <a:pt x="255" y="622"/>
                      <a:pt x="255" y="622"/>
                      <a:pt x="255" y="622"/>
                    </a:cubicBezTo>
                    <a:cubicBezTo>
                      <a:pt x="255" y="622"/>
                      <a:pt x="255" y="622"/>
                      <a:pt x="255" y="622"/>
                    </a:cubicBezTo>
                    <a:cubicBezTo>
                      <a:pt x="255" y="622"/>
                      <a:pt x="255" y="621"/>
                      <a:pt x="255" y="621"/>
                    </a:cubicBezTo>
                    <a:cubicBezTo>
                      <a:pt x="254" y="620"/>
                      <a:pt x="254" y="619"/>
                      <a:pt x="254" y="618"/>
                    </a:cubicBezTo>
                    <a:cubicBezTo>
                      <a:pt x="253" y="615"/>
                      <a:pt x="253" y="610"/>
                      <a:pt x="253" y="606"/>
                    </a:cubicBezTo>
                    <a:cubicBezTo>
                      <a:pt x="253" y="601"/>
                      <a:pt x="253" y="596"/>
                      <a:pt x="254" y="592"/>
                    </a:cubicBezTo>
                    <a:cubicBezTo>
                      <a:pt x="254" y="589"/>
                      <a:pt x="254" y="587"/>
                      <a:pt x="254" y="584"/>
                    </a:cubicBezTo>
                    <a:cubicBezTo>
                      <a:pt x="256" y="586"/>
                      <a:pt x="258" y="588"/>
                      <a:pt x="260" y="590"/>
                    </a:cubicBezTo>
                    <a:cubicBezTo>
                      <a:pt x="262" y="591"/>
                      <a:pt x="265" y="593"/>
                      <a:pt x="267" y="594"/>
                    </a:cubicBezTo>
                    <a:cubicBezTo>
                      <a:pt x="268" y="595"/>
                      <a:pt x="270" y="595"/>
                      <a:pt x="271" y="596"/>
                    </a:cubicBezTo>
                    <a:cubicBezTo>
                      <a:pt x="273" y="596"/>
                      <a:pt x="273" y="596"/>
                      <a:pt x="273" y="596"/>
                    </a:cubicBezTo>
                    <a:cubicBezTo>
                      <a:pt x="273" y="596"/>
                      <a:pt x="273" y="596"/>
                      <a:pt x="273" y="596"/>
                    </a:cubicBezTo>
                    <a:cubicBezTo>
                      <a:pt x="274" y="596"/>
                      <a:pt x="274" y="596"/>
                      <a:pt x="274" y="596"/>
                    </a:cubicBezTo>
                    <a:cubicBezTo>
                      <a:pt x="274" y="596"/>
                      <a:pt x="274" y="596"/>
                      <a:pt x="274" y="596"/>
                    </a:cubicBezTo>
                    <a:cubicBezTo>
                      <a:pt x="275" y="597"/>
                      <a:pt x="275" y="597"/>
                      <a:pt x="275" y="597"/>
                    </a:cubicBezTo>
                    <a:cubicBezTo>
                      <a:pt x="285" y="599"/>
                      <a:pt x="295" y="601"/>
                      <a:pt x="303" y="603"/>
                    </a:cubicBezTo>
                    <a:cubicBezTo>
                      <a:pt x="307" y="605"/>
                      <a:pt x="310" y="606"/>
                      <a:pt x="312" y="607"/>
                    </a:cubicBezTo>
                    <a:cubicBezTo>
                      <a:pt x="313" y="607"/>
                      <a:pt x="313" y="608"/>
                      <a:pt x="314" y="608"/>
                    </a:cubicBezTo>
                    <a:cubicBezTo>
                      <a:pt x="314" y="608"/>
                      <a:pt x="314" y="609"/>
                      <a:pt x="314" y="609"/>
                    </a:cubicBezTo>
                    <a:cubicBezTo>
                      <a:pt x="314" y="609"/>
                      <a:pt x="314" y="608"/>
                      <a:pt x="314" y="608"/>
                    </a:cubicBezTo>
                    <a:cubicBezTo>
                      <a:pt x="314" y="607"/>
                      <a:pt x="313" y="607"/>
                      <a:pt x="312" y="606"/>
                    </a:cubicBezTo>
                    <a:cubicBezTo>
                      <a:pt x="310" y="605"/>
                      <a:pt x="307" y="604"/>
                      <a:pt x="303" y="602"/>
                    </a:cubicBezTo>
                    <a:cubicBezTo>
                      <a:pt x="296" y="599"/>
                      <a:pt x="286" y="596"/>
                      <a:pt x="276" y="593"/>
                    </a:cubicBezTo>
                    <a:cubicBezTo>
                      <a:pt x="275" y="593"/>
                      <a:pt x="275" y="593"/>
                      <a:pt x="275" y="593"/>
                    </a:cubicBezTo>
                    <a:cubicBezTo>
                      <a:pt x="275" y="592"/>
                      <a:pt x="275" y="592"/>
                      <a:pt x="275" y="592"/>
                    </a:cubicBezTo>
                    <a:cubicBezTo>
                      <a:pt x="275" y="592"/>
                      <a:pt x="275" y="592"/>
                      <a:pt x="275" y="592"/>
                    </a:cubicBezTo>
                    <a:cubicBezTo>
                      <a:pt x="274" y="592"/>
                      <a:pt x="274" y="592"/>
                      <a:pt x="274" y="592"/>
                    </a:cubicBezTo>
                    <a:cubicBezTo>
                      <a:pt x="272" y="591"/>
                      <a:pt x="272" y="591"/>
                      <a:pt x="272" y="591"/>
                    </a:cubicBezTo>
                    <a:cubicBezTo>
                      <a:pt x="271" y="591"/>
                      <a:pt x="270" y="590"/>
                      <a:pt x="269" y="590"/>
                    </a:cubicBezTo>
                    <a:cubicBezTo>
                      <a:pt x="267" y="589"/>
                      <a:pt x="265" y="587"/>
                      <a:pt x="264" y="586"/>
                    </a:cubicBezTo>
                    <a:cubicBezTo>
                      <a:pt x="261" y="582"/>
                      <a:pt x="258" y="579"/>
                      <a:pt x="256" y="576"/>
                    </a:cubicBezTo>
                    <a:cubicBezTo>
                      <a:pt x="256" y="576"/>
                      <a:pt x="256" y="575"/>
                      <a:pt x="256" y="575"/>
                    </a:cubicBezTo>
                    <a:cubicBezTo>
                      <a:pt x="258" y="562"/>
                      <a:pt x="261" y="549"/>
                      <a:pt x="263" y="539"/>
                    </a:cubicBezTo>
                    <a:cubicBezTo>
                      <a:pt x="263" y="539"/>
                      <a:pt x="263" y="538"/>
                      <a:pt x="263" y="538"/>
                    </a:cubicBezTo>
                    <a:cubicBezTo>
                      <a:pt x="264" y="538"/>
                      <a:pt x="265" y="539"/>
                      <a:pt x="265" y="539"/>
                    </a:cubicBezTo>
                    <a:cubicBezTo>
                      <a:pt x="268" y="541"/>
                      <a:pt x="271" y="543"/>
                      <a:pt x="274" y="544"/>
                    </a:cubicBezTo>
                    <a:cubicBezTo>
                      <a:pt x="276" y="545"/>
                      <a:pt x="278" y="546"/>
                      <a:pt x="279" y="546"/>
                    </a:cubicBezTo>
                    <a:cubicBezTo>
                      <a:pt x="281" y="547"/>
                      <a:pt x="281" y="547"/>
                      <a:pt x="281" y="547"/>
                    </a:cubicBezTo>
                    <a:cubicBezTo>
                      <a:pt x="282" y="547"/>
                      <a:pt x="282" y="547"/>
                      <a:pt x="282" y="547"/>
                    </a:cubicBezTo>
                    <a:cubicBezTo>
                      <a:pt x="283" y="547"/>
                      <a:pt x="283" y="547"/>
                      <a:pt x="283" y="547"/>
                    </a:cubicBezTo>
                    <a:cubicBezTo>
                      <a:pt x="283" y="547"/>
                      <a:pt x="283" y="547"/>
                      <a:pt x="283" y="547"/>
                    </a:cubicBezTo>
                    <a:cubicBezTo>
                      <a:pt x="284" y="547"/>
                      <a:pt x="284" y="547"/>
                      <a:pt x="284" y="547"/>
                    </a:cubicBezTo>
                    <a:cubicBezTo>
                      <a:pt x="296" y="549"/>
                      <a:pt x="308" y="551"/>
                      <a:pt x="317" y="554"/>
                    </a:cubicBezTo>
                    <a:cubicBezTo>
                      <a:pt x="321" y="555"/>
                      <a:pt x="325" y="556"/>
                      <a:pt x="327" y="557"/>
                    </a:cubicBezTo>
                    <a:cubicBezTo>
                      <a:pt x="328" y="557"/>
                      <a:pt x="329" y="558"/>
                      <a:pt x="330" y="558"/>
                    </a:cubicBezTo>
                    <a:cubicBezTo>
                      <a:pt x="330" y="559"/>
                      <a:pt x="330" y="559"/>
                      <a:pt x="330" y="559"/>
                    </a:cubicBezTo>
                    <a:cubicBezTo>
                      <a:pt x="330" y="559"/>
                      <a:pt x="330" y="559"/>
                      <a:pt x="330" y="558"/>
                    </a:cubicBezTo>
                    <a:cubicBezTo>
                      <a:pt x="329" y="558"/>
                      <a:pt x="329" y="557"/>
                      <a:pt x="328" y="556"/>
                    </a:cubicBezTo>
                    <a:cubicBezTo>
                      <a:pt x="325" y="555"/>
                      <a:pt x="322" y="553"/>
                      <a:pt x="318" y="551"/>
                    </a:cubicBezTo>
                    <a:cubicBezTo>
                      <a:pt x="309" y="547"/>
                      <a:pt x="298" y="543"/>
                      <a:pt x="286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6" y="538"/>
                      <a:pt x="285" y="538"/>
                      <a:pt x="285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4" y="538"/>
                      <a:pt x="284" y="538"/>
                      <a:pt x="284" y="538"/>
                    </a:cubicBezTo>
                    <a:cubicBezTo>
                      <a:pt x="282" y="537"/>
                      <a:pt x="282" y="537"/>
                      <a:pt x="282" y="537"/>
                    </a:cubicBezTo>
                    <a:cubicBezTo>
                      <a:pt x="281" y="536"/>
                      <a:pt x="280" y="535"/>
                      <a:pt x="279" y="535"/>
                    </a:cubicBezTo>
                    <a:cubicBezTo>
                      <a:pt x="278" y="534"/>
                      <a:pt x="277" y="533"/>
                      <a:pt x="276" y="532"/>
                    </a:cubicBezTo>
                    <a:cubicBezTo>
                      <a:pt x="278" y="532"/>
                      <a:pt x="280" y="533"/>
                      <a:pt x="282" y="534"/>
                    </a:cubicBezTo>
                    <a:cubicBezTo>
                      <a:pt x="288" y="535"/>
                      <a:pt x="294" y="537"/>
                      <a:pt x="301" y="539"/>
                    </a:cubicBezTo>
                    <a:cubicBezTo>
                      <a:pt x="309" y="541"/>
                      <a:pt x="317" y="543"/>
                      <a:pt x="326" y="545"/>
                    </a:cubicBezTo>
                    <a:cubicBezTo>
                      <a:pt x="336" y="547"/>
                      <a:pt x="346" y="549"/>
                      <a:pt x="356" y="551"/>
                    </a:cubicBezTo>
                    <a:cubicBezTo>
                      <a:pt x="367" y="552"/>
                      <a:pt x="378" y="554"/>
                      <a:pt x="390" y="555"/>
                    </a:cubicBezTo>
                    <a:cubicBezTo>
                      <a:pt x="396" y="556"/>
                      <a:pt x="401" y="556"/>
                      <a:pt x="408" y="557"/>
                    </a:cubicBezTo>
                    <a:cubicBezTo>
                      <a:pt x="411" y="557"/>
                      <a:pt x="414" y="557"/>
                      <a:pt x="417" y="557"/>
                    </a:cubicBezTo>
                    <a:cubicBezTo>
                      <a:pt x="420" y="557"/>
                      <a:pt x="423" y="558"/>
                      <a:pt x="426" y="558"/>
                    </a:cubicBezTo>
                    <a:cubicBezTo>
                      <a:pt x="432" y="558"/>
                      <a:pt x="438" y="558"/>
                      <a:pt x="445" y="558"/>
                    </a:cubicBezTo>
                    <a:cubicBezTo>
                      <a:pt x="451" y="558"/>
                      <a:pt x="457" y="557"/>
                      <a:pt x="463" y="557"/>
                    </a:cubicBezTo>
                    <a:cubicBezTo>
                      <a:pt x="488" y="556"/>
                      <a:pt x="513" y="555"/>
                      <a:pt x="536" y="554"/>
                    </a:cubicBezTo>
                    <a:cubicBezTo>
                      <a:pt x="548" y="554"/>
                      <a:pt x="559" y="554"/>
                      <a:pt x="569" y="555"/>
                    </a:cubicBezTo>
                    <a:cubicBezTo>
                      <a:pt x="580" y="556"/>
                      <a:pt x="590" y="557"/>
                      <a:pt x="598" y="561"/>
                    </a:cubicBezTo>
                    <a:cubicBezTo>
                      <a:pt x="602" y="563"/>
                      <a:pt x="606" y="566"/>
                      <a:pt x="610" y="567"/>
                    </a:cubicBezTo>
                    <a:cubicBezTo>
                      <a:pt x="614" y="569"/>
                      <a:pt x="618" y="570"/>
                      <a:pt x="622" y="570"/>
                    </a:cubicBezTo>
                    <a:cubicBezTo>
                      <a:pt x="630" y="571"/>
                      <a:pt x="636" y="570"/>
                      <a:pt x="642" y="569"/>
                    </a:cubicBezTo>
                    <a:cubicBezTo>
                      <a:pt x="647" y="568"/>
                      <a:pt x="651" y="567"/>
                      <a:pt x="654" y="566"/>
                    </a:cubicBezTo>
                    <a:cubicBezTo>
                      <a:pt x="657" y="566"/>
                      <a:pt x="658" y="565"/>
                      <a:pt x="658" y="565"/>
                    </a:cubicBezTo>
                    <a:cubicBezTo>
                      <a:pt x="658" y="565"/>
                      <a:pt x="657" y="566"/>
                      <a:pt x="654" y="5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65" name="îşliḋe"/>
              <p:cNvSpPr/>
              <p:nvPr/>
            </p:nvSpPr>
            <p:spPr bwMode="auto">
              <a:xfrm>
                <a:off x="1850794" y="5724647"/>
                <a:ext cx="77247" cy="115530"/>
              </a:xfrm>
              <a:custGeom>
                <a:avLst/>
                <a:gdLst>
                  <a:gd name="T0" fmla="*/ 11 w 59"/>
                  <a:gd name="T1" fmla="*/ 70 h 74"/>
                  <a:gd name="T2" fmla="*/ 50 w 59"/>
                  <a:gd name="T3" fmla="*/ 56 h 74"/>
                  <a:gd name="T4" fmla="*/ 55 w 59"/>
                  <a:gd name="T5" fmla="*/ 4 h 74"/>
                  <a:gd name="T6" fmla="*/ 9 w 59"/>
                  <a:gd name="T7" fmla="*/ 28 h 74"/>
                  <a:gd name="T8" fmla="*/ 11 w 59"/>
                  <a:gd name="T9" fmla="*/ 7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74">
                    <a:moveTo>
                      <a:pt x="11" y="70"/>
                    </a:moveTo>
                    <a:cubicBezTo>
                      <a:pt x="25" y="74"/>
                      <a:pt x="41" y="69"/>
                      <a:pt x="50" y="56"/>
                    </a:cubicBezTo>
                    <a:cubicBezTo>
                      <a:pt x="59" y="43"/>
                      <a:pt x="53" y="7"/>
                      <a:pt x="55" y="4"/>
                    </a:cubicBezTo>
                    <a:cubicBezTo>
                      <a:pt x="56" y="0"/>
                      <a:pt x="17" y="15"/>
                      <a:pt x="9" y="28"/>
                    </a:cubicBezTo>
                    <a:cubicBezTo>
                      <a:pt x="0" y="42"/>
                      <a:pt x="1" y="58"/>
                      <a:pt x="11" y="7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66" name="íṩļiḍe"/>
              <p:cNvSpPr/>
              <p:nvPr/>
            </p:nvSpPr>
            <p:spPr bwMode="auto">
              <a:xfrm>
                <a:off x="1941134" y="5677810"/>
                <a:ext cx="83793" cy="137387"/>
              </a:xfrm>
              <a:custGeom>
                <a:avLst/>
                <a:gdLst>
                  <a:gd name="T0" fmla="*/ 17 w 64"/>
                  <a:gd name="T1" fmla="*/ 85 h 87"/>
                  <a:gd name="T2" fmla="*/ 57 w 64"/>
                  <a:gd name="T3" fmla="*/ 62 h 87"/>
                  <a:gd name="T4" fmla="*/ 52 w 64"/>
                  <a:gd name="T5" fmla="*/ 4 h 87"/>
                  <a:gd name="T6" fmla="*/ 7 w 64"/>
                  <a:gd name="T7" fmla="*/ 40 h 87"/>
                  <a:gd name="T8" fmla="*/ 17 w 64"/>
                  <a:gd name="T9" fmla="*/ 85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87">
                    <a:moveTo>
                      <a:pt x="17" y="85"/>
                    </a:moveTo>
                    <a:cubicBezTo>
                      <a:pt x="34" y="87"/>
                      <a:pt x="50" y="78"/>
                      <a:pt x="57" y="62"/>
                    </a:cubicBezTo>
                    <a:cubicBezTo>
                      <a:pt x="64" y="46"/>
                      <a:pt x="51" y="8"/>
                      <a:pt x="52" y="4"/>
                    </a:cubicBezTo>
                    <a:cubicBezTo>
                      <a:pt x="53" y="0"/>
                      <a:pt x="14" y="24"/>
                      <a:pt x="7" y="40"/>
                    </a:cubicBezTo>
                    <a:cubicBezTo>
                      <a:pt x="0" y="56"/>
                      <a:pt x="5" y="74"/>
                      <a:pt x="17" y="8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67" name="íṥḻîḍê"/>
              <p:cNvSpPr/>
              <p:nvPr/>
            </p:nvSpPr>
            <p:spPr bwMode="auto">
              <a:xfrm>
                <a:off x="2026237" y="5690300"/>
                <a:ext cx="86412" cy="124898"/>
              </a:xfrm>
              <a:custGeom>
                <a:avLst/>
                <a:gdLst>
                  <a:gd name="T0" fmla="*/ 9 w 65"/>
                  <a:gd name="T1" fmla="*/ 73 h 79"/>
                  <a:gd name="T2" fmla="*/ 53 w 65"/>
                  <a:gd name="T3" fmla="*/ 61 h 79"/>
                  <a:gd name="T4" fmla="*/ 63 w 65"/>
                  <a:gd name="T5" fmla="*/ 4 h 79"/>
                  <a:gd name="T6" fmla="*/ 10 w 65"/>
                  <a:gd name="T7" fmla="*/ 28 h 79"/>
                  <a:gd name="T8" fmla="*/ 9 w 65"/>
                  <a:gd name="T9" fmla="*/ 73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79">
                    <a:moveTo>
                      <a:pt x="9" y="73"/>
                    </a:moveTo>
                    <a:cubicBezTo>
                      <a:pt x="25" y="79"/>
                      <a:pt x="43" y="74"/>
                      <a:pt x="53" y="61"/>
                    </a:cubicBezTo>
                    <a:cubicBezTo>
                      <a:pt x="64" y="47"/>
                      <a:pt x="61" y="8"/>
                      <a:pt x="63" y="4"/>
                    </a:cubicBezTo>
                    <a:cubicBezTo>
                      <a:pt x="65" y="0"/>
                      <a:pt x="21" y="14"/>
                      <a:pt x="10" y="28"/>
                    </a:cubicBezTo>
                    <a:cubicBezTo>
                      <a:pt x="0" y="41"/>
                      <a:pt x="0" y="60"/>
                      <a:pt x="9" y="7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68" name="iṥ1íďê"/>
              <p:cNvSpPr/>
              <p:nvPr/>
            </p:nvSpPr>
            <p:spPr bwMode="auto">
              <a:xfrm>
                <a:off x="2175493" y="5758994"/>
                <a:ext cx="44515" cy="64010"/>
              </a:xfrm>
              <a:custGeom>
                <a:avLst/>
                <a:gdLst>
                  <a:gd name="T0" fmla="*/ 5 w 34"/>
                  <a:gd name="T1" fmla="*/ 38 h 41"/>
                  <a:gd name="T2" fmla="*/ 28 w 34"/>
                  <a:gd name="T3" fmla="*/ 31 h 41"/>
                  <a:gd name="T4" fmla="*/ 33 w 34"/>
                  <a:gd name="T5" fmla="*/ 2 h 41"/>
                  <a:gd name="T6" fmla="*/ 5 w 34"/>
                  <a:gd name="T7" fmla="*/ 14 h 41"/>
                  <a:gd name="T8" fmla="*/ 5 w 34"/>
                  <a:gd name="T9" fmla="*/ 3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41">
                    <a:moveTo>
                      <a:pt x="5" y="38"/>
                    </a:moveTo>
                    <a:cubicBezTo>
                      <a:pt x="13" y="41"/>
                      <a:pt x="22" y="39"/>
                      <a:pt x="28" y="31"/>
                    </a:cubicBezTo>
                    <a:cubicBezTo>
                      <a:pt x="33" y="24"/>
                      <a:pt x="32" y="4"/>
                      <a:pt x="33" y="2"/>
                    </a:cubicBezTo>
                    <a:cubicBezTo>
                      <a:pt x="34" y="0"/>
                      <a:pt x="11" y="7"/>
                      <a:pt x="5" y="14"/>
                    </a:cubicBezTo>
                    <a:cubicBezTo>
                      <a:pt x="0" y="21"/>
                      <a:pt x="0" y="31"/>
                      <a:pt x="5" y="3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69" name="iṣľiḍê"/>
              <p:cNvSpPr/>
              <p:nvPr/>
            </p:nvSpPr>
            <p:spPr bwMode="auto">
              <a:xfrm>
                <a:off x="1774857" y="5379618"/>
                <a:ext cx="89030" cy="132704"/>
              </a:xfrm>
              <a:custGeom>
                <a:avLst/>
                <a:gdLst>
                  <a:gd name="T0" fmla="*/ 11 w 67"/>
                  <a:gd name="T1" fmla="*/ 78 h 84"/>
                  <a:gd name="T2" fmla="*/ 57 w 67"/>
                  <a:gd name="T3" fmla="*/ 63 h 84"/>
                  <a:gd name="T4" fmla="*/ 64 w 67"/>
                  <a:gd name="T5" fmla="*/ 4 h 84"/>
                  <a:gd name="T6" fmla="*/ 10 w 67"/>
                  <a:gd name="T7" fmla="*/ 30 h 84"/>
                  <a:gd name="T8" fmla="*/ 11 w 67"/>
                  <a:gd name="T9" fmla="*/ 7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84">
                    <a:moveTo>
                      <a:pt x="11" y="78"/>
                    </a:moveTo>
                    <a:cubicBezTo>
                      <a:pt x="27" y="84"/>
                      <a:pt x="46" y="78"/>
                      <a:pt x="57" y="63"/>
                    </a:cubicBezTo>
                    <a:cubicBezTo>
                      <a:pt x="67" y="49"/>
                      <a:pt x="62" y="7"/>
                      <a:pt x="64" y="4"/>
                    </a:cubicBezTo>
                    <a:cubicBezTo>
                      <a:pt x="66" y="0"/>
                      <a:pt x="21" y="16"/>
                      <a:pt x="10" y="30"/>
                    </a:cubicBezTo>
                    <a:cubicBezTo>
                      <a:pt x="0" y="45"/>
                      <a:pt x="1" y="65"/>
                      <a:pt x="11" y="7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70" name="ïšḷîdê"/>
              <p:cNvSpPr/>
              <p:nvPr/>
            </p:nvSpPr>
            <p:spPr bwMode="auto">
              <a:xfrm>
                <a:off x="1803660" y="5521688"/>
                <a:ext cx="61536" cy="93673"/>
              </a:xfrm>
              <a:custGeom>
                <a:avLst/>
                <a:gdLst>
                  <a:gd name="T0" fmla="*/ 10 w 46"/>
                  <a:gd name="T1" fmla="*/ 57 h 59"/>
                  <a:gd name="T2" fmla="*/ 40 w 46"/>
                  <a:gd name="T3" fmla="*/ 44 h 59"/>
                  <a:gd name="T4" fmla="*/ 41 w 46"/>
                  <a:gd name="T5" fmla="*/ 2 h 59"/>
                  <a:gd name="T6" fmla="*/ 6 w 46"/>
                  <a:gd name="T7" fmla="*/ 24 h 59"/>
                  <a:gd name="T8" fmla="*/ 10 w 46"/>
                  <a:gd name="T9" fmla="*/ 5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59">
                    <a:moveTo>
                      <a:pt x="10" y="57"/>
                    </a:moveTo>
                    <a:cubicBezTo>
                      <a:pt x="21" y="59"/>
                      <a:pt x="34" y="54"/>
                      <a:pt x="40" y="44"/>
                    </a:cubicBezTo>
                    <a:cubicBezTo>
                      <a:pt x="46" y="33"/>
                      <a:pt x="40" y="5"/>
                      <a:pt x="41" y="2"/>
                    </a:cubicBezTo>
                    <a:cubicBezTo>
                      <a:pt x="42" y="0"/>
                      <a:pt x="12" y="14"/>
                      <a:pt x="6" y="24"/>
                    </a:cubicBezTo>
                    <a:cubicBezTo>
                      <a:pt x="0" y="35"/>
                      <a:pt x="2" y="48"/>
                      <a:pt x="10" y="5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71" name="íṥļíďè"/>
              <p:cNvSpPr/>
              <p:nvPr/>
            </p:nvSpPr>
            <p:spPr bwMode="auto">
              <a:xfrm>
                <a:off x="1841629" y="5634096"/>
                <a:ext cx="124381" cy="99918"/>
              </a:xfrm>
              <a:custGeom>
                <a:avLst/>
                <a:gdLst>
                  <a:gd name="T0" fmla="*/ 0 w 94"/>
                  <a:gd name="T1" fmla="*/ 40 h 63"/>
                  <a:gd name="T2" fmla="*/ 44 w 94"/>
                  <a:gd name="T3" fmla="*/ 59 h 63"/>
                  <a:gd name="T4" fmla="*/ 90 w 94"/>
                  <a:gd name="T5" fmla="*/ 20 h 63"/>
                  <a:gd name="T6" fmla="*/ 32 w 94"/>
                  <a:gd name="T7" fmla="*/ 4 h 63"/>
                  <a:gd name="T8" fmla="*/ 0 w 94"/>
                  <a:gd name="T9" fmla="*/ 4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63">
                    <a:moveTo>
                      <a:pt x="0" y="40"/>
                    </a:moveTo>
                    <a:cubicBezTo>
                      <a:pt x="9" y="55"/>
                      <a:pt x="27" y="63"/>
                      <a:pt x="44" y="59"/>
                    </a:cubicBezTo>
                    <a:cubicBezTo>
                      <a:pt x="62" y="55"/>
                      <a:pt x="86" y="21"/>
                      <a:pt x="90" y="20"/>
                    </a:cubicBezTo>
                    <a:cubicBezTo>
                      <a:pt x="94" y="18"/>
                      <a:pt x="50" y="0"/>
                      <a:pt x="32" y="4"/>
                    </a:cubicBezTo>
                    <a:cubicBezTo>
                      <a:pt x="14" y="8"/>
                      <a:pt x="2" y="23"/>
                      <a:pt x="0" y="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72" name="iṡḻïḑé"/>
              <p:cNvSpPr/>
              <p:nvPr/>
            </p:nvSpPr>
            <p:spPr bwMode="auto">
              <a:xfrm>
                <a:off x="1884835" y="5541984"/>
                <a:ext cx="125690" cy="101480"/>
              </a:xfrm>
              <a:custGeom>
                <a:avLst/>
                <a:gdLst>
                  <a:gd name="T0" fmla="*/ 0 w 95"/>
                  <a:gd name="T1" fmla="*/ 40 h 64"/>
                  <a:gd name="T2" fmla="*/ 45 w 95"/>
                  <a:gd name="T3" fmla="*/ 60 h 64"/>
                  <a:gd name="T4" fmla="*/ 91 w 95"/>
                  <a:gd name="T5" fmla="*/ 20 h 64"/>
                  <a:gd name="T6" fmla="*/ 32 w 95"/>
                  <a:gd name="T7" fmla="*/ 4 h 64"/>
                  <a:gd name="T8" fmla="*/ 0 w 95"/>
                  <a:gd name="T9" fmla="*/ 4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64">
                    <a:moveTo>
                      <a:pt x="0" y="40"/>
                    </a:moveTo>
                    <a:cubicBezTo>
                      <a:pt x="9" y="56"/>
                      <a:pt x="27" y="64"/>
                      <a:pt x="45" y="60"/>
                    </a:cubicBezTo>
                    <a:cubicBezTo>
                      <a:pt x="63" y="56"/>
                      <a:pt x="87" y="22"/>
                      <a:pt x="91" y="20"/>
                    </a:cubicBezTo>
                    <a:cubicBezTo>
                      <a:pt x="95" y="18"/>
                      <a:pt x="50" y="0"/>
                      <a:pt x="32" y="4"/>
                    </a:cubicBezTo>
                    <a:cubicBezTo>
                      <a:pt x="14" y="8"/>
                      <a:pt x="2" y="23"/>
                      <a:pt x="0" y="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73" name="í$ḻîḍé"/>
              <p:cNvSpPr/>
              <p:nvPr/>
            </p:nvSpPr>
            <p:spPr bwMode="auto">
              <a:xfrm>
                <a:off x="1884835" y="5823004"/>
                <a:ext cx="100814" cy="112408"/>
              </a:xfrm>
              <a:custGeom>
                <a:avLst/>
                <a:gdLst>
                  <a:gd name="T0" fmla="*/ 7 w 76"/>
                  <a:gd name="T1" fmla="*/ 8 h 71"/>
                  <a:gd name="T2" fmla="*/ 16 w 76"/>
                  <a:gd name="T3" fmla="*/ 54 h 71"/>
                  <a:gd name="T4" fmla="*/ 73 w 76"/>
                  <a:gd name="T5" fmla="*/ 69 h 71"/>
                  <a:gd name="T6" fmla="*/ 54 w 76"/>
                  <a:gd name="T7" fmla="*/ 14 h 71"/>
                  <a:gd name="T8" fmla="*/ 7 w 76"/>
                  <a:gd name="T9" fmla="*/ 8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1">
                    <a:moveTo>
                      <a:pt x="7" y="8"/>
                    </a:moveTo>
                    <a:cubicBezTo>
                      <a:pt x="0" y="23"/>
                      <a:pt x="3" y="42"/>
                      <a:pt x="16" y="54"/>
                    </a:cubicBezTo>
                    <a:cubicBezTo>
                      <a:pt x="29" y="66"/>
                      <a:pt x="69" y="66"/>
                      <a:pt x="73" y="69"/>
                    </a:cubicBezTo>
                    <a:cubicBezTo>
                      <a:pt x="76" y="71"/>
                      <a:pt x="66" y="25"/>
                      <a:pt x="54" y="14"/>
                    </a:cubicBezTo>
                    <a:cubicBezTo>
                      <a:pt x="41" y="2"/>
                      <a:pt x="22" y="0"/>
                      <a:pt x="7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74" name="î$1íďé"/>
              <p:cNvSpPr/>
              <p:nvPr/>
            </p:nvSpPr>
            <p:spPr bwMode="auto">
              <a:xfrm>
                <a:off x="1989577" y="5816759"/>
                <a:ext cx="57608" cy="85868"/>
              </a:xfrm>
              <a:custGeom>
                <a:avLst/>
                <a:gdLst>
                  <a:gd name="T0" fmla="*/ 8 w 43"/>
                  <a:gd name="T1" fmla="*/ 3 h 54"/>
                  <a:gd name="T2" fmla="*/ 6 w 43"/>
                  <a:gd name="T3" fmla="*/ 34 h 54"/>
                  <a:gd name="T4" fmla="*/ 41 w 43"/>
                  <a:gd name="T5" fmla="*/ 52 h 54"/>
                  <a:gd name="T6" fmla="*/ 37 w 43"/>
                  <a:gd name="T7" fmla="*/ 14 h 54"/>
                  <a:gd name="T8" fmla="*/ 8 w 43"/>
                  <a:gd name="T9" fmla="*/ 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4">
                    <a:moveTo>
                      <a:pt x="8" y="3"/>
                    </a:moveTo>
                    <a:cubicBezTo>
                      <a:pt x="1" y="12"/>
                      <a:pt x="0" y="24"/>
                      <a:pt x="6" y="34"/>
                    </a:cubicBezTo>
                    <a:cubicBezTo>
                      <a:pt x="13" y="44"/>
                      <a:pt x="39" y="50"/>
                      <a:pt x="41" y="52"/>
                    </a:cubicBezTo>
                    <a:cubicBezTo>
                      <a:pt x="43" y="54"/>
                      <a:pt x="43" y="24"/>
                      <a:pt x="37" y="14"/>
                    </a:cubicBezTo>
                    <a:cubicBezTo>
                      <a:pt x="30" y="4"/>
                      <a:pt x="19" y="0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75" name="îṩ1îḋé"/>
              <p:cNvSpPr/>
              <p:nvPr/>
            </p:nvSpPr>
            <p:spPr bwMode="auto">
              <a:xfrm>
                <a:off x="2170256" y="5812075"/>
                <a:ext cx="53681" cy="60888"/>
              </a:xfrm>
              <a:custGeom>
                <a:avLst/>
                <a:gdLst>
                  <a:gd name="T0" fmla="*/ 4 w 41"/>
                  <a:gd name="T1" fmla="*/ 4 h 38"/>
                  <a:gd name="T2" fmla="*/ 9 w 41"/>
                  <a:gd name="T3" fmla="*/ 29 h 38"/>
                  <a:gd name="T4" fmla="*/ 39 w 41"/>
                  <a:gd name="T5" fmla="*/ 37 h 38"/>
                  <a:gd name="T6" fmla="*/ 29 w 41"/>
                  <a:gd name="T7" fmla="*/ 7 h 38"/>
                  <a:gd name="T8" fmla="*/ 4 w 41"/>
                  <a:gd name="T9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8">
                    <a:moveTo>
                      <a:pt x="4" y="4"/>
                    </a:moveTo>
                    <a:cubicBezTo>
                      <a:pt x="0" y="12"/>
                      <a:pt x="2" y="22"/>
                      <a:pt x="9" y="29"/>
                    </a:cubicBezTo>
                    <a:cubicBezTo>
                      <a:pt x="16" y="35"/>
                      <a:pt x="37" y="35"/>
                      <a:pt x="39" y="37"/>
                    </a:cubicBezTo>
                    <a:cubicBezTo>
                      <a:pt x="41" y="38"/>
                      <a:pt x="36" y="14"/>
                      <a:pt x="29" y="7"/>
                    </a:cubicBezTo>
                    <a:cubicBezTo>
                      <a:pt x="22" y="1"/>
                      <a:pt x="12" y="0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76" name="íşļïḋê"/>
              <p:cNvSpPr/>
              <p:nvPr/>
            </p:nvSpPr>
            <p:spPr bwMode="auto">
              <a:xfrm>
                <a:off x="2106102" y="5735576"/>
                <a:ext cx="56299" cy="79623"/>
              </a:xfrm>
              <a:custGeom>
                <a:avLst/>
                <a:gdLst>
                  <a:gd name="T0" fmla="*/ 6 w 42"/>
                  <a:gd name="T1" fmla="*/ 48 h 51"/>
                  <a:gd name="T2" fmla="*/ 34 w 42"/>
                  <a:gd name="T3" fmla="*/ 39 h 51"/>
                  <a:gd name="T4" fmla="*/ 41 w 42"/>
                  <a:gd name="T5" fmla="*/ 2 h 51"/>
                  <a:gd name="T6" fmla="*/ 7 w 42"/>
                  <a:gd name="T7" fmla="*/ 18 h 51"/>
                  <a:gd name="T8" fmla="*/ 6 w 42"/>
                  <a:gd name="T9" fmla="*/ 4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1">
                    <a:moveTo>
                      <a:pt x="6" y="48"/>
                    </a:moveTo>
                    <a:cubicBezTo>
                      <a:pt x="16" y="51"/>
                      <a:pt x="28" y="48"/>
                      <a:pt x="34" y="39"/>
                    </a:cubicBezTo>
                    <a:cubicBezTo>
                      <a:pt x="41" y="31"/>
                      <a:pt x="40" y="5"/>
                      <a:pt x="41" y="2"/>
                    </a:cubicBezTo>
                    <a:cubicBezTo>
                      <a:pt x="42" y="0"/>
                      <a:pt x="13" y="9"/>
                      <a:pt x="7" y="18"/>
                    </a:cubicBezTo>
                    <a:cubicBezTo>
                      <a:pt x="0" y="27"/>
                      <a:pt x="0" y="39"/>
                      <a:pt x="6" y="4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77" name="íṧḷîḋè"/>
              <p:cNvSpPr/>
              <p:nvPr/>
            </p:nvSpPr>
            <p:spPr bwMode="auto">
              <a:xfrm>
                <a:off x="2074679" y="5812075"/>
                <a:ext cx="83793" cy="93673"/>
              </a:xfrm>
              <a:custGeom>
                <a:avLst/>
                <a:gdLst>
                  <a:gd name="T0" fmla="*/ 6 w 63"/>
                  <a:gd name="T1" fmla="*/ 7 h 59"/>
                  <a:gd name="T2" fmla="*/ 13 w 63"/>
                  <a:gd name="T3" fmla="*/ 45 h 59"/>
                  <a:gd name="T4" fmla="*/ 60 w 63"/>
                  <a:gd name="T5" fmla="*/ 57 h 59"/>
                  <a:gd name="T6" fmla="*/ 44 w 63"/>
                  <a:gd name="T7" fmla="*/ 11 h 59"/>
                  <a:gd name="T8" fmla="*/ 6 w 63"/>
                  <a:gd name="T9" fmla="*/ 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59">
                    <a:moveTo>
                      <a:pt x="6" y="7"/>
                    </a:moveTo>
                    <a:cubicBezTo>
                      <a:pt x="0" y="20"/>
                      <a:pt x="2" y="35"/>
                      <a:pt x="13" y="45"/>
                    </a:cubicBezTo>
                    <a:cubicBezTo>
                      <a:pt x="24" y="55"/>
                      <a:pt x="57" y="55"/>
                      <a:pt x="60" y="57"/>
                    </a:cubicBezTo>
                    <a:cubicBezTo>
                      <a:pt x="63" y="59"/>
                      <a:pt x="55" y="21"/>
                      <a:pt x="44" y="11"/>
                    </a:cubicBezTo>
                    <a:cubicBezTo>
                      <a:pt x="33" y="2"/>
                      <a:pt x="18" y="0"/>
                      <a:pt x="6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78" name="iṡḻïḓe"/>
              <p:cNvSpPr/>
              <p:nvPr/>
            </p:nvSpPr>
            <p:spPr bwMode="auto">
              <a:xfrm>
                <a:off x="1619053" y="5607556"/>
                <a:ext cx="79866" cy="159244"/>
              </a:xfrm>
              <a:custGeom>
                <a:avLst/>
                <a:gdLst>
                  <a:gd name="T0" fmla="*/ 30 w 61"/>
                  <a:gd name="T1" fmla="*/ 101 h 101"/>
                  <a:gd name="T2" fmla="*/ 1 w 61"/>
                  <a:gd name="T3" fmla="*/ 60 h 101"/>
                  <a:gd name="T4" fmla="*/ 31 w 61"/>
                  <a:gd name="T5" fmla="*/ 4 h 101"/>
                  <a:gd name="T6" fmla="*/ 61 w 61"/>
                  <a:gd name="T7" fmla="*/ 61 h 101"/>
                  <a:gd name="T8" fmla="*/ 30 w 61"/>
                  <a:gd name="T9" fmla="*/ 10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101">
                    <a:moveTo>
                      <a:pt x="30" y="101"/>
                    </a:moveTo>
                    <a:cubicBezTo>
                      <a:pt x="13" y="96"/>
                      <a:pt x="0" y="79"/>
                      <a:pt x="1" y="60"/>
                    </a:cubicBezTo>
                    <a:cubicBezTo>
                      <a:pt x="1" y="41"/>
                      <a:pt x="31" y="9"/>
                      <a:pt x="31" y="4"/>
                    </a:cubicBezTo>
                    <a:cubicBezTo>
                      <a:pt x="32" y="0"/>
                      <a:pt x="61" y="42"/>
                      <a:pt x="61" y="61"/>
                    </a:cubicBezTo>
                    <a:cubicBezTo>
                      <a:pt x="60" y="80"/>
                      <a:pt x="47" y="96"/>
                      <a:pt x="30" y="1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79" name="ïśľidê"/>
              <p:cNvSpPr/>
              <p:nvPr/>
            </p:nvSpPr>
            <p:spPr bwMode="auto">
              <a:xfrm>
                <a:off x="1530022" y="5577892"/>
                <a:ext cx="91649" cy="153000"/>
              </a:xfrm>
              <a:custGeom>
                <a:avLst/>
                <a:gdLst>
                  <a:gd name="T0" fmla="*/ 48 w 69"/>
                  <a:gd name="T1" fmla="*/ 95 h 96"/>
                  <a:gd name="T2" fmla="*/ 7 w 69"/>
                  <a:gd name="T3" fmla="*/ 67 h 96"/>
                  <a:gd name="T4" fmla="*/ 16 w 69"/>
                  <a:gd name="T5" fmla="*/ 4 h 96"/>
                  <a:gd name="T6" fmla="*/ 63 w 69"/>
                  <a:gd name="T7" fmla="*/ 47 h 96"/>
                  <a:gd name="T8" fmla="*/ 48 w 69"/>
                  <a:gd name="T9" fmla="*/ 95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96">
                    <a:moveTo>
                      <a:pt x="48" y="95"/>
                    </a:moveTo>
                    <a:cubicBezTo>
                      <a:pt x="30" y="96"/>
                      <a:pt x="13" y="85"/>
                      <a:pt x="7" y="67"/>
                    </a:cubicBezTo>
                    <a:cubicBezTo>
                      <a:pt x="0" y="49"/>
                      <a:pt x="17" y="8"/>
                      <a:pt x="16" y="4"/>
                    </a:cubicBezTo>
                    <a:cubicBezTo>
                      <a:pt x="15" y="0"/>
                      <a:pt x="57" y="29"/>
                      <a:pt x="63" y="47"/>
                    </a:cubicBezTo>
                    <a:cubicBezTo>
                      <a:pt x="69" y="65"/>
                      <a:pt x="63" y="85"/>
                      <a:pt x="48" y="9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80" name="ïşļïḓè"/>
              <p:cNvSpPr/>
              <p:nvPr/>
            </p:nvSpPr>
            <p:spPr bwMode="auto">
              <a:xfrm>
                <a:off x="1641311" y="5349954"/>
                <a:ext cx="141401" cy="120214"/>
              </a:xfrm>
              <a:custGeom>
                <a:avLst/>
                <a:gdLst>
                  <a:gd name="T0" fmla="*/ 89 w 107"/>
                  <a:gd name="T1" fmla="*/ 2 h 76"/>
                  <a:gd name="T2" fmla="*/ 71 w 107"/>
                  <a:gd name="T3" fmla="*/ 23 h 76"/>
                  <a:gd name="T4" fmla="*/ 64 w 107"/>
                  <a:gd name="T5" fmla="*/ 18 h 76"/>
                  <a:gd name="T6" fmla="*/ 4 w 107"/>
                  <a:gd name="T7" fmla="*/ 15 h 76"/>
                  <a:gd name="T8" fmla="*/ 35 w 107"/>
                  <a:gd name="T9" fmla="*/ 67 h 76"/>
                  <a:gd name="T10" fmla="*/ 80 w 107"/>
                  <a:gd name="T11" fmla="*/ 65 h 76"/>
                  <a:gd name="T12" fmla="*/ 83 w 107"/>
                  <a:gd name="T13" fmla="*/ 66 h 76"/>
                  <a:gd name="T14" fmla="*/ 105 w 107"/>
                  <a:gd name="T15" fmla="*/ 41 h 76"/>
                  <a:gd name="T16" fmla="*/ 89 w 107"/>
                  <a:gd name="T17" fmla="*/ 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" h="76">
                    <a:moveTo>
                      <a:pt x="89" y="2"/>
                    </a:moveTo>
                    <a:cubicBezTo>
                      <a:pt x="89" y="0"/>
                      <a:pt x="78" y="12"/>
                      <a:pt x="71" y="23"/>
                    </a:cubicBezTo>
                    <a:cubicBezTo>
                      <a:pt x="69" y="21"/>
                      <a:pt x="66" y="20"/>
                      <a:pt x="64" y="18"/>
                    </a:cubicBezTo>
                    <a:cubicBezTo>
                      <a:pt x="48" y="9"/>
                      <a:pt x="0" y="13"/>
                      <a:pt x="4" y="15"/>
                    </a:cubicBezTo>
                    <a:cubicBezTo>
                      <a:pt x="7" y="18"/>
                      <a:pt x="19" y="58"/>
                      <a:pt x="35" y="67"/>
                    </a:cubicBezTo>
                    <a:cubicBezTo>
                      <a:pt x="49" y="76"/>
                      <a:pt x="67" y="74"/>
                      <a:pt x="80" y="65"/>
                    </a:cubicBezTo>
                    <a:cubicBezTo>
                      <a:pt x="81" y="65"/>
                      <a:pt x="82" y="66"/>
                      <a:pt x="83" y="66"/>
                    </a:cubicBezTo>
                    <a:cubicBezTo>
                      <a:pt x="95" y="64"/>
                      <a:pt x="104" y="54"/>
                      <a:pt x="105" y="41"/>
                    </a:cubicBezTo>
                    <a:cubicBezTo>
                      <a:pt x="107" y="28"/>
                      <a:pt x="89" y="5"/>
                      <a:pt x="89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81" name="iṩlíḍé"/>
              <p:cNvSpPr/>
              <p:nvPr/>
            </p:nvSpPr>
            <p:spPr bwMode="auto">
              <a:xfrm>
                <a:off x="1535260" y="5421770"/>
                <a:ext cx="140092" cy="129582"/>
              </a:xfrm>
              <a:custGeom>
                <a:avLst/>
                <a:gdLst>
                  <a:gd name="T0" fmla="*/ 104 w 106"/>
                  <a:gd name="T1" fmla="*/ 37 h 82"/>
                  <a:gd name="T2" fmla="*/ 79 w 106"/>
                  <a:gd name="T3" fmla="*/ 2 h 82"/>
                  <a:gd name="T4" fmla="*/ 67 w 106"/>
                  <a:gd name="T5" fmla="*/ 26 h 82"/>
                  <a:gd name="T6" fmla="*/ 64 w 106"/>
                  <a:gd name="T7" fmla="*/ 23 h 82"/>
                  <a:gd name="T8" fmla="*/ 3 w 106"/>
                  <a:gd name="T9" fmla="*/ 21 h 82"/>
                  <a:gd name="T10" fmla="*/ 35 w 106"/>
                  <a:gd name="T11" fmla="*/ 72 h 82"/>
                  <a:gd name="T12" fmla="*/ 82 w 106"/>
                  <a:gd name="T13" fmla="*/ 68 h 82"/>
                  <a:gd name="T14" fmla="*/ 83 w 106"/>
                  <a:gd name="T15" fmla="*/ 66 h 82"/>
                  <a:gd name="T16" fmla="*/ 88 w 106"/>
                  <a:gd name="T17" fmla="*/ 67 h 82"/>
                  <a:gd name="T18" fmla="*/ 104 w 106"/>
                  <a:gd name="T19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6" h="82">
                    <a:moveTo>
                      <a:pt x="104" y="37"/>
                    </a:moveTo>
                    <a:cubicBezTo>
                      <a:pt x="103" y="24"/>
                      <a:pt x="80" y="5"/>
                      <a:pt x="79" y="2"/>
                    </a:cubicBezTo>
                    <a:cubicBezTo>
                      <a:pt x="78" y="0"/>
                      <a:pt x="71" y="13"/>
                      <a:pt x="67" y="26"/>
                    </a:cubicBezTo>
                    <a:cubicBezTo>
                      <a:pt x="66" y="25"/>
                      <a:pt x="65" y="24"/>
                      <a:pt x="64" y="23"/>
                    </a:cubicBezTo>
                    <a:cubicBezTo>
                      <a:pt x="48" y="14"/>
                      <a:pt x="0" y="18"/>
                      <a:pt x="3" y="21"/>
                    </a:cubicBezTo>
                    <a:cubicBezTo>
                      <a:pt x="7" y="23"/>
                      <a:pt x="19" y="63"/>
                      <a:pt x="35" y="72"/>
                    </a:cubicBezTo>
                    <a:cubicBezTo>
                      <a:pt x="50" y="82"/>
                      <a:pt x="69" y="79"/>
                      <a:pt x="82" y="68"/>
                    </a:cubicBezTo>
                    <a:cubicBezTo>
                      <a:pt x="82" y="67"/>
                      <a:pt x="83" y="66"/>
                      <a:pt x="83" y="66"/>
                    </a:cubicBezTo>
                    <a:cubicBezTo>
                      <a:pt x="84" y="66"/>
                      <a:pt x="86" y="67"/>
                      <a:pt x="88" y="67"/>
                    </a:cubicBezTo>
                    <a:cubicBezTo>
                      <a:pt x="99" y="62"/>
                      <a:pt x="106" y="50"/>
                      <a:pt x="104" y="3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82" name="ïṡḻïḍé"/>
              <p:cNvSpPr/>
              <p:nvPr/>
            </p:nvSpPr>
            <p:spPr bwMode="auto">
              <a:xfrm>
                <a:off x="1395168" y="5562280"/>
                <a:ext cx="142711" cy="232622"/>
              </a:xfrm>
              <a:custGeom>
                <a:avLst/>
                <a:gdLst>
                  <a:gd name="T0" fmla="*/ 102 w 108"/>
                  <a:gd name="T1" fmla="*/ 48 h 147"/>
                  <a:gd name="T2" fmla="*/ 55 w 108"/>
                  <a:gd name="T3" fmla="*/ 5 h 147"/>
                  <a:gd name="T4" fmla="*/ 45 w 108"/>
                  <a:gd name="T5" fmla="*/ 68 h 147"/>
                  <a:gd name="T6" fmla="*/ 55 w 108"/>
                  <a:gd name="T7" fmla="*/ 83 h 147"/>
                  <a:gd name="T8" fmla="*/ 35 w 108"/>
                  <a:gd name="T9" fmla="*/ 89 h 147"/>
                  <a:gd name="T10" fmla="*/ 4 w 108"/>
                  <a:gd name="T11" fmla="*/ 140 h 147"/>
                  <a:gd name="T12" fmla="*/ 64 w 108"/>
                  <a:gd name="T13" fmla="*/ 138 h 147"/>
                  <a:gd name="T14" fmla="*/ 84 w 108"/>
                  <a:gd name="T15" fmla="*/ 96 h 147"/>
                  <a:gd name="T16" fmla="*/ 87 w 108"/>
                  <a:gd name="T17" fmla="*/ 96 h 147"/>
                  <a:gd name="T18" fmla="*/ 102 w 108"/>
                  <a:gd name="T19" fmla="*/ 48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8" h="147">
                    <a:moveTo>
                      <a:pt x="102" y="48"/>
                    </a:moveTo>
                    <a:cubicBezTo>
                      <a:pt x="95" y="30"/>
                      <a:pt x="54" y="0"/>
                      <a:pt x="55" y="5"/>
                    </a:cubicBezTo>
                    <a:cubicBezTo>
                      <a:pt x="56" y="9"/>
                      <a:pt x="39" y="50"/>
                      <a:pt x="45" y="68"/>
                    </a:cubicBezTo>
                    <a:cubicBezTo>
                      <a:pt x="47" y="74"/>
                      <a:pt x="51" y="79"/>
                      <a:pt x="55" y="83"/>
                    </a:cubicBezTo>
                    <a:cubicBezTo>
                      <a:pt x="48" y="83"/>
                      <a:pt x="42" y="85"/>
                      <a:pt x="35" y="89"/>
                    </a:cubicBezTo>
                    <a:cubicBezTo>
                      <a:pt x="20" y="98"/>
                      <a:pt x="0" y="142"/>
                      <a:pt x="4" y="140"/>
                    </a:cubicBezTo>
                    <a:cubicBezTo>
                      <a:pt x="8" y="138"/>
                      <a:pt x="48" y="147"/>
                      <a:pt x="64" y="138"/>
                    </a:cubicBezTo>
                    <a:cubicBezTo>
                      <a:pt x="79" y="129"/>
                      <a:pt x="86" y="112"/>
                      <a:pt x="84" y="96"/>
                    </a:cubicBezTo>
                    <a:cubicBezTo>
                      <a:pt x="85" y="96"/>
                      <a:pt x="86" y="96"/>
                      <a:pt x="87" y="96"/>
                    </a:cubicBezTo>
                    <a:cubicBezTo>
                      <a:pt x="102" y="85"/>
                      <a:pt x="108" y="66"/>
                      <a:pt x="102" y="4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83" name="ïšḻîḋé"/>
              <p:cNvSpPr/>
              <p:nvPr/>
            </p:nvSpPr>
            <p:spPr bwMode="auto">
              <a:xfrm>
                <a:off x="1725104" y="5534178"/>
                <a:ext cx="83793" cy="78061"/>
              </a:xfrm>
              <a:custGeom>
                <a:avLst/>
                <a:gdLst>
                  <a:gd name="T0" fmla="*/ 62 w 64"/>
                  <a:gd name="T1" fmla="*/ 38 h 49"/>
                  <a:gd name="T2" fmla="*/ 27 w 64"/>
                  <a:gd name="T3" fmla="*/ 43 h 49"/>
                  <a:gd name="T4" fmla="*/ 2 w 64"/>
                  <a:gd name="T5" fmla="*/ 6 h 49"/>
                  <a:gd name="T6" fmla="*/ 47 w 64"/>
                  <a:gd name="T7" fmla="*/ 6 h 49"/>
                  <a:gd name="T8" fmla="*/ 62 w 64"/>
                  <a:gd name="T9" fmla="*/ 3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49">
                    <a:moveTo>
                      <a:pt x="62" y="38"/>
                    </a:moveTo>
                    <a:cubicBezTo>
                      <a:pt x="53" y="47"/>
                      <a:pt x="39" y="49"/>
                      <a:pt x="27" y="43"/>
                    </a:cubicBezTo>
                    <a:cubicBezTo>
                      <a:pt x="15" y="37"/>
                      <a:pt x="5" y="8"/>
                      <a:pt x="2" y="6"/>
                    </a:cubicBezTo>
                    <a:cubicBezTo>
                      <a:pt x="0" y="4"/>
                      <a:pt x="35" y="0"/>
                      <a:pt x="47" y="6"/>
                    </a:cubicBezTo>
                    <a:cubicBezTo>
                      <a:pt x="58" y="12"/>
                      <a:pt x="64" y="26"/>
                      <a:pt x="62" y="3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84" name="îŝḷïďê"/>
              <p:cNvSpPr/>
              <p:nvPr/>
            </p:nvSpPr>
            <p:spPr bwMode="auto">
              <a:xfrm>
                <a:off x="1691063" y="5460801"/>
                <a:ext cx="90340" cy="73378"/>
              </a:xfrm>
              <a:custGeom>
                <a:avLst/>
                <a:gdLst>
                  <a:gd name="T0" fmla="*/ 68 w 68"/>
                  <a:gd name="T1" fmla="*/ 32 h 47"/>
                  <a:gd name="T2" fmla="*/ 34 w 68"/>
                  <a:gd name="T3" fmla="*/ 44 h 47"/>
                  <a:gd name="T4" fmla="*/ 3 w 68"/>
                  <a:gd name="T5" fmla="*/ 12 h 47"/>
                  <a:gd name="T6" fmla="*/ 46 w 68"/>
                  <a:gd name="T7" fmla="*/ 4 h 47"/>
                  <a:gd name="T8" fmla="*/ 68 w 68"/>
                  <a:gd name="T9" fmla="*/ 3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47">
                    <a:moveTo>
                      <a:pt x="68" y="32"/>
                    </a:moveTo>
                    <a:cubicBezTo>
                      <a:pt x="60" y="42"/>
                      <a:pt x="47" y="47"/>
                      <a:pt x="34" y="44"/>
                    </a:cubicBezTo>
                    <a:cubicBezTo>
                      <a:pt x="22" y="40"/>
                      <a:pt x="6" y="14"/>
                      <a:pt x="3" y="12"/>
                    </a:cubicBezTo>
                    <a:cubicBezTo>
                      <a:pt x="0" y="11"/>
                      <a:pt x="34" y="0"/>
                      <a:pt x="46" y="4"/>
                    </a:cubicBezTo>
                    <a:cubicBezTo>
                      <a:pt x="59" y="7"/>
                      <a:pt x="67" y="19"/>
                      <a:pt x="68" y="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85" name="isḻïde"/>
              <p:cNvSpPr/>
              <p:nvPr/>
            </p:nvSpPr>
            <p:spPr bwMode="auto">
              <a:xfrm>
                <a:off x="1873051" y="5424893"/>
                <a:ext cx="70701" cy="118653"/>
              </a:xfrm>
              <a:custGeom>
                <a:avLst/>
                <a:gdLst>
                  <a:gd name="T0" fmla="*/ 18 w 53"/>
                  <a:gd name="T1" fmla="*/ 75 h 75"/>
                  <a:gd name="T2" fmla="*/ 5 w 53"/>
                  <a:gd name="T3" fmla="*/ 38 h 75"/>
                  <a:gd name="T4" fmla="*/ 40 w 53"/>
                  <a:gd name="T5" fmla="*/ 3 h 75"/>
                  <a:gd name="T6" fmla="*/ 49 w 53"/>
                  <a:gd name="T7" fmla="*/ 51 h 75"/>
                  <a:gd name="T8" fmla="*/ 18 w 53"/>
                  <a:gd name="T9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75">
                    <a:moveTo>
                      <a:pt x="18" y="75"/>
                    </a:moveTo>
                    <a:cubicBezTo>
                      <a:pt x="6" y="67"/>
                      <a:pt x="0" y="52"/>
                      <a:pt x="5" y="38"/>
                    </a:cubicBezTo>
                    <a:cubicBezTo>
                      <a:pt x="9" y="24"/>
                      <a:pt x="38" y="6"/>
                      <a:pt x="40" y="3"/>
                    </a:cubicBezTo>
                    <a:cubicBezTo>
                      <a:pt x="41" y="0"/>
                      <a:pt x="53" y="37"/>
                      <a:pt x="49" y="51"/>
                    </a:cubicBezTo>
                    <a:cubicBezTo>
                      <a:pt x="45" y="65"/>
                      <a:pt x="32" y="74"/>
                      <a:pt x="18" y="7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86" name="íś1íḍê"/>
              <p:cNvSpPr/>
              <p:nvPr/>
            </p:nvSpPr>
            <p:spPr bwMode="auto">
              <a:xfrm>
                <a:off x="1518239" y="5735576"/>
                <a:ext cx="116526" cy="104602"/>
              </a:xfrm>
              <a:custGeom>
                <a:avLst/>
                <a:gdLst>
                  <a:gd name="T0" fmla="*/ 84 w 88"/>
                  <a:gd name="T1" fmla="*/ 14 h 67"/>
                  <a:gd name="T2" fmla="*/ 65 w 88"/>
                  <a:gd name="T3" fmla="*/ 58 h 67"/>
                  <a:gd name="T4" fmla="*/ 4 w 88"/>
                  <a:gd name="T5" fmla="*/ 60 h 67"/>
                  <a:gd name="T6" fmla="*/ 36 w 88"/>
                  <a:gd name="T7" fmla="*/ 9 h 67"/>
                  <a:gd name="T8" fmla="*/ 84 w 88"/>
                  <a:gd name="T9" fmla="*/ 14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67">
                    <a:moveTo>
                      <a:pt x="84" y="14"/>
                    </a:moveTo>
                    <a:cubicBezTo>
                      <a:pt x="88" y="31"/>
                      <a:pt x="80" y="49"/>
                      <a:pt x="65" y="58"/>
                    </a:cubicBezTo>
                    <a:cubicBezTo>
                      <a:pt x="49" y="67"/>
                      <a:pt x="8" y="59"/>
                      <a:pt x="4" y="60"/>
                    </a:cubicBezTo>
                    <a:cubicBezTo>
                      <a:pt x="0" y="62"/>
                      <a:pt x="20" y="18"/>
                      <a:pt x="36" y="9"/>
                    </a:cubicBezTo>
                    <a:cubicBezTo>
                      <a:pt x="52" y="0"/>
                      <a:pt x="71" y="3"/>
                      <a:pt x="84" y="1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87" name="iṧḻíďè"/>
              <p:cNvSpPr/>
              <p:nvPr/>
            </p:nvSpPr>
            <p:spPr bwMode="auto">
              <a:xfrm>
                <a:off x="1613816" y="5549790"/>
                <a:ext cx="73319" cy="68694"/>
              </a:xfrm>
              <a:custGeom>
                <a:avLst/>
                <a:gdLst>
                  <a:gd name="T0" fmla="*/ 54 w 56"/>
                  <a:gd name="T1" fmla="*/ 10 h 43"/>
                  <a:gd name="T2" fmla="*/ 41 w 56"/>
                  <a:gd name="T3" fmla="*/ 38 h 43"/>
                  <a:gd name="T4" fmla="*/ 3 w 56"/>
                  <a:gd name="T5" fmla="*/ 39 h 43"/>
                  <a:gd name="T6" fmla="*/ 23 w 56"/>
                  <a:gd name="T7" fmla="*/ 6 h 43"/>
                  <a:gd name="T8" fmla="*/ 54 w 56"/>
                  <a:gd name="T9" fmla="*/ 1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43">
                    <a:moveTo>
                      <a:pt x="54" y="10"/>
                    </a:moveTo>
                    <a:cubicBezTo>
                      <a:pt x="56" y="20"/>
                      <a:pt x="51" y="32"/>
                      <a:pt x="41" y="38"/>
                    </a:cubicBezTo>
                    <a:cubicBezTo>
                      <a:pt x="31" y="43"/>
                      <a:pt x="5" y="38"/>
                      <a:pt x="3" y="39"/>
                    </a:cubicBezTo>
                    <a:cubicBezTo>
                      <a:pt x="0" y="40"/>
                      <a:pt x="13" y="12"/>
                      <a:pt x="23" y="6"/>
                    </a:cubicBezTo>
                    <a:cubicBezTo>
                      <a:pt x="33" y="0"/>
                      <a:pt x="45" y="2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88" name="išḻïḍe"/>
              <p:cNvSpPr/>
              <p:nvPr/>
            </p:nvSpPr>
            <p:spPr bwMode="auto">
              <a:xfrm>
                <a:off x="1694991" y="5615361"/>
                <a:ext cx="74629" cy="67133"/>
              </a:xfrm>
              <a:custGeom>
                <a:avLst/>
                <a:gdLst>
                  <a:gd name="T0" fmla="*/ 54 w 56"/>
                  <a:gd name="T1" fmla="*/ 9 h 43"/>
                  <a:gd name="T2" fmla="*/ 41 w 56"/>
                  <a:gd name="T3" fmla="*/ 38 h 43"/>
                  <a:gd name="T4" fmla="*/ 3 w 56"/>
                  <a:gd name="T5" fmla="*/ 39 h 43"/>
                  <a:gd name="T6" fmla="*/ 23 w 56"/>
                  <a:gd name="T7" fmla="*/ 6 h 43"/>
                  <a:gd name="T8" fmla="*/ 54 w 56"/>
                  <a:gd name="T9" fmla="*/ 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43">
                    <a:moveTo>
                      <a:pt x="54" y="9"/>
                    </a:moveTo>
                    <a:cubicBezTo>
                      <a:pt x="56" y="20"/>
                      <a:pt x="51" y="32"/>
                      <a:pt x="41" y="38"/>
                    </a:cubicBezTo>
                    <a:cubicBezTo>
                      <a:pt x="31" y="43"/>
                      <a:pt x="6" y="38"/>
                      <a:pt x="3" y="39"/>
                    </a:cubicBezTo>
                    <a:cubicBezTo>
                      <a:pt x="0" y="40"/>
                      <a:pt x="13" y="12"/>
                      <a:pt x="23" y="6"/>
                    </a:cubicBezTo>
                    <a:cubicBezTo>
                      <a:pt x="33" y="0"/>
                      <a:pt x="46" y="2"/>
                      <a:pt x="54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89" name="ï$ḷiḋe"/>
              <p:cNvSpPr/>
              <p:nvPr/>
            </p:nvSpPr>
            <p:spPr bwMode="auto">
              <a:xfrm>
                <a:off x="1615125" y="5688739"/>
                <a:ext cx="171515" cy="226377"/>
              </a:xfrm>
              <a:custGeom>
                <a:avLst/>
                <a:gdLst>
                  <a:gd name="T0" fmla="*/ 100 w 130"/>
                  <a:gd name="T1" fmla="*/ 5 h 143"/>
                  <a:gd name="T2" fmla="*/ 70 w 130"/>
                  <a:gd name="T3" fmla="*/ 60 h 143"/>
                  <a:gd name="T4" fmla="*/ 76 w 130"/>
                  <a:gd name="T5" fmla="*/ 84 h 143"/>
                  <a:gd name="T6" fmla="*/ 36 w 130"/>
                  <a:gd name="T7" fmla="*/ 84 h 143"/>
                  <a:gd name="T8" fmla="*/ 4 w 130"/>
                  <a:gd name="T9" fmla="*/ 136 h 143"/>
                  <a:gd name="T10" fmla="*/ 64 w 130"/>
                  <a:gd name="T11" fmla="*/ 134 h 143"/>
                  <a:gd name="T12" fmla="*/ 84 w 130"/>
                  <a:gd name="T13" fmla="*/ 93 h 143"/>
                  <a:gd name="T14" fmla="*/ 99 w 130"/>
                  <a:gd name="T15" fmla="*/ 102 h 143"/>
                  <a:gd name="T16" fmla="*/ 130 w 130"/>
                  <a:gd name="T17" fmla="*/ 61 h 143"/>
                  <a:gd name="T18" fmla="*/ 100 w 130"/>
                  <a:gd name="T19" fmla="*/ 5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0" h="143">
                    <a:moveTo>
                      <a:pt x="100" y="5"/>
                    </a:moveTo>
                    <a:cubicBezTo>
                      <a:pt x="100" y="9"/>
                      <a:pt x="70" y="41"/>
                      <a:pt x="70" y="60"/>
                    </a:cubicBezTo>
                    <a:cubicBezTo>
                      <a:pt x="69" y="69"/>
                      <a:pt x="72" y="77"/>
                      <a:pt x="76" y="84"/>
                    </a:cubicBezTo>
                    <a:cubicBezTo>
                      <a:pt x="64" y="77"/>
                      <a:pt x="49" y="77"/>
                      <a:pt x="36" y="84"/>
                    </a:cubicBezTo>
                    <a:cubicBezTo>
                      <a:pt x="20" y="93"/>
                      <a:pt x="0" y="137"/>
                      <a:pt x="4" y="136"/>
                    </a:cubicBezTo>
                    <a:cubicBezTo>
                      <a:pt x="8" y="134"/>
                      <a:pt x="49" y="143"/>
                      <a:pt x="64" y="134"/>
                    </a:cubicBezTo>
                    <a:cubicBezTo>
                      <a:pt x="79" y="125"/>
                      <a:pt x="86" y="109"/>
                      <a:pt x="84" y="93"/>
                    </a:cubicBezTo>
                    <a:cubicBezTo>
                      <a:pt x="89" y="97"/>
                      <a:pt x="94" y="100"/>
                      <a:pt x="99" y="102"/>
                    </a:cubicBezTo>
                    <a:cubicBezTo>
                      <a:pt x="116" y="97"/>
                      <a:pt x="129" y="81"/>
                      <a:pt x="130" y="61"/>
                    </a:cubicBezTo>
                    <a:cubicBezTo>
                      <a:pt x="130" y="42"/>
                      <a:pt x="101" y="0"/>
                      <a:pt x="100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</p:grpSp>
        <p:grpSp>
          <p:nvGrpSpPr>
            <p:cNvPr id="37" name="ïṧḷiḋè"/>
            <p:cNvGrpSpPr/>
            <p:nvPr/>
          </p:nvGrpSpPr>
          <p:grpSpPr>
            <a:xfrm>
              <a:off x="9515168" y="5122461"/>
              <a:ext cx="1274752" cy="1607166"/>
              <a:chOff x="1395168" y="5349954"/>
              <a:chExt cx="913871" cy="1152180"/>
            </a:xfrm>
            <a:solidFill>
              <a:schemeClr val="bg1">
                <a:lumMod val="75000"/>
              </a:schemeClr>
            </a:solidFill>
          </p:grpSpPr>
          <p:sp>
            <p:nvSpPr>
              <p:cNvPr id="38" name="î$ļíḋè"/>
              <p:cNvSpPr/>
              <p:nvPr/>
            </p:nvSpPr>
            <p:spPr bwMode="auto">
              <a:xfrm>
                <a:off x="1437065" y="5446750"/>
                <a:ext cx="871974" cy="1055384"/>
              </a:xfrm>
              <a:custGeom>
                <a:avLst/>
                <a:gdLst>
                  <a:gd name="T0" fmla="*/ 570 w 658"/>
                  <a:gd name="T1" fmla="*/ 552 h 667"/>
                  <a:gd name="T2" fmla="*/ 408 w 658"/>
                  <a:gd name="T3" fmla="*/ 548 h 667"/>
                  <a:gd name="T4" fmla="*/ 266 w 658"/>
                  <a:gd name="T5" fmla="*/ 485 h 667"/>
                  <a:gd name="T6" fmla="*/ 269 w 658"/>
                  <a:gd name="T7" fmla="*/ 323 h 667"/>
                  <a:gd name="T8" fmla="*/ 380 w 658"/>
                  <a:gd name="T9" fmla="*/ 240 h 667"/>
                  <a:gd name="T10" fmla="*/ 552 w 658"/>
                  <a:gd name="T11" fmla="*/ 235 h 667"/>
                  <a:gd name="T12" fmla="*/ 561 w 658"/>
                  <a:gd name="T13" fmla="*/ 231 h 667"/>
                  <a:gd name="T14" fmla="*/ 491 w 658"/>
                  <a:gd name="T15" fmla="*/ 230 h 667"/>
                  <a:gd name="T16" fmla="*/ 306 w 658"/>
                  <a:gd name="T17" fmla="*/ 255 h 667"/>
                  <a:gd name="T18" fmla="*/ 346 w 658"/>
                  <a:gd name="T19" fmla="*/ 59 h 667"/>
                  <a:gd name="T20" fmla="*/ 280 w 658"/>
                  <a:gd name="T21" fmla="*/ 75 h 667"/>
                  <a:gd name="T22" fmla="*/ 256 w 658"/>
                  <a:gd name="T23" fmla="*/ 19 h 667"/>
                  <a:gd name="T24" fmla="*/ 246 w 658"/>
                  <a:gd name="T25" fmla="*/ 15 h 667"/>
                  <a:gd name="T26" fmla="*/ 272 w 658"/>
                  <a:gd name="T27" fmla="*/ 67 h 667"/>
                  <a:gd name="T28" fmla="*/ 156 w 658"/>
                  <a:gd name="T29" fmla="*/ 49 h 667"/>
                  <a:gd name="T30" fmla="*/ 265 w 658"/>
                  <a:gd name="T31" fmla="*/ 291 h 667"/>
                  <a:gd name="T32" fmla="*/ 201 w 658"/>
                  <a:gd name="T33" fmla="*/ 220 h 667"/>
                  <a:gd name="T34" fmla="*/ 121 w 658"/>
                  <a:gd name="T35" fmla="*/ 179 h 667"/>
                  <a:gd name="T36" fmla="*/ 31 w 658"/>
                  <a:gd name="T37" fmla="*/ 172 h 667"/>
                  <a:gd name="T38" fmla="*/ 135 w 658"/>
                  <a:gd name="T39" fmla="*/ 191 h 667"/>
                  <a:gd name="T40" fmla="*/ 210 w 658"/>
                  <a:gd name="T41" fmla="*/ 238 h 667"/>
                  <a:gd name="T42" fmla="*/ 248 w 658"/>
                  <a:gd name="T43" fmla="*/ 338 h 667"/>
                  <a:gd name="T44" fmla="*/ 212 w 658"/>
                  <a:gd name="T45" fmla="*/ 524 h 667"/>
                  <a:gd name="T46" fmla="*/ 122 w 658"/>
                  <a:gd name="T47" fmla="*/ 526 h 667"/>
                  <a:gd name="T48" fmla="*/ 63 w 658"/>
                  <a:gd name="T49" fmla="*/ 524 h 667"/>
                  <a:gd name="T50" fmla="*/ 16 w 658"/>
                  <a:gd name="T51" fmla="*/ 529 h 667"/>
                  <a:gd name="T52" fmla="*/ 15 w 658"/>
                  <a:gd name="T53" fmla="*/ 530 h 667"/>
                  <a:gd name="T54" fmla="*/ 64 w 658"/>
                  <a:gd name="T55" fmla="*/ 526 h 667"/>
                  <a:gd name="T56" fmla="*/ 120 w 658"/>
                  <a:gd name="T57" fmla="*/ 530 h 667"/>
                  <a:gd name="T58" fmla="*/ 195 w 658"/>
                  <a:gd name="T59" fmla="*/ 535 h 667"/>
                  <a:gd name="T60" fmla="*/ 180 w 658"/>
                  <a:gd name="T61" fmla="*/ 560 h 667"/>
                  <a:gd name="T62" fmla="*/ 152 w 658"/>
                  <a:gd name="T63" fmla="*/ 568 h 667"/>
                  <a:gd name="T64" fmla="*/ 135 w 658"/>
                  <a:gd name="T65" fmla="*/ 578 h 667"/>
                  <a:gd name="T66" fmla="*/ 176 w 658"/>
                  <a:gd name="T67" fmla="*/ 566 h 667"/>
                  <a:gd name="T68" fmla="*/ 186 w 658"/>
                  <a:gd name="T69" fmla="*/ 565 h 667"/>
                  <a:gd name="T70" fmla="*/ 218 w 658"/>
                  <a:gd name="T71" fmla="*/ 602 h 667"/>
                  <a:gd name="T72" fmla="*/ 213 w 658"/>
                  <a:gd name="T73" fmla="*/ 606 h 667"/>
                  <a:gd name="T74" fmla="*/ 201 w 658"/>
                  <a:gd name="T75" fmla="*/ 621 h 667"/>
                  <a:gd name="T76" fmla="*/ 218 w 658"/>
                  <a:gd name="T77" fmla="*/ 606 h 667"/>
                  <a:gd name="T78" fmla="*/ 239 w 658"/>
                  <a:gd name="T79" fmla="*/ 607 h 667"/>
                  <a:gd name="T80" fmla="*/ 234 w 658"/>
                  <a:gd name="T81" fmla="*/ 637 h 667"/>
                  <a:gd name="T82" fmla="*/ 239 w 658"/>
                  <a:gd name="T83" fmla="*/ 634 h 667"/>
                  <a:gd name="T84" fmla="*/ 247 w 658"/>
                  <a:gd name="T85" fmla="*/ 628 h 667"/>
                  <a:gd name="T86" fmla="*/ 248 w 658"/>
                  <a:gd name="T87" fmla="*/ 629 h 667"/>
                  <a:gd name="T88" fmla="*/ 259 w 658"/>
                  <a:gd name="T89" fmla="*/ 661 h 667"/>
                  <a:gd name="T90" fmla="*/ 256 w 658"/>
                  <a:gd name="T91" fmla="*/ 623 h 667"/>
                  <a:gd name="T92" fmla="*/ 254 w 658"/>
                  <a:gd name="T93" fmla="*/ 618 h 667"/>
                  <a:gd name="T94" fmla="*/ 271 w 658"/>
                  <a:gd name="T95" fmla="*/ 596 h 667"/>
                  <a:gd name="T96" fmla="*/ 303 w 658"/>
                  <a:gd name="T97" fmla="*/ 603 h 667"/>
                  <a:gd name="T98" fmla="*/ 303 w 658"/>
                  <a:gd name="T99" fmla="*/ 602 h 667"/>
                  <a:gd name="T100" fmla="*/ 272 w 658"/>
                  <a:gd name="T101" fmla="*/ 591 h 667"/>
                  <a:gd name="T102" fmla="*/ 263 w 658"/>
                  <a:gd name="T103" fmla="*/ 538 h 667"/>
                  <a:gd name="T104" fmla="*/ 283 w 658"/>
                  <a:gd name="T105" fmla="*/ 547 h 667"/>
                  <a:gd name="T106" fmla="*/ 330 w 658"/>
                  <a:gd name="T107" fmla="*/ 559 h 667"/>
                  <a:gd name="T108" fmla="*/ 285 w 658"/>
                  <a:gd name="T109" fmla="*/ 538 h 667"/>
                  <a:gd name="T110" fmla="*/ 282 w 658"/>
                  <a:gd name="T111" fmla="*/ 537 h 667"/>
                  <a:gd name="T112" fmla="*/ 356 w 658"/>
                  <a:gd name="T113" fmla="*/ 551 h 667"/>
                  <a:gd name="T114" fmla="*/ 463 w 658"/>
                  <a:gd name="T115" fmla="*/ 557 h 667"/>
                  <a:gd name="T116" fmla="*/ 642 w 658"/>
                  <a:gd name="T117" fmla="*/ 569 h 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58" h="667">
                    <a:moveTo>
                      <a:pt x="654" y="566"/>
                    </a:moveTo>
                    <a:cubicBezTo>
                      <a:pt x="651" y="567"/>
                      <a:pt x="647" y="568"/>
                      <a:pt x="642" y="568"/>
                    </a:cubicBezTo>
                    <a:cubicBezTo>
                      <a:pt x="636" y="569"/>
                      <a:pt x="630" y="570"/>
                      <a:pt x="622" y="569"/>
                    </a:cubicBezTo>
                    <a:cubicBezTo>
                      <a:pt x="619" y="568"/>
                      <a:pt x="615" y="567"/>
                      <a:pt x="611" y="566"/>
                    </a:cubicBezTo>
                    <a:cubicBezTo>
                      <a:pt x="607" y="564"/>
                      <a:pt x="604" y="561"/>
                      <a:pt x="599" y="559"/>
                    </a:cubicBezTo>
                    <a:cubicBezTo>
                      <a:pt x="591" y="555"/>
                      <a:pt x="580" y="553"/>
                      <a:pt x="570" y="552"/>
                    </a:cubicBezTo>
                    <a:cubicBezTo>
                      <a:pt x="559" y="550"/>
                      <a:pt x="548" y="550"/>
                      <a:pt x="536" y="550"/>
                    </a:cubicBezTo>
                    <a:cubicBezTo>
                      <a:pt x="513" y="549"/>
                      <a:pt x="488" y="550"/>
                      <a:pt x="463" y="550"/>
                    </a:cubicBezTo>
                    <a:cubicBezTo>
                      <a:pt x="457" y="550"/>
                      <a:pt x="451" y="550"/>
                      <a:pt x="445" y="550"/>
                    </a:cubicBezTo>
                    <a:cubicBezTo>
                      <a:pt x="438" y="550"/>
                      <a:pt x="432" y="550"/>
                      <a:pt x="426" y="549"/>
                    </a:cubicBezTo>
                    <a:cubicBezTo>
                      <a:pt x="423" y="549"/>
                      <a:pt x="420" y="549"/>
                      <a:pt x="417" y="548"/>
                    </a:cubicBezTo>
                    <a:cubicBezTo>
                      <a:pt x="414" y="548"/>
                      <a:pt x="411" y="548"/>
                      <a:pt x="408" y="548"/>
                    </a:cubicBezTo>
                    <a:cubicBezTo>
                      <a:pt x="402" y="547"/>
                      <a:pt x="397" y="546"/>
                      <a:pt x="391" y="545"/>
                    </a:cubicBezTo>
                    <a:cubicBezTo>
                      <a:pt x="380" y="544"/>
                      <a:pt x="369" y="542"/>
                      <a:pt x="358" y="540"/>
                    </a:cubicBezTo>
                    <a:cubicBezTo>
                      <a:pt x="348" y="537"/>
                      <a:pt x="338" y="535"/>
                      <a:pt x="329" y="533"/>
                    </a:cubicBezTo>
                    <a:cubicBezTo>
                      <a:pt x="323" y="531"/>
                      <a:pt x="318" y="530"/>
                      <a:pt x="313" y="529"/>
                    </a:cubicBezTo>
                    <a:cubicBezTo>
                      <a:pt x="306" y="525"/>
                      <a:pt x="278" y="509"/>
                      <a:pt x="274" y="506"/>
                    </a:cubicBezTo>
                    <a:cubicBezTo>
                      <a:pt x="272" y="503"/>
                      <a:pt x="267" y="493"/>
                      <a:pt x="266" y="485"/>
                    </a:cubicBezTo>
                    <a:cubicBezTo>
                      <a:pt x="265" y="478"/>
                      <a:pt x="256" y="470"/>
                      <a:pt x="255" y="460"/>
                    </a:cubicBezTo>
                    <a:cubicBezTo>
                      <a:pt x="254" y="450"/>
                      <a:pt x="253" y="438"/>
                      <a:pt x="253" y="426"/>
                    </a:cubicBezTo>
                    <a:cubicBezTo>
                      <a:pt x="252" y="414"/>
                      <a:pt x="253" y="400"/>
                      <a:pt x="254" y="386"/>
                    </a:cubicBezTo>
                    <a:cubicBezTo>
                      <a:pt x="255" y="372"/>
                      <a:pt x="258" y="357"/>
                      <a:pt x="262" y="343"/>
                    </a:cubicBezTo>
                    <a:cubicBezTo>
                      <a:pt x="264" y="336"/>
                      <a:pt x="266" y="329"/>
                      <a:pt x="269" y="323"/>
                    </a:cubicBezTo>
                    <a:cubicBezTo>
                      <a:pt x="269" y="323"/>
                      <a:pt x="269" y="323"/>
                      <a:pt x="269" y="323"/>
                    </a:cubicBezTo>
                    <a:cubicBezTo>
                      <a:pt x="269" y="323"/>
                      <a:pt x="269" y="323"/>
                      <a:pt x="269" y="323"/>
                    </a:cubicBezTo>
                    <a:cubicBezTo>
                      <a:pt x="272" y="315"/>
                      <a:pt x="276" y="307"/>
                      <a:pt x="281" y="300"/>
                    </a:cubicBezTo>
                    <a:cubicBezTo>
                      <a:pt x="289" y="287"/>
                      <a:pt x="300" y="275"/>
                      <a:pt x="313" y="265"/>
                    </a:cubicBezTo>
                    <a:cubicBezTo>
                      <a:pt x="326" y="256"/>
                      <a:pt x="341" y="249"/>
                      <a:pt x="357" y="245"/>
                    </a:cubicBezTo>
                    <a:cubicBezTo>
                      <a:pt x="361" y="244"/>
                      <a:pt x="365" y="243"/>
                      <a:pt x="369" y="242"/>
                    </a:cubicBezTo>
                    <a:cubicBezTo>
                      <a:pt x="373" y="241"/>
                      <a:pt x="377" y="241"/>
                      <a:pt x="380" y="240"/>
                    </a:cubicBezTo>
                    <a:cubicBezTo>
                      <a:pt x="388" y="239"/>
                      <a:pt x="396" y="239"/>
                      <a:pt x="404" y="238"/>
                    </a:cubicBezTo>
                    <a:cubicBezTo>
                      <a:pt x="420" y="237"/>
                      <a:pt x="435" y="237"/>
                      <a:pt x="450" y="237"/>
                    </a:cubicBezTo>
                    <a:cubicBezTo>
                      <a:pt x="464" y="237"/>
                      <a:pt x="478" y="236"/>
                      <a:pt x="491" y="236"/>
                    </a:cubicBezTo>
                    <a:cubicBezTo>
                      <a:pt x="513" y="236"/>
                      <a:pt x="531" y="235"/>
                      <a:pt x="546" y="235"/>
                    </a:cubicBezTo>
                    <a:cubicBezTo>
                      <a:pt x="546" y="235"/>
                      <a:pt x="546" y="235"/>
                      <a:pt x="546" y="235"/>
                    </a:cubicBezTo>
                    <a:cubicBezTo>
                      <a:pt x="546" y="235"/>
                      <a:pt x="548" y="235"/>
                      <a:pt x="552" y="235"/>
                    </a:cubicBezTo>
                    <a:cubicBezTo>
                      <a:pt x="554" y="235"/>
                      <a:pt x="556" y="235"/>
                      <a:pt x="559" y="235"/>
                    </a:cubicBezTo>
                    <a:cubicBezTo>
                      <a:pt x="559" y="235"/>
                      <a:pt x="560" y="235"/>
                      <a:pt x="560" y="235"/>
                    </a:cubicBezTo>
                    <a:cubicBezTo>
                      <a:pt x="561" y="235"/>
                      <a:pt x="561" y="235"/>
                      <a:pt x="561" y="235"/>
                    </a:cubicBezTo>
                    <a:cubicBezTo>
                      <a:pt x="560" y="235"/>
                      <a:pt x="561" y="235"/>
                      <a:pt x="561" y="235"/>
                    </a:cubicBezTo>
                    <a:cubicBezTo>
                      <a:pt x="561" y="234"/>
                      <a:pt x="563" y="237"/>
                      <a:pt x="562" y="231"/>
                    </a:cubicBezTo>
                    <a:cubicBezTo>
                      <a:pt x="560" y="230"/>
                      <a:pt x="561" y="231"/>
                      <a:pt x="561" y="231"/>
                    </a:cubicBezTo>
                    <a:cubicBezTo>
                      <a:pt x="560" y="231"/>
                      <a:pt x="560" y="231"/>
                      <a:pt x="560" y="231"/>
                    </a:cubicBezTo>
                    <a:cubicBezTo>
                      <a:pt x="560" y="231"/>
                      <a:pt x="560" y="231"/>
                      <a:pt x="560" y="231"/>
                    </a:cubicBezTo>
                    <a:cubicBezTo>
                      <a:pt x="560" y="231"/>
                      <a:pt x="560" y="231"/>
                      <a:pt x="560" y="231"/>
                    </a:cubicBezTo>
                    <a:cubicBezTo>
                      <a:pt x="559" y="231"/>
                      <a:pt x="558" y="231"/>
                      <a:pt x="557" y="231"/>
                    </a:cubicBezTo>
                    <a:cubicBezTo>
                      <a:pt x="555" y="230"/>
                      <a:pt x="554" y="230"/>
                      <a:pt x="552" y="230"/>
                    </a:cubicBezTo>
                    <a:cubicBezTo>
                      <a:pt x="537" y="230"/>
                      <a:pt x="516" y="230"/>
                      <a:pt x="491" y="230"/>
                    </a:cubicBezTo>
                    <a:cubicBezTo>
                      <a:pt x="478" y="229"/>
                      <a:pt x="464" y="229"/>
                      <a:pt x="450" y="229"/>
                    </a:cubicBezTo>
                    <a:cubicBezTo>
                      <a:pt x="435" y="229"/>
                      <a:pt x="420" y="229"/>
                      <a:pt x="404" y="229"/>
                    </a:cubicBezTo>
                    <a:cubicBezTo>
                      <a:pt x="396" y="229"/>
                      <a:pt x="388" y="229"/>
                      <a:pt x="379" y="230"/>
                    </a:cubicBezTo>
                    <a:cubicBezTo>
                      <a:pt x="375" y="231"/>
                      <a:pt x="371" y="231"/>
                      <a:pt x="367" y="232"/>
                    </a:cubicBezTo>
                    <a:cubicBezTo>
                      <a:pt x="363" y="233"/>
                      <a:pt x="358" y="234"/>
                      <a:pt x="354" y="234"/>
                    </a:cubicBezTo>
                    <a:cubicBezTo>
                      <a:pt x="338" y="239"/>
                      <a:pt x="321" y="245"/>
                      <a:pt x="306" y="255"/>
                    </a:cubicBezTo>
                    <a:cubicBezTo>
                      <a:pt x="295" y="263"/>
                      <a:pt x="285" y="272"/>
                      <a:pt x="276" y="283"/>
                    </a:cubicBezTo>
                    <a:cubicBezTo>
                      <a:pt x="277" y="278"/>
                      <a:pt x="278" y="272"/>
                      <a:pt x="279" y="267"/>
                    </a:cubicBezTo>
                    <a:cubicBezTo>
                      <a:pt x="281" y="254"/>
                      <a:pt x="282" y="240"/>
                      <a:pt x="284" y="227"/>
                    </a:cubicBezTo>
                    <a:cubicBezTo>
                      <a:pt x="285" y="214"/>
                      <a:pt x="286" y="200"/>
                      <a:pt x="287" y="187"/>
                    </a:cubicBezTo>
                    <a:cubicBezTo>
                      <a:pt x="301" y="167"/>
                      <a:pt x="346" y="104"/>
                      <a:pt x="350" y="59"/>
                    </a:cubicBezTo>
                    <a:cubicBezTo>
                      <a:pt x="346" y="59"/>
                      <a:pt x="346" y="59"/>
                      <a:pt x="346" y="59"/>
                    </a:cubicBezTo>
                    <a:cubicBezTo>
                      <a:pt x="343" y="99"/>
                      <a:pt x="304" y="156"/>
                      <a:pt x="287" y="180"/>
                    </a:cubicBezTo>
                    <a:cubicBezTo>
                      <a:pt x="287" y="168"/>
                      <a:pt x="288" y="157"/>
                      <a:pt x="287" y="146"/>
                    </a:cubicBezTo>
                    <a:cubicBezTo>
                      <a:pt x="287" y="139"/>
                      <a:pt x="287" y="132"/>
                      <a:pt x="287" y="126"/>
                    </a:cubicBezTo>
                    <a:cubicBezTo>
                      <a:pt x="286" y="119"/>
                      <a:pt x="286" y="112"/>
                      <a:pt x="285" y="105"/>
                    </a:cubicBezTo>
                    <a:cubicBezTo>
                      <a:pt x="284" y="99"/>
                      <a:pt x="283" y="92"/>
                      <a:pt x="282" y="85"/>
                    </a:cubicBezTo>
                    <a:cubicBezTo>
                      <a:pt x="281" y="82"/>
                      <a:pt x="281" y="79"/>
                      <a:pt x="280" y="75"/>
                    </a:cubicBezTo>
                    <a:cubicBezTo>
                      <a:pt x="279" y="72"/>
                      <a:pt x="278" y="69"/>
                      <a:pt x="277" y="65"/>
                    </a:cubicBezTo>
                    <a:cubicBezTo>
                      <a:pt x="276" y="62"/>
                      <a:pt x="276" y="59"/>
                      <a:pt x="275" y="56"/>
                    </a:cubicBezTo>
                    <a:cubicBezTo>
                      <a:pt x="271" y="46"/>
                      <a:pt x="271" y="46"/>
                      <a:pt x="271" y="46"/>
                    </a:cubicBezTo>
                    <a:cubicBezTo>
                      <a:pt x="270" y="43"/>
                      <a:pt x="268" y="40"/>
                      <a:pt x="267" y="37"/>
                    </a:cubicBezTo>
                    <a:cubicBezTo>
                      <a:pt x="265" y="34"/>
                      <a:pt x="263" y="31"/>
                      <a:pt x="262" y="28"/>
                    </a:cubicBezTo>
                    <a:cubicBezTo>
                      <a:pt x="260" y="25"/>
                      <a:pt x="258" y="22"/>
                      <a:pt x="256" y="19"/>
                    </a:cubicBezTo>
                    <a:cubicBezTo>
                      <a:pt x="254" y="17"/>
                      <a:pt x="251" y="14"/>
                      <a:pt x="249" y="12"/>
                    </a:cubicBezTo>
                    <a:cubicBezTo>
                      <a:pt x="246" y="9"/>
                      <a:pt x="243" y="7"/>
                      <a:pt x="241" y="5"/>
                    </a:cubicBezTo>
                    <a:cubicBezTo>
                      <a:pt x="238" y="3"/>
                      <a:pt x="235" y="2"/>
                      <a:pt x="232" y="0"/>
                    </a:cubicBezTo>
                    <a:cubicBezTo>
                      <a:pt x="230" y="3"/>
                      <a:pt x="230" y="3"/>
                      <a:pt x="230" y="3"/>
                    </a:cubicBezTo>
                    <a:cubicBezTo>
                      <a:pt x="233" y="5"/>
                      <a:pt x="236" y="7"/>
                      <a:pt x="238" y="8"/>
                    </a:cubicBezTo>
                    <a:cubicBezTo>
                      <a:pt x="241" y="11"/>
                      <a:pt x="243" y="13"/>
                      <a:pt x="246" y="15"/>
                    </a:cubicBezTo>
                    <a:cubicBezTo>
                      <a:pt x="248" y="17"/>
                      <a:pt x="250" y="20"/>
                      <a:pt x="252" y="22"/>
                    </a:cubicBezTo>
                    <a:cubicBezTo>
                      <a:pt x="254" y="25"/>
                      <a:pt x="256" y="27"/>
                      <a:pt x="258" y="30"/>
                    </a:cubicBezTo>
                    <a:cubicBezTo>
                      <a:pt x="259" y="33"/>
                      <a:pt x="261" y="36"/>
                      <a:pt x="262" y="39"/>
                    </a:cubicBezTo>
                    <a:cubicBezTo>
                      <a:pt x="264" y="42"/>
                      <a:pt x="265" y="45"/>
                      <a:pt x="266" y="48"/>
                    </a:cubicBezTo>
                    <a:cubicBezTo>
                      <a:pt x="269" y="57"/>
                      <a:pt x="269" y="57"/>
                      <a:pt x="269" y="57"/>
                    </a:cubicBezTo>
                    <a:cubicBezTo>
                      <a:pt x="270" y="61"/>
                      <a:pt x="271" y="64"/>
                      <a:pt x="272" y="67"/>
                    </a:cubicBezTo>
                    <a:cubicBezTo>
                      <a:pt x="273" y="70"/>
                      <a:pt x="273" y="73"/>
                      <a:pt x="274" y="77"/>
                    </a:cubicBezTo>
                    <a:cubicBezTo>
                      <a:pt x="275" y="80"/>
                      <a:pt x="275" y="83"/>
                      <a:pt x="276" y="86"/>
                    </a:cubicBezTo>
                    <a:cubicBezTo>
                      <a:pt x="277" y="93"/>
                      <a:pt x="278" y="100"/>
                      <a:pt x="278" y="106"/>
                    </a:cubicBezTo>
                    <a:cubicBezTo>
                      <a:pt x="279" y="110"/>
                      <a:pt x="279" y="114"/>
                      <a:pt x="279" y="119"/>
                    </a:cubicBezTo>
                    <a:cubicBezTo>
                      <a:pt x="214" y="111"/>
                      <a:pt x="159" y="47"/>
                      <a:pt x="159" y="47"/>
                    </a:cubicBezTo>
                    <a:cubicBezTo>
                      <a:pt x="156" y="49"/>
                      <a:pt x="156" y="49"/>
                      <a:pt x="156" y="49"/>
                    </a:cubicBezTo>
                    <a:cubicBezTo>
                      <a:pt x="156" y="50"/>
                      <a:pt x="213" y="115"/>
                      <a:pt x="280" y="123"/>
                    </a:cubicBezTo>
                    <a:cubicBezTo>
                      <a:pt x="280" y="124"/>
                      <a:pt x="280" y="125"/>
                      <a:pt x="280" y="126"/>
                    </a:cubicBezTo>
                    <a:cubicBezTo>
                      <a:pt x="280" y="133"/>
                      <a:pt x="280" y="139"/>
                      <a:pt x="280" y="146"/>
                    </a:cubicBezTo>
                    <a:cubicBezTo>
                      <a:pt x="280" y="173"/>
                      <a:pt x="278" y="199"/>
                      <a:pt x="275" y="226"/>
                    </a:cubicBezTo>
                    <a:cubicBezTo>
                      <a:pt x="273" y="239"/>
                      <a:pt x="271" y="252"/>
                      <a:pt x="269" y="266"/>
                    </a:cubicBezTo>
                    <a:cubicBezTo>
                      <a:pt x="268" y="274"/>
                      <a:pt x="266" y="282"/>
                      <a:pt x="265" y="291"/>
                    </a:cubicBezTo>
                    <a:cubicBezTo>
                      <a:pt x="264" y="290"/>
                      <a:pt x="263" y="289"/>
                      <a:pt x="263" y="288"/>
                    </a:cubicBezTo>
                    <a:cubicBezTo>
                      <a:pt x="260" y="282"/>
                      <a:pt x="256" y="277"/>
                      <a:pt x="252" y="272"/>
                    </a:cubicBezTo>
                    <a:cubicBezTo>
                      <a:pt x="249" y="267"/>
                      <a:pt x="245" y="263"/>
                      <a:pt x="241" y="258"/>
                    </a:cubicBezTo>
                    <a:cubicBezTo>
                      <a:pt x="237" y="253"/>
                      <a:pt x="233" y="249"/>
                      <a:pt x="229" y="245"/>
                    </a:cubicBezTo>
                    <a:cubicBezTo>
                      <a:pt x="224" y="240"/>
                      <a:pt x="220" y="236"/>
                      <a:pt x="215" y="232"/>
                    </a:cubicBezTo>
                    <a:cubicBezTo>
                      <a:pt x="211" y="228"/>
                      <a:pt x="206" y="224"/>
                      <a:pt x="201" y="220"/>
                    </a:cubicBezTo>
                    <a:cubicBezTo>
                      <a:pt x="194" y="215"/>
                      <a:pt x="194" y="215"/>
                      <a:pt x="194" y="215"/>
                    </a:cubicBezTo>
                    <a:cubicBezTo>
                      <a:pt x="186" y="210"/>
                      <a:pt x="186" y="210"/>
                      <a:pt x="186" y="210"/>
                    </a:cubicBezTo>
                    <a:cubicBezTo>
                      <a:pt x="181" y="207"/>
                      <a:pt x="176" y="203"/>
                      <a:pt x="171" y="200"/>
                    </a:cubicBezTo>
                    <a:cubicBezTo>
                      <a:pt x="166" y="197"/>
                      <a:pt x="160" y="195"/>
                      <a:pt x="155" y="192"/>
                    </a:cubicBezTo>
                    <a:cubicBezTo>
                      <a:pt x="149" y="190"/>
                      <a:pt x="143" y="187"/>
                      <a:pt x="138" y="185"/>
                    </a:cubicBezTo>
                    <a:cubicBezTo>
                      <a:pt x="132" y="183"/>
                      <a:pt x="126" y="181"/>
                      <a:pt x="121" y="179"/>
                    </a:cubicBezTo>
                    <a:cubicBezTo>
                      <a:pt x="115" y="178"/>
                      <a:pt x="109" y="176"/>
                      <a:pt x="103" y="175"/>
                    </a:cubicBezTo>
                    <a:cubicBezTo>
                      <a:pt x="97" y="174"/>
                      <a:pt x="91" y="172"/>
                      <a:pt x="85" y="172"/>
                    </a:cubicBezTo>
                    <a:cubicBezTo>
                      <a:pt x="79" y="171"/>
                      <a:pt x="73" y="170"/>
                      <a:pt x="67" y="169"/>
                    </a:cubicBezTo>
                    <a:cubicBezTo>
                      <a:pt x="61" y="169"/>
                      <a:pt x="55" y="169"/>
                      <a:pt x="49" y="168"/>
                    </a:cubicBezTo>
                    <a:cubicBezTo>
                      <a:pt x="43" y="168"/>
                      <a:pt x="37" y="168"/>
                      <a:pt x="31" y="168"/>
                    </a:cubicBezTo>
                    <a:cubicBezTo>
                      <a:pt x="31" y="172"/>
                      <a:pt x="31" y="172"/>
                      <a:pt x="31" y="172"/>
                    </a:cubicBezTo>
                    <a:cubicBezTo>
                      <a:pt x="37" y="172"/>
                      <a:pt x="43" y="172"/>
                      <a:pt x="49" y="173"/>
                    </a:cubicBezTo>
                    <a:cubicBezTo>
                      <a:pt x="55" y="173"/>
                      <a:pt x="61" y="173"/>
                      <a:pt x="67" y="174"/>
                    </a:cubicBezTo>
                    <a:cubicBezTo>
                      <a:pt x="73" y="175"/>
                      <a:pt x="78" y="176"/>
                      <a:pt x="84" y="177"/>
                    </a:cubicBezTo>
                    <a:cubicBezTo>
                      <a:pt x="90" y="178"/>
                      <a:pt x="96" y="179"/>
                      <a:pt x="102" y="180"/>
                    </a:cubicBezTo>
                    <a:cubicBezTo>
                      <a:pt x="107" y="182"/>
                      <a:pt x="113" y="184"/>
                      <a:pt x="119" y="185"/>
                    </a:cubicBezTo>
                    <a:cubicBezTo>
                      <a:pt x="124" y="187"/>
                      <a:pt x="130" y="189"/>
                      <a:pt x="135" y="191"/>
                    </a:cubicBezTo>
                    <a:cubicBezTo>
                      <a:pt x="141" y="193"/>
                      <a:pt x="146" y="196"/>
                      <a:pt x="152" y="198"/>
                    </a:cubicBezTo>
                    <a:cubicBezTo>
                      <a:pt x="157" y="201"/>
                      <a:pt x="162" y="204"/>
                      <a:pt x="167" y="207"/>
                    </a:cubicBezTo>
                    <a:cubicBezTo>
                      <a:pt x="172" y="210"/>
                      <a:pt x="177" y="213"/>
                      <a:pt x="182" y="216"/>
                    </a:cubicBezTo>
                    <a:cubicBezTo>
                      <a:pt x="189" y="221"/>
                      <a:pt x="189" y="221"/>
                      <a:pt x="189" y="221"/>
                    </a:cubicBezTo>
                    <a:cubicBezTo>
                      <a:pt x="196" y="227"/>
                      <a:pt x="196" y="227"/>
                      <a:pt x="196" y="227"/>
                    </a:cubicBezTo>
                    <a:cubicBezTo>
                      <a:pt x="201" y="230"/>
                      <a:pt x="205" y="234"/>
                      <a:pt x="210" y="238"/>
                    </a:cubicBezTo>
                    <a:cubicBezTo>
                      <a:pt x="214" y="242"/>
                      <a:pt x="218" y="246"/>
                      <a:pt x="222" y="251"/>
                    </a:cubicBezTo>
                    <a:cubicBezTo>
                      <a:pt x="226" y="255"/>
                      <a:pt x="230" y="259"/>
                      <a:pt x="234" y="264"/>
                    </a:cubicBezTo>
                    <a:cubicBezTo>
                      <a:pt x="238" y="269"/>
                      <a:pt x="241" y="273"/>
                      <a:pt x="245" y="278"/>
                    </a:cubicBezTo>
                    <a:cubicBezTo>
                      <a:pt x="248" y="283"/>
                      <a:pt x="251" y="288"/>
                      <a:pt x="254" y="293"/>
                    </a:cubicBezTo>
                    <a:cubicBezTo>
                      <a:pt x="257" y="297"/>
                      <a:pt x="259" y="302"/>
                      <a:pt x="261" y="306"/>
                    </a:cubicBezTo>
                    <a:cubicBezTo>
                      <a:pt x="255" y="317"/>
                      <a:pt x="251" y="327"/>
                      <a:pt x="248" y="338"/>
                    </a:cubicBezTo>
                    <a:cubicBezTo>
                      <a:pt x="243" y="354"/>
                      <a:pt x="239" y="370"/>
                      <a:pt x="238" y="384"/>
                    </a:cubicBezTo>
                    <a:cubicBezTo>
                      <a:pt x="236" y="399"/>
                      <a:pt x="235" y="413"/>
                      <a:pt x="235" y="426"/>
                    </a:cubicBezTo>
                    <a:cubicBezTo>
                      <a:pt x="235" y="439"/>
                      <a:pt x="235" y="451"/>
                      <a:pt x="236" y="462"/>
                    </a:cubicBezTo>
                    <a:cubicBezTo>
                      <a:pt x="237" y="472"/>
                      <a:pt x="234" y="481"/>
                      <a:pt x="235" y="489"/>
                    </a:cubicBezTo>
                    <a:cubicBezTo>
                      <a:pt x="236" y="496"/>
                      <a:pt x="234" y="505"/>
                      <a:pt x="231" y="508"/>
                    </a:cubicBezTo>
                    <a:cubicBezTo>
                      <a:pt x="229" y="511"/>
                      <a:pt x="219" y="519"/>
                      <a:pt x="212" y="524"/>
                    </a:cubicBezTo>
                    <a:cubicBezTo>
                      <a:pt x="207" y="525"/>
                      <a:pt x="201" y="526"/>
                      <a:pt x="194" y="528"/>
                    </a:cubicBezTo>
                    <a:cubicBezTo>
                      <a:pt x="183" y="530"/>
                      <a:pt x="170" y="533"/>
                      <a:pt x="157" y="534"/>
                    </a:cubicBezTo>
                    <a:cubicBezTo>
                      <a:pt x="150" y="534"/>
                      <a:pt x="143" y="535"/>
                      <a:pt x="137" y="533"/>
                    </a:cubicBezTo>
                    <a:cubicBezTo>
                      <a:pt x="135" y="533"/>
                      <a:pt x="134" y="532"/>
                      <a:pt x="132" y="531"/>
                    </a:cubicBezTo>
                    <a:cubicBezTo>
                      <a:pt x="127" y="529"/>
                      <a:pt x="127" y="529"/>
                      <a:pt x="127" y="529"/>
                    </a:cubicBezTo>
                    <a:cubicBezTo>
                      <a:pt x="126" y="528"/>
                      <a:pt x="124" y="527"/>
                      <a:pt x="122" y="526"/>
                    </a:cubicBezTo>
                    <a:cubicBezTo>
                      <a:pt x="120" y="526"/>
                      <a:pt x="119" y="525"/>
                      <a:pt x="117" y="524"/>
                    </a:cubicBezTo>
                    <a:cubicBezTo>
                      <a:pt x="113" y="523"/>
                      <a:pt x="110" y="522"/>
                      <a:pt x="106" y="522"/>
                    </a:cubicBezTo>
                    <a:cubicBezTo>
                      <a:pt x="100" y="521"/>
                      <a:pt x="100" y="521"/>
                      <a:pt x="100" y="521"/>
                    </a:cubicBezTo>
                    <a:cubicBezTo>
                      <a:pt x="95" y="521"/>
                      <a:pt x="95" y="521"/>
                      <a:pt x="95" y="521"/>
                    </a:cubicBezTo>
                    <a:cubicBezTo>
                      <a:pt x="88" y="520"/>
                      <a:pt x="80" y="521"/>
                      <a:pt x="73" y="522"/>
                    </a:cubicBezTo>
                    <a:cubicBezTo>
                      <a:pt x="70" y="522"/>
                      <a:pt x="67" y="523"/>
                      <a:pt x="63" y="524"/>
                    </a:cubicBezTo>
                    <a:cubicBezTo>
                      <a:pt x="60" y="525"/>
                      <a:pt x="57" y="525"/>
                      <a:pt x="54" y="526"/>
                    </a:cubicBezTo>
                    <a:cubicBezTo>
                      <a:pt x="51" y="527"/>
                      <a:pt x="48" y="527"/>
                      <a:pt x="45" y="528"/>
                    </a:cubicBezTo>
                    <a:cubicBezTo>
                      <a:pt x="42" y="528"/>
                      <a:pt x="39" y="529"/>
                      <a:pt x="37" y="529"/>
                    </a:cubicBezTo>
                    <a:cubicBezTo>
                      <a:pt x="34" y="529"/>
                      <a:pt x="31" y="529"/>
                      <a:pt x="29" y="529"/>
                    </a:cubicBezTo>
                    <a:cubicBezTo>
                      <a:pt x="26" y="529"/>
                      <a:pt x="24" y="530"/>
                      <a:pt x="22" y="530"/>
                    </a:cubicBezTo>
                    <a:cubicBezTo>
                      <a:pt x="20" y="529"/>
                      <a:pt x="17" y="529"/>
                      <a:pt x="16" y="529"/>
                    </a:cubicBezTo>
                    <a:cubicBezTo>
                      <a:pt x="14" y="529"/>
                      <a:pt x="12" y="529"/>
                      <a:pt x="10" y="529"/>
                    </a:cubicBezTo>
                    <a:cubicBezTo>
                      <a:pt x="7" y="528"/>
                      <a:pt x="5" y="528"/>
                      <a:pt x="3" y="528"/>
                    </a:cubicBezTo>
                    <a:cubicBezTo>
                      <a:pt x="1" y="527"/>
                      <a:pt x="0" y="527"/>
                      <a:pt x="0" y="527"/>
                    </a:cubicBezTo>
                    <a:cubicBezTo>
                      <a:pt x="0" y="527"/>
                      <a:pt x="1" y="527"/>
                      <a:pt x="3" y="528"/>
                    </a:cubicBezTo>
                    <a:cubicBezTo>
                      <a:pt x="5" y="528"/>
                      <a:pt x="7" y="529"/>
                      <a:pt x="10" y="529"/>
                    </a:cubicBezTo>
                    <a:cubicBezTo>
                      <a:pt x="12" y="529"/>
                      <a:pt x="14" y="530"/>
                      <a:pt x="15" y="530"/>
                    </a:cubicBezTo>
                    <a:cubicBezTo>
                      <a:pt x="17" y="530"/>
                      <a:pt x="19" y="530"/>
                      <a:pt x="22" y="530"/>
                    </a:cubicBezTo>
                    <a:cubicBezTo>
                      <a:pt x="24" y="530"/>
                      <a:pt x="26" y="530"/>
                      <a:pt x="29" y="530"/>
                    </a:cubicBezTo>
                    <a:cubicBezTo>
                      <a:pt x="31" y="530"/>
                      <a:pt x="34" y="530"/>
                      <a:pt x="37" y="530"/>
                    </a:cubicBezTo>
                    <a:cubicBezTo>
                      <a:pt x="40" y="530"/>
                      <a:pt x="42" y="530"/>
                      <a:pt x="45" y="529"/>
                    </a:cubicBezTo>
                    <a:cubicBezTo>
                      <a:pt x="48" y="529"/>
                      <a:pt x="51" y="529"/>
                      <a:pt x="54" y="528"/>
                    </a:cubicBezTo>
                    <a:cubicBezTo>
                      <a:pt x="58" y="527"/>
                      <a:pt x="61" y="527"/>
                      <a:pt x="64" y="526"/>
                    </a:cubicBezTo>
                    <a:cubicBezTo>
                      <a:pt x="67" y="525"/>
                      <a:pt x="70" y="524"/>
                      <a:pt x="74" y="524"/>
                    </a:cubicBezTo>
                    <a:cubicBezTo>
                      <a:pt x="81" y="523"/>
                      <a:pt x="88" y="523"/>
                      <a:pt x="95" y="524"/>
                    </a:cubicBezTo>
                    <a:cubicBezTo>
                      <a:pt x="100" y="524"/>
                      <a:pt x="100" y="524"/>
                      <a:pt x="100" y="524"/>
                    </a:cubicBezTo>
                    <a:cubicBezTo>
                      <a:pt x="105" y="525"/>
                      <a:pt x="105" y="525"/>
                      <a:pt x="105" y="525"/>
                    </a:cubicBezTo>
                    <a:cubicBezTo>
                      <a:pt x="109" y="526"/>
                      <a:pt x="112" y="527"/>
                      <a:pt x="116" y="528"/>
                    </a:cubicBezTo>
                    <a:cubicBezTo>
                      <a:pt x="117" y="529"/>
                      <a:pt x="119" y="530"/>
                      <a:pt x="120" y="530"/>
                    </a:cubicBezTo>
                    <a:cubicBezTo>
                      <a:pt x="122" y="531"/>
                      <a:pt x="124" y="531"/>
                      <a:pt x="125" y="532"/>
                    </a:cubicBezTo>
                    <a:cubicBezTo>
                      <a:pt x="130" y="535"/>
                      <a:pt x="130" y="535"/>
                      <a:pt x="130" y="535"/>
                    </a:cubicBezTo>
                    <a:cubicBezTo>
                      <a:pt x="131" y="536"/>
                      <a:pt x="133" y="537"/>
                      <a:pt x="135" y="538"/>
                    </a:cubicBezTo>
                    <a:cubicBezTo>
                      <a:pt x="139" y="539"/>
                      <a:pt x="143" y="539"/>
                      <a:pt x="146" y="539"/>
                    </a:cubicBezTo>
                    <a:cubicBezTo>
                      <a:pt x="150" y="540"/>
                      <a:pt x="154" y="540"/>
                      <a:pt x="157" y="539"/>
                    </a:cubicBezTo>
                    <a:cubicBezTo>
                      <a:pt x="171" y="539"/>
                      <a:pt x="184" y="537"/>
                      <a:pt x="195" y="535"/>
                    </a:cubicBezTo>
                    <a:cubicBezTo>
                      <a:pt x="206" y="533"/>
                      <a:pt x="215" y="531"/>
                      <a:pt x="221" y="529"/>
                    </a:cubicBezTo>
                    <a:cubicBezTo>
                      <a:pt x="223" y="529"/>
                      <a:pt x="224" y="529"/>
                      <a:pt x="225" y="528"/>
                    </a:cubicBezTo>
                    <a:cubicBezTo>
                      <a:pt x="216" y="535"/>
                      <a:pt x="205" y="544"/>
                      <a:pt x="194" y="552"/>
                    </a:cubicBezTo>
                    <a:cubicBezTo>
                      <a:pt x="190" y="554"/>
                      <a:pt x="187" y="557"/>
                      <a:pt x="183" y="558"/>
                    </a:cubicBezTo>
                    <a:cubicBezTo>
                      <a:pt x="183" y="559"/>
                      <a:pt x="182" y="559"/>
                      <a:pt x="181" y="559"/>
                    </a:cubicBezTo>
                    <a:cubicBezTo>
                      <a:pt x="181" y="559"/>
                      <a:pt x="180" y="560"/>
                      <a:pt x="180" y="560"/>
                    </a:cubicBezTo>
                    <a:cubicBezTo>
                      <a:pt x="180" y="560"/>
                      <a:pt x="180" y="560"/>
                      <a:pt x="180" y="560"/>
                    </a:cubicBezTo>
                    <a:cubicBezTo>
                      <a:pt x="180" y="560"/>
                      <a:pt x="180" y="560"/>
                      <a:pt x="180" y="560"/>
                    </a:cubicBezTo>
                    <a:cubicBezTo>
                      <a:pt x="179" y="560"/>
                      <a:pt x="179" y="560"/>
                      <a:pt x="179" y="560"/>
                    </a:cubicBezTo>
                    <a:cubicBezTo>
                      <a:pt x="178" y="560"/>
                      <a:pt x="177" y="560"/>
                      <a:pt x="176" y="560"/>
                    </a:cubicBezTo>
                    <a:cubicBezTo>
                      <a:pt x="174" y="560"/>
                      <a:pt x="174" y="561"/>
                      <a:pt x="173" y="561"/>
                    </a:cubicBezTo>
                    <a:cubicBezTo>
                      <a:pt x="165" y="563"/>
                      <a:pt x="158" y="565"/>
                      <a:pt x="152" y="568"/>
                    </a:cubicBezTo>
                    <a:cubicBezTo>
                      <a:pt x="149" y="569"/>
                      <a:pt x="146" y="570"/>
                      <a:pt x="144" y="572"/>
                    </a:cubicBezTo>
                    <a:cubicBezTo>
                      <a:pt x="142" y="573"/>
                      <a:pt x="140" y="574"/>
                      <a:pt x="138" y="575"/>
                    </a:cubicBezTo>
                    <a:cubicBezTo>
                      <a:pt x="137" y="576"/>
                      <a:pt x="137" y="576"/>
                      <a:pt x="136" y="576"/>
                    </a:cubicBezTo>
                    <a:cubicBezTo>
                      <a:pt x="136" y="577"/>
                      <a:pt x="135" y="577"/>
                      <a:pt x="135" y="578"/>
                    </a:cubicBezTo>
                    <a:cubicBezTo>
                      <a:pt x="134" y="579"/>
                      <a:pt x="134" y="579"/>
                      <a:pt x="134" y="579"/>
                    </a:cubicBezTo>
                    <a:cubicBezTo>
                      <a:pt x="134" y="579"/>
                      <a:pt x="134" y="579"/>
                      <a:pt x="135" y="578"/>
                    </a:cubicBezTo>
                    <a:cubicBezTo>
                      <a:pt x="135" y="578"/>
                      <a:pt x="136" y="577"/>
                      <a:pt x="136" y="577"/>
                    </a:cubicBezTo>
                    <a:cubicBezTo>
                      <a:pt x="137" y="577"/>
                      <a:pt x="138" y="576"/>
                      <a:pt x="139" y="576"/>
                    </a:cubicBezTo>
                    <a:cubicBezTo>
                      <a:pt x="140" y="575"/>
                      <a:pt x="142" y="574"/>
                      <a:pt x="145" y="573"/>
                    </a:cubicBezTo>
                    <a:cubicBezTo>
                      <a:pt x="147" y="572"/>
                      <a:pt x="150" y="571"/>
                      <a:pt x="153" y="571"/>
                    </a:cubicBezTo>
                    <a:cubicBezTo>
                      <a:pt x="159" y="569"/>
                      <a:pt x="166" y="567"/>
                      <a:pt x="173" y="567"/>
                    </a:cubicBezTo>
                    <a:cubicBezTo>
                      <a:pt x="174" y="567"/>
                      <a:pt x="175" y="566"/>
                      <a:pt x="176" y="566"/>
                    </a:cubicBezTo>
                    <a:cubicBezTo>
                      <a:pt x="177" y="566"/>
                      <a:pt x="178" y="566"/>
                      <a:pt x="179" y="566"/>
                    </a:cubicBezTo>
                    <a:cubicBezTo>
                      <a:pt x="180" y="567"/>
                      <a:pt x="180" y="567"/>
                      <a:pt x="180" y="567"/>
                    </a:cubicBezTo>
                    <a:cubicBezTo>
                      <a:pt x="180" y="567"/>
                      <a:pt x="180" y="567"/>
                      <a:pt x="180" y="567"/>
                    </a:cubicBezTo>
                    <a:cubicBezTo>
                      <a:pt x="181" y="567"/>
                      <a:pt x="181" y="567"/>
                      <a:pt x="181" y="567"/>
                    </a:cubicBezTo>
                    <a:cubicBezTo>
                      <a:pt x="182" y="567"/>
                      <a:pt x="182" y="566"/>
                      <a:pt x="183" y="566"/>
                    </a:cubicBezTo>
                    <a:cubicBezTo>
                      <a:pt x="184" y="566"/>
                      <a:pt x="185" y="566"/>
                      <a:pt x="186" y="565"/>
                    </a:cubicBezTo>
                    <a:cubicBezTo>
                      <a:pt x="191" y="564"/>
                      <a:pt x="194" y="562"/>
                      <a:pt x="198" y="560"/>
                    </a:cubicBezTo>
                    <a:cubicBezTo>
                      <a:pt x="211" y="554"/>
                      <a:pt x="224" y="546"/>
                      <a:pt x="234" y="540"/>
                    </a:cubicBezTo>
                    <a:cubicBezTo>
                      <a:pt x="234" y="549"/>
                      <a:pt x="234" y="559"/>
                      <a:pt x="234" y="569"/>
                    </a:cubicBezTo>
                    <a:cubicBezTo>
                      <a:pt x="234" y="570"/>
                      <a:pt x="233" y="572"/>
                      <a:pt x="232" y="575"/>
                    </a:cubicBezTo>
                    <a:cubicBezTo>
                      <a:pt x="229" y="581"/>
                      <a:pt x="226" y="589"/>
                      <a:pt x="221" y="597"/>
                    </a:cubicBezTo>
                    <a:cubicBezTo>
                      <a:pt x="220" y="599"/>
                      <a:pt x="219" y="600"/>
                      <a:pt x="218" y="602"/>
                    </a:cubicBezTo>
                    <a:cubicBezTo>
                      <a:pt x="218" y="602"/>
                      <a:pt x="217" y="603"/>
                      <a:pt x="217" y="603"/>
                    </a:cubicBezTo>
                    <a:cubicBezTo>
                      <a:pt x="217" y="603"/>
                      <a:pt x="217" y="603"/>
                      <a:pt x="217" y="604"/>
                    </a:cubicBezTo>
                    <a:cubicBezTo>
                      <a:pt x="217" y="604"/>
                      <a:pt x="217" y="604"/>
                      <a:pt x="217" y="604"/>
                    </a:cubicBezTo>
                    <a:cubicBezTo>
                      <a:pt x="216" y="604"/>
                      <a:pt x="216" y="604"/>
                      <a:pt x="216" y="604"/>
                    </a:cubicBezTo>
                    <a:cubicBezTo>
                      <a:pt x="216" y="604"/>
                      <a:pt x="216" y="604"/>
                      <a:pt x="216" y="604"/>
                    </a:cubicBezTo>
                    <a:cubicBezTo>
                      <a:pt x="215" y="605"/>
                      <a:pt x="214" y="605"/>
                      <a:pt x="213" y="606"/>
                    </a:cubicBezTo>
                    <a:cubicBezTo>
                      <a:pt x="210" y="609"/>
                      <a:pt x="208" y="612"/>
                      <a:pt x="205" y="614"/>
                    </a:cubicBezTo>
                    <a:cubicBezTo>
                      <a:pt x="203" y="617"/>
                      <a:pt x="202" y="619"/>
                      <a:pt x="201" y="621"/>
                    </a:cubicBezTo>
                    <a:cubicBezTo>
                      <a:pt x="200" y="622"/>
                      <a:pt x="200" y="623"/>
                      <a:pt x="200" y="623"/>
                    </a:cubicBezTo>
                    <a:cubicBezTo>
                      <a:pt x="200" y="624"/>
                      <a:pt x="200" y="624"/>
                      <a:pt x="200" y="624"/>
                    </a:cubicBezTo>
                    <a:cubicBezTo>
                      <a:pt x="200" y="624"/>
                      <a:pt x="200" y="624"/>
                      <a:pt x="200" y="623"/>
                    </a:cubicBezTo>
                    <a:cubicBezTo>
                      <a:pt x="200" y="623"/>
                      <a:pt x="200" y="622"/>
                      <a:pt x="201" y="621"/>
                    </a:cubicBezTo>
                    <a:cubicBezTo>
                      <a:pt x="202" y="620"/>
                      <a:pt x="204" y="618"/>
                      <a:pt x="206" y="615"/>
                    </a:cubicBezTo>
                    <a:cubicBezTo>
                      <a:pt x="209" y="613"/>
                      <a:pt x="212" y="610"/>
                      <a:pt x="215" y="608"/>
                    </a:cubicBezTo>
                    <a:cubicBezTo>
                      <a:pt x="216" y="607"/>
                      <a:pt x="217" y="607"/>
                      <a:pt x="217" y="607"/>
                    </a:cubicBezTo>
                    <a:cubicBezTo>
                      <a:pt x="218" y="606"/>
                      <a:pt x="218" y="606"/>
                      <a:pt x="218" y="606"/>
                    </a:cubicBezTo>
                    <a:cubicBezTo>
                      <a:pt x="218" y="606"/>
                      <a:pt x="218" y="606"/>
                      <a:pt x="218" y="606"/>
                    </a:cubicBezTo>
                    <a:cubicBezTo>
                      <a:pt x="218" y="606"/>
                      <a:pt x="218" y="606"/>
                      <a:pt x="218" y="606"/>
                    </a:cubicBezTo>
                    <a:cubicBezTo>
                      <a:pt x="219" y="606"/>
                      <a:pt x="219" y="606"/>
                      <a:pt x="219" y="606"/>
                    </a:cubicBezTo>
                    <a:cubicBezTo>
                      <a:pt x="220" y="605"/>
                      <a:pt x="220" y="605"/>
                      <a:pt x="221" y="604"/>
                    </a:cubicBezTo>
                    <a:cubicBezTo>
                      <a:pt x="222" y="602"/>
                      <a:pt x="223" y="601"/>
                      <a:pt x="225" y="599"/>
                    </a:cubicBezTo>
                    <a:cubicBezTo>
                      <a:pt x="229" y="593"/>
                      <a:pt x="232" y="587"/>
                      <a:pt x="235" y="582"/>
                    </a:cubicBezTo>
                    <a:cubicBezTo>
                      <a:pt x="236" y="585"/>
                      <a:pt x="236" y="589"/>
                      <a:pt x="236" y="592"/>
                    </a:cubicBezTo>
                    <a:cubicBezTo>
                      <a:pt x="237" y="597"/>
                      <a:pt x="238" y="602"/>
                      <a:pt x="239" y="607"/>
                    </a:cubicBezTo>
                    <a:cubicBezTo>
                      <a:pt x="240" y="612"/>
                      <a:pt x="241" y="617"/>
                      <a:pt x="244" y="622"/>
                    </a:cubicBezTo>
                    <a:cubicBezTo>
                      <a:pt x="244" y="622"/>
                      <a:pt x="244" y="622"/>
                      <a:pt x="244" y="622"/>
                    </a:cubicBezTo>
                    <a:cubicBezTo>
                      <a:pt x="243" y="625"/>
                      <a:pt x="242" y="627"/>
                      <a:pt x="240" y="630"/>
                    </a:cubicBezTo>
                    <a:cubicBezTo>
                      <a:pt x="240" y="631"/>
                      <a:pt x="239" y="632"/>
                      <a:pt x="239" y="632"/>
                    </a:cubicBezTo>
                    <a:cubicBezTo>
                      <a:pt x="239" y="633"/>
                      <a:pt x="238" y="633"/>
                      <a:pt x="237" y="634"/>
                    </a:cubicBezTo>
                    <a:cubicBezTo>
                      <a:pt x="236" y="635"/>
                      <a:pt x="235" y="636"/>
                      <a:pt x="234" y="637"/>
                    </a:cubicBezTo>
                    <a:cubicBezTo>
                      <a:pt x="233" y="638"/>
                      <a:pt x="233" y="639"/>
                      <a:pt x="232" y="640"/>
                    </a:cubicBezTo>
                    <a:cubicBezTo>
                      <a:pt x="232" y="640"/>
                      <a:pt x="232" y="641"/>
                      <a:pt x="232" y="641"/>
                    </a:cubicBezTo>
                    <a:cubicBezTo>
                      <a:pt x="232" y="641"/>
                      <a:pt x="232" y="640"/>
                      <a:pt x="233" y="640"/>
                    </a:cubicBezTo>
                    <a:cubicBezTo>
                      <a:pt x="233" y="639"/>
                      <a:pt x="234" y="638"/>
                      <a:pt x="235" y="638"/>
                    </a:cubicBezTo>
                    <a:cubicBezTo>
                      <a:pt x="236" y="637"/>
                      <a:pt x="237" y="636"/>
                      <a:pt x="238" y="635"/>
                    </a:cubicBezTo>
                    <a:cubicBezTo>
                      <a:pt x="238" y="635"/>
                      <a:pt x="239" y="634"/>
                      <a:pt x="239" y="634"/>
                    </a:cubicBezTo>
                    <a:cubicBezTo>
                      <a:pt x="239" y="634"/>
                      <a:pt x="239" y="634"/>
                      <a:pt x="240" y="634"/>
                    </a:cubicBezTo>
                    <a:cubicBezTo>
                      <a:pt x="240" y="634"/>
                      <a:pt x="240" y="633"/>
                      <a:pt x="240" y="633"/>
                    </a:cubicBezTo>
                    <a:cubicBezTo>
                      <a:pt x="241" y="633"/>
                      <a:pt x="241" y="632"/>
                      <a:pt x="242" y="631"/>
                    </a:cubicBezTo>
                    <a:cubicBezTo>
                      <a:pt x="243" y="629"/>
                      <a:pt x="245" y="627"/>
                      <a:pt x="246" y="626"/>
                    </a:cubicBezTo>
                    <a:cubicBezTo>
                      <a:pt x="246" y="626"/>
                      <a:pt x="246" y="626"/>
                      <a:pt x="246" y="626"/>
                    </a:cubicBezTo>
                    <a:cubicBezTo>
                      <a:pt x="246" y="627"/>
                      <a:pt x="247" y="627"/>
                      <a:pt x="247" y="628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8" y="629"/>
                      <a:pt x="248" y="628"/>
                      <a:pt x="248" y="628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8" y="629"/>
                      <a:pt x="248" y="629"/>
                      <a:pt x="248" y="629"/>
                    </a:cubicBezTo>
                    <a:cubicBezTo>
                      <a:pt x="249" y="630"/>
                      <a:pt x="250" y="631"/>
                      <a:pt x="251" y="631"/>
                    </a:cubicBezTo>
                    <a:cubicBezTo>
                      <a:pt x="251" y="632"/>
                      <a:pt x="252" y="633"/>
                      <a:pt x="252" y="634"/>
                    </a:cubicBezTo>
                    <a:cubicBezTo>
                      <a:pt x="254" y="637"/>
                      <a:pt x="256" y="640"/>
                      <a:pt x="257" y="643"/>
                    </a:cubicBezTo>
                    <a:cubicBezTo>
                      <a:pt x="259" y="650"/>
                      <a:pt x="258" y="656"/>
                      <a:pt x="258" y="660"/>
                    </a:cubicBezTo>
                    <a:cubicBezTo>
                      <a:pt x="257" y="665"/>
                      <a:pt x="256" y="667"/>
                      <a:pt x="256" y="667"/>
                    </a:cubicBezTo>
                    <a:cubicBezTo>
                      <a:pt x="256" y="667"/>
                      <a:pt x="257" y="665"/>
                      <a:pt x="259" y="661"/>
                    </a:cubicBezTo>
                    <a:cubicBezTo>
                      <a:pt x="260" y="657"/>
                      <a:pt x="262" y="651"/>
                      <a:pt x="262" y="643"/>
                    </a:cubicBezTo>
                    <a:cubicBezTo>
                      <a:pt x="262" y="639"/>
                      <a:pt x="261" y="634"/>
                      <a:pt x="259" y="630"/>
                    </a:cubicBezTo>
                    <a:cubicBezTo>
                      <a:pt x="259" y="629"/>
                      <a:pt x="258" y="627"/>
                      <a:pt x="258" y="626"/>
                    </a:cubicBezTo>
                    <a:cubicBezTo>
                      <a:pt x="257" y="625"/>
                      <a:pt x="257" y="624"/>
                      <a:pt x="256" y="623"/>
                    </a:cubicBezTo>
                    <a:cubicBezTo>
                      <a:pt x="256" y="623"/>
                      <a:pt x="256" y="623"/>
                      <a:pt x="256" y="623"/>
                    </a:cubicBezTo>
                    <a:cubicBezTo>
                      <a:pt x="256" y="623"/>
                      <a:pt x="256" y="623"/>
                      <a:pt x="256" y="623"/>
                    </a:cubicBezTo>
                    <a:cubicBezTo>
                      <a:pt x="256" y="623"/>
                      <a:pt x="256" y="623"/>
                      <a:pt x="256" y="623"/>
                    </a:cubicBezTo>
                    <a:cubicBezTo>
                      <a:pt x="256" y="623"/>
                      <a:pt x="255" y="622"/>
                      <a:pt x="255" y="622"/>
                    </a:cubicBezTo>
                    <a:cubicBezTo>
                      <a:pt x="255" y="622"/>
                      <a:pt x="255" y="622"/>
                      <a:pt x="255" y="622"/>
                    </a:cubicBezTo>
                    <a:cubicBezTo>
                      <a:pt x="255" y="622"/>
                      <a:pt x="255" y="622"/>
                      <a:pt x="255" y="622"/>
                    </a:cubicBezTo>
                    <a:cubicBezTo>
                      <a:pt x="255" y="622"/>
                      <a:pt x="255" y="621"/>
                      <a:pt x="255" y="621"/>
                    </a:cubicBezTo>
                    <a:cubicBezTo>
                      <a:pt x="254" y="620"/>
                      <a:pt x="254" y="619"/>
                      <a:pt x="254" y="618"/>
                    </a:cubicBezTo>
                    <a:cubicBezTo>
                      <a:pt x="253" y="615"/>
                      <a:pt x="253" y="610"/>
                      <a:pt x="253" y="606"/>
                    </a:cubicBezTo>
                    <a:cubicBezTo>
                      <a:pt x="253" y="601"/>
                      <a:pt x="253" y="596"/>
                      <a:pt x="254" y="592"/>
                    </a:cubicBezTo>
                    <a:cubicBezTo>
                      <a:pt x="254" y="589"/>
                      <a:pt x="254" y="587"/>
                      <a:pt x="254" y="584"/>
                    </a:cubicBezTo>
                    <a:cubicBezTo>
                      <a:pt x="256" y="586"/>
                      <a:pt x="258" y="588"/>
                      <a:pt x="260" y="590"/>
                    </a:cubicBezTo>
                    <a:cubicBezTo>
                      <a:pt x="262" y="591"/>
                      <a:pt x="265" y="593"/>
                      <a:pt x="267" y="594"/>
                    </a:cubicBezTo>
                    <a:cubicBezTo>
                      <a:pt x="268" y="595"/>
                      <a:pt x="270" y="595"/>
                      <a:pt x="271" y="596"/>
                    </a:cubicBezTo>
                    <a:cubicBezTo>
                      <a:pt x="273" y="596"/>
                      <a:pt x="273" y="596"/>
                      <a:pt x="273" y="596"/>
                    </a:cubicBezTo>
                    <a:cubicBezTo>
                      <a:pt x="273" y="596"/>
                      <a:pt x="273" y="596"/>
                      <a:pt x="273" y="596"/>
                    </a:cubicBezTo>
                    <a:cubicBezTo>
                      <a:pt x="274" y="596"/>
                      <a:pt x="274" y="596"/>
                      <a:pt x="274" y="596"/>
                    </a:cubicBezTo>
                    <a:cubicBezTo>
                      <a:pt x="274" y="596"/>
                      <a:pt x="274" y="596"/>
                      <a:pt x="274" y="596"/>
                    </a:cubicBezTo>
                    <a:cubicBezTo>
                      <a:pt x="275" y="597"/>
                      <a:pt x="275" y="597"/>
                      <a:pt x="275" y="597"/>
                    </a:cubicBezTo>
                    <a:cubicBezTo>
                      <a:pt x="285" y="599"/>
                      <a:pt x="295" y="601"/>
                      <a:pt x="303" y="603"/>
                    </a:cubicBezTo>
                    <a:cubicBezTo>
                      <a:pt x="307" y="605"/>
                      <a:pt x="310" y="606"/>
                      <a:pt x="312" y="607"/>
                    </a:cubicBezTo>
                    <a:cubicBezTo>
                      <a:pt x="313" y="607"/>
                      <a:pt x="313" y="608"/>
                      <a:pt x="314" y="608"/>
                    </a:cubicBezTo>
                    <a:cubicBezTo>
                      <a:pt x="314" y="608"/>
                      <a:pt x="314" y="609"/>
                      <a:pt x="314" y="609"/>
                    </a:cubicBezTo>
                    <a:cubicBezTo>
                      <a:pt x="314" y="609"/>
                      <a:pt x="314" y="608"/>
                      <a:pt x="314" y="608"/>
                    </a:cubicBezTo>
                    <a:cubicBezTo>
                      <a:pt x="314" y="607"/>
                      <a:pt x="313" y="607"/>
                      <a:pt x="312" y="606"/>
                    </a:cubicBezTo>
                    <a:cubicBezTo>
                      <a:pt x="310" y="605"/>
                      <a:pt x="307" y="604"/>
                      <a:pt x="303" y="602"/>
                    </a:cubicBezTo>
                    <a:cubicBezTo>
                      <a:pt x="296" y="599"/>
                      <a:pt x="286" y="596"/>
                      <a:pt x="276" y="593"/>
                    </a:cubicBezTo>
                    <a:cubicBezTo>
                      <a:pt x="275" y="593"/>
                      <a:pt x="275" y="593"/>
                      <a:pt x="275" y="593"/>
                    </a:cubicBezTo>
                    <a:cubicBezTo>
                      <a:pt x="275" y="592"/>
                      <a:pt x="275" y="592"/>
                      <a:pt x="275" y="592"/>
                    </a:cubicBezTo>
                    <a:cubicBezTo>
                      <a:pt x="275" y="592"/>
                      <a:pt x="275" y="592"/>
                      <a:pt x="275" y="592"/>
                    </a:cubicBezTo>
                    <a:cubicBezTo>
                      <a:pt x="274" y="592"/>
                      <a:pt x="274" y="592"/>
                      <a:pt x="274" y="592"/>
                    </a:cubicBezTo>
                    <a:cubicBezTo>
                      <a:pt x="272" y="591"/>
                      <a:pt x="272" y="591"/>
                      <a:pt x="272" y="591"/>
                    </a:cubicBezTo>
                    <a:cubicBezTo>
                      <a:pt x="271" y="591"/>
                      <a:pt x="270" y="590"/>
                      <a:pt x="269" y="590"/>
                    </a:cubicBezTo>
                    <a:cubicBezTo>
                      <a:pt x="267" y="589"/>
                      <a:pt x="265" y="587"/>
                      <a:pt x="264" y="586"/>
                    </a:cubicBezTo>
                    <a:cubicBezTo>
                      <a:pt x="261" y="582"/>
                      <a:pt x="258" y="579"/>
                      <a:pt x="256" y="576"/>
                    </a:cubicBezTo>
                    <a:cubicBezTo>
                      <a:pt x="256" y="576"/>
                      <a:pt x="256" y="575"/>
                      <a:pt x="256" y="575"/>
                    </a:cubicBezTo>
                    <a:cubicBezTo>
                      <a:pt x="258" y="562"/>
                      <a:pt x="261" y="549"/>
                      <a:pt x="263" y="539"/>
                    </a:cubicBezTo>
                    <a:cubicBezTo>
                      <a:pt x="263" y="539"/>
                      <a:pt x="263" y="538"/>
                      <a:pt x="263" y="538"/>
                    </a:cubicBezTo>
                    <a:cubicBezTo>
                      <a:pt x="264" y="538"/>
                      <a:pt x="265" y="539"/>
                      <a:pt x="265" y="539"/>
                    </a:cubicBezTo>
                    <a:cubicBezTo>
                      <a:pt x="268" y="541"/>
                      <a:pt x="271" y="543"/>
                      <a:pt x="274" y="544"/>
                    </a:cubicBezTo>
                    <a:cubicBezTo>
                      <a:pt x="276" y="545"/>
                      <a:pt x="278" y="546"/>
                      <a:pt x="279" y="546"/>
                    </a:cubicBezTo>
                    <a:cubicBezTo>
                      <a:pt x="281" y="547"/>
                      <a:pt x="281" y="547"/>
                      <a:pt x="281" y="547"/>
                    </a:cubicBezTo>
                    <a:cubicBezTo>
                      <a:pt x="282" y="547"/>
                      <a:pt x="282" y="547"/>
                      <a:pt x="282" y="547"/>
                    </a:cubicBezTo>
                    <a:cubicBezTo>
                      <a:pt x="283" y="547"/>
                      <a:pt x="283" y="547"/>
                      <a:pt x="283" y="547"/>
                    </a:cubicBezTo>
                    <a:cubicBezTo>
                      <a:pt x="283" y="547"/>
                      <a:pt x="283" y="547"/>
                      <a:pt x="283" y="547"/>
                    </a:cubicBezTo>
                    <a:cubicBezTo>
                      <a:pt x="284" y="547"/>
                      <a:pt x="284" y="547"/>
                      <a:pt x="284" y="547"/>
                    </a:cubicBezTo>
                    <a:cubicBezTo>
                      <a:pt x="296" y="549"/>
                      <a:pt x="308" y="551"/>
                      <a:pt x="317" y="554"/>
                    </a:cubicBezTo>
                    <a:cubicBezTo>
                      <a:pt x="321" y="555"/>
                      <a:pt x="325" y="556"/>
                      <a:pt x="327" y="557"/>
                    </a:cubicBezTo>
                    <a:cubicBezTo>
                      <a:pt x="328" y="557"/>
                      <a:pt x="329" y="558"/>
                      <a:pt x="330" y="558"/>
                    </a:cubicBezTo>
                    <a:cubicBezTo>
                      <a:pt x="330" y="559"/>
                      <a:pt x="330" y="559"/>
                      <a:pt x="330" y="559"/>
                    </a:cubicBezTo>
                    <a:cubicBezTo>
                      <a:pt x="330" y="559"/>
                      <a:pt x="330" y="559"/>
                      <a:pt x="330" y="558"/>
                    </a:cubicBezTo>
                    <a:cubicBezTo>
                      <a:pt x="329" y="558"/>
                      <a:pt x="329" y="557"/>
                      <a:pt x="328" y="556"/>
                    </a:cubicBezTo>
                    <a:cubicBezTo>
                      <a:pt x="325" y="555"/>
                      <a:pt x="322" y="553"/>
                      <a:pt x="318" y="551"/>
                    </a:cubicBezTo>
                    <a:cubicBezTo>
                      <a:pt x="309" y="547"/>
                      <a:pt x="298" y="543"/>
                      <a:pt x="286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6" y="538"/>
                      <a:pt x="285" y="538"/>
                      <a:pt x="285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5" y="538"/>
                      <a:pt x="285" y="538"/>
                      <a:pt x="285" y="538"/>
                    </a:cubicBezTo>
                    <a:cubicBezTo>
                      <a:pt x="284" y="538"/>
                      <a:pt x="284" y="538"/>
                      <a:pt x="284" y="538"/>
                    </a:cubicBezTo>
                    <a:cubicBezTo>
                      <a:pt x="282" y="537"/>
                      <a:pt x="282" y="537"/>
                      <a:pt x="282" y="537"/>
                    </a:cubicBezTo>
                    <a:cubicBezTo>
                      <a:pt x="281" y="536"/>
                      <a:pt x="280" y="535"/>
                      <a:pt x="279" y="535"/>
                    </a:cubicBezTo>
                    <a:cubicBezTo>
                      <a:pt x="278" y="534"/>
                      <a:pt x="277" y="533"/>
                      <a:pt x="276" y="532"/>
                    </a:cubicBezTo>
                    <a:cubicBezTo>
                      <a:pt x="278" y="532"/>
                      <a:pt x="280" y="533"/>
                      <a:pt x="282" y="534"/>
                    </a:cubicBezTo>
                    <a:cubicBezTo>
                      <a:pt x="288" y="535"/>
                      <a:pt x="294" y="537"/>
                      <a:pt x="301" y="539"/>
                    </a:cubicBezTo>
                    <a:cubicBezTo>
                      <a:pt x="309" y="541"/>
                      <a:pt x="317" y="543"/>
                      <a:pt x="326" y="545"/>
                    </a:cubicBezTo>
                    <a:cubicBezTo>
                      <a:pt x="336" y="547"/>
                      <a:pt x="346" y="549"/>
                      <a:pt x="356" y="551"/>
                    </a:cubicBezTo>
                    <a:cubicBezTo>
                      <a:pt x="367" y="552"/>
                      <a:pt x="378" y="554"/>
                      <a:pt x="390" y="555"/>
                    </a:cubicBezTo>
                    <a:cubicBezTo>
                      <a:pt x="396" y="556"/>
                      <a:pt x="401" y="556"/>
                      <a:pt x="408" y="557"/>
                    </a:cubicBezTo>
                    <a:cubicBezTo>
                      <a:pt x="411" y="557"/>
                      <a:pt x="414" y="557"/>
                      <a:pt x="417" y="557"/>
                    </a:cubicBezTo>
                    <a:cubicBezTo>
                      <a:pt x="420" y="557"/>
                      <a:pt x="423" y="558"/>
                      <a:pt x="426" y="558"/>
                    </a:cubicBezTo>
                    <a:cubicBezTo>
                      <a:pt x="432" y="558"/>
                      <a:pt x="438" y="558"/>
                      <a:pt x="445" y="558"/>
                    </a:cubicBezTo>
                    <a:cubicBezTo>
                      <a:pt x="451" y="558"/>
                      <a:pt x="457" y="557"/>
                      <a:pt x="463" y="557"/>
                    </a:cubicBezTo>
                    <a:cubicBezTo>
                      <a:pt x="488" y="556"/>
                      <a:pt x="513" y="555"/>
                      <a:pt x="536" y="554"/>
                    </a:cubicBezTo>
                    <a:cubicBezTo>
                      <a:pt x="548" y="554"/>
                      <a:pt x="559" y="554"/>
                      <a:pt x="569" y="555"/>
                    </a:cubicBezTo>
                    <a:cubicBezTo>
                      <a:pt x="580" y="556"/>
                      <a:pt x="590" y="557"/>
                      <a:pt x="598" y="561"/>
                    </a:cubicBezTo>
                    <a:cubicBezTo>
                      <a:pt x="602" y="563"/>
                      <a:pt x="606" y="566"/>
                      <a:pt x="610" y="567"/>
                    </a:cubicBezTo>
                    <a:cubicBezTo>
                      <a:pt x="614" y="569"/>
                      <a:pt x="618" y="570"/>
                      <a:pt x="622" y="570"/>
                    </a:cubicBezTo>
                    <a:cubicBezTo>
                      <a:pt x="630" y="571"/>
                      <a:pt x="636" y="570"/>
                      <a:pt x="642" y="569"/>
                    </a:cubicBezTo>
                    <a:cubicBezTo>
                      <a:pt x="647" y="568"/>
                      <a:pt x="651" y="567"/>
                      <a:pt x="654" y="566"/>
                    </a:cubicBezTo>
                    <a:cubicBezTo>
                      <a:pt x="657" y="566"/>
                      <a:pt x="658" y="565"/>
                      <a:pt x="658" y="565"/>
                    </a:cubicBezTo>
                    <a:cubicBezTo>
                      <a:pt x="658" y="565"/>
                      <a:pt x="657" y="566"/>
                      <a:pt x="654" y="5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39" name="ï$lïḑe"/>
              <p:cNvSpPr/>
              <p:nvPr/>
            </p:nvSpPr>
            <p:spPr bwMode="auto">
              <a:xfrm>
                <a:off x="1850794" y="5724647"/>
                <a:ext cx="77247" cy="115530"/>
              </a:xfrm>
              <a:custGeom>
                <a:avLst/>
                <a:gdLst>
                  <a:gd name="T0" fmla="*/ 11 w 59"/>
                  <a:gd name="T1" fmla="*/ 70 h 74"/>
                  <a:gd name="T2" fmla="*/ 50 w 59"/>
                  <a:gd name="T3" fmla="*/ 56 h 74"/>
                  <a:gd name="T4" fmla="*/ 55 w 59"/>
                  <a:gd name="T5" fmla="*/ 4 h 74"/>
                  <a:gd name="T6" fmla="*/ 9 w 59"/>
                  <a:gd name="T7" fmla="*/ 28 h 74"/>
                  <a:gd name="T8" fmla="*/ 11 w 59"/>
                  <a:gd name="T9" fmla="*/ 7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74">
                    <a:moveTo>
                      <a:pt x="11" y="70"/>
                    </a:moveTo>
                    <a:cubicBezTo>
                      <a:pt x="25" y="74"/>
                      <a:pt x="41" y="69"/>
                      <a:pt x="50" y="56"/>
                    </a:cubicBezTo>
                    <a:cubicBezTo>
                      <a:pt x="59" y="43"/>
                      <a:pt x="53" y="7"/>
                      <a:pt x="55" y="4"/>
                    </a:cubicBezTo>
                    <a:cubicBezTo>
                      <a:pt x="56" y="0"/>
                      <a:pt x="17" y="15"/>
                      <a:pt x="9" y="28"/>
                    </a:cubicBezTo>
                    <a:cubicBezTo>
                      <a:pt x="0" y="42"/>
                      <a:pt x="1" y="58"/>
                      <a:pt x="11" y="7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40" name="íṩľiḑè"/>
              <p:cNvSpPr/>
              <p:nvPr/>
            </p:nvSpPr>
            <p:spPr bwMode="auto">
              <a:xfrm>
                <a:off x="1941134" y="5677810"/>
                <a:ext cx="83793" cy="137387"/>
              </a:xfrm>
              <a:custGeom>
                <a:avLst/>
                <a:gdLst>
                  <a:gd name="T0" fmla="*/ 17 w 64"/>
                  <a:gd name="T1" fmla="*/ 85 h 87"/>
                  <a:gd name="T2" fmla="*/ 57 w 64"/>
                  <a:gd name="T3" fmla="*/ 62 h 87"/>
                  <a:gd name="T4" fmla="*/ 52 w 64"/>
                  <a:gd name="T5" fmla="*/ 4 h 87"/>
                  <a:gd name="T6" fmla="*/ 7 w 64"/>
                  <a:gd name="T7" fmla="*/ 40 h 87"/>
                  <a:gd name="T8" fmla="*/ 17 w 64"/>
                  <a:gd name="T9" fmla="*/ 85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87">
                    <a:moveTo>
                      <a:pt x="17" y="85"/>
                    </a:moveTo>
                    <a:cubicBezTo>
                      <a:pt x="34" y="87"/>
                      <a:pt x="50" y="78"/>
                      <a:pt x="57" y="62"/>
                    </a:cubicBezTo>
                    <a:cubicBezTo>
                      <a:pt x="64" y="46"/>
                      <a:pt x="51" y="8"/>
                      <a:pt x="52" y="4"/>
                    </a:cubicBezTo>
                    <a:cubicBezTo>
                      <a:pt x="53" y="0"/>
                      <a:pt x="14" y="24"/>
                      <a:pt x="7" y="40"/>
                    </a:cubicBezTo>
                    <a:cubicBezTo>
                      <a:pt x="0" y="56"/>
                      <a:pt x="5" y="74"/>
                      <a:pt x="17" y="8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41" name="îṡḷíḓê"/>
              <p:cNvSpPr/>
              <p:nvPr/>
            </p:nvSpPr>
            <p:spPr bwMode="auto">
              <a:xfrm>
                <a:off x="2026237" y="5690300"/>
                <a:ext cx="86412" cy="124898"/>
              </a:xfrm>
              <a:custGeom>
                <a:avLst/>
                <a:gdLst>
                  <a:gd name="T0" fmla="*/ 9 w 65"/>
                  <a:gd name="T1" fmla="*/ 73 h 79"/>
                  <a:gd name="T2" fmla="*/ 53 w 65"/>
                  <a:gd name="T3" fmla="*/ 61 h 79"/>
                  <a:gd name="T4" fmla="*/ 63 w 65"/>
                  <a:gd name="T5" fmla="*/ 4 h 79"/>
                  <a:gd name="T6" fmla="*/ 10 w 65"/>
                  <a:gd name="T7" fmla="*/ 28 h 79"/>
                  <a:gd name="T8" fmla="*/ 9 w 65"/>
                  <a:gd name="T9" fmla="*/ 73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79">
                    <a:moveTo>
                      <a:pt x="9" y="73"/>
                    </a:moveTo>
                    <a:cubicBezTo>
                      <a:pt x="25" y="79"/>
                      <a:pt x="43" y="74"/>
                      <a:pt x="53" y="61"/>
                    </a:cubicBezTo>
                    <a:cubicBezTo>
                      <a:pt x="64" y="47"/>
                      <a:pt x="61" y="8"/>
                      <a:pt x="63" y="4"/>
                    </a:cubicBezTo>
                    <a:cubicBezTo>
                      <a:pt x="65" y="0"/>
                      <a:pt x="21" y="14"/>
                      <a:pt x="10" y="28"/>
                    </a:cubicBezTo>
                    <a:cubicBezTo>
                      <a:pt x="0" y="41"/>
                      <a:pt x="0" y="60"/>
                      <a:pt x="9" y="7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42" name="ïsḷîďê"/>
              <p:cNvSpPr/>
              <p:nvPr/>
            </p:nvSpPr>
            <p:spPr bwMode="auto">
              <a:xfrm>
                <a:off x="2175493" y="5758994"/>
                <a:ext cx="44515" cy="64010"/>
              </a:xfrm>
              <a:custGeom>
                <a:avLst/>
                <a:gdLst>
                  <a:gd name="T0" fmla="*/ 5 w 34"/>
                  <a:gd name="T1" fmla="*/ 38 h 41"/>
                  <a:gd name="T2" fmla="*/ 28 w 34"/>
                  <a:gd name="T3" fmla="*/ 31 h 41"/>
                  <a:gd name="T4" fmla="*/ 33 w 34"/>
                  <a:gd name="T5" fmla="*/ 2 h 41"/>
                  <a:gd name="T6" fmla="*/ 5 w 34"/>
                  <a:gd name="T7" fmla="*/ 14 h 41"/>
                  <a:gd name="T8" fmla="*/ 5 w 34"/>
                  <a:gd name="T9" fmla="*/ 3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41">
                    <a:moveTo>
                      <a:pt x="5" y="38"/>
                    </a:moveTo>
                    <a:cubicBezTo>
                      <a:pt x="13" y="41"/>
                      <a:pt x="22" y="39"/>
                      <a:pt x="28" y="31"/>
                    </a:cubicBezTo>
                    <a:cubicBezTo>
                      <a:pt x="33" y="24"/>
                      <a:pt x="32" y="4"/>
                      <a:pt x="33" y="2"/>
                    </a:cubicBezTo>
                    <a:cubicBezTo>
                      <a:pt x="34" y="0"/>
                      <a:pt x="11" y="7"/>
                      <a:pt x="5" y="14"/>
                    </a:cubicBezTo>
                    <a:cubicBezTo>
                      <a:pt x="0" y="21"/>
                      <a:pt x="0" y="31"/>
                      <a:pt x="5" y="3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43" name="íś1iḓe"/>
              <p:cNvSpPr/>
              <p:nvPr/>
            </p:nvSpPr>
            <p:spPr bwMode="auto">
              <a:xfrm>
                <a:off x="1774857" y="5379618"/>
                <a:ext cx="89030" cy="132704"/>
              </a:xfrm>
              <a:custGeom>
                <a:avLst/>
                <a:gdLst>
                  <a:gd name="T0" fmla="*/ 11 w 67"/>
                  <a:gd name="T1" fmla="*/ 78 h 84"/>
                  <a:gd name="T2" fmla="*/ 57 w 67"/>
                  <a:gd name="T3" fmla="*/ 63 h 84"/>
                  <a:gd name="T4" fmla="*/ 64 w 67"/>
                  <a:gd name="T5" fmla="*/ 4 h 84"/>
                  <a:gd name="T6" fmla="*/ 10 w 67"/>
                  <a:gd name="T7" fmla="*/ 30 h 84"/>
                  <a:gd name="T8" fmla="*/ 11 w 67"/>
                  <a:gd name="T9" fmla="*/ 7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84">
                    <a:moveTo>
                      <a:pt x="11" y="78"/>
                    </a:moveTo>
                    <a:cubicBezTo>
                      <a:pt x="27" y="84"/>
                      <a:pt x="46" y="78"/>
                      <a:pt x="57" y="63"/>
                    </a:cubicBezTo>
                    <a:cubicBezTo>
                      <a:pt x="67" y="49"/>
                      <a:pt x="62" y="7"/>
                      <a:pt x="64" y="4"/>
                    </a:cubicBezTo>
                    <a:cubicBezTo>
                      <a:pt x="66" y="0"/>
                      <a:pt x="21" y="16"/>
                      <a:pt x="10" y="30"/>
                    </a:cubicBezTo>
                    <a:cubicBezTo>
                      <a:pt x="0" y="45"/>
                      <a:pt x="1" y="65"/>
                      <a:pt x="11" y="7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44" name="iṧļîḑê"/>
              <p:cNvSpPr/>
              <p:nvPr/>
            </p:nvSpPr>
            <p:spPr bwMode="auto">
              <a:xfrm>
                <a:off x="1803660" y="5521688"/>
                <a:ext cx="61536" cy="93673"/>
              </a:xfrm>
              <a:custGeom>
                <a:avLst/>
                <a:gdLst>
                  <a:gd name="T0" fmla="*/ 10 w 46"/>
                  <a:gd name="T1" fmla="*/ 57 h 59"/>
                  <a:gd name="T2" fmla="*/ 40 w 46"/>
                  <a:gd name="T3" fmla="*/ 44 h 59"/>
                  <a:gd name="T4" fmla="*/ 41 w 46"/>
                  <a:gd name="T5" fmla="*/ 2 h 59"/>
                  <a:gd name="T6" fmla="*/ 6 w 46"/>
                  <a:gd name="T7" fmla="*/ 24 h 59"/>
                  <a:gd name="T8" fmla="*/ 10 w 46"/>
                  <a:gd name="T9" fmla="*/ 5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59">
                    <a:moveTo>
                      <a:pt x="10" y="57"/>
                    </a:moveTo>
                    <a:cubicBezTo>
                      <a:pt x="21" y="59"/>
                      <a:pt x="34" y="54"/>
                      <a:pt x="40" y="44"/>
                    </a:cubicBezTo>
                    <a:cubicBezTo>
                      <a:pt x="46" y="33"/>
                      <a:pt x="40" y="5"/>
                      <a:pt x="41" y="2"/>
                    </a:cubicBezTo>
                    <a:cubicBezTo>
                      <a:pt x="42" y="0"/>
                      <a:pt x="12" y="14"/>
                      <a:pt x="6" y="24"/>
                    </a:cubicBezTo>
                    <a:cubicBezTo>
                      <a:pt x="0" y="35"/>
                      <a:pt x="2" y="48"/>
                      <a:pt x="10" y="5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45" name="iṡlïḍê"/>
              <p:cNvSpPr/>
              <p:nvPr/>
            </p:nvSpPr>
            <p:spPr bwMode="auto">
              <a:xfrm>
                <a:off x="1841629" y="5634096"/>
                <a:ext cx="124381" cy="99918"/>
              </a:xfrm>
              <a:custGeom>
                <a:avLst/>
                <a:gdLst>
                  <a:gd name="T0" fmla="*/ 0 w 94"/>
                  <a:gd name="T1" fmla="*/ 40 h 63"/>
                  <a:gd name="T2" fmla="*/ 44 w 94"/>
                  <a:gd name="T3" fmla="*/ 59 h 63"/>
                  <a:gd name="T4" fmla="*/ 90 w 94"/>
                  <a:gd name="T5" fmla="*/ 20 h 63"/>
                  <a:gd name="T6" fmla="*/ 32 w 94"/>
                  <a:gd name="T7" fmla="*/ 4 h 63"/>
                  <a:gd name="T8" fmla="*/ 0 w 94"/>
                  <a:gd name="T9" fmla="*/ 4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63">
                    <a:moveTo>
                      <a:pt x="0" y="40"/>
                    </a:moveTo>
                    <a:cubicBezTo>
                      <a:pt x="9" y="55"/>
                      <a:pt x="27" y="63"/>
                      <a:pt x="44" y="59"/>
                    </a:cubicBezTo>
                    <a:cubicBezTo>
                      <a:pt x="62" y="55"/>
                      <a:pt x="86" y="21"/>
                      <a:pt x="90" y="20"/>
                    </a:cubicBezTo>
                    <a:cubicBezTo>
                      <a:pt x="94" y="18"/>
                      <a:pt x="50" y="0"/>
                      <a:pt x="32" y="4"/>
                    </a:cubicBezTo>
                    <a:cubicBezTo>
                      <a:pt x="14" y="8"/>
                      <a:pt x="2" y="23"/>
                      <a:pt x="0" y="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46" name="ïṧḷíḍê"/>
              <p:cNvSpPr/>
              <p:nvPr/>
            </p:nvSpPr>
            <p:spPr bwMode="auto">
              <a:xfrm>
                <a:off x="1884835" y="5541984"/>
                <a:ext cx="125690" cy="101480"/>
              </a:xfrm>
              <a:custGeom>
                <a:avLst/>
                <a:gdLst>
                  <a:gd name="T0" fmla="*/ 0 w 95"/>
                  <a:gd name="T1" fmla="*/ 40 h 64"/>
                  <a:gd name="T2" fmla="*/ 45 w 95"/>
                  <a:gd name="T3" fmla="*/ 60 h 64"/>
                  <a:gd name="T4" fmla="*/ 91 w 95"/>
                  <a:gd name="T5" fmla="*/ 20 h 64"/>
                  <a:gd name="T6" fmla="*/ 32 w 95"/>
                  <a:gd name="T7" fmla="*/ 4 h 64"/>
                  <a:gd name="T8" fmla="*/ 0 w 95"/>
                  <a:gd name="T9" fmla="*/ 4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64">
                    <a:moveTo>
                      <a:pt x="0" y="40"/>
                    </a:moveTo>
                    <a:cubicBezTo>
                      <a:pt x="9" y="56"/>
                      <a:pt x="27" y="64"/>
                      <a:pt x="45" y="60"/>
                    </a:cubicBezTo>
                    <a:cubicBezTo>
                      <a:pt x="63" y="56"/>
                      <a:pt x="87" y="22"/>
                      <a:pt x="91" y="20"/>
                    </a:cubicBezTo>
                    <a:cubicBezTo>
                      <a:pt x="95" y="18"/>
                      <a:pt x="50" y="0"/>
                      <a:pt x="32" y="4"/>
                    </a:cubicBezTo>
                    <a:cubicBezTo>
                      <a:pt x="14" y="8"/>
                      <a:pt x="2" y="23"/>
                      <a:pt x="0" y="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47" name="í$ľîḍe"/>
              <p:cNvSpPr/>
              <p:nvPr/>
            </p:nvSpPr>
            <p:spPr bwMode="auto">
              <a:xfrm>
                <a:off x="1884835" y="5823004"/>
                <a:ext cx="100814" cy="112408"/>
              </a:xfrm>
              <a:custGeom>
                <a:avLst/>
                <a:gdLst>
                  <a:gd name="T0" fmla="*/ 7 w 76"/>
                  <a:gd name="T1" fmla="*/ 8 h 71"/>
                  <a:gd name="T2" fmla="*/ 16 w 76"/>
                  <a:gd name="T3" fmla="*/ 54 h 71"/>
                  <a:gd name="T4" fmla="*/ 73 w 76"/>
                  <a:gd name="T5" fmla="*/ 69 h 71"/>
                  <a:gd name="T6" fmla="*/ 54 w 76"/>
                  <a:gd name="T7" fmla="*/ 14 h 71"/>
                  <a:gd name="T8" fmla="*/ 7 w 76"/>
                  <a:gd name="T9" fmla="*/ 8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1">
                    <a:moveTo>
                      <a:pt x="7" y="8"/>
                    </a:moveTo>
                    <a:cubicBezTo>
                      <a:pt x="0" y="23"/>
                      <a:pt x="3" y="42"/>
                      <a:pt x="16" y="54"/>
                    </a:cubicBezTo>
                    <a:cubicBezTo>
                      <a:pt x="29" y="66"/>
                      <a:pt x="69" y="66"/>
                      <a:pt x="73" y="69"/>
                    </a:cubicBezTo>
                    <a:cubicBezTo>
                      <a:pt x="76" y="71"/>
                      <a:pt x="66" y="25"/>
                      <a:pt x="54" y="14"/>
                    </a:cubicBezTo>
                    <a:cubicBezTo>
                      <a:pt x="41" y="2"/>
                      <a:pt x="22" y="0"/>
                      <a:pt x="7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48" name="îSlíḋè"/>
              <p:cNvSpPr/>
              <p:nvPr/>
            </p:nvSpPr>
            <p:spPr bwMode="auto">
              <a:xfrm>
                <a:off x="1989577" y="5816759"/>
                <a:ext cx="57608" cy="85868"/>
              </a:xfrm>
              <a:custGeom>
                <a:avLst/>
                <a:gdLst>
                  <a:gd name="T0" fmla="*/ 8 w 43"/>
                  <a:gd name="T1" fmla="*/ 3 h 54"/>
                  <a:gd name="T2" fmla="*/ 6 w 43"/>
                  <a:gd name="T3" fmla="*/ 34 h 54"/>
                  <a:gd name="T4" fmla="*/ 41 w 43"/>
                  <a:gd name="T5" fmla="*/ 52 h 54"/>
                  <a:gd name="T6" fmla="*/ 37 w 43"/>
                  <a:gd name="T7" fmla="*/ 14 h 54"/>
                  <a:gd name="T8" fmla="*/ 8 w 43"/>
                  <a:gd name="T9" fmla="*/ 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4">
                    <a:moveTo>
                      <a:pt x="8" y="3"/>
                    </a:moveTo>
                    <a:cubicBezTo>
                      <a:pt x="1" y="12"/>
                      <a:pt x="0" y="24"/>
                      <a:pt x="6" y="34"/>
                    </a:cubicBezTo>
                    <a:cubicBezTo>
                      <a:pt x="13" y="44"/>
                      <a:pt x="39" y="50"/>
                      <a:pt x="41" y="52"/>
                    </a:cubicBezTo>
                    <a:cubicBezTo>
                      <a:pt x="43" y="54"/>
                      <a:pt x="43" y="24"/>
                      <a:pt x="37" y="14"/>
                    </a:cubicBezTo>
                    <a:cubicBezTo>
                      <a:pt x="30" y="4"/>
                      <a:pt x="19" y="0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49" name="iṡḷiḓé"/>
              <p:cNvSpPr/>
              <p:nvPr/>
            </p:nvSpPr>
            <p:spPr bwMode="auto">
              <a:xfrm>
                <a:off x="2170256" y="5812075"/>
                <a:ext cx="53681" cy="60888"/>
              </a:xfrm>
              <a:custGeom>
                <a:avLst/>
                <a:gdLst>
                  <a:gd name="T0" fmla="*/ 4 w 41"/>
                  <a:gd name="T1" fmla="*/ 4 h 38"/>
                  <a:gd name="T2" fmla="*/ 9 w 41"/>
                  <a:gd name="T3" fmla="*/ 29 h 38"/>
                  <a:gd name="T4" fmla="*/ 39 w 41"/>
                  <a:gd name="T5" fmla="*/ 37 h 38"/>
                  <a:gd name="T6" fmla="*/ 29 w 41"/>
                  <a:gd name="T7" fmla="*/ 7 h 38"/>
                  <a:gd name="T8" fmla="*/ 4 w 41"/>
                  <a:gd name="T9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8">
                    <a:moveTo>
                      <a:pt x="4" y="4"/>
                    </a:moveTo>
                    <a:cubicBezTo>
                      <a:pt x="0" y="12"/>
                      <a:pt x="2" y="22"/>
                      <a:pt x="9" y="29"/>
                    </a:cubicBezTo>
                    <a:cubicBezTo>
                      <a:pt x="16" y="35"/>
                      <a:pt x="37" y="35"/>
                      <a:pt x="39" y="37"/>
                    </a:cubicBezTo>
                    <a:cubicBezTo>
                      <a:pt x="41" y="38"/>
                      <a:pt x="36" y="14"/>
                      <a:pt x="29" y="7"/>
                    </a:cubicBezTo>
                    <a:cubicBezTo>
                      <a:pt x="22" y="1"/>
                      <a:pt x="12" y="0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50" name="ïsḷïḋè"/>
              <p:cNvSpPr/>
              <p:nvPr/>
            </p:nvSpPr>
            <p:spPr bwMode="auto">
              <a:xfrm>
                <a:off x="2106102" y="5735576"/>
                <a:ext cx="56299" cy="79623"/>
              </a:xfrm>
              <a:custGeom>
                <a:avLst/>
                <a:gdLst>
                  <a:gd name="T0" fmla="*/ 6 w 42"/>
                  <a:gd name="T1" fmla="*/ 48 h 51"/>
                  <a:gd name="T2" fmla="*/ 34 w 42"/>
                  <a:gd name="T3" fmla="*/ 39 h 51"/>
                  <a:gd name="T4" fmla="*/ 41 w 42"/>
                  <a:gd name="T5" fmla="*/ 2 h 51"/>
                  <a:gd name="T6" fmla="*/ 7 w 42"/>
                  <a:gd name="T7" fmla="*/ 18 h 51"/>
                  <a:gd name="T8" fmla="*/ 6 w 42"/>
                  <a:gd name="T9" fmla="*/ 4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1">
                    <a:moveTo>
                      <a:pt x="6" y="48"/>
                    </a:moveTo>
                    <a:cubicBezTo>
                      <a:pt x="16" y="51"/>
                      <a:pt x="28" y="48"/>
                      <a:pt x="34" y="39"/>
                    </a:cubicBezTo>
                    <a:cubicBezTo>
                      <a:pt x="41" y="31"/>
                      <a:pt x="40" y="5"/>
                      <a:pt x="41" y="2"/>
                    </a:cubicBezTo>
                    <a:cubicBezTo>
                      <a:pt x="42" y="0"/>
                      <a:pt x="13" y="9"/>
                      <a:pt x="7" y="18"/>
                    </a:cubicBezTo>
                    <a:cubicBezTo>
                      <a:pt x="0" y="27"/>
                      <a:pt x="0" y="39"/>
                      <a:pt x="6" y="4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51" name="ïsḷïďe"/>
              <p:cNvSpPr/>
              <p:nvPr/>
            </p:nvSpPr>
            <p:spPr bwMode="auto">
              <a:xfrm>
                <a:off x="2074679" y="5812075"/>
                <a:ext cx="83793" cy="93673"/>
              </a:xfrm>
              <a:custGeom>
                <a:avLst/>
                <a:gdLst>
                  <a:gd name="T0" fmla="*/ 6 w 63"/>
                  <a:gd name="T1" fmla="*/ 7 h 59"/>
                  <a:gd name="T2" fmla="*/ 13 w 63"/>
                  <a:gd name="T3" fmla="*/ 45 h 59"/>
                  <a:gd name="T4" fmla="*/ 60 w 63"/>
                  <a:gd name="T5" fmla="*/ 57 h 59"/>
                  <a:gd name="T6" fmla="*/ 44 w 63"/>
                  <a:gd name="T7" fmla="*/ 11 h 59"/>
                  <a:gd name="T8" fmla="*/ 6 w 63"/>
                  <a:gd name="T9" fmla="*/ 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59">
                    <a:moveTo>
                      <a:pt x="6" y="7"/>
                    </a:moveTo>
                    <a:cubicBezTo>
                      <a:pt x="0" y="20"/>
                      <a:pt x="2" y="35"/>
                      <a:pt x="13" y="45"/>
                    </a:cubicBezTo>
                    <a:cubicBezTo>
                      <a:pt x="24" y="55"/>
                      <a:pt x="57" y="55"/>
                      <a:pt x="60" y="57"/>
                    </a:cubicBezTo>
                    <a:cubicBezTo>
                      <a:pt x="63" y="59"/>
                      <a:pt x="55" y="21"/>
                      <a:pt x="44" y="11"/>
                    </a:cubicBezTo>
                    <a:cubicBezTo>
                      <a:pt x="33" y="2"/>
                      <a:pt x="18" y="0"/>
                      <a:pt x="6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52" name="isḷiḓè"/>
              <p:cNvSpPr/>
              <p:nvPr/>
            </p:nvSpPr>
            <p:spPr bwMode="auto">
              <a:xfrm>
                <a:off x="1619053" y="5607556"/>
                <a:ext cx="79866" cy="159244"/>
              </a:xfrm>
              <a:custGeom>
                <a:avLst/>
                <a:gdLst>
                  <a:gd name="T0" fmla="*/ 30 w 61"/>
                  <a:gd name="T1" fmla="*/ 101 h 101"/>
                  <a:gd name="T2" fmla="*/ 1 w 61"/>
                  <a:gd name="T3" fmla="*/ 60 h 101"/>
                  <a:gd name="T4" fmla="*/ 31 w 61"/>
                  <a:gd name="T5" fmla="*/ 4 h 101"/>
                  <a:gd name="T6" fmla="*/ 61 w 61"/>
                  <a:gd name="T7" fmla="*/ 61 h 101"/>
                  <a:gd name="T8" fmla="*/ 30 w 61"/>
                  <a:gd name="T9" fmla="*/ 10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101">
                    <a:moveTo>
                      <a:pt x="30" y="101"/>
                    </a:moveTo>
                    <a:cubicBezTo>
                      <a:pt x="13" y="96"/>
                      <a:pt x="0" y="79"/>
                      <a:pt x="1" y="60"/>
                    </a:cubicBezTo>
                    <a:cubicBezTo>
                      <a:pt x="1" y="41"/>
                      <a:pt x="31" y="9"/>
                      <a:pt x="31" y="4"/>
                    </a:cubicBezTo>
                    <a:cubicBezTo>
                      <a:pt x="32" y="0"/>
                      <a:pt x="61" y="42"/>
                      <a:pt x="61" y="61"/>
                    </a:cubicBezTo>
                    <a:cubicBezTo>
                      <a:pt x="60" y="80"/>
                      <a:pt x="47" y="96"/>
                      <a:pt x="30" y="1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53" name="ïṣľíďè"/>
              <p:cNvSpPr/>
              <p:nvPr/>
            </p:nvSpPr>
            <p:spPr bwMode="auto">
              <a:xfrm>
                <a:off x="1530022" y="5577892"/>
                <a:ext cx="91649" cy="153000"/>
              </a:xfrm>
              <a:custGeom>
                <a:avLst/>
                <a:gdLst>
                  <a:gd name="T0" fmla="*/ 48 w 69"/>
                  <a:gd name="T1" fmla="*/ 95 h 96"/>
                  <a:gd name="T2" fmla="*/ 7 w 69"/>
                  <a:gd name="T3" fmla="*/ 67 h 96"/>
                  <a:gd name="T4" fmla="*/ 16 w 69"/>
                  <a:gd name="T5" fmla="*/ 4 h 96"/>
                  <a:gd name="T6" fmla="*/ 63 w 69"/>
                  <a:gd name="T7" fmla="*/ 47 h 96"/>
                  <a:gd name="T8" fmla="*/ 48 w 69"/>
                  <a:gd name="T9" fmla="*/ 95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96">
                    <a:moveTo>
                      <a:pt x="48" y="95"/>
                    </a:moveTo>
                    <a:cubicBezTo>
                      <a:pt x="30" y="96"/>
                      <a:pt x="13" y="85"/>
                      <a:pt x="7" y="67"/>
                    </a:cubicBezTo>
                    <a:cubicBezTo>
                      <a:pt x="0" y="49"/>
                      <a:pt x="17" y="8"/>
                      <a:pt x="16" y="4"/>
                    </a:cubicBezTo>
                    <a:cubicBezTo>
                      <a:pt x="15" y="0"/>
                      <a:pt x="57" y="29"/>
                      <a:pt x="63" y="47"/>
                    </a:cubicBezTo>
                    <a:cubicBezTo>
                      <a:pt x="69" y="65"/>
                      <a:pt x="63" y="85"/>
                      <a:pt x="48" y="9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54" name="íṧ1ïďe"/>
              <p:cNvSpPr/>
              <p:nvPr/>
            </p:nvSpPr>
            <p:spPr bwMode="auto">
              <a:xfrm>
                <a:off x="1641311" y="5349954"/>
                <a:ext cx="141401" cy="120214"/>
              </a:xfrm>
              <a:custGeom>
                <a:avLst/>
                <a:gdLst>
                  <a:gd name="T0" fmla="*/ 89 w 107"/>
                  <a:gd name="T1" fmla="*/ 2 h 76"/>
                  <a:gd name="T2" fmla="*/ 71 w 107"/>
                  <a:gd name="T3" fmla="*/ 23 h 76"/>
                  <a:gd name="T4" fmla="*/ 64 w 107"/>
                  <a:gd name="T5" fmla="*/ 18 h 76"/>
                  <a:gd name="T6" fmla="*/ 4 w 107"/>
                  <a:gd name="T7" fmla="*/ 15 h 76"/>
                  <a:gd name="T8" fmla="*/ 35 w 107"/>
                  <a:gd name="T9" fmla="*/ 67 h 76"/>
                  <a:gd name="T10" fmla="*/ 80 w 107"/>
                  <a:gd name="T11" fmla="*/ 65 h 76"/>
                  <a:gd name="T12" fmla="*/ 83 w 107"/>
                  <a:gd name="T13" fmla="*/ 66 h 76"/>
                  <a:gd name="T14" fmla="*/ 105 w 107"/>
                  <a:gd name="T15" fmla="*/ 41 h 76"/>
                  <a:gd name="T16" fmla="*/ 89 w 107"/>
                  <a:gd name="T17" fmla="*/ 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" h="76">
                    <a:moveTo>
                      <a:pt x="89" y="2"/>
                    </a:moveTo>
                    <a:cubicBezTo>
                      <a:pt x="89" y="0"/>
                      <a:pt x="78" y="12"/>
                      <a:pt x="71" y="23"/>
                    </a:cubicBezTo>
                    <a:cubicBezTo>
                      <a:pt x="69" y="21"/>
                      <a:pt x="66" y="20"/>
                      <a:pt x="64" y="18"/>
                    </a:cubicBezTo>
                    <a:cubicBezTo>
                      <a:pt x="48" y="9"/>
                      <a:pt x="0" y="13"/>
                      <a:pt x="4" y="15"/>
                    </a:cubicBezTo>
                    <a:cubicBezTo>
                      <a:pt x="7" y="18"/>
                      <a:pt x="19" y="58"/>
                      <a:pt x="35" y="67"/>
                    </a:cubicBezTo>
                    <a:cubicBezTo>
                      <a:pt x="49" y="76"/>
                      <a:pt x="67" y="74"/>
                      <a:pt x="80" y="65"/>
                    </a:cubicBezTo>
                    <a:cubicBezTo>
                      <a:pt x="81" y="65"/>
                      <a:pt x="82" y="66"/>
                      <a:pt x="83" y="66"/>
                    </a:cubicBezTo>
                    <a:cubicBezTo>
                      <a:pt x="95" y="64"/>
                      <a:pt x="104" y="54"/>
                      <a:pt x="105" y="41"/>
                    </a:cubicBezTo>
                    <a:cubicBezTo>
                      <a:pt x="107" y="28"/>
                      <a:pt x="89" y="5"/>
                      <a:pt x="89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55" name="iṥḻïḍè"/>
              <p:cNvSpPr/>
              <p:nvPr/>
            </p:nvSpPr>
            <p:spPr bwMode="auto">
              <a:xfrm>
                <a:off x="1535260" y="5421770"/>
                <a:ext cx="140092" cy="129582"/>
              </a:xfrm>
              <a:custGeom>
                <a:avLst/>
                <a:gdLst>
                  <a:gd name="T0" fmla="*/ 104 w 106"/>
                  <a:gd name="T1" fmla="*/ 37 h 82"/>
                  <a:gd name="T2" fmla="*/ 79 w 106"/>
                  <a:gd name="T3" fmla="*/ 2 h 82"/>
                  <a:gd name="T4" fmla="*/ 67 w 106"/>
                  <a:gd name="T5" fmla="*/ 26 h 82"/>
                  <a:gd name="T6" fmla="*/ 64 w 106"/>
                  <a:gd name="T7" fmla="*/ 23 h 82"/>
                  <a:gd name="T8" fmla="*/ 3 w 106"/>
                  <a:gd name="T9" fmla="*/ 21 h 82"/>
                  <a:gd name="T10" fmla="*/ 35 w 106"/>
                  <a:gd name="T11" fmla="*/ 72 h 82"/>
                  <a:gd name="T12" fmla="*/ 82 w 106"/>
                  <a:gd name="T13" fmla="*/ 68 h 82"/>
                  <a:gd name="T14" fmla="*/ 83 w 106"/>
                  <a:gd name="T15" fmla="*/ 66 h 82"/>
                  <a:gd name="T16" fmla="*/ 88 w 106"/>
                  <a:gd name="T17" fmla="*/ 67 h 82"/>
                  <a:gd name="T18" fmla="*/ 104 w 106"/>
                  <a:gd name="T19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6" h="82">
                    <a:moveTo>
                      <a:pt x="104" y="37"/>
                    </a:moveTo>
                    <a:cubicBezTo>
                      <a:pt x="103" y="24"/>
                      <a:pt x="80" y="5"/>
                      <a:pt x="79" y="2"/>
                    </a:cubicBezTo>
                    <a:cubicBezTo>
                      <a:pt x="78" y="0"/>
                      <a:pt x="71" y="13"/>
                      <a:pt x="67" y="26"/>
                    </a:cubicBezTo>
                    <a:cubicBezTo>
                      <a:pt x="66" y="25"/>
                      <a:pt x="65" y="24"/>
                      <a:pt x="64" y="23"/>
                    </a:cubicBezTo>
                    <a:cubicBezTo>
                      <a:pt x="48" y="14"/>
                      <a:pt x="0" y="18"/>
                      <a:pt x="3" y="21"/>
                    </a:cubicBezTo>
                    <a:cubicBezTo>
                      <a:pt x="7" y="23"/>
                      <a:pt x="19" y="63"/>
                      <a:pt x="35" y="72"/>
                    </a:cubicBezTo>
                    <a:cubicBezTo>
                      <a:pt x="50" y="82"/>
                      <a:pt x="69" y="79"/>
                      <a:pt x="82" y="68"/>
                    </a:cubicBezTo>
                    <a:cubicBezTo>
                      <a:pt x="82" y="67"/>
                      <a:pt x="83" y="66"/>
                      <a:pt x="83" y="66"/>
                    </a:cubicBezTo>
                    <a:cubicBezTo>
                      <a:pt x="84" y="66"/>
                      <a:pt x="86" y="67"/>
                      <a:pt x="88" y="67"/>
                    </a:cubicBezTo>
                    <a:cubicBezTo>
                      <a:pt x="99" y="62"/>
                      <a:pt x="106" y="50"/>
                      <a:pt x="104" y="3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56" name="iśḻïďè"/>
              <p:cNvSpPr/>
              <p:nvPr/>
            </p:nvSpPr>
            <p:spPr bwMode="auto">
              <a:xfrm>
                <a:off x="1395168" y="5562280"/>
                <a:ext cx="142711" cy="232622"/>
              </a:xfrm>
              <a:custGeom>
                <a:avLst/>
                <a:gdLst>
                  <a:gd name="T0" fmla="*/ 102 w 108"/>
                  <a:gd name="T1" fmla="*/ 48 h 147"/>
                  <a:gd name="T2" fmla="*/ 55 w 108"/>
                  <a:gd name="T3" fmla="*/ 5 h 147"/>
                  <a:gd name="T4" fmla="*/ 45 w 108"/>
                  <a:gd name="T5" fmla="*/ 68 h 147"/>
                  <a:gd name="T6" fmla="*/ 55 w 108"/>
                  <a:gd name="T7" fmla="*/ 83 h 147"/>
                  <a:gd name="T8" fmla="*/ 35 w 108"/>
                  <a:gd name="T9" fmla="*/ 89 h 147"/>
                  <a:gd name="T10" fmla="*/ 4 w 108"/>
                  <a:gd name="T11" fmla="*/ 140 h 147"/>
                  <a:gd name="T12" fmla="*/ 64 w 108"/>
                  <a:gd name="T13" fmla="*/ 138 h 147"/>
                  <a:gd name="T14" fmla="*/ 84 w 108"/>
                  <a:gd name="T15" fmla="*/ 96 h 147"/>
                  <a:gd name="T16" fmla="*/ 87 w 108"/>
                  <a:gd name="T17" fmla="*/ 96 h 147"/>
                  <a:gd name="T18" fmla="*/ 102 w 108"/>
                  <a:gd name="T19" fmla="*/ 48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8" h="147">
                    <a:moveTo>
                      <a:pt x="102" y="48"/>
                    </a:moveTo>
                    <a:cubicBezTo>
                      <a:pt x="95" y="30"/>
                      <a:pt x="54" y="0"/>
                      <a:pt x="55" y="5"/>
                    </a:cubicBezTo>
                    <a:cubicBezTo>
                      <a:pt x="56" y="9"/>
                      <a:pt x="39" y="50"/>
                      <a:pt x="45" y="68"/>
                    </a:cubicBezTo>
                    <a:cubicBezTo>
                      <a:pt x="47" y="74"/>
                      <a:pt x="51" y="79"/>
                      <a:pt x="55" y="83"/>
                    </a:cubicBezTo>
                    <a:cubicBezTo>
                      <a:pt x="48" y="83"/>
                      <a:pt x="42" y="85"/>
                      <a:pt x="35" y="89"/>
                    </a:cubicBezTo>
                    <a:cubicBezTo>
                      <a:pt x="20" y="98"/>
                      <a:pt x="0" y="142"/>
                      <a:pt x="4" y="140"/>
                    </a:cubicBezTo>
                    <a:cubicBezTo>
                      <a:pt x="8" y="138"/>
                      <a:pt x="48" y="147"/>
                      <a:pt x="64" y="138"/>
                    </a:cubicBezTo>
                    <a:cubicBezTo>
                      <a:pt x="79" y="129"/>
                      <a:pt x="86" y="112"/>
                      <a:pt x="84" y="96"/>
                    </a:cubicBezTo>
                    <a:cubicBezTo>
                      <a:pt x="85" y="96"/>
                      <a:pt x="86" y="96"/>
                      <a:pt x="87" y="96"/>
                    </a:cubicBezTo>
                    <a:cubicBezTo>
                      <a:pt x="102" y="85"/>
                      <a:pt x="108" y="66"/>
                      <a:pt x="102" y="4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57" name="íṧ1ide"/>
              <p:cNvSpPr/>
              <p:nvPr/>
            </p:nvSpPr>
            <p:spPr bwMode="auto">
              <a:xfrm>
                <a:off x="1725104" y="5534178"/>
                <a:ext cx="83793" cy="78061"/>
              </a:xfrm>
              <a:custGeom>
                <a:avLst/>
                <a:gdLst>
                  <a:gd name="T0" fmla="*/ 62 w 64"/>
                  <a:gd name="T1" fmla="*/ 38 h 49"/>
                  <a:gd name="T2" fmla="*/ 27 w 64"/>
                  <a:gd name="T3" fmla="*/ 43 h 49"/>
                  <a:gd name="T4" fmla="*/ 2 w 64"/>
                  <a:gd name="T5" fmla="*/ 6 h 49"/>
                  <a:gd name="T6" fmla="*/ 47 w 64"/>
                  <a:gd name="T7" fmla="*/ 6 h 49"/>
                  <a:gd name="T8" fmla="*/ 62 w 64"/>
                  <a:gd name="T9" fmla="*/ 3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49">
                    <a:moveTo>
                      <a:pt x="62" y="38"/>
                    </a:moveTo>
                    <a:cubicBezTo>
                      <a:pt x="53" y="47"/>
                      <a:pt x="39" y="49"/>
                      <a:pt x="27" y="43"/>
                    </a:cubicBezTo>
                    <a:cubicBezTo>
                      <a:pt x="15" y="37"/>
                      <a:pt x="5" y="8"/>
                      <a:pt x="2" y="6"/>
                    </a:cubicBezTo>
                    <a:cubicBezTo>
                      <a:pt x="0" y="4"/>
                      <a:pt x="35" y="0"/>
                      <a:pt x="47" y="6"/>
                    </a:cubicBezTo>
                    <a:cubicBezTo>
                      <a:pt x="58" y="12"/>
                      <a:pt x="64" y="26"/>
                      <a:pt x="62" y="3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58" name="îšļiḍe"/>
              <p:cNvSpPr/>
              <p:nvPr/>
            </p:nvSpPr>
            <p:spPr bwMode="auto">
              <a:xfrm>
                <a:off x="1691063" y="5460801"/>
                <a:ext cx="90340" cy="73378"/>
              </a:xfrm>
              <a:custGeom>
                <a:avLst/>
                <a:gdLst>
                  <a:gd name="T0" fmla="*/ 68 w 68"/>
                  <a:gd name="T1" fmla="*/ 32 h 47"/>
                  <a:gd name="T2" fmla="*/ 34 w 68"/>
                  <a:gd name="T3" fmla="*/ 44 h 47"/>
                  <a:gd name="T4" fmla="*/ 3 w 68"/>
                  <a:gd name="T5" fmla="*/ 12 h 47"/>
                  <a:gd name="T6" fmla="*/ 46 w 68"/>
                  <a:gd name="T7" fmla="*/ 4 h 47"/>
                  <a:gd name="T8" fmla="*/ 68 w 68"/>
                  <a:gd name="T9" fmla="*/ 3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47">
                    <a:moveTo>
                      <a:pt x="68" y="32"/>
                    </a:moveTo>
                    <a:cubicBezTo>
                      <a:pt x="60" y="42"/>
                      <a:pt x="47" y="47"/>
                      <a:pt x="34" y="44"/>
                    </a:cubicBezTo>
                    <a:cubicBezTo>
                      <a:pt x="22" y="40"/>
                      <a:pt x="6" y="14"/>
                      <a:pt x="3" y="12"/>
                    </a:cubicBezTo>
                    <a:cubicBezTo>
                      <a:pt x="0" y="11"/>
                      <a:pt x="34" y="0"/>
                      <a:pt x="46" y="4"/>
                    </a:cubicBezTo>
                    <a:cubicBezTo>
                      <a:pt x="59" y="7"/>
                      <a:pt x="67" y="19"/>
                      <a:pt x="68" y="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59" name="íṩlíḑè"/>
              <p:cNvSpPr/>
              <p:nvPr/>
            </p:nvSpPr>
            <p:spPr bwMode="auto">
              <a:xfrm>
                <a:off x="1873051" y="5424893"/>
                <a:ext cx="70701" cy="118653"/>
              </a:xfrm>
              <a:custGeom>
                <a:avLst/>
                <a:gdLst>
                  <a:gd name="T0" fmla="*/ 18 w 53"/>
                  <a:gd name="T1" fmla="*/ 75 h 75"/>
                  <a:gd name="T2" fmla="*/ 5 w 53"/>
                  <a:gd name="T3" fmla="*/ 38 h 75"/>
                  <a:gd name="T4" fmla="*/ 40 w 53"/>
                  <a:gd name="T5" fmla="*/ 3 h 75"/>
                  <a:gd name="T6" fmla="*/ 49 w 53"/>
                  <a:gd name="T7" fmla="*/ 51 h 75"/>
                  <a:gd name="T8" fmla="*/ 18 w 53"/>
                  <a:gd name="T9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75">
                    <a:moveTo>
                      <a:pt x="18" y="75"/>
                    </a:moveTo>
                    <a:cubicBezTo>
                      <a:pt x="6" y="67"/>
                      <a:pt x="0" y="52"/>
                      <a:pt x="5" y="38"/>
                    </a:cubicBezTo>
                    <a:cubicBezTo>
                      <a:pt x="9" y="24"/>
                      <a:pt x="38" y="6"/>
                      <a:pt x="40" y="3"/>
                    </a:cubicBezTo>
                    <a:cubicBezTo>
                      <a:pt x="41" y="0"/>
                      <a:pt x="53" y="37"/>
                      <a:pt x="49" y="51"/>
                    </a:cubicBezTo>
                    <a:cubicBezTo>
                      <a:pt x="45" y="65"/>
                      <a:pt x="32" y="74"/>
                      <a:pt x="18" y="7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60" name="íşlîḑè"/>
              <p:cNvSpPr/>
              <p:nvPr/>
            </p:nvSpPr>
            <p:spPr bwMode="auto">
              <a:xfrm>
                <a:off x="1518239" y="5735576"/>
                <a:ext cx="116526" cy="104602"/>
              </a:xfrm>
              <a:custGeom>
                <a:avLst/>
                <a:gdLst>
                  <a:gd name="T0" fmla="*/ 84 w 88"/>
                  <a:gd name="T1" fmla="*/ 14 h 67"/>
                  <a:gd name="T2" fmla="*/ 65 w 88"/>
                  <a:gd name="T3" fmla="*/ 58 h 67"/>
                  <a:gd name="T4" fmla="*/ 4 w 88"/>
                  <a:gd name="T5" fmla="*/ 60 h 67"/>
                  <a:gd name="T6" fmla="*/ 36 w 88"/>
                  <a:gd name="T7" fmla="*/ 9 h 67"/>
                  <a:gd name="T8" fmla="*/ 84 w 88"/>
                  <a:gd name="T9" fmla="*/ 14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67">
                    <a:moveTo>
                      <a:pt x="84" y="14"/>
                    </a:moveTo>
                    <a:cubicBezTo>
                      <a:pt x="88" y="31"/>
                      <a:pt x="80" y="49"/>
                      <a:pt x="65" y="58"/>
                    </a:cubicBezTo>
                    <a:cubicBezTo>
                      <a:pt x="49" y="67"/>
                      <a:pt x="8" y="59"/>
                      <a:pt x="4" y="60"/>
                    </a:cubicBezTo>
                    <a:cubicBezTo>
                      <a:pt x="0" y="62"/>
                      <a:pt x="20" y="18"/>
                      <a:pt x="36" y="9"/>
                    </a:cubicBezTo>
                    <a:cubicBezTo>
                      <a:pt x="52" y="0"/>
                      <a:pt x="71" y="3"/>
                      <a:pt x="84" y="1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61" name="i$ļídé"/>
              <p:cNvSpPr/>
              <p:nvPr/>
            </p:nvSpPr>
            <p:spPr bwMode="auto">
              <a:xfrm>
                <a:off x="1613816" y="5549790"/>
                <a:ext cx="73319" cy="68694"/>
              </a:xfrm>
              <a:custGeom>
                <a:avLst/>
                <a:gdLst>
                  <a:gd name="T0" fmla="*/ 54 w 56"/>
                  <a:gd name="T1" fmla="*/ 10 h 43"/>
                  <a:gd name="T2" fmla="*/ 41 w 56"/>
                  <a:gd name="T3" fmla="*/ 38 h 43"/>
                  <a:gd name="T4" fmla="*/ 3 w 56"/>
                  <a:gd name="T5" fmla="*/ 39 h 43"/>
                  <a:gd name="T6" fmla="*/ 23 w 56"/>
                  <a:gd name="T7" fmla="*/ 6 h 43"/>
                  <a:gd name="T8" fmla="*/ 54 w 56"/>
                  <a:gd name="T9" fmla="*/ 1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43">
                    <a:moveTo>
                      <a:pt x="54" y="10"/>
                    </a:moveTo>
                    <a:cubicBezTo>
                      <a:pt x="56" y="20"/>
                      <a:pt x="51" y="32"/>
                      <a:pt x="41" y="38"/>
                    </a:cubicBezTo>
                    <a:cubicBezTo>
                      <a:pt x="31" y="43"/>
                      <a:pt x="5" y="38"/>
                      <a:pt x="3" y="39"/>
                    </a:cubicBezTo>
                    <a:cubicBezTo>
                      <a:pt x="0" y="40"/>
                      <a:pt x="13" y="12"/>
                      <a:pt x="23" y="6"/>
                    </a:cubicBezTo>
                    <a:cubicBezTo>
                      <a:pt x="33" y="0"/>
                      <a:pt x="45" y="2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62" name="íṧḷide"/>
              <p:cNvSpPr/>
              <p:nvPr/>
            </p:nvSpPr>
            <p:spPr bwMode="auto">
              <a:xfrm>
                <a:off x="1694991" y="5615361"/>
                <a:ext cx="74629" cy="67133"/>
              </a:xfrm>
              <a:custGeom>
                <a:avLst/>
                <a:gdLst>
                  <a:gd name="T0" fmla="*/ 54 w 56"/>
                  <a:gd name="T1" fmla="*/ 9 h 43"/>
                  <a:gd name="T2" fmla="*/ 41 w 56"/>
                  <a:gd name="T3" fmla="*/ 38 h 43"/>
                  <a:gd name="T4" fmla="*/ 3 w 56"/>
                  <a:gd name="T5" fmla="*/ 39 h 43"/>
                  <a:gd name="T6" fmla="*/ 23 w 56"/>
                  <a:gd name="T7" fmla="*/ 6 h 43"/>
                  <a:gd name="T8" fmla="*/ 54 w 56"/>
                  <a:gd name="T9" fmla="*/ 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43">
                    <a:moveTo>
                      <a:pt x="54" y="9"/>
                    </a:moveTo>
                    <a:cubicBezTo>
                      <a:pt x="56" y="20"/>
                      <a:pt x="51" y="32"/>
                      <a:pt x="41" y="38"/>
                    </a:cubicBezTo>
                    <a:cubicBezTo>
                      <a:pt x="31" y="43"/>
                      <a:pt x="6" y="38"/>
                      <a:pt x="3" y="39"/>
                    </a:cubicBezTo>
                    <a:cubicBezTo>
                      <a:pt x="0" y="40"/>
                      <a:pt x="13" y="12"/>
                      <a:pt x="23" y="6"/>
                    </a:cubicBezTo>
                    <a:cubicBezTo>
                      <a:pt x="33" y="0"/>
                      <a:pt x="46" y="2"/>
                      <a:pt x="54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  <p:sp>
            <p:nvSpPr>
              <p:cNvPr id="63" name="íśļïḋê"/>
              <p:cNvSpPr/>
              <p:nvPr/>
            </p:nvSpPr>
            <p:spPr bwMode="auto">
              <a:xfrm>
                <a:off x="1615125" y="5688739"/>
                <a:ext cx="171515" cy="226377"/>
              </a:xfrm>
              <a:custGeom>
                <a:avLst/>
                <a:gdLst>
                  <a:gd name="T0" fmla="*/ 100 w 130"/>
                  <a:gd name="T1" fmla="*/ 5 h 143"/>
                  <a:gd name="T2" fmla="*/ 70 w 130"/>
                  <a:gd name="T3" fmla="*/ 60 h 143"/>
                  <a:gd name="T4" fmla="*/ 76 w 130"/>
                  <a:gd name="T5" fmla="*/ 84 h 143"/>
                  <a:gd name="T6" fmla="*/ 36 w 130"/>
                  <a:gd name="T7" fmla="*/ 84 h 143"/>
                  <a:gd name="T8" fmla="*/ 4 w 130"/>
                  <a:gd name="T9" fmla="*/ 136 h 143"/>
                  <a:gd name="T10" fmla="*/ 64 w 130"/>
                  <a:gd name="T11" fmla="*/ 134 h 143"/>
                  <a:gd name="T12" fmla="*/ 84 w 130"/>
                  <a:gd name="T13" fmla="*/ 93 h 143"/>
                  <a:gd name="T14" fmla="*/ 99 w 130"/>
                  <a:gd name="T15" fmla="*/ 102 h 143"/>
                  <a:gd name="T16" fmla="*/ 130 w 130"/>
                  <a:gd name="T17" fmla="*/ 61 h 143"/>
                  <a:gd name="T18" fmla="*/ 100 w 130"/>
                  <a:gd name="T19" fmla="*/ 5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0" h="143">
                    <a:moveTo>
                      <a:pt x="100" y="5"/>
                    </a:moveTo>
                    <a:cubicBezTo>
                      <a:pt x="100" y="9"/>
                      <a:pt x="70" y="41"/>
                      <a:pt x="70" y="60"/>
                    </a:cubicBezTo>
                    <a:cubicBezTo>
                      <a:pt x="69" y="69"/>
                      <a:pt x="72" y="77"/>
                      <a:pt x="76" y="84"/>
                    </a:cubicBezTo>
                    <a:cubicBezTo>
                      <a:pt x="64" y="77"/>
                      <a:pt x="49" y="77"/>
                      <a:pt x="36" y="84"/>
                    </a:cubicBezTo>
                    <a:cubicBezTo>
                      <a:pt x="20" y="93"/>
                      <a:pt x="0" y="137"/>
                      <a:pt x="4" y="136"/>
                    </a:cubicBezTo>
                    <a:cubicBezTo>
                      <a:pt x="8" y="134"/>
                      <a:pt x="49" y="143"/>
                      <a:pt x="64" y="134"/>
                    </a:cubicBezTo>
                    <a:cubicBezTo>
                      <a:pt x="79" y="125"/>
                      <a:pt x="86" y="109"/>
                      <a:pt x="84" y="93"/>
                    </a:cubicBezTo>
                    <a:cubicBezTo>
                      <a:pt x="89" y="97"/>
                      <a:pt x="94" y="100"/>
                      <a:pt x="99" y="102"/>
                    </a:cubicBezTo>
                    <a:cubicBezTo>
                      <a:pt x="116" y="97"/>
                      <a:pt x="129" y="81"/>
                      <a:pt x="130" y="61"/>
                    </a:cubicBezTo>
                    <a:cubicBezTo>
                      <a:pt x="130" y="42"/>
                      <a:pt x="101" y="0"/>
                      <a:pt x="100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21" name="组合 220"/>
          <p:cNvGrpSpPr/>
          <p:nvPr/>
        </p:nvGrpSpPr>
        <p:grpSpPr>
          <a:xfrm>
            <a:off x="1691680" y="1635646"/>
            <a:ext cx="5811589" cy="962704"/>
            <a:chOff x="1895769" y="1785273"/>
            <a:chExt cx="5811589" cy="962704"/>
          </a:xfrm>
        </p:grpSpPr>
        <p:grpSp>
          <p:nvGrpSpPr>
            <p:cNvPr id="7" name="iśļîḋe"/>
            <p:cNvGrpSpPr/>
            <p:nvPr/>
          </p:nvGrpSpPr>
          <p:grpSpPr>
            <a:xfrm>
              <a:off x="1895769" y="1785273"/>
              <a:ext cx="1623190" cy="681403"/>
              <a:chOff x="9137748" y="2246943"/>
              <a:chExt cx="2164253" cy="908538"/>
            </a:xfrm>
          </p:grpSpPr>
          <p:sp>
            <p:nvSpPr>
              <p:cNvPr id="29" name="íS1ïḑe"/>
              <p:cNvSpPr/>
              <p:nvPr/>
            </p:nvSpPr>
            <p:spPr bwMode="auto">
              <a:xfrm>
                <a:off x="9137748" y="2598082"/>
                <a:ext cx="2164253" cy="55739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anchor="t" anchorCtr="0">
                <a:normAutofit fontScale="70000" lnSpcReduction="2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3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  <p:sp>
            <p:nvSpPr>
              <p:cNvPr id="30" name="iŝḷíḑê"/>
              <p:cNvSpPr txBox="1"/>
              <p:nvPr/>
            </p:nvSpPr>
            <p:spPr bwMode="auto">
              <a:xfrm>
                <a:off x="9137748" y="2246943"/>
                <a:ext cx="2164253" cy="35113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b="1" dirty="0">
                    <a:solidFill>
                      <a:schemeClr val="accent3"/>
                    </a:solidFill>
                    <a:cs typeface="+mn-ea"/>
                    <a:sym typeface="+mn-lt"/>
                  </a:rPr>
                  <a:t>点击输入标题</a:t>
                </a:r>
                <a:endParaRPr lang="en-US" altLang="zh-CN" sz="1800" b="1" dirty="0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îṥḻídè"/>
            <p:cNvGrpSpPr/>
            <p:nvPr/>
          </p:nvGrpSpPr>
          <p:grpSpPr>
            <a:xfrm>
              <a:off x="3904244" y="1785273"/>
              <a:ext cx="1623190" cy="681403"/>
              <a:chOff x="9137748" y="2246943"/>
              <a:chExt cx="2164253" cy="908538"/>
            </a:xfrm>
          </p:grpSpPr>
          <p:sp>
            <p:nvSpPr>
              <p:cNvPr id="27" name="iṣlîdê"/>
              <p:cNvSpPr/>
              <p:nvPr/>
            </p:nvSpPr>
            <p:spPr bwMode="auto">
              <a:xfrm>
                <a:off x="9137748" y="2598082"/>
                <a:ext cx="2164253" cy="55739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anchor="t" anchorCtr="0">
                <a:normAutofit fontScale="70000" lnSpcReduction="2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3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  <p:sp>
            <p:nvSpPr>
              <p:cNvPr id="28" name="îsḷiḓé"/>
              <p:cNvSpPr txBox="1"/>
              <p:nvPr/>
            </p:nvSpPr>
            <p:spPr bwMode="auto">
              <a:xfrm>
                <a:off x="9137748" y="2246943"/>
                <a:ext cx="2164253" cy="35113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b="1" dirty="0">
                    <a:solidFill>
                      <a:schemeClr val="accent3"/>
                    </a:solidFill>
                    <a:cs typeface="+mn-ea"/>
                    <a:sym typeface="+mn-lt"/>
                  </a:rPr>
                  <a:t>点击输入标题</a:t>
                </a:r>
                <a:endParaRPr lang="en-US" altLang="zh-CN" sz="1800" b="1" dirty="0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išḷïdé"/>
            <p:cNvGrpSpPr/>
            <p:nvPr/>
          </p:nvGrpSpPr>
          <p:grpSpPr>
            <a:xfrm>
              <a:off x="6084168" y="1785273"/>
              <a:ext cx="1623190" cy="681403"/>
              <a:chOff x="9137748" y="2246943"/>
              <a:chExt cx="2164253" cy="908538"/>
            </a:xfrm>
          </p:grpSpPr>
          <p:sp>
            <p:nvSpPr>
              <p:cNvPr id="25" name="íśľïde"/>
              <p:cNvSpPr/>
              <p:nvPr/>
            </p:nvSpPr>
            <p:spPr bwMode="auto">
              <a:xfrm>
                <a:off x="9137748" y="2598082"/>
                <a:ext cx="2164253" cy="55739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anchor="t" anchorCtr="0">
                <a:normAutofit fontScale="70000" lnSpcReduction="2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3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  <p:sp>
            <p:nvSpPr>
              <p:cNvPr id="26" name="ïṥḷíḋé"/>
              <p:cNvSpPr txBox="1"/>
              <p:nvPr/>
            </p:nvSpPr>
            <p:spPr bwMode="auto">
              <a:xfrm>
                <a:off x="9137748" y="2246943"/>
                <a:ext cx="2164253" cy="35113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b="1" dirty="0">
                    <a:solidFill>
                      <a:schemeClr val="accent3"/>
                    </a:solidFill>
                    <a:cs typeface="+mn-ea"/>
                    <a:sym typeface="+mn-lt"/>
                  </a:rPr>
                  <a:t>点击输入标题</a:t>
                </a:r>
                <a:endParaRPr lang="en-US" altLang="zh-CN" sz="1800" b="1" dirty="0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</p:grpSp>
        <p:cxnSp>
          <p:nvCxnSpPr>
            <p:cNvPr id="10" name="直接连接符 9"/>
            <p:cNvCxnSpPr/>
            <p:nvPr/>
          </p:nvCxnSpPr>
          <p:spPr>
            <a:xfrm>
              <a:off x="3634176" y="1785273"/>
              <a:ext cx="0" cy="66316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5848422" y="1785273"/>
              <a:ext cx="0" cy="67001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íṩlidè"/>
            <p:cNvSpPr txBox="1"/>
            <p:nvPr/>
          </p:nvSpPr>
          <p:spPr>
            <a:xfrm>
              <a:off x="2431677" y="2584311"/>
              <a:ext cx="551375" cy="163666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prstTxWarp prst="textPlain">
                <a:avLst/>
              </a:prstTxWarp>
              <a:normAutofit fontScale="25000" lnSpcReduction="20000"/>
            </a:bodyPr>
            <a:lstStyle/>
            <a:p>
              <a:r>
                <a:rPr lang="en-US" altLang="zh-CN" sz="5400" dirty="0">
                  <a:solidFill>
                    <a:schemeClr val="accent3"/>
                  </a:solidFill>
                  <a:cs typeface="+mn-ea"/>
                  <a:sym typeface="+mn-lt"/>
                </a:rPr>
                <a:t>1</a:t>
              </a:r>
              <a:r>
                <a:rPr lang="en-US" sz="5400" dirty="0">
                  <a:solidFill>
                    <a:schemeClr val="accent3"/>
                  </a:solidFill>
                  <a:cs typeface="+mn-ea"/>
                  <a:sym typeface="+mn-lt"/>
                </a:rPr>
                <a:t>86,456K</a:t>
              </a:r>
              <a:endParaRPr lang="en-US" sz="5400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16" name="ïSlîḋê"/>
            <p:cNvSpPr txBox="1"/>
            <p:nvPr/>
          </p:nvSpPr>
          <p:spPr>
            <a:xfrm>
              <a:off x="4440151" y="2584311"/>
              <a:ext cx="551375" cy="163666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prstTxWarp prst="textPlain">
                <a:avLst/>
              </a:prstTxWarp>
              <a:normAutofit fontScale="25000" lnSpcReduction="20000"/>
            </a:bodyPr>
            <a:lstStyle/>
            <a:p>
              <a:r>
                <a:rPr lang="en-US" altLang="zh-CN" sz="5400" dirty="0">
                  <a:solidFill>
                    <a:schemeClr val="accent3"/>
                  </a:solidFill>
                  <a:cs typeface="+mn-ea"/>
                  <a:sym typeface="+mn-lt"/>
                </a:rPr>
                <a:t>1</a:t>
              </a:r>
              <a:r>
                <a:rPr lang="en-US" sz="5400" dirty="0">
                  <a:solidFill>
                    <a:schemeClr val="accent3"/>
                  </a:solidFill>
                  <a:cs typeface="+mn-ea"/>
                  <a:sym typeface="+mn-lt"/>
                </a:rPr>
                <a:t>86,456K</a:t>
              </a:r>
              <a:endParaRPr lang="en-US" sz="5400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17" name="íŝ1iďe"/>
            <p:cNvSpPr txBox="1"/>
            <p:nvPr/>
          </p:nvSpPr>
          <p:spPr>
            <a:xfrm>
              <a:off x="6620075" y="2584311"/>
              <a:ext cx="551375" cy="163666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prstTxWarp prst="textPlain">
                <a:avLst/>
              </a:prstTxWarp>
              <a:normAutofit fontScale="25000" lnSpcReduction="20000"/>
            </a:bodyPr>
            <a:lstStyle/>
            <a:p>
              <a:r>
                <a:rPr lang="en-US" altLang="zh-CN" sz="5400" dirty="0">
                  <a:solidFill>
                    <a:schemeClr val="accent3"/>
                  </a:solidFill>
                  <a:cs typeface="+mn-ea"/>
                  <a:sym typeface="+mn-lt"/>
                </a:rPr>
                <a:t>1</a:t>
              </a:r>
              <a:r>
                <a:rPr lang="en-US" sz="5400" dirty="0">
                  <a:solidFill>
                    <a:schemeClr val="accent3"/>
                  </a:solidFill>
                  <a:cs typeface="+mn-ea"/>
                  <a:sym typeface="+mn-lt"/>
                </a:rPr>
                <a:t>86,456K</a:t>
              </a:r>
              <a:endParaRPr lang="en-US" sz="5400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22" name="TextBox 48"/>
          <p:cNvSpPr txBox="1"/>
          <p:nvPr/>
        </p:nvSpPr>
        <p:spPr>
          <a:xfrm>
            <a:off x="611560" y="483518"/>
            <a:ext cx="164426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  <a:endParaRPr lang="en-GB" altLang="zh-CN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ïSlîḓê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/>
        </p:nvGrpSpPr>
        <p:grpSpPr>
          <a:xfrm>
            <a:off x="3203848" y="1761932"/>
            <a:ext cx="2808312" cy="3402106"/>
            <a:chOff x="4051301" y="1907109"/>
            <a:chExt cx="4089401" cy="4954070"/>
          </a:xfrm>
        </p:grpSpPr>
        <p:grpSp>
          <p:nvGrpSpPr>
            <p:cNvPr id="39" name="isľiḋê"/>
            <p:cNvGrpSpPr/>
            <p:nvPr/>
          </p:nvGrpSpPr>
          <p:grpSpPr bwMode="auto">
            <a:xfrm>
              <a:off x="4051301" y="1907109"/>
              <a:ext cx="4089401" cy="4954070"/>
              <a:chOff x="2056" y="2"/>
              <a:chExt cx="3566" cy="4320"/>
            </a:xfrm>
          </p:grpSpPr>
          <p:sp>
            <p:nvSpPr>
              <p:cNvPr id="145" name="ïṧľïḓê"/>
              <p:cNvSpPr/>
              <p:nvPr/>
            </p:nvSpPr>
            <p:spPr bwMode="auto">
              <a:xfrm>
                <a:off x="5078" y="2764"/>
                <a:ext cx="544" cy="668"/>
              </a:xfrm>
              <a:custGeom>
                <a:avLst/>
                <a:gdLst>
                  <a:gd name="T0" fmla="*/ 190 w 318"/>
                  <a:gd name="T1" fmla="*/ 317 h 391"/>
                  <a:gd name="T2" fmla="*/ 237 w 318"/>
                  <a:gd name="T3" fmla="*/ 269 h 391"/>
                  <a:gd name="T4" fmla="*/ 272 w 318"/>
                  <a:gd name="T5" fmla="*/ 172 h 391"/>
                  <a:gd name="T6" fmla="*/ 297 w 318"/>
                  <a:gd name="T7" fmla="*/ 115 h 391"/>
                  <a:gd name="T8" fmla="*/ 305 w 318"/>
                  <a:gd name="T9" fmla="*/ 80 h 391"/>
                  <a:gd name="T10" fmla="*/ 318 w 318"/>
                  <a:gd name="T11" fmla="*/ 24 h 391"/>
                  <a:gd name="T12" fmla="*/ 257 w 318"/>
                  <a:gd name="T13" fmla="*/ 27 h 391"/>
                  <a:gd name="T14" fmla="*/ 212 w 318"/>
                  <a:gd name="T15" fmla="*/ 109 h 391"/>
                  <a:gd name="T16" fmla="*/ 140 w 318"/>
                  <a:gd name="T17" fmla="*/ 244 h 391"/>
                  <a:gd name="T18" fmla="*/ 0 w 318"/>
                  <a:gd name="T19" fmla="*/ 317 h 391"/>
                  <a:gd name="T20" fmla="*/ 19 w 318"/>
                  <a:gd name="T21" fmla="*/ 391 h 391"/>
                  <a:gd name="T22" fmla="*/ 190 w 318"/>
                  <a:gd name="T23" fmla="*/ 317 h 3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8" h="391">
                    <a:moveTo>
                      <a:pt x="190" y="317"/>
                    </a:moveTo>
                    <a:cubicBezTo>
                      <a:pt x="190" y="317"/>
                      <a:pt x="229" y="283"/>
                      <a:pt x="237" y="269"/>
                    </a:cubicBezTo>
                    <a:cubicBezTo>
                      <a:pt x="251" y="245"/>
                      <a:pt x="261" y="197"/>
                      <a:pt x="272" y="172"/>
                    </a:cubicBezTo>
                    <a:cubicBezTo>
                      <a:pt x="278" y="159"/>
                      <a:pt x="291" y="128"/>
                      <a:pt x="297" y="115"/>
                    </a:cubicBezTo>
                    <a:cubicBezTo>
                      <a:pt x="300" y="107"/>
                      <a:pt x="304" y="89"/>
                      <a:pt x="305" y="80"/>
                    </a:cubicBezTo>
                    <a:cubicBezTo>
                      <a:pt x="308" y="66"/>
                      <a:pt x="318" y="24"/>
                      <a:pt x="318" y="24"/>
                    </a:cubicBezTo>
                    <a:cubicBezTo>
                      <a:pt x="318" y="24"/>
                      <a:pt x="294" y="0"/>
                      <a:pt x="257" y="27"/>
                    </a:cubicBezTo>
                    <a:cubicBezTo>
                      <a:pt x="223" y="53"/>
                      <a:pt x="212" y="109"/>
                      <a:pt x="212" y="109"/>
                    </a:cubicBezTo>
                    <a:cubicBezTo>
                      <a:pt x="212" y="109"/>
                      <a:pt x="141" y="208"/>
                      <a:pt x="140" y="244"/>
                    </a:cubicBezTo>
                    <a:cubicBezTo>
                      <a:pt x="0" y="317"/>
                      <a:pt x="0" y="317"/>
                      <a:pt x="0" y="317"/>
                    </a:cubicBezTo>
                    <a:cubicBezTo>
                      <a:pt x="19" y="391"/>
                      <a:pt x="19" y="391"/>
                      <a:pt x="19" y="391"/>
                    </a:cubicBezTo>
                    <a:lnTo>
                      <a:pt x="190" y="317"/>
                    </a:lnTo>
                    <a:close/>
                  </a:path>
                </a:pathLst>
              </a:custGeom>
              <a:solidFill>
                <a:srgbClr val="FF8A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6" name="ïSľîḍè"/>
              <p:cNvSpPr/>
              <p:nvPr/>
            </p:nvSpPr>
            <p:spPr bwMode="auto">
              <a:xfrm>
                <a:off x="4010" y="2831"/>
                <a:ext cx="1520" cy="1491"/>
              </a:xfrm>
              <a:custGeom>
                <a:avLst/>
                <a:gdLst>
                  <a:gd name="T0" fmla="*/ 260 w 888"/>
                  <a:gd name="T1" fmla="*/ 873 h 873"/>
                  <a:gd name="T2" fmla="*/ 276 w 888"/>
                  <a:gd name="T3" fmla="*/ 778 h 873"/>
                  <a:gd name="T4" fmla="*/ 285 w 888"/>
                  <a:gd name="T5" fmla="*/ 732 h 873"/>
                  <a:gd name="T6" fmla="*/ 557 w 888"/>
                  <a:gd name="T7" fmla="*/ 571 h 873"/>
                  <a:gd name="T8" fmla="*/ 666 w 888"/>
                  <a:gd name="T9" fmla="*/ 460 h 873"/>
                  <a:gd name="T10" fmla="*/ 734 w 888"/>
                  <a:gd name="T11" fmla="*/ 417 h 873"/>
                  <a:gd name="T12" fmla="*/ 764 w 888"/>
                  <a:gd name="T13" fmla="*/ 379 h 873"/>
                  <a:gd name="T14" fmla="*/ 808 w 888"/>
                  <a:gd name="T15" fmla="*/ 331 h 873"/>
                  <a:gd name="T16" fmla="*/ 850 w 888"/>
                  <a:gd name="T17" fmla="*/ 195 h 873"/>
                  <a:gd name="T18" fmla="*/ 875 w 888"/>
                  <a:gd name="T19" fmla="*/ 123 h 873"/>
                  <a:gd name="T20" fmla="*/ 888 w 888"/>
                  <a:gd name="T21" fmla="*/ 30 h 873"/>
                  <a:gd name="T22" fmla="*/ 797 w 888"/>
                  <a:gd name="T23" fmla="*/ 65 h 873"/>
                  <a:gd name="T24" fmla="*/ 771 w 888"/>
                  <a:gd name="T25" fmla="*/ 158 h 873"/>
                  <a:gd name="T26" fmla="*/ 727 w 888"/>
                  <a:gd name="T27" fmla="*/ 249 h 873"/>
                  <a:gd name="T28" fmla="*/ 671 w 888"/>
                  <a:gd name="T29" fmla="*/ 285 h 873"/>
                  <a:gd name="T30" fmla="*/ 653 w 888"/>
                  <a:gd name="T31" fmla="*/ 230 h 873"/>
                  <a:gd name="T32" fmla="*/ 589 w 888"/>
                  <a:gd name="T33" fmla="*/ 234 h 873"/>
                  <a:gd name="T34" fmla="*/ 471 w 888"/>
                  <a:gd name="T35" fmla="*/ 300 h 873"/>
                  <a:gd name="T36" fmla="*/ 443 w 888"/>
                  <a:gd name="T37" fmla="*/ 334 h 873"/>
                  <a:gd name="T38" fmla="*/ 364 w 888"/>
                  <a:gd name="T39" fmla="*/ 388 h 873"/>
                  <a:gd name="T40" fmla="*/ 285 w 888"/>
                  <a:gd name="T41" fmla="*/ 390 h 873"/>
                  <a:gd name="T42" fmla="*/ 23 w 888"/>
                  <a:gd name="T43" fmla="*/ 602 h 873"/>
                  <a:gd name="T44" fmla="*/ 19 w 888"/>
                  <a:gd name="T45" fmla="*/ 674 h 873"/>
                  <a:gd name="T46" fmla="*/ 5 w 888"/>
                  <a:gd name="T47" fmla="*/ 760 h 873"/>
                  <a:gd name="T48" fmla="*/ 0 w 888"/>
                  <a:gd name="T49" fmla="*/ 873 h 873"/>
                  <a:gd name="T50" fmla="*/ 260 w 888"/>
                  <a:gd name="T51" fmla="*/ 873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88" h="873">
                    <a:moveTo>
                      <a:pt x="260" y="873"/>
                    </a:moveTo>
                    <a:cubicBezTo>
                      <a:pt x="260" y="873"/>
                      <a:pt x="264" y="844"/>
                      <a:pt x="276" y="778"/>
                    </a:cubicBezTo>
                    <a:cubicBezTo>
                      <a:pt x="281" y="753"/>
                      <a:pt x="284" y="736"/>
                      <a:pt x="285" y="732"/>
                    </a:cubicBezTo>
                    <a:cubicBezTo>
                      <a:pt x="311" y="666"/>
                      <a:pt x="502" y="614"/>
                      <a:pt x="557" y="571"/>
                    </a:cubicBezTo>
                    <a:cubicBezTo>
                      <a:pt x="588" y="548"/>
                      <a:pt x="635" y="484"/>
                      <a:pt x="666" y="460"/>
                    </a:cubicBezTo>
                    <a:cubicBezTo>
                      <a:pt x="682" y="448"/>
                      <a:pt x="719" y="431"/>
                      <a:pt x="734" y="417"/>
                    </a:cubicBezTo>
                    <a:cubicBezTo>
                      <a:pt x="743" y="408"/>
                      <a:pt x="756" y="389"/>
                      <a:pt x="764" y="379"/>
                    </a:cubicBezTo>
                    <a:cubicBezTo>
                      <a:pt x="774" y="366"/>
                      <a:pt x="800" y="345"/>
                      <a:pt x="808" y="331"/>
                    </a:cubicBezTo>
                    <a:cubicBezTo>
                      <a:pt x="826" y="300"/>
                      <a:pt x="839" y="229"/>
                      <a:pt x="850" y="195"/>
                    </a:cubicBezTo>
                    <a:cubicBezTo>
                      <a:pt x="856" y="177"/>
                      <a:pt x="871" y="142"/>
                      <a:pt x="875" y="123"/>
                    </a:cubicBezTo>
                    <a:cubicBezTo>
                      <a:pt x="881" y="100"/>
                      <a:pt x="888" y="30"/>
                      <a:pt x="888" y="30"/>
                    </a:cubicBezTo>
                    <a:cubicBezTo>
                      <a:pt x="888" y="30"/>
                      <a:pt x="838" y="0"/>
                      <a:pt x="797" y="65"/>
                    </a:cubicBezTo>
                    <a:cubicBezTo>
                      <a:pt x="784" y="85"/>
                      <a:pt x="781" y="136"/>
                      <a:pt x="771" y="158"/>
                    </a:cubicBezTo>
                    <a:cubicBezTo>
                      <a:pt x="765" y="171"/>
                      <a:pt x="732" y="216"/>
                      <a:pt x="727" y="249"/>
                    </a:cubicBezTo>
                    <a:cubicBezTo>
                      <a:pt x="725" y="259"/>
                      <a:pt x="697" y="266"/>
                      <a:pt x="671" y="285"/>
                    </a:cubicBezTo>
                    <a:cubicBezTo>
                      <a:pt x="671" y="285"/>
                      <a:pt x="687" y="249"/>
                      <a:pt x="653" y="230"/>
                    </a:cubicBezTo>
                    <a:cubicBezTo>
                      <a:pt x="639" y="222"/>
                      <a:pt x="605" y="229"/>
                      <a:pt x="589" y="234"/>
                    </a:cubicBezTo>
                    <a:cubicBezTo>
                      <a:pt x="557" y="243"/>
                      <a:pt x="510" y="259"/>
                      <a:pt x="471" y="300"/>
                    </a:cubicBezTo>
                    <a:cubicBezTo>
                      <a:pt x="464" y="307"/>
                      <a:pt x="450" y="327"/>
                      <a:pt x="443" y="334"/>
                    </a:cubicBezTo>
                    <a:cubicBezTo>
                      <a:pt x="425" y="352"/>
                      <a:pt x="388" y="381"/>
                      <a:pt x="364" y="388"/>
                    </a:cubicBezTo>
                    <a:cubicBezTo>
                      <a:pt x="342" y="394"/>
                      <a:pt x="326" y="386"/>
                      <a:pt x="285" y="390"/>
                    </a:cubicBezTo>
                    <a:cubicBezTo>
                      <a:pt x="202" y="398"/>
                      <a:pt x="86" y="431"/>
                      <a:pt x="23" y="602"/>
                    </a:cubicBezTo>
                    <a:cubicBezTo>
                      <a:pt x="17" y="618"/>
                      <a:pt x="21" y="657"/>
                      <a:pt x="19" y="674"/>
                    </a:cubicBezTo>
                    <a:cubicBezTo>
                      <a:pt x="18" y="696"/>
                      <a:pt x="6" y="739"/>
                      <a:pt x="5" y="760"/>
                    </a:cubicBezTo>
                    <a:cubicBezTo>
                      <a:pt x="1" y="802"/>
                      <a:pt x="0" y="873"/>
                      <a:pt x="0" y="873"/>
                    </a:cubicBezTo>
                    <a:lnTo>
                      <a:pt x="260" y="873"/>
                    </a:lnTo>
                    <a:close/>
                  </a:path>
                </a:pathLst>
              </a:custGeom>
              <a:solidFill>
                <a:srgbClr val="FFA9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7" name="îŝļíḓè"/>
              <p:cNvSpPr/>
              <p:nvPr/>
            </p:nvSpPr>
            <p:spPr bwMode="auto">
              <a:xfrm>
                <a:off x="4623" y="3259"/>
                <a:ext cx="558" cy="591"/>
              </a:xfrm>
              <a:custGeom>
                <a:avLst/>
                <a:gdLst>
                  <a:gd name="T0" fmla="*/ 0 w 326"/>
                  <a:gd name="T1" fmla="*/ 346 h 346"/>
                  <a:gd name="T2" fmla="*/ 62 w 326"/>
                  <a:gd name="T3" fmla="*/ 288 h 346"/>
                  <a:gd name="T4" fmla="*/ 103 w 326"/>
                  <a:gd name="T5" fmla="*/ 227 h 346"/>
                  <a:gd name="T6" fmla="*/ 167 w 326"/>
                  <a:gd name="T7" fmla="*/ 179 h 346"/>
                  <a:gd name="T8" fmla="*/ 214 w 326"/>
                  <a:gd name="T9" fmla="*/ 122 h 346"/>
                  <a:gd name="T10" fmla="*/ 286 w 326"/>
                  <a:gd name="T11" fmla="*/ 51 h 346"/>
                  <a:gd name="T12" fmla="*/ 316 w 326"/>
                  <a:gd name="T13" fmla="*/ 0 h 346"/>
                  <a:gd name="T14" fmla="*/ 303 w 326"/>
                  <a:gd name="T15" fmla="*/ 51 h 346"/>
                  <a:gd name="T16" fmla="*/ 204 w 326"/>
                  <a:gd name="T17" fmla="*/ 165 h 346"/>
                  <a:gd name="T18" fmla="*/ 115 w 326"/>
                  <a:gd name="T19" fmla="*/ 249 h 346"/>
                  <a:gd name="T20" fmla="*/ 81 w 326"/>
                  <a:gd name="T21" fmla="*/ 296 h 346"/>
                  <a:gd name="T22" fmla="*/ 0 w 326"/>
                  <a:gd name="T23" fmla="*/ 346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6" h="346">
                    <a:moveTo>
                      <a:pt x="0" y="346"/>
                    </a:moveTo>
                    <a:cubicBezTo>
                      <a:pt x="0" y="346"/>
                      <a:pt x="50" y="301"/>
                      <a:pt x="62" y="288"/>
                    </a:cubicBezTo>
                    <a:cubicBezTo>
                      <a:pt x="75" y="276"/>
                      <a:pt x="91" y="239"/>
                      <a:pt x="103" y="227"/>
                    </a:cubicBezTo>
                    <a:cubicBezTo>
                      <a:pt x="118" y="213"/>
                      <a:pt x="154" y="193"/>
                      <a:pt x="167" y="179"/>
                    </a:cubicBezTo>
                    <a:cubicBezTo>
                      <a:pt x="181" y="165"/>
                      <a:pt x="203" y="138"/>
                      <a:pt x="214" y="122"/>
                    </a:cubicBezTo>
                    <a:cubicBezTo>
                      <a:pt x="225" y="109"/>
                      <a:pt x="266" y="75"/>
                      <a:pt x="286" y="51"/>
                    </a:cubicBezTo>
                    <a:cubicBezTo>
                      <a:pt x="312" y="20"/>
                      <a:pt x="316" y="0"/>
                      <a:pt x="316" y="0"/>
                    </a:cubicBezTo>
                    <a:cubicBezTo>
                      <a:pt x="316" y="0"/>
                      <a:pt x="326" y="24"/>
                      <a:pt x="303" y="51"/>
                    </a:cubicBezTo>
                    <a:cubicBezTo>
                      <a:pt x="273" y="85"/>
                      <a:pt x="245" y="89"/>
                      <a:pt x="204" y="165"/>
                    </a:cubicBezTo>
                    <a:cubicBezTo>
                      <a:pt x="193" y="184"/>
                      <a:pt x="131" y="232"/>
                      <a:pt x="115" y="249"/>
                    </a:cubicBezTo>
                    <a:cubicBezTo>
                      <a:pt x="105" y="259"/>
                      <a:pt x="92" y="286"/>
                      <a:pt x="81" y="296"/>
                    </a:cubicBezTo>
                    <a:cubicBezTo>
                      <a:pt x="65" y="310"/>
                      <a:pt x="0" y="346"/>
                      <a:pt x="0" y="346"/>
                    </a:cubicBezTo>
                    <a:close/>
                  </a:path>
                </a:pathLst>
              </a:custGeom>
              <a:solidFill>
                <a:srgbClr val="FF8A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8" name="îṥļidé"/>
              <p:cNvSpPr/>
              <p:nvPr/>
            </p:nvSpPr>
            <p:spPr bwMode="auto">
              <a:xfrm>
                <a:off x="4982" y="3259"/>
                <a:ext cx="170" cy="161"/>
              </a:xfrm>
              <a:custGeom>
                <a:avLst/>
                <a:gdLst>
                  <a:gd name="T0" fmla="*/ 3 w 99"/>
                  <a:gd name="T1" fmla="*/ 57 h 94"/>
                  <a:gd name="T2" fmla="*/ 39 w 99"/>
                  <a:gd name="T3" fmla="*/ 4 h 94"/>
                  <a:gd name="T4" fmla="*/ 90 w 99"/>
                  <a:gd name="T5" fmla="*/ 35 h 94"/>
                  <a:gd name="T6" fmla="*/ 42 w 99"/>
                  <a:gd name="T7" fmla="*/ 85 h 94"/>
                  <a:gd name="T8" fmla="*/ 3 w 99"/>
                  <a:gd name="T9" fmla="*/ 57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94">
                    <a:moveTo>
                      <a:pt x="3" y="57"/>
                    </a:moveTo>
                    <a:cubicBezTo>
                      <a:pt x="0" y="41"/>
                      <a:pt x="24" y="9"/>
                      <a:pt x="39" y="4"/>
                    </a:cubicBezTo>
                    <a:cubicBezTo>
                      <a:pt x="54" y="0"/>
                      <a:pt x="99" y="22"/>
                      <a:pt x="90" y="35"/>
                    </a:cubicBezTo>
                    <a:cubicBezTo>
                      <a:pt x="82" y="47"/>
                      <a:pt x="52" y="75"/>
                      <a:pt x="42" y="85"/>
                    </a:cubicBezTo>
                    <a:cubicBezTo>
                      <a:pt x="34" y="94"/>
                      <a:pt x="5" y="68"/>
                      <a:pt x="3" y="57"/>
                    </a:cubicBezTo>
                    <a:close/>
                  </a:path>
                </a:pathLst>
              </a:custGeom>
              <a:solidFill>
                <a:srgbClr val="F9C4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9" name="îs1ïḍe"/>
              <p:cNvSpPr/>
              <p:nvPr/>
            </p:nvSpPr>
            <p:spPr bwMode="auto">
              <a:xfrm>
                <a:off x="2056" y="2749"/>
                <a:ext cx="534" cy="676"/>
              </a:xfrm>
              <a:custGeom>
                <a:avLst/>
                <a:gdLst>
                  <a:gd name="T0" fmla="*/ 122 w 312"/>
                  <a:gd name="T1" fmla="*/ 320 h 396"/>
                  <a:gd name="T2" fmla="*/ 76 w 312"/>
                  <a:gd name="T3" fmla="*/ 270 h 396"/>
                  <a:gd name="T4" fmla="*/ 42 w 312"/>
                  <a:gd name="T5" fmla="*/ 173 h 396"/>
                  <a:gd name="T6" fmla="*/ 19 w 312"/>
                  <a:gd name="T7" fmla="*/ 115 h 396"/>
                  <a:gd name="T8" fmla="*/ 11 w 312"/>
                  <a:gd name="T9" fmla="*/ 80 h 396"/>
                  <a:gd name="T10" fmla="*/ 0 w 312"/>
                  <a:gd name="T11" fmla="*/ 24 h 396"/>
                  <a:gd name="T12" fmla="*/ 60 w 312"/>
                  <a:gd name="T13" fmla="*/ 28 h 396"/>
                  <a:gd name="T14" fmla="*/ 104 w 312"/>
                  <a:gd name="T15" fmla="*/ 111 h 396"/>
                  <a:gd name="T16" fmla="*/ 173 w 312"/>
                  <a:gd name="T17" fmla="*/ 247 h 396"/>
                  <a:gd name="T18" fmla="*/ 312 w 312"/>
                  <a:gd name="T19" fmla="*/ 323 h 396"/>
                  <a:gd name="T20" fmla="*/ 292 w 312"/>
                  <a:gd name="T21" fmla="*/ 396 h 396"/>
                  <a:gd name="T22" fmla="*/ 122 w 312"/>
                  <a:gd name="T23" fmla="*/ 32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2" h="396">
                    <a:moveTo>
                      <a:pt x="122" y="320"/>
                    </a:moveTo>
                    <a:cubicBezTo>
                      <a:pt x="122" y="320"/>
                      <a:pt x="84" y="285"/>
                      <a:pt x="76" y="270"/>
                    </a:cubicBezTo>
                    <a:cubicBezTo>
                      <a:pt x="62" y="246"/>
                      <a:pt x="53" y="198"/>
                      <a:pt x="42" y="173"/>
                    </a:cubicBezTo>
                    <a:cubicBezTo>
                      <a:pt x="37" y="160"/>
                      <a:pt x="24" y="128"/>
                      <a:pt x="19" y="115"/>
                    </a:cubicBezTo>
                    <a:cubicBezTo>
                      <a:pt x="16" y="107"/>
                      <a:pt x="13" y="89"/>
                      <a:pt x="11" y="80"/>
                    </a:cubicBezTo>
                    <a:cubicBezTo>
                      <a:pt x="8" y="66"/>
                      <a:pt x="0" y="24"/>
                      <a:pt x="0" y="24"/>
                    </a:cubicBezTo>
                    <a:cubicBezTo>
                      <a:pt x="0" y="24"/>
                      <a:pt x="24" y="0"/>
                      <a:pt x="60" y="28"/>
                    </a:cubicBezTo>
                    <a:cubicBezTo>
                      <a:pt x="94" y="55"/>
                      <a:pt x="104" y="111"/>
                      <a:pt x="104" y="111"/>
                    </a:cubicBezTo>
                    <a:cubicBezTo>
                      <a:pt x="104" y="111"/>
                      <a:pt x="173" y="211"/>
                      <a:pt x="173" y="247"/>
                    </a:cubicBezTo>
                    <a:cubicBezTo>
                      <a:pt x="312" y="323"/>
                      <a:pt x="312" y="323"/>
                      <a:pt x="312" y="323"/>
                    </a:cubicBezTo>
                    <a:cubicBezTo>
                      <a:pt x="292" y="396"/>
                      <a:pt x="292" y="396"/>
                      <a:pt x="292" y="396"/>
                    </a:cubicBezTo>
                    <a:lnTo>
                      <a:pt x="122" y="320"/>
                    </a:lnTo>
                    <a:close/>
                  </a:path>
                </a:pathLst>
              </a:custGeom>
              <a:solidFill>
                <a:srgbClr val="FF8A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0" name="íṥlîḋé"/>
              <p:cNvSpPr/>
              <p:nvPr/>
            </p:nvSpPr>
            <p:spPr bwMode="auto">
              <a:xfrm>
                <a:off x="2147" y="2819"/>
                <a:ext cx="1490" cy="1503"/>
              </a:xfrm>
              <a:custGeom>
                <a:avLst/>
                <a:gdLst>
                  <a:gd name="T0" fmla="*/ 611 w 871"/>
                  <a:gd name="T1" fmla="*/ 880 h 880"/>
                  <a:gd name="T2" fmla="*/ 597 w 871"/>
                  <a:gd name="T3" fmla="*/ 789 h 880"/>
                  <a:gd name="T4" fmla="*/ 589 w 871"/>
                  <a:gd name="T5" fmla="*/ 742 h 880"/>
                  <a:gd name="T6" fmla="*/ 320 w 871"/>
                  <a:gd name="T7" fmla="*/ 577 h 880"/>
                  <a:gd name="T8" fmla="*/ 213 w 871"/>
                  <a:gd name="T9" fmla="*/ 464 h 880"/>
                  <a:gd name="T10" fmla="*/ 146 w 871"/>
                  <a:gd name="T11" fmla="*/ 419 h 880"/>
                  <a:gd name="T12" fmla="*/ 117 w 871"/>
                  <a:gd name="T13" fmla="*/ 381 h 880"/>
                  <a:gd name="T14" fmla="*/ 74 w 871"/>
                  <a:gd name="T15" fmla="*/ 331 h 880"/>
                  <a:gd name="T16" fmla="*/ 34 w 871"/>
                  <a:gd name="T17" fmla="*/ 195 h 880"/>
                  <a:gd name="T18" fmla="*/ 11 w 871"/>
                  <a:gd name="T19" fmla="*/ 122 h 880"/>
                  <a:gd name="T20" fmla="*/ 0 w 871"/>
                  <a:gd name="T21" fmla="*/ 29 h 880"/>
                  <a:gd name="T22" fmla="*/ 90 w 871"/>
                  <a:gd name="T23" fmla="*/ 66 h 880"/>
                  <a:gd name="T24" fmla="*/ 114 w 871"/>
                  <a:gd name="T25" fmla="*/ 160 h 880"/>
                  <a:gd name="T26" fmla="*/ 157 w 871"/>
                  <a:gd name="T27" fmla="*/ 251 h 880"/>
                  <a:gd name="T28" fmla="*/ 211 w 871"/>
                  <a:gd name="T29" fmla="*/ 288 h 880"/>
                  <a:gd name="T30" fmla="*/ 231 w 871"/>
                  <a:gd name="T31" fmla="*/ 233 h 880"/>
                  <a:gd name="T32" fmla="*/ 294 w 871"/>
                  <a:gd name="T33" fmla="*/ 238 h 880"/>
                  <a:gd name="T34" fmla="*/ 411 w 871"/>
                  <a:gd name="T35" fmla="*/ 307 h 880"/>
                  <a:gd name="T36" fmla="*/ 439 w 871"/>
                  <a:gd name="T37" fmla="*/ 342 h 880"/>
                  <a:gd name="T38" fmla="*/ 517 w 871"/>
                  <a:gd name="T39" fmla="*/ 397 h 880"/>
                  <a:gd name="T40" fmla="*/ 595 w 871"/>
                  <a:gd name="T41" fmla="*/ 400 h 880"/>
                  <a:gd name="T42" fmla="*/ 853 w 871"/>
                  <a:gd name="T43" fmla="*/ 617 h 880"/>
                  <a:gd name="T44" fmla="*/ 856 w 871"/>
                  <a:gd name="T45" fmla="*/ 690 h 880"/>
                  <a:gd name="T46" fmla="*/ 869 w 871"/>
                  <a:gd name="T47" fmla="*/ 776 h 880"/>
                  <a:gd name="T48" fmla="*/ 870 w 871"/>
                  <a:gd name="T49" fmla="*/ 880 h 880"/>
                  <a:gd name="T50" fmla="*/ 611 w 871"/>
                  <a:gd name="T51" fmla="*/ 880 h 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71" h="880">
                    <a:moveTo>
                      <a:pt x="611" y="880"/>
                    </a:moveTo>
                    <a:cubicBezTo>
                      <a:pt x="611" y="880"/>
                      <a:pt x="608" y="855"/>
                      <a:pt x="597" y="789"/>
                    </a:cubicBezTo>
                    <a:cubicBezTo>
                      <a:pt x="593" y="764"/>
                      <a:pt x="590" y="747"/>
                      <a:pt x="589" y="742"/>
                    </a:cubicBezTo>
                    <a:cubicBezTo>
                      <a:pt x="564" y="676"/>
                      <a:pt x="375" y="621"/>
                      <a:pt x="320" y="577"/>
                    </a:cubicBezTo>
                    <a:cubicBezTo>
                      <a:pt x="290" y="552"/>
                      <a:pt x="244" y="488"/>
                      <a:pt x="213" y="464"/>
                    </a:cubicBezTo>
                    <a:cubicBezTo>
                      <a:pt x="198" y="451"/>
                      <a:pt x="161" y="433"/>
                      <a:pt x="146" y="419"/>
                    </a:cubicBezTo>
                    <a:cubicBezTo>
                      <a:pt x="137" y="410"/>
                      <a:pt x="125" y="391"/>
                      <a:pt x="117" y="381"/>
                    </a:cubicBezTo>
                    <a:cubicBezTo>
                      <a:pt x="107" y="367"/>
                      <a:pt x="82" y="346"/>
                      <a:pt x="74" y="331"/>
                    </a:cubicBezTo>
                    <a:cubicBezTo>
                      <a:pt x="56" y="300"/>
                      <a:pt x="44" y="229"/>
                      <a:pt x="34" y="195"/>
                    </a:cubicBezTo>
                    <a:cubicBezTo>
                      <a:pt x="28" y="177"/>
                      <a:pt x="15" y="141"/>
                      <a:pt x="11" y="122"/>
                    </a:cubicBezTo>
                    <a:cubicBezTo>
                      <a:pt x="5" y="99"/>
                      <a:pt x="0" y="29"/>
                      <a:pt x="0" y="29"/>
                    </a:cubicBezTo>
                    <a:cubicBezTo>
                      <a:pt x="0" y="29"/>
                      <a:pt x="51" y="0"/>
                      <a:pt x="90" y="66"/>
                    </a:cubicBezTo>
                    <a:cubicBezTo>
                      <a:pt x="102" y="86"/>
                      <a:pt x="105" y="137"/>
                      <a:pt x="114" y="160"/>
                    </a:cubicBezTo>
                    <a:cubicBezTo>
                      <a:pt x="120" y="173"/>
                      <a:pt x="152" y="218"/>
                      <a:pt x="157" y="251"/>
                    </a:cubicBezTo>
                    <a:cubicBezTo>
                      <a:pt x="158" y="262"/>
                      <a:pt x="186" y="268"/>
                      <a:pt x="211" y="288"/>
                    </a:cubicBezTo>
                    <a:cubicBezTo>
                      <a:pt x="211" y="288"/>
                      <a:pt x="197" y="252"/>
                      <a:pt x="231" y="233"/>
                    </a:cubicBezTo>
                    <a:cubicBezTo>
                      <a:pt x="245" y="226"/>
                      <a:pt x="279" y="234"/>
                      <a:pt x="294" y="238"/>
                    </a:cubicBezTo>
                    <a:cubicBezTo>
                      <a:pt x="327" y="249"/>
                      <a:pt x="373" y="265"/>
                      <a:pt x="411" y="307"/>
                    </a:cubicBezTo>
                    <a:cubicBezTo>
                      <a:pt x="418" y="315"/>
                      <a:pt x="432" y="335"/>
                      <a:pt x="439" y="342"/>
                    </a:cubicBezTo>
                    <a:cubicBezTo>
                      <a:pt x="457" y="360"/>
                      <a:pt x="493" y="390"/>
                      <a:pt x="517" y="397"/>
                    </a:cubicBezTo>
                    <a:cubicBezTo>
                      <a:pt x="539" y="404"/>
                      <a:pt x="555" y="396"/>
                      <a:pt x="595" y="400"/>
                    </a:cubicBezTo>
                    <a:cubicBezTo>
                      <a:pt x="678" y="410"/>
                      <a:pt x="793" y="445"/>
                      <a:pt x="853" y="617"/>
                    </a:cubicBezTo>
                    <a:cubicBezTo>
                      <a:pt x="859" y="634"/>
                      <a:pt x="855" y="672"/>
                      <a:pt x="856" y="690"/>
                    </a:cubicBezTo>
                    <a:cubicBezTo>
                      <a:pt x="857" y="712"/>
                      <a:pt x="867" y="754"/>
                      <a:pt x="869" y="776"/>
                    </a:cubicBezTo>
                    <a:cubicBezTo>
                      <a:pt x="871" y="818"/>
                      <a:pt x="870" y="880"/>
                      <a:pt x="870" y="880"/>
                    </a:cubicBezTo>
                    <a:lnTo>
                      <a:pt x="611" y="880"/>
                    </a:lnTo>
                    <a:close/>
                  </a:path>
                </a:pathLst>
              </a:custGeom>
              <a:solidFill>
                <a:srgbClr val="FFA9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1" name="išlîḓé"/>
              <p:cNvSpPr/>
              <p:nvPr/>
            </p:nvSpPr>
            <p:spPr bwMode="auto">
              <a:xfrm>
                <a:off x="2487" y="3252"/>
                <a:ext cx="548" cy="602"/>
              </a:xfrm>
              <a:custGeom>
                <a:avLst/>
                <a:gdLst>
                  <a:gd name="T0" fmla="*/ 320 w 320"/>
                  <a:gd name="T1" fmla="*/ 352 h 352"/>
                  <a:gd name="T2" fmla="*/ 258 w 320"/>
                  <a:gd name="T3" fmla="*/ 293 h 352"/>
                  <a:gd name="T4" fmla="*/ 219 w 320"/>
                  <a:gd name="T5" fmla="*/ 231 h 352"/>
                  <a:gd name="T6" fmla="*/ 155 w 320"/>
                  <a:gd name="T7" fmla="*/ 182 h 352"/>
                  <a:gd name="T8" fmla="*/ 109 w 320"/>
                  <a:gd name="T9" fmla="*/ 124 h 352"/>
                  <a:gd name="T10" fmla="*/ 39 w 320"/>
                  <a:gd name="T11" fmla="*/ 52 h 352"/>
                  <a:gd name="T12" fmla="*/ 10 w 320"/>
                  <a:gd name="T13" fmla="*/ 0 h 352"/>
                  <a:gd name="T14" fmla="*/ 23 w 320"/>
                  <a:gd name="T15" fmla="*/ 52 h 352"/>
                  <a:gd name="T16" fmla="*/ 119 w 320"/>
                  <a:gd name="T17" fmla="*/ 167 h 352"/>
                  <a:gd name="T18" fmla="*/ 206 w 320"/>
                  <a:gd name="T19" fmla="*/ 253 h 352"/>
                  <a:gd name="T20" fmla="*/ 240 w 320"/>
                  <a:gd name="T21" fmla="*/ 300 h 352"/>
                  <a:gd name="T22" fmla="*/ 320 w 320"/>
                  <a:gd name="T23" fmla="*/ 35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0" h="352">
                    <a:moveTo>
                      <a:pt x="320" y="352"/>
                    </a:moveTo>
                    <a:cubicBezTo>
                      <a:pt x="320" y="352"/>
                      <a:pt x="271" y="307"/>
                      <a:pt x="258" y="293"/>
                    </a:cubicBezTo>
                    <a:cubicBezTo>
                      <a:pt x="246" y="280"/>
                      <a:pt x="231" y="244"/>
                      <a:pt x="219" y="231"/>
                    </a:cubicBezTo>
                    <a:cubicBezTo>
                      <a:pt x="204" y="217"/>
                      <a:pt x="169" y="196"/>
                      <a:pt x="155" y="182"/>
                    </a:cubicBezTo>
                    <a:cubicBezTo>
                      <a:pt x="142" y="167"/>
                      <a:pt x="121" y="140"/>
                      <a:pt x="109" y="124"/>
                    </a:cubicBezTo>
                    <a:cubicBezTo>
                      <a:pt x="99" y="111"/>
                      <a:pt x="58" y="76"/>
                      <a:pt x="39" y="52"/>
                    </a:cubicBezTo>
                    <a:cubicBezTo>
                      <a:pt x="14" y="20"/>
                      <a:pt x="10" y="0"/>
                      <a:pt x="10" y="0"/>
                    </a:cubicBezTo>
                    <a:cubicBezTo>
                      <a:pt x="10" y="0"/>
                      <a:pt x="0" y="24"/>
                      <a:pt x="23" y="52"/>
                    </a:cubicBezTo>
                    <a:cubicBezTo>
                      <a:pt x="51" y="86"/>
                      <a:pt x="79" y="90"/>
                      <a:pt x="119" y="167"/>
                    </a:cubicBezTo>
                    <a:cubicBezTo>
                      <a:pt x="129" y="187"/>
                      <a:pt x="191" y="236"/>
                      <a:pt x="206" y="253"/>
                    </a:cubicBezTo>
                    <a:cubicBezTo>
                      <a:pt x="216" y="263"/>
                      <a:pt x="229" y="290"/>
                      <a:pt x="240" y="300"/>
                    </a:cubicBezTo>
                    <a:cubicBezTo>
                      <a:pt x="255" y="314"/>
                      <a:pt x="320" y="352"/>
                      <a:pt x="320" y="352"/>
                    </a:cubicBezTo>
                    <a:close/>
                  </a:path>
                </a:pathLst>
              </a:custGeom>
              <a:solidFill>
                <a:srgbClr val="FF8A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2" name="iṧḻíḋé"/>
              <p:cNvSpPr/>
              <p:nvPr/>
            </p:nvSpPr>
            <p:spPr bwMode="auto">
              <a:xfrm>
                <a:off x="2516" y="3254"/>
                <a:ext cx="168" cy="162"/>
              </a:xfrm>
              <a:custGeom>
                <a:avLst/>
                <a:gdLst>
                  <a:gd name="T0" fmla="*/ 95 w 98"/>
                  <a:gd name="T1" fmla="*/ 58 h 95"/>
                  <a:gd name="T2" fmla="*/ 60 w 98"/>
                  <a:gd name="T3" fmla="*/ 5 h 95"/>
                  <a:gd name="T4" fmla="*/ 8 w 98"/>
                  <a:gd name="T5" fmla="*/ 34 h 95"/>
                  <a:gd name="T6" fmla="*/ 56 w 98"/>
                  <a:gd name="T7" fmla="*/ 86 h 95"/>
                  <a:gd name="T8" fmla="*/ 95 w 98"/>
                  <a:gd name="T9" fmla="*/ 58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95">
                    <a:moveTo>
                      <a:pt x="95" y="58"/>
                    </a:moveTo>
                    <a:cubicBezTo>
                      <a:pt x="98" y="42"/>
                      <a:pt x="76" y="10"/>
                      <a:pt x="60" y="5"/>
                    </a:cubicBezTo>
                    <a:cubicBezTo>
                      <a:pt x="45" y="0"/>
                      <a:pt x="0" y="21"/>
                      <a:pt x="8" y="34"/>
                    </a:cubicBezTo>
                    <a:cubicBezTo>
                      <a:pt x="17" y="47"/>
                      <a:pt x="46" y="75"/>
                      <a:pt x="56" y="86"/>
                    </a:cubicBezTo>
                    <a:cubicBezTo>
                      <a:pt x="64" y="95"/>
                      <a:pt x="93" y="69"/>
                      <a:pt x="95" y="58"/>
                    </a:cubicBezTo>
                    <a:close/>
                  </a:path>
                </a:pathLst>
              </a:custGeom>
              <a:solidFill>
                <a:srgbClr val="F9C4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3" name="íšḷïďè"/>
              <p:cNvSpPr/>
              <p:nvPr/>
            </p:nvSpPr>
            <p:spPr bwMode="auto">
              <a:xfrm>
                <a:off x="4745" y="707"/>
                <a:ext cx="213" cy="200"/>
              </a:xfrm>
              <a:custGeom>
                <a:avLst/>
                <a:gdLst>
                  <a:gd name="T0" fmla="*/ 213 w 213"/>
                  <a:gd name="T1" fmla="*/ 0 h 200"/>
                  <a:gd name="T2" fmla="*/ 20 w 213"/>
                  <a:gd name="T3" fmla="*/ 200 h 200"/>
                  <a:gd name="T4" fmla="*/ 0 w 213"/>
                  <a:gd name="T5" fmla="*/ 178 h 200"/>
                  <a:gd name="T6" fmla="*/ 213 w 213"/>
                  <a:gd name="T7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3" h="200">
                    <a:moveTo>
                      <a:pt x="213" y="0"/>
                    </a:moveTo>
                    <a:lnTo>
                      <a:pt x="20" y="200"/>
                    </a:lnTo>
                    <a:lnTo>
                      <a:pt x="0" y="178"/>
                    </a:lnTo>
                    <a:lnTo>
                      <a:pt x="213" y="0"/>
                    </a:lnTo>
                    <a:close/>
                  </a:path>
                </a:pathLst>
              </a:custGeom>
              <a:solidFill>
                <a:srgbClr val="6D24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4" name="ïŝḷîḍé"/>
              <p:cNvSpPr/>
              <p:nvPr/>
            </p:nvSpPr>
            <p:spPr bwMode="auto">
              <a:xfrm>
                <a:off x="4755" y="769"/>
                <a:ext cx="263" cy="191"/>
              </a:xfrm>
              <a:custGeom>
                <a:avLst/>
                <a:gdLst>
                  <a:gd name="T0" fmla="*/ 263 w 263"/>
                  <a:gd name="T1" fmla="*/ 0 h 191"/>
                  <a:gd name="T2" fmla="*/ 19 w 263"/>
                  <a:gd name="T3" fmla="*/ 191 h 191"/>
                  <a:gd name="T4" fmla="*/ 0 w 263"/>
                  <a:gd name="T5" fmla="*/ 164 h 191"/>
                  <a:gd name="T6" fmla="*/ 263 w 263"/>
                  <a:gd name="T7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3" h="191">
                    <a:moveTo>
                      <a:pt x="263" y="0"/>
                    </a:moveTo>
                    <a:lnTo>
                      <a:pt x="19" y="191"/>
                    </a:lnTo>
                    <a:lnTo>
                      <a:pt x="0" y="164"/>
                    </a:lnTo>
                    <a:lnTo>
                      <a:pt x="263" y="0"/>
                    </a:lnTo>
                    <a:close/>
                  </a:path>
                </a:pathLst>
              </a:custGeom>
              <a:solidFill>
                <a:srgbClr val="6D24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5" name="îšļiḋê"/>
              <p:cNvSpPr/>
              <p:nvPr/>
            </p:nvSpPr>
            <p:spPr bwMode="auto">
              <a:xfrm>
                <a:off x="2427" y="998"/>
                <a:ext cx="315" cy="362"/>
              </a:xfrm>
              <a:custGeom>
                <a:avLst/>
                <a:gdLst>
                  <a:gd name="T0" fmla="*/ 86 w 315"/>
                  <a:gd name="T1" fmla="*/ 104 h 362"/>
                  <a:gd name="T2" fmla="*/ 154 w 315"/>
                  <a:gd name="T3" fmla="*/ 102 h 362"/>
                  <a:gd name="T4" fmla="*/ 199 w 315"/>
                  <a:gd name="T5" fmla="*/ 99 h 362"/>
                  <a:gd name="T6" fmla="*/ 308 w 315"/>
                  <a:gd name="T7" fmla="*/ 150 h 362"/>
                  <a:gd name="T8" fmla="*/ 315 w 315"/>
                  <a:gd name="T9" fmla="*/ 136 h 362"/>
                  <a:gd name="T10" fmla="*/ 65 w 315"/>
                  <a:gd name="T11" fmla="*/ 0 h 362"/>
                  <a:gd name="T12" fmla="*/ 0 w 315"/>
                  <a:gd name="T13" fmla="*/ 275 h 362"/>
                  <a:gd name="T14" fmla="*/ 206 w 315"/>
                  <a:gd name="T15" fmla="*/ 362 h 362"/>
                  <a:gd name="T16" fmla="*/ 206 w 315"/>
                  <a:gd name="T17" fmla="*/ 326 h 362"/>
                  <a:gd name="T18" fmla="*/ 9 w 315"/>
                  <a:gd name="T19" fmla="*/ 249 h 362"/>
                  <a:gd name="T20" fmla="*/ 36 w 315"/>
                  <a:gd name="T21" fmla="*/ 208 h 362"/>
                  <a:gd name="T22" fmla="*/ 225 w 315"/>
                  <a:gd name="T23" fmla="*/ 300 h 362"/>
                  <a:gd name="T24" fmla="*/ 240 w 315"/>
                  <a:gd name="T25" fmla="*/ 290 h 362"/>
                  <a:gd name="T26" fmla="*/ 31 w 315"/>
                  <a:gd name="T27" fmla="*/ 184 h 362"/>
                  <a:gd name="T28" fmla="*/ 84 w 315"/>
                  <a:gd name="T29" fmla="*/ 36 h 362"/>
                  <a:gd name="T30" fmla="*/ 180 w 315"/>
                  <a:gd name="T31" fmla="*/ 82 h 362"/>
                  <a:gd name="T32" fmla="*/ 149 w 315"/>
                  <a:gd name="T33" fmla="*/ 94 h 362"/>
                  <a:gd name="T34" fmla="*/ 86 w 315"/>
                  <a:gd name="T35" fmla="*/ 10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5" h="362">
                    <a:moveTo>
                      <a:pt x="86" y="104"/>
                    </a:moveTo>
                    <a:lnTo>
                      <a:pt x="154" y="102"/>
                    </a:lnTo>
                    <a:lnTo>
                      <a:pt x="199" y="99"/>
                    </a:lnTo>
                    <a:lnTo>
                      <a:pt x="308" y="150"/>
                    </a:lnTo>
                    <a:lnTo>
                      <a:pt x="315" y="136"/>
                    </a:lnTo>
                    <a:lnTo>
                      <a:pt x="65" y="0"/>
                    </a:lnTo>
                    <a:lnTo>
                      <a:pt x="0" y="275"/>
                    </a:lnTo>
                    <a:lnTo>
                      <a:pt x="206" y="362"/>
                    </a:lnTo>
                    <a:lnTo>
                      <a:pt x="206" y="326"/>
                    </a:lnTo>
                    <a:lnTo>
                      <a:pt x="9" y="249"/>
                    </a:lnTo>
                    <a:lnTo>
                      <a:pt x="36" y="208"/>
                    </a:lnTo>
                    <a:lnTo>
                      <a:pt x="225" y="300"/>
                    </a:lnTo>
                    <a:lnTo>
                      <a:pt x="240" y="290"/>
                    </a:lnTo>
                    <a:lnTo>
                      <a:pt x="31" y="184"/>
                    </a:lnTo>
                    <a:lnTo>
                      <a:pt x="84" y="36"/>
                    </a:lnTo>
                    <a:lnTo>
                      <a:pt x="180" y="82"/>
                    </a:lnTo>
                    <a:lnTo>
                      <a:pt x="149" y="94"/>
                    </a:lnTo>
                    <a:lnTo>
                      <a:pt x="86" y="104"/>
                    </a:lnTo>
                    <a:close/>
                  </a:path>
                </a:pathLst>
              </a:custGeom>
              <a:solidFill>
                <a:srgbClr val="6D24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6" name="işľïḍê"/>
              <p:cNvSpPr/>
              <p:nvPr/>
            </p:nvSpPr>
            <p:spPr bwMode="auto">
              <a:xfrm>
                <a:off x="4147" y="325"/>
                <a:ext cx="137" cy="222"/>
              </a:xfrm>
              <a:custGeom>
                <a:avLst/>
                <a:gdLst>
                  <a:gd name="T0" fmla="*/ 0 w 137"/>
                  <a:gd name="T1" fmla="*/ 213 h 222"/>
                  <a:gd name="T2" fmla="*/ 36 w 137"/>
                  <a:gd name="T3" fmla="*/ 1 h 222"/>
                  <a:gd name="T4" fmla="*/ 64 w 137"/>
                  <a:gd name="T5" fmla="*/ 1 h 222"/>
                  <a:gd name="T6" fmla="*/ 53 w 137"/>
                  <a:gd name="T7" fmla="*/ 88 h 222"/>
                  <a:gd name="T8" fmla="*/ 129 w 137"/>
                  <a:gd name="T9" fmla="*/ 0 h 222"/>
                  <a:gd name="T10" fmla="*/ 137 w 137"/>
                  <a:gd name="T11" fmla="*/ 17 h 222"/>
                  <a:gd name="T12" fmla="*/ 64 w 137"/>
                  <a:gd name="T13" fmla="*/ 106 h 222"/>
                  <a:gd name="T14" fmla="*/ 36 w 137"/>
                  <a:gd name="T15" fmla="*/ 222 h 222"/>
                  <a:gd name="T16" fmla="*/ 0 w 137"/>
                  <a:gd name="T17" fmla="*/ 213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7" h="222">
                    <a:moveTo>
                      <a:pt x="0" y="213"/>
                    </a:moveTo>
                    <a:lnTo>
                      <a:pt x="36" y="1"/>
                    </a:lnTo>
                    <a:lnTo>
                      <a:pt x="64" y="1"/>
                    </a:lnTo>
                    <a:lnTo>
                      <a:pt x="53" y="88"/>
                    </a:lnTo>
                    <a:lnTo>
                      <a:pt x="129" y="0"/>
                    </a:lnTo>
                    <a:lnTo>
                      <a:pt x="137" y="17"/>
                    </a:lnTo>
                    <a:lnTo>
                      <a:pt x="64" y="106"/>
                    </a:lnTo>
                    <a:lnTo>
                      <a:pt x="36" y="222"/>
                    </a:lnTo>
                    <a:lnTo>
                      <a:pt x="0" y="213"/>
                    </a:lnTo>
                    <a:close/>
                  </a:path>
                </a:pathLst>
              </a:custGeom>
              <a:solidFill>
                <a:srgbClr val="6D24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7" name="íSḷïďè"/>
              <p:cNvSpPr/>
              <p:nvPr/>
            </p:nvSpPr>
            <p:spPr bwMode="auto">
              <a:xfrm>
                <a:off x="5075" y="1691"/>
                <a:ext cx="289" cy="34"/>
              </a:xfrm>
              <a:custGeom>
                <a:avLst/>
                <a:gdLst>
                  <a:gd name="T0" fmla="*/ 2 w 289"/>
                  <a:gd name="T1" fmla="*/ 34 h 34"/>
                  <a:gd name="T2" fmla="*/ 289 w 289"/>
                  <a:gd name="T3" fmla="*/ 4 h 34"/>
                  <a:gd name="T4" fmla="*/ 0 w 289"/>
                  <a:gd name="T5" fmla="*/ 0 h 34"/>
                  <a:gd name="T6" fmla="*/ 2 w 289"/>
                  <a:gd name="T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9" h="34">
                    <a:moveTo>
                      <a:pt x="2" y="34"/>
                    </a:moveTo>
                    <a:lnTo>
                      <a:pt x="289" y="4"/>
                    </a:lnTo>
                    <a:lnTo>
                      <a:pt x="0" y="0"/>
                    </a:lnTo>
                    <a:lnTo>
                      <a:pt x="2" y="34"/>
                    </a:lnTo>
                    <a:close/>
                  </a:path>
                </a:pathLst>
              </a:custGeom>
              <a:solidFill>
                <a:srgbClr val="6D24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8" name="ïśḻîḑé"/>
              <p:cNvSpPr/>
              <p:nvPr/>
            </p:nvSpPr>
            <p:spPr bwMode="auto">
              <a:xfrm>
                <a:off x="4291" y="309"/>
                <a:ext cx="116" cy="291"/>
              </a:xfrm>
              <a:custGeom>
                <a:avLst/>
                <a:gdLst>
                  <a:gd name="T0" fmla="*/ 116 w 116"/>
                  <a:gd name="T1" fmla="*/ 0 h 291"/>
                  <a:gd name="T2" fmla="*/ 0 w 116"/>
                  <a:gd name="T3" fmla="*/ 270 h 291"/>
                  <a:gd name="T4" fmla="*/ 27 w 116"/>
                  <a:gd name="T5" fmla="*/ 291 h 291"/>
                  <a:gd name="T6" fmla="*/ 116 w 116"/>
                  <a:gd name="T7" fmla="*/ 0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6" h="291">
                    <a:moveTo>
                      <a:pt x="116" y="0"/>
                    </a:moveTo>
                    <a:lnTo>
                      <a:pt x="0" y="270"/>
                    </a:lnTo>
                    <a:lnTo>
                      <a:pt x="27" y="291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6D24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9" name="íṣļïḓè"/>
              <p:cNvSpPr/>
              <p:nvPr/>
            </p:nvSpPr>
            <p:spPr bwMode="auto">
              <a:xfrm>
                <a:off x="4418" y="460"/>
                <a:ext cx="380" cy="331"/>
              </a:xfrm>
              <a:custGeom>
                <a:avLst/>
                <a:gdLst>
                  <a:gd name="T0" fmla="*/ 114 w 380"/>
                  <a:gd name="T1" fmla="*/ 0 h 331"/>
                  <a:gd name="T2" fmla="*/ 0 w 380"/>
                  <a:gd name="T3" fmla="*/ 191 h 331"/>
                  <a:gd name="T4" fmla="*/ 36 w 380"/>
                  <a:gd name="T5" fmla="*/ 196 h 331"/>
                  <a:gd name="T6" fmla="*/ 140 w 380"/>
                  <a:gd name="T7" fmla="*/ 12 h 331"/>
                  <a:gd name="T8" fmla="*/ 176 w 380"/>
                  <a:gd name="T9" fmla="*/ 44 h 331"/>
                  <a:gd name="T10" fmla="*/ 58 w 380"/>
                  <a:gd name="T11" fmla="*/ 218 h 331"/>
                  <a:gd name="T12" fmla="*/ 66 w 380"/>
                  <a:gd name="T13" fmla="*/ 235 h 331"/>
                  <a:gd name="T14" fmla="*/ 202 w 380"/>
                  <a:gd name="T15" fmla="*/ 42 h 331"/>
                  <a:gd name="T16" fmla="*/ 340 w 380"/>
                  <a:gd name="T17" fmla="*/ 116 h 331"/>
                  <a:gd name="T18" fmla="*/ 196 w 380"/>
                  <a:gd name="T19" fmla="*/ 322 h 331"/>
                  <a:gd name="T20" fmla="*/ 210 w 380"/>
                  <a:gd name="T21" fmla="*/ 331 h 331"/>
                  <a:gd name="T22" fmla="*/ 380 w 380"/>
                  <a:gd name="T23" fmla="*/ 100 h 331"/>
                  <a:gd name="T24" fmla="*/ 114 w 380"/>
                  <a:gd name="T25" fmla="*/ 0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0" h="331">
                    <a:moveTo>
                      <a:pt x="114" y="0"/>
                    </a:moveTo>
                    <a:lnTo>
                      <a:pt x="0" y="191"/>
                    </a:lnTo>
                    <a:lnTo>
                      <a:pt x="36" y="196"/>
                    </a:lnTo>
                    <a:lnTo>
                      <a:pt x="140" y="12"/>
                    </a:lnTo>
                    <a:lnTo>
                      <a:pt x="176" y="44"/>
                    </a:lnTo>
                    <a:lnTo>
                      <a:pt x="58" y="218"/>
                    </a:lnTo>
                    <a:lnTo>
                      <a:pt x="66" y="235"/>
                    </a:lnTo>
                    <a:lnTo>
                      <a:pt x="202" y="42"/>
                    </a:lnTo>
                    <a:lnTo>
                      <a:pt x="340" y="116"/>
                    </a:lnTo>
                    <a:lnTo>
                      <a:pt x="196" y="322"/>
                    </a:lnTo>
                    <a:lnTo>
                      <a:pt x="210" y="331"/>
                    </a:lnTo>
                    <a:lnTo>
                      <a:pt x="380" y="10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6D24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0" name="ïṡļîďê"/>
              <p:cNvSpPr/>
              <p:nvPr/>
            </p:nvSpPr>
            <p:spPr bwMode="auto">
              <a:xfrm>
                <a:off x="2807" y="697"/>
                <a:ext cx="134" cy="154"/>
              </a:xfrm>
              <a:custGeom>
                <a:avLst/>
                <a:gdLst>
                  <a:gd name="T0" fmla="*/ 0 w 134"/>
                  <a:gd name="T1" fmla="*/ 0 h 154"/>
                  <a:gd name="T2" fmla="*/ 134 w 134"/>
                  <a:gd name="T3" fmla="*/ 132 h 154"/>
                  <a:gd name="T4" fmla="*/ 115 w 134"/>
                  <a:gd name="T5" fmla="*/ 154 h 154"/>
                  <a:gd name="T6" fmla="*/ 0 w 134"/>
                  <a:gd name="T7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4" h="154">
                    <a:moveTo>
                      <a:pt x="0" y="0"/>
                    </a:moveTo>
                    <a:lnTo>
                      <a:pt x="134" y="132"/>
                    </a:lnTo>
                    <a:lnTo>
                      <a:pt x="115" y="15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24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1" name="iSļide"/>
              <p:cNvSpPr/>
              <p:nvPr/>
            </p:nvSpPr>
            <p:spPr bwMode="auto">
              <a:xfrm>
                <a:off x="2552" y="801"/>
                <a:ext cx="257" cy="202"/>
              </a:xfrm>
              <a:custGeom>
                <a:avLst/>
                <a:gdLst>
                  <a:gd name="T0" fmla="*/ 0 w 257"/>
                  <a:gd name="T1" fmla="*/ 0 h 202"/>
                  <a:gd name="T2" fmla="*/ 257 w 257"/>
                  <a:gd name="T3" fmla="*/ 176 h 202"/>
                  <a:gd name="T4" fmla="*/ 236 w 257"/>
                  <a:gd name="T5" fmla="*/ 202 h 202"/>
                  <a:gd name="T6" fmla="*/ 0 w 257"/>
                  <a:gd name="T7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7" h="202">
                    <a:moveTo>
                      <a:pt x="0" y="0"/>
                    </a:moveTo>
                    <a:lnTo>
                      <a:pt x="257" y="176"/>
                    </a:lnTo>
                    <a:lnTo>
                      <a:pt x="236" y="20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24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2" name="iṡļïḑê"/>
              <p:cNvSpPr/>
              <p:nvPr/>
            </p:nvSpPr>
            <p:spPr bwMode="auto">
              <a:xfrm>
                <a:off x="2405" y="2036"/>
                <a:ext cx="205" cy="65"/>
              </a:xfrm>
              <a:custGeom>
                <a:avLst/>
                <a:gdLst>
                  <a:gd name="T0" fmla="*/ 0 w 205"/>
                  <a:gd name="T1" fmla="*/ 65 h 65"/>
                  <a:gd name="T2" fmla="*/ 200 w 205"/>
                  <a:gd name="T3" fmla="*/ 0 h 65"/>
                  <a:gd name="T4" fmla="*/ 205 w 205"/>
                  <a:gd name="T5" fmla="*/ 46 h 65"/>
                  <a:gd name="T6" fmla="*/ 0 w 205"/>
                  <a:gd name="T7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65">
                    <a:moveTo>
                      <a:pt x="0" y="65"/>
                    </a:moveTo>
                    <a:lnTo>
                      <a:pt x="200" y="0"/>
                    </a:lnTo>
                    <a:lnTo>
                      <a:pt x="205" y="46"/>
                    </a:lnTo>
                    <a:lnTo>
                      <a:pt x="0" y="65"/>
                    </a:lnTo>
                    <a:close/>
                  </a:path>
                </a:pathLst>
              </a:custGeom>
              <a:solidFill>
                <a:srgbClr val="6D24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3" name="îşḻíḓe"/>
              <p:cNvSpPr/>
              <p:nvPr/>
            </p:nvSpPr>
            <p:spPr bwMode="auto">
              <a:xfrm>
                <a:off x="4082" y="99"/>
                <a:ext cx="331" cy="279"/>
              </a:xfrm>
              <a:custGeom>
                <a:avLst/>
                <a:gdLst>
                  <a:gd name="T0" fmla="*/ 140 w 193"/>
                  <a:gd name="T1" fmla="*/ 39 h 163"/>
                  <a:gd name="T2" fmla="*/ 112 w 193"/>
                  <a:gd name="T3" fmla="*/ 14 h 163"/>
                  <a:gd name="T4" fmla="*/ 60 w 193"/>
                  <a:gd name="T5" fmla="*/ 11 h 163"/>
                  <a:gd name="T6" fmla="*/ 44 w 193"/>
                  <a:gd name="T7" fmla="*/ 32 h 163"/>
                  <a:gd name="T8" fmla="*/ 23 w 193"/>
                  <a:gd name="T9" fmla="*/ 53 h 163"/>
                  <a:gd name="T10" fmla="*/ 20 w 193"/>
                  <a:gd name="T11" fmla="*/ 107 h 163"/>
                  <a:gd name="T12" fmla="*/ 24 w 193"/>
                  <a:gd name="T13" fmla="*/ 122 h 163"/>
                  <a:gd name="T14" fmla="*/ 27 w 193"/>
                  <a:gd name="T15" fmla="*/ 144 h 163"/>
                  <a:gd name="T16" fmla="*/ 70 w 193"/>
                  <a:gd name="T17" fmla="*/ 163 h 163"/>
                  <a:gd name="T18" fmla="*/ 103 w 193"/>
                  <a:gd name="T19" fmla="*/ 159 h 163"/>
                  <a:gd name="T20" fmla="*/ 128 w 193"/>
                  <a:gd name="T21" fmla="*/ 157 h 163"/>
                  <a:gd name="T22" fmla="*/ 173 w 193"/>
                  <a:gd name="T23" fmla="*/ 109 h 163"/>
                  <a:gd name="T24" fmla="*/ 140 w 193"/>
                  <a:gd name="T25" fmla="*/ 39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3" h="163">
                    <a:moveTo>
                      <a:pt x="140" y="39"/>
                    </a:moveTo>
                    <a:cubicBezTo>
                      <a:pt x="126" y="24"/>
                      <a:pt x="127" y="16"/>
                      <a:pt x="112" y="14"/>
                    </a:cubicBezTo>
                    <a:cubicBezTo>
                      <a:pt x="93" y="11"/>
                      <a:pt x="81" y="0"/>
                      <a:pt x="60" y="11"/>
                    </a:cubicBezTo>
                    <a:cubicBezTo>
                      <a:pt x="46" y="18"/>
                      <a:pt x="50" y="22"/>
                      <a:pt x="44" y="32"/>
                    </a:cubicBezTo>
                    <a:cubicBezTo>
                      <a:pt x="39" y="41"/>
                      <a:pt x="31" y="45"/>
                      <a:pt x="23" y="53"/>
                    </a:cubicBezTo>
                    <a:cubicBezTo>
                      <a:pt x="0" y="75"/>
                      <a:pt x="6" y="84"/>
                      <a:pt x="20" y="107"/>
                    </a:cubicBezTo>
                    <a:cubicBezTo>
                      <a:pt x="26" y="116"/>
                      <a:pt x="25" y="111"/>
                      <a:pt x="24" y="122"/>
                    </a:cubicBezTo>
                    <a:cubicBezTo>
                      <a:pt x="24" y="133"/>
                      <a:pt x="21" y="136"/>
                      <a:pt x="27" y="144"/>
                    </a:cubicBezTo>
                    <a:cubicBezTo>
                      <a:pt x="35" y="155"/>
                      <a:pt x="57" y="163"/>
                      <a:pt x="70" y="163"/>
                    </a:cubicBezTo>
                    <a:cubicBezTo>
                      <a:pt x="81" y="163"/>
                      <a:pt x="93" y="159"/>
                      <a:pt x="103" y="159"/>
                    </a:cubicBezTo>
                    <a:cubicBezTo>
                      <a:pt x="113" y="160"/>
                      <a:pt x="118" y="162"/>
                      <a:pt x="128" y="157"/>
                    </a:cubicBezTo>
                    <a:cubicBezTo>
                      <a:pt x="147" y="147"/>
                      <a:pt x="164" y="127"/>
                      <a:pt x="173" y="109"/>
                    </a:cubicBezTo>
                    <a:cubicBezTo>
                      <a:pt x="193" y="67"/>
                      <a:pt x="140" y="39"/>
                      <a:pt x="140" y="39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4" name="îslïḑé"/>
              <p:cNvSpPr/>
              <p:nvPr/>
            </p:nvSpPr>
            <p:spPr bwMode="auto">
              <a:xfrm>
                <a:off x="3242" y="338"/>
                <a:ext cx="108" cy="250"/>
              </a:xfrm>
              <a:custGeom>
                <a:avLst/>
                <a:gdLst>
                  <a:gd name="T0" fmla="*/ 74 w 108"/>
                  <a:gd name="T1" fmla="*/ 250 h 250"/>
                  <a:gd name="T2" fmla="*/ 0 w 108"/>
                  <a:gd name="T3" fmla="*/ 46 h 250"/>
                  <a:gd name="T4" fmla="*/ 24 w 108"/>
                  <a:gd name="T5" fmla="*/ 33 h 250"/>
                  <a:gd name="T6" fmla="*/ 58 w 108"/>
                  <a:gd name="T7" fmla="*/ 115 h 250"/>
                  <a:gd name="T8" fmla="*/ 80 w 108"/>
                  <a:gd name="T9" fmla="*/ 0 h 250"/>
                  <a:gd name="T10" fmla="*/ 96 w 108"/>
                  <a:gd name="T11" fmla="*/ 11 h 250"/>
                  <a:gd name="T12" fmla="*/ 75 w 108"/>
                  <a:gd name="T13" fmla="*/ 125 h 250"/>
                  <a:gd name="T14" fmla="*/ 108 w 108"/>
                  <a:gd name="T15" fmla="*/ 239 h 250"/>
                  <a:gd name="T16" fmla="*/ 74 w 108"/>
                  <a:gd name="T17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8" h="250">
                    <a:moveTo>
                      <a:pt x="74" y="250"/>
                    </a:moveTo>
                    <a:lnTo>
                      <a:pt x="0" y="46"/>
                    </a:lnTo>
                    <a:lnTo>
                      <a:pt x="24" y="33"/>
                    </a:lnTo>
                    <a:lnTo>
                      <a:pt x="58" y="115"/>
                    </a:lnTo>
                    <a:lnTo>
                      <a:pt x="80" y="0"/>
                    </a:lnTo>
                    <a:lnTo>
                      <a:pt x="96" y="11"/>
                    </a:lnTo>
                    <a:lnTo>
                      <a:pt x="75" y="125"/>
                    </a:lnTo>
                    <a:lnTo>
                      <a:pt x="108" y="239"/>
                    </a:lnTo>
                    <a:lnTo>
                      <a:pt x="74" y="250"/>
                    </a:lnTo>
                    <a:close/>
                  </a:path>
                </a:pathLst>
              </a:custGeom>
              <a:solidFill>
                <a:srgbClr val="6D24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5" name="iṩlïdê"/>
              <p:cNvSpPr/>
              <p:nvPr/>
            </p:nvSpPr>
            <p:spPr bwMode="auto">
              <a:xfrm>
                <a:off x="3107" y="154"/>
                <a:ext cx="287" cy="285"/>
              </a:xfrm>
              <a:custGeom>
                <a:avLst/>
                <a:gdLst>
                  <a:gd name="T0" fmla="*/ 104 w 168"/>
                  <a:gd name="T1" fmla="*/ 13 h 167"/>
                  <a:gd name="T2" fmla="*/ 68 w 168"/>
                  <a:gd name="T3" fmla="*/ 6 h 167"/>
                  <a:gd name="T4" fmla="*/ 21 w 168"/>
                  <a:gd name="T5" fmla="*/ 29 h 167"/>
                  <a:gd name="T6" fmla="*/ 17 w 168"/>
                  <a:gd name="T7" fmla="*/ 55 h 167"/>
                  <a:gd name="T8" fmla="*/ 9 w 168"/>
                  <a:gd name="T9" fmla="*/ 83 h 167"/>
                  <a:gd name="T10" fmla="*/ 33 w 168"/>
                  <a:gd name="T11" fmla="*/ 131 h 167"/>
                  <a:gd name="T12" fmla="*/ 44 w 168"/>
                  <a:gd name="T13" fmla="*/ 143 h 167"/>
                  <a:gd name="T14" fmla="*/ 57 w 168"/>
                  <a:gd name="T15" fmla="*/ 161 h 167"/>
                  <a:gd name="T16" fmla="*/ 103 w 168"/>
                  <a:gd name="T17" fmla="*/ 156 h 167"/>
                  <a:gd name="T18" fmla="*/ 131 w 168"/>
                  <a:gd name="T19" fmla="*/ 136 h 167"/>
                  <a:gd name="T20" fmla="*/ 151 w 168"/>
                  <a:gd name="T21" fmla="*/ 122 h 167"/>
                  <a:gd name="T22" fmla="*/ 167 w 168"/>
                  <a:gd name="T23" fmla="*/ 59 h 167"/>
                  <a:gd name="T24" fmla="*/ 104 w 168"/>
                  <a:gd name="T25" fmla="*/ 13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8" h="167">
                    <a:moveTo>
                      <a:pt x="104" y="13"/>
                    </a:moveTo>
                    <a:cubicBezTo>
                      <a:pt x="84" y="8"/>
                      <a:pt x="82" y="0"/>
                      <a:pt x="68" y="6"/>
                    </a:cubicBezTo>
                    <a:cubicBezTo>
                      <a:pt x="50" y="13"/>
                      <a:pt x="33" y="9"/>
                      <a:pt x="21" y="29"/>
                    </a:cubicBezTo>
                    <a:cubicBezTo>
                      <a:pt x="13" y="41"/>
                      <a:pt x="17" y="43"/>
                      <a:pt x="17" y="55"/>
                    </a:cubicBezTo>
                    <a:cubicBezTo>
                      <a:pt x="17" y="65"/>
                      <a:pt x="12" y="72"/>
                      <a:pt x="9" y="83"/>
                    </a:cubicBezTo>
                    <a:cubicBezTo>
                      <a:pt x="0" y="113"/>
                      <a:pt x="9" y="118"/>
                      <a:pt x="33" y="131"/>
                    </a:cubicBezTo>
                    <a:cubicBezTo>
                      <a:pt x="42" y="137"/>
                      <a:pt x="39" y="133"/>
                      <a:pt x="44" y="143"/>
                    </a:cubicBezTo>
                    <a:cubicBezTo>
                      <a:pt x="49" y="152"/>
                      <a:pt x="47" y="156"/>
                      <a:pt x="57" y="161"/>
                    </a:cubicBezTo>
                    <a:cubicBezTo>
                      <a:pt x="69" y="167"/>
                      <a:pt x="92" y="162"/>
                      <a:pt x="103" y="156"/>
                    </a:cubicBezTo>
                    <a:cubicBezTo>
                      <a:pt x="113" y="150"/>
                      <a:pt x="121" y="141"/>
                      <a:pt x="131" y="136"/>
                    </a:cubicBezTo>
                    <a:cubicBezTo>
                      <a:pt x="140" y="132"/>
                      <a:pt x="145" y="132"/>
                      <a:pt x="151" y="122"/>
                    </a:cubicBezTo>
                    <a:cubicBezTo>
                      <a:pt x="163" y="104"/>
                      <a:pt x="168" y="79"/>
                      <a:pt x="167" y="59"/>
                    </a:cubicBezTo>
                    <a:cubicBezTo>
                      <a:pt x="164" y="12"/>
                      <a:pt x="104" y="13"/>
                      <a:pt x="104" y="13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6" name="íṣ1ïḓê"/>
              <p:cNvSpPr/>
              <p:nvPr/>
            </p:nvSpPr>
            <p:spPr bwMode="auto">
              <a:xfrm>
                <a:off x="4306" y="171"/>
                <a:ext cx="581" cy="454"/>
              </a:xfrm>
              <a:custGeom>
                <a:avLst/>
                <a:gdLst>
                  <a:gd name="T0" fmla="*/ 328 w 339"/>
                  <a:gd name="T1" fmla="*/ 172 h 266"/>
                  <a:gd name="T2" fmla="*/ 284 w 339"/>
                  <a:gd name="T3" fmla="*/ 163 h 266"/>
                  <a:gd name="T4" fmla="*/ 269 w 339"/>
                  <a:gd name="T5" fmla="*/ 126 h 266"/>
                  <a:gd name="T6" fmla="*/ 245 w 339"/>
                  <a:gd name="T7" fmla="*/ 103 h 266"/>
                  <a:gd name="T8" fmla="*/ 210 w 339"/>
                  <a:gd name="T9" fmla="*/ 56 h 266"/>
                  <a:gd name="T10" fmla="*/ 170 w 339"/>
                  <a:gd name="T11" fmla="*/ 52 h 266"/>
                  <a:gd name="T12" fmla="*/ 15 w 339"/>
                  <a:gd name="T13" fmla="*/ 48 h 266"/>
                  <a:gd name="T14" fmla="*/ 43 w 339"/>
                  <a:gd name="T15" fmla="*/ 114 h 266"/>
                  <a:gd name="T16" fmla="*/ 58 w 339"/>
                  <a:gd name="T17" fmla="*/ 145 h 266"/>
                  <a:gd name="T18" fmla="*/ 89 w 339"/>
                  <a:gd name="T19" fmla="*/ 150 h 266"/>
                  <a:gd name="T20" fmla="*/ 99 w 339"/>
                  <a:gd name="T21" fmla="*/ 165 h 266"/>
                  <a:gd name="T22" fmla="*/ 101 w 339"/>
                  <a:gd name="T23" fmla="*/ 188 h 266"/>
                  <a:gd name="T24" fmla="*/ 132 w 339"/>
                  <a:gd name="T25" fmla="*/ 202 h 266"/>
                  <a:gd name="T26" fmla="*/ 145 w 339"/>
                  <a:gd name="T27" fmla="*/ 236 h 266"/>
                  <a:gd name="T28" fmla="*/ 204 w 339"/>
                  <a:gd name="T29" fmla="*/ 232 h 266"/>
                  <a:gd name="T30" fmla="*/ 238 w 339"/>
                  <a:gd name="T31" fmla="*/ 262 h 266"/>
                  <a:gd name="T32" fmla="*/ 276 w 339"/>
                  <a:gd name="T33" fmla="*/ 254 h 266"/>
                  <a:gd name="T34" fmla="*/ 314 w 339"/>
                  <a:gd name="T35" fmla="*/ 248 h 266"/>
                  <a:gd name="T36" fmla="*/ 324 w 339"/>
                  <a:gd name="T37" fmla="*/ 217 h 266"/>
                  <a:gd name="T38" fmla="*/ 328 w 339"/>
                  <a:gd name="T39" fmla="*/ 172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39" h="266">
                    <a:moveTo>
                      <a:pt x="328" y="172"/>
                    </a:moveTo>
                    <a:cubicBezTo>
                      <a:pt x="320" y="163"/>
                      <a:pt x="295" y="166"/>
                      <a:pt x="284" y="163"/>
                    </a:cubicBezTo>
                    <a:cubicBezTo>
                      <a:pt x="261" y="157"/>
                      <a:pt x="266" y="145"/>
                      <a:pt x="269" y="126"/>
                    </a:cubicBezTo>
                    <a:cubicBezTo>
                      <a:pt x="273" y="105"/>
                      <a:pt x="266" y="93"/>
                      <a:pt x="245" y="103"/>
                    </a:cubicBezTo>
                    <a:cubicBezTo>
                      <a:pt x="235" y="87"/>
                      <a:pt x="228" y="64"/>
                      <a:pt x="210" y="56"/>
                    </a:cubicBezTo>
                    <a:cubicBezTo>
                      <a:pt x="197" y="51"/>
                      <a:pt x="184" y="55"/>
                      <a:pt x="170" y="52"/>
                    </a:cubicBezTo>
                    <a:cubicBezTo>
                      <a:pt x="127" y="44"/>
                      <a:pt x="48" y="0"/>
                      <a:pt x="15" y="48"/>
                    </a:cubicBezTo>
                    <a:cubicBezTo>
                      <a:pt x="0" y="70"/>
                      <a:pt x="18" y="108"/>
                      <a:pt x="43" y="114"/>
                    </a:cubicBezTo>
                    <a:cubicBezTo>
                      <a:pt x="71" y="120"/>
                      <a:pt x="47" y="130"/>
                      <a:pt x="58" y="145"/>
                    </a:cubicBezTo>
                    <a:cubicBezTo>
                      <a:pt x="63" y="151"/>
                      <a:pt x="82" y="147"/>
                      <a:pt x="89" y="150"/>
                    </a:cubicBezTo>
                    <a:cubicBezTo>
                      <a:pt x="101" y="155"/>
                      <a:pt x="98" y="153"/>
                      <a:pt x="99" y="165"/>
                    </a:cubicBezTo>
                    <a:cubicBezTo>
                      <a:pt x="100" y="174"/>
                      <a:pt x="95" y="179"/>
                      <a:pt x="101" y="188"/>
                    </a:cubicBezTo>
                    <a:cubicBezTo>
                      <a:pt x="107" y="196"/>
                      <a:pt x="123" y="204"/>
                      <a:pt x="132" y="202"/>
                    </a:cubicBezTo>
                    <a:cubicBezTo>
                      <a:pt x="139" y="217"/>
                      <a:pt x="131" y="227"/>
                      <a:pt x="145" y="236"/>
                    </a:cubicBezTo>
                    <a:cubicBezTo>
                      <a:pt x="162" y="248"/>
                      <a:pt x="188" y="242"/>
                      <a:pt x="204" y="232"/>
                    </a:cubicBezTo>
                    <a:cubicBezTo>
                      <a:pt x="212" y="248"/>
                      <a:pt x="221" y="258"/>
                      <a:pt x="238" y="262"/>
                    </a:cubicBezTo>
                    <a:cubicBezTo>
                      <a:pt x="255" y="266"/>
                      <a:pt x="260" y="259"/>
                      <a:pt x="276" y="254"/>
                    </a:cubicBezTo>
                    <a:cubicBezTo>
                      <a:pt x="287" y="250"/>
                      <a:pt x="302" y="254"/>
                      <a:pt x="314" y="248"/>
                    </a:cubicBezTo>
                    <a:cubicBezTo>
                      <a:pt x="329" y="240"/>
                      <a:pt x="322" y="231"/>
                      <a:pt x="324" y="217"/>
                    </a:cubicBezTo>
                    <a:cubicBezTo>
                      <a:pt x="325" y="205"/>
                      <a:pt x="339" y="184"/>
                      <a:pt x="328" y="172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7" name="îšlïḋè"/>
              <p:cNvSpPr/>
              <p:nvPr/>
            </p:nvSpPr>
            <p:spPr bwMode="auto">
              <a:xfrm>
                <a:off x="2328" y="1534"/>
                <a:ext cx="233" cy="109"/>
              </a:xfrm>
              <a:custGeom>
                <a:avLst/>
                <a:gdLst>
                  <a:gd name="T0" fmla="*/ 229 w 233"/>
                  <a:gd name="T1" fmla="*/ 109 h 109"/>
                  <a:gd name="T2" fmla="*/ 12 w 233"/>
                  <a:gd name="T3" fmla="*/ 102 h 109"/>
                  <a:gd name="T4" fmla="*/ 9 w 233"/>
                  <a:gd name="T5" fmla="*/ 75 h 109"/>
                  <a:gd name="T6" fmla="*/ 98 w 233"/>
                  <a:gd name="T7" fmla="*/ 73 h 109"/>
                  <a:gd name="T8" fmla="*/ 0 w 233"/>
                  <a:gd name="T9" fmla="*/ 12 h 109"/>
                  <a:gd name="T10" fmla="*/ 16 w 233"/>
                  <a:gd name="T11" fmla="*/ 0 h 109"/>
                  <a:gd name="T12" fmla="*/ 113 w 233"/>
                  <a:gd name="T13" fmla="*/ 62 h 109"/>
                  <a:gd name="T14" fmla="*/ 233 w 233"/>
                  <a:gd name="T15" fmla="*/ 73 h 109"/>
                  <a:gd name="T16" fmla="*/ 229 w 233"/>
                  <a:gd name="T17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3" h="109">
                    <a:moveTo>
                      <a:pt x="229" y="109"/>
                    </a:moveTo>
                    <a:lnTo>
                      <a:pt x="12" y="102"/>
                    </a:lnTo>
                    <a:lnTo>
                      <a:pt x="9" y="75"/>
                    </a:lnTo>
                    <a:lnTo>
                      <a:pt x="98" y="73"/>
                    </a:lnTo>
                    <a:lnTo>
                      <a:pt x="0" y="12"/>
                    </a:lnTo>
                    <a:lnTo>
                      <a:pt x="16" y="0"/>
                    </a:lnTo>
                    <a:lnTo>
                      <a:pt x="113" y="62"/>
                    </a:lnTo>
                    <a:lnTo>
                      <a:pt x="233" y="73"/>
                    </a:lnTo>
                    <a:lnTo>
                      <a:pt x="229" y="109"/>
                    </a:lnTo>
                    <a:close/>
                  </a:path>
                </a:pathLst>
              </a:custGeom>
              <a:solidFill>
                <a:srgbClr val="6D24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8" name="iṥḻïdé"/>
              <p:cNvSpPr/>
              <p:nvPr/>
            </p:nvSpPr>
            <p:spPr bwMode="auto">
              <a:xfrm>
                <a:off x="2294" y="1416"/>
                <a:ext cx="301" cy="80"/>
              </a:xfrm>
              <a:custGeom>
                <a:avLst/>
                <a:gdLst>
                  <a:gd name="T0" fmla="*/ 0 w 301"/>
                  <a:gd name="T1" fmla="*/ 0 h 80"/>
                  <a:gd name="T2" fmla="*/ 284 w 301"/>
                  <a:gd name="T3" fmla="*/ 80 h 80"/>
                  <a:gd name="T4" fmla="*/ 301 w 301"/>
                  <a:gd name="T5" fmla="*/ 50 h 80"/>
                  <a:gd name="T6" fmla="*/ 0 w 301"/>
                  <a:gd name="T7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1" h="80">
                    <a:moveTo>
                      <a:pt x="0" y="0"/>
                    </a:moveTo>
                    <a:lnTo>
                      <a:pt x="284" y="80"/>
                    </a:lnTo>
                    <a:lnTo>
                      <a:pt x="301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24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9" name="îṩļîďê"/>
              <p:cNvSpPr/>
              <p:nvPr/>
            </p:nvSpPr>
            <p:spPr bwMode="auto">
              <a:xfrm>
                <a:off x="2111" y="1425"/>
                <a:ext cx="280" cy="324"/>
              </a:xfrm>
              <a:custGeom>
                <a:avLst/>
                <a:gdLst>
                  <a:gd name="T0" fmla="*/ 30 w 164"/>
                  <a:gd name="T1" fmla="*/ 57 h 190"/>
                  <a:gd name="T2" fmla="*/ 10 w 164"/>
                  <a:gd name="T3" fmla="*/ 87 h 190"/>
                  <a:gd name="T4" fmla="*/ 14 w 164"/>
                  <a:gd name="T5" fmla="*/ 139 h 190"/>
                  <a:gd name="T6" fmla="*/ 37 w 164"/>
                  <a:gd name="T7" fmla="*/ 152 h 190"/>
                  <a:gd name="T8" fmla="*/ 60 w 164"/>
                  <a:gd name="T9" fmla="*/ 170 h 190"/>
                  <a:gd name="T10" fmla="*/ 114 w 164"/>
                  <a:gd name="T11" fmla="*/ 166 h 190"/>
                  <a:gd name="T12" fmla="*/ 129 w 164"/>
                  <a:gd name="T13" fmla="*/ 160 h 190"/>
                  <a:gd name="T14" fmla="*/ 150 w 164"/>
                  <a:gd name="T15" fmla="*/ 154 h 190"/>
                  <a:gd name="T16" fmla="*/ 163 w 164"/>
                  <a:gd name="T17" fmla="*/ 109 h 190"/>
                  <a:gd name="T18" fmla="*/ 155 w 164"/>
                  <a:gd name="T19" fmla="*/ 76 h 190"/>
                  <a:gd name="T20" fmla="*/ 149 w 164"/>
                  <a:gd name="T21" fmla="*/ 53 h 190"/>
                  <a:gd name="T22" fmla="*/ 96 w 164"/>
                  <a:gd name="T23" fmla="*/ 14 h 190"/>
                  <a:gd name="T24" fmla="*/ 30 w 164"/>
                  <a:gd name="T25" fmla="*/ 57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4" h="190">
                    <a:moveTo>
                      <a:pt x="30" y="57"/>
                    </a:moveTo>
                    <a:cubicBezTo>
                      <a:pt x="18" y="72"/>
                      <a:pt x="10" y="72"/>
                      <a:pt x="10" y="87"/>
                    </a:cubicBezTo>
                    <a:cubicBezTo>
                      <a:pt x="10" y="106"/>
                      <a:pt x="0" y="120"/>
                      <a:pt x="14" y="139"/>
                    </a:cubicBezTo>
                    <a:cubicBezTo>
                      <a:pt x="23" y="151"/>
                      <a:pt x="26" y="147"/>
                      <a:pt x="37" y="152"/>
                    </a:cubicBezTo>
                    <a:cubicBezTo>
                      <a:pt x="47" y="156"/>
                      <a:pt x="51" y="163"/>
                      <a:pt x="60" y="170"/>
                    </a:cubicBezTo>
                    <a:cubicBezTo>
                      <a:pt x="85" y="190"/>
                      <a:pt x="93" y="183"/>
                      <a:pt x="114" y="166"/>
                    </a:cubicBezTo>
                    <a:cubicBezTo>
                      <a:pt x="122" y="159"/>
                      <a:pt x="117" y="161"/>
                      <a:pt x="129" y="160"/>
                    </a:cubicBezTo>
                    <a:cubicBezTo>
                      <a:pt x="139" y="158"/>
                      <a:pt x="143" y="161"/>
                      <a:pt x="150" y="154"/>
                    </a:cubicBezTo>
                    <a:cubicBezTo>
                      <a:pt x="160" y="145"/>
                      <a:pt x="164" y="122"/>
                      <a:pt x="163" y="109"/>
                    </a:cubicBezTo>
                    <a:cubicBezTo>
                      <a:pt x="161" y="98"/>
                      <a:pt x="156" y="87"/>
                      <a:pt x="155" y="76"/>
                    </a:cubicBezTo>
                    <a:cubicBezTo>
                      <a:pt x="154" y="67"/>
                      <a:pt x="156" y="61"/>
                      <a:pt x="149" y="53"/>
                    </a:cubicBezTo>
                    <a:cubicBezTo>
                      <a:pt x="137" y="35"/>
                      <a:pt x="115" y="21"/>
                      <a:pt x="96" y="14"/>
                    </a:cubicBezTo>
                    <a:cubicBezTo>
                      <a:pt x="52" y="0"/>
                      <a:pt x="30" y="57"/>
                      <a:pt x="30" y="57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0" name="î$ľïďé"/>
              <p:cNvSpPr/>
              <p:nvPr/>
            </p:nvSpPr>
            <p:spPr bwMode="auto">
              <a:xfrm>
                <a:off x="2364" y="1648"/>
                <a:ext cx="279" cy="315"/>
              </a:xfrm>
              <a:custGeom>
                <a:avLst/>
                <a:gdLst>
                  <a:gd name="T0" fmla="*/ 141 w 163"/>
                  <a:gd name="T1" fmla="*/ 125 h 184"/>
                  <a:gd name="T2" fmla="*/ 158 w 163"/>
                  <a:gd name="T3" fmla="*/ 92 h 184"/>
                  <a:gd name="T4" fmla="*/ 147 w 163"/>
                  <a:gd name="T5" fmla="*/ 41 h 184"/>
                  <a:gd name="T6" fmla="*/ 123 w 163"/>
                  <a:gd name="T7" fmla="*/ 31 h 184"/>
                  <a:gd name="T8" fmla="*/ 98 w 163"/>
                  <a:gd name="T9" fmla="*/ 16 h 184"/>
                  <a:gd name="T10" fmla="*/ 45 w 163"/>
                  <a:gd name="T11" fmla="*/ 27 h 184"/>
                  <a:gd name="T12" fmla="*/ 31 w 163"/>
                  <a:gd name="T13" fmla="*/ 35 h 184"/>
                  <a:gd name="T14" fmla="*/ 10 w 163"/>
                  <a:gd name="T15" fmla="*/ 43 h 184"/>
                  <a:gd name="T16" fmla="*/ 3 w 163"/>
                  <a:gd name="T17" fmla="*/ 89 h 184"/>
                  <a:gd name="T18" fmla="*/ 15 w 163"/>
                  <a:gd name="T19" fmla="*/ 121 h 184"/>
                  <a:gd name="T20" fmla="*/ 24 w 163"/>
                  <a:gd name="T21" fmla="*/ 144 h 184"/>
                  <a:gd name="T22" fmla="*/ 81 w 163"/>
                  <a:gd name="T23" fmla="*/ 175 h 184"/>
                  <a:gd name="T24" fmla="*/ 141 w 163"/>
                  <a:gd name="T25" fmla="*/ 125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3" h="184">
                    <a:moveTo>
                      <a:pt x="141" y="125"/>
                    </a:moveTo>
                    <a:cubicBezTo>
                      <a:pt x="151" y="108"/>
                      <a:pt x="159" y="107"/>
                      <a:pt x="158" y="92"/>
                    </a:cubicBezTo>
                    <a:cubicBezTo>
                      <a:pt x="156" y="73"/>
                      <a:pt x="163" y="59"/>
                      <a:pt x="147" y="41"/>
                    </a:cubicBezTo>
                    <a:cubicBezTo>
                      <a:pt x="137" y="30"/>
                      <a:pt x="135" y="34"/>
                      <a:pt x="123" y="31"/>
                    </a:cubicBezTo>
                    <a:cubicBezTo>
                      <a:pt x="113" y="29"/>
                      <a:pt x="107" y="22"/>
                      <a:pt x="98" y="16"/>
                    </a:cubicBezTo>
                    <a:cubicBezTo>
                      <a:pt x="71" y="0"/>
                      <a:pt x="64" y="7"/>
                      <a:pt x="45" y="27"/>
                    </a:cubicBezTo>
                    <a:cubicBezTo>
                      <a:pt x="38" y="34"/>
                      <a:pt x="42" y="32"/>
                      <a:pt x="31" y="35"/>
                    </a:cubicBezTo>
                    <a:cubicBezTo>
                      <a:pt x="21" y="37"/>
                      <a:pt x="17" y="35"/>
                      <a:pt x="10" y="43"/>
                    </a:cubicBezTo>
                    <a:cubicBezTo>
                      <a:pt x="2" y="53"/>
                      <a:pt x="0" y="77"/>
                      <a:pt x="3" y="89"/>
                    </a:cubicBezTo>
                    <a:cubicBezTo>
                      <a:pt x="6" y="100"/>
                      <a:pt x="13" y="110"/>
                      <a:pt x="15" y="121"/>
                    </a:cubicBezTo>
                    <a:cubicBezTo>
                      <a:pt x="17" y="130"/>
                      <a:pt x="16" y="135"/>
                      <a:pt x="24" y="144"/>
                    </a:cubicBezTo>
                    <a:cubicBezTo>
                      <a:pt x="38" y="159"/>
                      <a:pt x="61" y="171"/>
                      <a:pt x="81" y="175"/>
                    </a:cubicBezTo>
                    <a:cubicBezTo>
                      <a:pt x="127" y="184"/>
                      <a:pt x="141" y="125"/>
                      <a:pt x="141" y="125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1" name="ïślîḍê"/>
              <p:cNvSpPr/>
              <p:nvPr/>
            </p:nvSpPr>
            <p:spPr bwMode="auto">
              <a:xfrm>
                <a:off x="4599" y="731"/>
                <a:ext cx="279" cy="316"/>
              </a:xfrm>
              <a:custGeom>
                <a:avLst/>
                <a:gdLst>
                  <a:gd name="T0" fmla="*/ 141 w 163"/>
                  <a:gd name="T1" fmla="*/ 126 h 185"/>
                  <a:gd name="T2" fmla="*/ 158 w 163"/>
                  <a:gd name="T3" fmla="*/ 93 h 185"/>
                  <a:gd name="T4" fmla="*/ 147 w 163"/>
                  <a:gd name="T5" fmla="*/ 42 h 185"/>
                  <a:gd name="T6" fmla="*/ 123 w 163"/>
                  <a:gd name="T7" fmla="*/ 32 h 185"/>
                  <a:gd name="T8" fmla="*/ 97 w 163"/>
                  <a:gd name="T9" fmla="*/ 17 h 185"/>
                  <a:gd name="T10" fmla="*/ 45 w 163"/>
                  <a:gd name="T11" fmla="*/ 27 h 185"/>
                  <a:gd name="T12" fmla="*/ 31 w 163"/>
                  <a:gd name="T13" fmla="*/ 35 h 185"/>
                  <a:gd name="T14" fmla="*/ 10 w 163"/>
                  <a:gd name="T15" fmla="*/ 43 h 185"/>
                  <a:gd name="T16" fmla="*/ 3 w 163"/>
                  <a:gd name="T17" fmla="*/ 90 h 185"/>
                  <a:gd name="T18" fmla="*/ 15 w 163"/>
                  <a:gd name="T19" fmla="*/ 121 h 185"/>
                  <a:gd name="T20" fmla="*/ 23 w 163"/>
                  <a:gd name="T21" fmla="*/ 144 h 185"/>
                  <a:gd name="T22" fmla="*/ 81 w 163"/>
                  <a:gd name="T23" fmla="*/ 175 h 185"/>
                  <a:gd name="T24" fmla="*/ 141 w 163"/>
                  <a:gd name="T25" fmla="*/ 126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3" h="185">
                    <a:moveTo>
                      <a:pt x="141" y="126"/>
                    </a:moveTo>
                    <a:cubicBezTo>
                      <a:pt x="151" y="109"/>
                      <a:pt x="159" y="108"/>
                      <a:pt x="158" y="93"/>
                    </a:cubicBezTo>
                    <a:cubicBezTo>
                      <a:pt x="155" y="74"/>
                      <a:pt x="163" y="59"/>
                      <a:pt x="147" y="42"/>
                    </a:cubicBezTo>
                    <a:cubicBezTo>
                      <a:pt x="137" y="31"/>
                      <a:pt x="134" y="35"/>
                      <a:pt x="123" y="32"/>
                    </a:cubicBezTo>
                    <a:cubicBezTo>
                      <a:pt x="113" y="29"/>
                      <a:pt x="107" y="23"/>
                      <a:pt x="97" y="17"/>
                    </a:cubicBezTo>
                    <a:cubicBezTo>
                      <a:pt x="71" y="0"/>
                      <a:pt x="64" y="8"/>
                      <a:pt x="45" y="27"/>
                    </a:cubicBezTo>
                    <a:cubicBezTo>
                      <a:pt x="37" y="35"/>
                      <a:pt x="42" y="33"/>
                      <a:pt x="31" y="35"/>
                    </a:cubicBezTo>
                    <a:cubicBezTo>
                      <a:pt x="21" y="38"/>
                      <a:pt x="17" y="35"/>
                      <a:pt x="10" y="43"/>
                    </a:cubicBezTo>
                    <a:cubicBezTo>
                      <a:pt x="1" y="54"/>
                      <a:pt x="0" y="77"/>
                      <a:pt x="3" y="90"/>
                    </a:cubicBezTo>
                    <a:cubicBezTo>
                      <a:pt x="6" y="100"/>
                      <a:pt x="13" y="111"/>
                      <a:pt x="15" y="121"/>
                    </a:cubicBezTo>
                    <a:cubicBezTo>
                      <a:pt x="17" y="131"/>
                      <a:pt x="16" y="136"/>
                      <a:pt x="23" y="144"/>
                    </a:cubicBezTo>
                    <a:cubicBezTo>
                      <a:pt x="38" y="160"/>
                      <a:pt x="61" y="171"/>
                      <a:pt x="81" y="175"/>
                    </a:cubicBezTo>
                    <a:cubicBezTo>
                      <a:pt x="126" y="185"/>
                      <a:pt x="141" y="126"/>
                      <a:pt x="141" y="126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2" name="îšlïḓê"/>
              <p:cNvSpPr/>
              <p:nvPr/>
            </p:nvSpPr>
            <p:spPr bwMode="auto">
              <a:xfrm>
                <a:off x="2819" y="2697"/>
                <a:ext cx="194" cy="209"/>
              </a:xfrm>
              <a:custGeom>
                <a:avLst/>
                <a:gdLst>
                  <a:gd name="T0" fmla="*/ 194 w 194"/>
                  <a:gd name="T1" fmla="*/ 19 h 209"/>
                  <a:gd name="T2" fmla="*/ 89 w 194"/>
                  <a:gd name="T3" fmla="*/ 209 h 209"/>
                  <a:gd name="T4" fmla="*/ 64 w 194"/>
                  <a:gd name="T5" fmla="*/ 200 h 209"/>
                  <a:gd name="T6" fmla="*/ 103 w 194"/>
                  <a:gd name="T7" fmla="*/ 120 h 209"/>
                  <a:gd name="T8" fmla="*/ 2 w 194"/>
                  <a:gd name="T9" fmla="*/ 180 h 209"/>
                  <a:gd name="T10" fmla="*/ 0 w 194"/>
                  <a:gd name="T11" fmla="*/ 161 h 209"/>
                  <a:gd name="T12" fmla="*/ 98 w 194"/>
                  <a:gd name="T13" fmla="*/ 101 h 209"/>
                  <a:gd name="T14" fmla="*/ 163 w 194"/>
                  <a:gd name="T15" fmla="*/ 0 h 209"/>
                  <a:gd name="T16" fmla="*/ 194 w 194"/>
                  <a:gd name="T17" fmla="*/ 1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4" h="209">
                    <a:moveTo>
                      <a:pt x="194" y="19"/>
                    </a:moveTo>
                    <a:lnTo>
                      <a:pt x="89" y="209"/>
                    </a:lnTo>
                    <a:lnTo>
                      <a:pt x="64" y="200"/>
                    </a:lnTo>
                    <a:lnTo>
                      <a:pt x="103" y="120"/>
                    </a:lnTo>
                    <a:lnTo>
                      <a:pt x="2" y="180"/>
                    </a:lnTo>
                    <a:lnTo>
                      <a:pt x="0" y="161"/>
                    </a:lnTo>
                    <a:lnTo>
                      <a:pt x="98" y="101"/>
                    </a:lnTo>
                    <a:lnTo>
                      <a:pt x="163" y="0"/>
                    </a:lnTo>
                    <a:lnTo>
                      <a:pt x="194" y="19"/>
                    </a:lnTo>
                    <a:close/>
                  </a:path>
                </a:pathLst>
              </a:custGeom>
              <a:solidFill>
                <a:srgbClr val="6D24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3" name="ïšḷiďe"/>
              <p:cNvSpPr/>
              <p:nvPr/>
            </p:nvSpPr>
            <p:spPr bwMode="auto">
              <a:xfrm>
                <a:off x="2691" y="2602"/>
                <a:ext cx="200" cy="246"/>
              </a:xfrm>
              <a:custGeom>
                <a:avLst/>
                <a:gdLst>
                  <a:gd name="T0" fmla="*/ 0 w 200"/>
                  <a:gd name="T1" fmla="*/ 246 h 246"/>
                  <a:gd name="T2" fmla="*/ 200 w 200"/>
                  <a:gd name="T3" fmla="*/ 30 h 246"/>
                  <a:gd name="T4" fmla="*/ 180 w 200"/>
                  <a:gd name="T5" fmla="*/ 0 h 246"/>
                  <a:gd name="T6" fmla="*/ 0 w 200"/>
                  <a:gd name="T7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0" h="246">
                    <a:moveTo>
                      <a:pt x="0" y="246"/>
                    </a:moveTo>
                    <a:lnTo>
                      <a:pt x="200" y="30"/>
                    </a:lnTo>
                    <a:lnTo>
                      <a:pt x="180" y="0"/>
                    </a:lnTo>
                    <a:lnTo>
                      <a:pt x="0" y="246"/>
                    </a:lnTo>
                    <a:close/>
                  </a:path>
                </a:pathLst>
              </a:custGeom>
              <a:solidFill>
                <a:srgbClr val="6D24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4" name="îṡlîḋé"/>
              <p:cNvSpPr/>
              <p:nvPr/>
            </p:nvSpPr>
            <p:spPr bwMode="auto">
              <a:xfrm>
                <a:off x="2407" y="2321"/>
                <a:ext cx="388" cy="342"/>
              </a:xfrm>
              <a:custGeom>
                <a:avLst/>
                <a:gdLst>
                  <a:gd name="T0" fmla="*/ 215 w 388"/>
                  <a:gd name="T1" fmla="*/ 342 h 342"/>
                  <a:gd name="T2" fmla="*/ 388 w 388"/>
                  <a:gd name="T3" fmla="*/ 200 h 342"/>
                  <a:gd name="T4" fmla="*/ 354 w 388"/>
                  <a:gd name="T5" fmla="*/ 183 h 342"/>
                  <a:gd name="T6" fmla="*/ 197 w 388"/>
                  <a:gd name="T7" fmla="*/ 323 h 342"/>
                  <a:gd name="T8" fmla="*/ 173 w 388"/>
                  <a:gd name="T9" fmla="*/ 281 h 342"/>
                  <a:gd name="T10" fmla="*/ 342 w 388"/>
                  <a:gd name="T11" fmla="*/ 156 h 342"/>
                  <a:gd name="T12" fmla="*/ 339 w 388"/>
                  <a:gd name="T13" fmla="*/ 137 h 342"/>
                  <a:gd name="T14" fmla="*/ 149 w 388"/>
                  <a:gd name="T15" fmla="*/ 274 h 342"/>
                  <a:gd name="T16" fmla="*/ 41 w 388"/>
                  <a:gd name="T17" fmla="*/ 159 h 342"/>
                  <a:gd name="T18" fmla="*/ 245 w 388"/>
                  <a:gd name="T19" fmla="*/ 12 h 342"/>
                  <a:gd name="T20" fmla="*/ 234 w 388"/>
                  <a:gd name="T21" fmla="*/ 0 h 342"/>
                  <a:gd name="T22" fmla="*/ 0 w 388"/>
                  <a:gd name="T23" fmla="*/ 161 h 342"/>
                  <a:gd name="T24" fmla="*/ 215 w 388"/>
                  <a:gd name="T25" fmla="*/ 342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8" h="342">
                    <a:moveTo>
                      <a:pt x="215" y="342"/>
                    </a:moveTo>
                    <a:lnTo>
                      <a:pt x="388" y="200"/>
                    </a:lnTo>
                    <a:lnTo>
                      <a:pt x="354" y="183"/>
                    </a:lnTo>
                    <a:lnTo>
                      <a:pt x="197" y="323"/>
                    </a:lnTo>
                    <a:lnTo>
                      <a:pt x="173" y="281"/>
                    </a:lnTo>
                    <a:lnTo>
                      <a:pt x="342" y="156"/>
                    </a:lnTo>
                    <a:lnTo>
                      <a:pt x="339" y="137"/>
                    </a:lnTo>
                    <a:lnTo>
                      <a:pt x="149" y="274"/>
                    </a:lnTo>
                    <a:lnTo>
                      <a:pt x="41" y="159"/>
                    </a:lnTo>
                    <a:lnTo>
                      <a:pt x="245" y="12"/>
                    </a:lnTo>
                    <a:lnTo>
                      <a:pt x="234" y="0"/>
                    </a:lnTo>
                    <a:lnTo>
                      <a:pt x="0" y="161"/>
                    </a:lnTo>
                    <a:lnTo>
                      <a:pt x="215" y="342"/>
                    </a:lnTo>
                    <a:close/>
                  </a:path>
                </a:pathLst>
              </a:custGeom>
              <a:solidFill>
                <a:srgbClr val="6D24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5" name="íšḷíḋé"/>
              <p:cNvSpPr/>
              <p:nvPr/>
            </p:nvSpPr>
            <p:spPr bwMode="auto">
              <a:xfrm>
                <a:off x="2655" y="2825"/>
                <a:ext cx="317" cy="282"/>
              </a:xfrm>
              <a:custGeom>
                <a:avLst/>
                <a:gdLst>
                  <a:gd name="T0" fmla="*/ 41 w 185"/>
                  <a:gd name="T1" fmla="*/ 109 h 165"/>
                  <a:gd name="T2" fmla="*/ 59 w 185"/>
                  <a:gd name="T3" fmla="*/ 141 h 165"/>
                  <a:gd name="T4" fmla="*/ 107 w 185"/>
                  <a:gd name="T5" fmla="*/ 161 h 165"/>
                  <a:gd name="T6" fmla="*/ 129 w 185"/>
                  <a:gd name="T7" fmla="*/ 147 h 165"/>
                  <a:gd name="T8" fmla="*/ 156 w 185"/>
                  <a:gd name="T9" fmla="*/ 134 h 165"/>
                  <a:gd name="T10" fmla="*/ 176 w 185"/>
                  <a:gd name="T11" fmla="*/ 84 h 165"/>
                  <a:gd name="T12" fmla="*/ 177 w 185"/>
                  <a:gd name="T13" fmla="*/ 68 h 165"/>
                  <a:gd name="T14" fmla="*/ 182 w 185"/>
                  <a:gd name="T15" fmla="*/ 47 h 165"/>
                  <a:gd name="T16" fmla="*/ 148 w 185"/>
                  <a:gd name="T17" fmla="*/ 15 h 165"/>
                  <a:gd name="T18" fmla="*/ 115 w 185"/>
                  <a:gd name="T19" fmla="*/ 8 h 165"/>
                  <a:gd name="T20" fmla="*/ 91 w 185"/>
                  <a:gd name="T21" fmla="*/ 2 h 165"/>
                  <a:gd name="T22" fmla="*/ 33 w 185"/>
                  <a:gd name="T23" fmla="*/ 32 h 165"/>
                  <a:gd name="T24" fmla="*/ 41 w 185"/>
                  <a:gd name="T25" fmla="*/ 10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5" h="165">
                    <a:moveTo>
                      <a:pt x="41" y="109"/>
                    </a:moveTo>
                    <a:cubicBezTo>
                      <a:pt x="50" y="127"/>
                      <a:pt x="46" y="134"/>
                      <a:pt x="59" y="141"/>
                    </a:cubicBezTo>
                    <a:cubicBezTo>
                      <a:pt x="76" y="150"/>
                      <a:pt x="84" y="165"/>
                      <a:pt x="107" y="161"/>
                    </a:cubicBezTo>
                    <a:cubicBezTo>
                      <a:pt x="122" y="159"/>
                      <a:pt x="120" y="155"/>
                      <a:pt x="129" y="147"/>
                    </a:cubicBezTo>
                    <a:cubicBezTo>
                      <a:pt x="137" y="140"/>
                      <a:pt x="145" y="139"/>
                      <a:pt x="156" y="134"/>
                    </a:cubicBezTo>
                    <a:cubicBezTo>
                      <a:pt x="184" y="121"/>
                      <a:pt x="182" y="111"/>
                      <a:pt x="176" y="84"/>
                    </a:cubicBezTo>
                    <a:cubicBezTo>
                      <a:pt x="174" y="74"/>
                      <a:pt x="173" y="79"/>
                      <a:pt x="177" y="68"/>
                    </a:cubicBezTo>
                    <a:cubicBezTo>
                      <a:pt x="181" y="59"/>
                      <a:pt x="185" y="57"/>
                      <a:pt x="182" y="47"/>
                    </a:cubicBezTo>
                    <a:cubicBezTo>
                      <a:pt x="178" y="34"/>
                      <a:pt x="160" y="19"/>
                      <a:pt x="148" y="15"/>
                    </a:cubicBezTo>
                    <a:cubicBezTo>
                      <a:pt x="137" y="12"/>
                      <a:pt x="125" y="11"/>
                      <a:pt x="115" y="8"/>
                    </a:cubicBezTo>
                    <a:cubicBezTo>
                      <a:pt x="106" y="4"/>
                      <a:pt x="102" y="0"/>
                      <a:pt x="91" y="2"/>
                    </a:cubicBezTo>
                    <a:cubicBezTo>
                      <a:pt x="70" y="5"/>
                      <a:pt x="48" y="18"/>
                      <a:pt x="33" y="32"/>
                    </a:cubicBezTo>
                    <a:cubicBezTo>
                      <a:pt x="0" y="65"/>
                      <a:pt x="41" y="109"/>
                      <a:pt x="41" y="109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6" name="íš1îďe"/>
              <p:cNvSpPr/>
              <p:nvPr/>
            </p:nvSpPr>
            <p:spPr bwMode="auto">
              <a:xfrm>
                <a:off x="2297" y="2431"/>
                <a:ext cx="485" cy="553"/>
              </a:xfrm>
              <a:custGeom>
                <a:avLst/>
                <a:gdLst>
                  <a:gd name="T0" fmla="*/ 6 w 283"/>
                  <a:gd name="T1" fmla="*/ 69 h 324"/>
                  <a:gd name="T2" fmla="*/ 45 w 283"/>
                  <a:gd name="T3" fmla="*/ 92 h 324"/>
                  <a:gd name="T4" fmla="*/ 47 w 283"/>
                  <a:gd name="T5" fmla="*/ 132 h 324"/>
                  <a:gd name="T6" fmla="*/ 62 w 283"/>
                  <a:gd name="T7" fmla="*/ 162 h 324"/>
                  <a:gd name="T8" fmla="*/ 80 w 283"/>
                  <a:gd name="T9" fmla="*/ 218 h 324"/>
                  <a:gd name="T10" fmla="*/ 116 w 283"/>
                  <a:gd name="T11" fmla="*/ 235 h 324"/>
                  <a:gd name="T12" fmla="*/ 261 w 283"/>
                  <a:gd name="T13" fmla="*/ 290 h 324"/>
                  <a:gd name="T14" fmla="*/ 257 w 283"/>
                  <a:gd name="T15" fmla="*/ 219 h 324"/>
                  <a:gd name="T16" fmla="*/ 252 w 283"/>
                  <a:gd name="T17" fmla="*/ 184 h 324"/>
                  <a:gd name="T18" fmla="*/ 225 w 283"/>
                  <a:gd name="T19" fmla="*/ 169 h 324"/>
                  <a:gd name="T20" fmla="*/ 220 w 283"/>
                  <a:gd name="T21" fmla="*/ 151 h 324"/>
                  <a:gd name="T22" fmla="*/ 226 w 283"/>
                  <a:gd name="T23" fmla="*/ 129 h 324"/>
                  <a:gd name="T24" fmla="*/ 201 w 283"/>
                  <a:gd name="T25" fmla="*/ 105 h 324"/>
                  <a:gd name="T26" fmla="*/ 200 w 283"/>
                  <a:gd name="T27" fmla="*/ 69 h 324"/>
                  <a:gd name="T28" fmla="*/ 143 w 283"/>
                  <a:gd name="T29" fmla="*/ 54 h 324"/>
                  <a:gd name="T30" fmla="*/ 121 w 283"/>
                  <a:gd name="T31" fmla="*/ 14 h 324"/>
                  <a:gd name="T32" fmla="*/ 83 w 283"/>
                  <a:gd name="T33" fmla="*/ 9 h 324"/>
                  <a:gd name="T34" fmla="*/ 45 w 283"/>
                  <a:gd name="T35" fmla="*/ 2 h 324"/>
                  <a:gd name="T36" fmla="*/ 25 w 283"/>
                  <a:gd name="T37" fmla="*/ 28 h 324"/>
                  <a:gd name="T38" fmla="*/ 6 w 283"/>
                  <a:gd name="T39" fmla="*/ 69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3" h="324">
                    <a:moveTo>
                      <a:pt x="6" y="69"/>
                    </a:moveTo>
                    <a:cubicBezTo>
                      <a:pt x="11" y="81"/>
                      <a:pt x="36" y="86"/>
                      <a:pt x="45" y="92"/>
                    </a:cubicBezTo>
                    <a:cubicBezTo>
                      <a:pt x="65" y="105"/>
                      <a:pt x="56" y="115"/>
                      <a:pt x="47" y="132"/>
                    </a:cubicBezTo>
                    <a:cubicBezTo>
                      <a:pt x="36" y="151"/>
                      <a:pt x="39" y="164"/>
                      <a:pt x="62" y="162"/>
                    </a:cubicBezTo>
                    <a:cubicBezTo>
                      <a:pt x="66" y="181"/>
                      <a:pt x="65" y="204"/>
                      <a:pt x="80" y="218"/>
                    </a:cubicBezTo>
                    <a:cubicBezTo>
                      <a:pt x="90" y="227"/>
                      <a:pt x="104" y="228"/>
                      <a:pt x="116" y="235"/>
                    </a:cubicBezTo>
                    <a:cubicBezTo>
                      <a:pt x="154" y="257"/>
                      <a:pt x="214" y="324"/>
                      <a:pt x="261" y="290"/>
                    </a:cubicBezTo>
                    <a:cubicBezTo>
                      <a:pt x="283" y="274"/>
                      <a:pt x="278" y="232"/>
                      <a:pt x="257" y="219"/>
                    </a:cubicBezTo>
                    <a:cubicBezTo>
                      <a:pt x="232" y="203"/>
                      <a:pt x="258" y="201"/>
                      <a:pt x="252" y="184"/>
                    </a:cubicBezTo>
                    <a:cubicBezTo>
                      <a:pt x="250" y="177"/>
                      <a:pt x="230" y="175"/>
                      <a:pt x="225" y="169"/>
                    </a:cubicBezTo>
                    <a:cubicBezTo>
                      <a:pt x="215" y="160"/>
                      <a:pt x="217" y="163"/>
                      <a:pt x="220" y="151"/>
                    </a:cubicBezTo>
                    <a:cubicBezTo>
                      <a:pt x="222" y="142"/>
                      <a:pt x="228" y="139"/>
                      <a:pt x="226" y="129"/>
                    </a:cubicBezTo>
                    <a:cubicBezTo>
                      <a:pt x="223" y="120"/>
                      <a:pt x="211" y="107"/>
                      <a:pt x="201" y="105"/>
                    </a:cubicBezTo>
                    <a:cubicBezTo>
                      <a:pt x="199" y="90"/>
                      <a:pt x="210" y="83"/>
                      <a:pt x="200" y="69"/>
                    </a:cubicBezTo>
                    <a:cubicBezTo>
                      <a:pt x="188" y="53"/>
                      <a:pt x="162" y="50"/>
                      <a:pt x="143" y="54"/>
                    </a:cubicBezTo>
                    <a:cubicBezTo>
                      <a:pt x="141" y="36"/>
                      <a:pt x="136" y="24"/>
                      <a:pt x="121" y="14"/>
                    </a:cubicBezTo>
                    <a:cubicBezTo>
                      <a:pt x="106" y="5"/>
                      <a:pt x="99" y="9"/>
                      <a:pt x="83" y="9"/>
                    </a:cubicBezTo>
                    <a:cubicBezTo>
                      <a:pt x="70" y="9"/>
                      <a:pt x="58" y="0"/>
                      <a:pt x="45" y="2"/>
                    </a:cubicBezTo>
                    <a:cubicBezTo>
                      <a:pt x="28" y="5"/>
                      <a:pt x="31" y="16"/>
                      <a:pt x="25" y="28"/>
                    </a:cubicBezTo>
                    <a:cubicBezTo>
                      <a:pt x="20" y="39"/>
                      <a:pt x="0" y="54"/>
                      <a:pt x="6" y="69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7" name="ïṥ1idè"/>
              <p:cNvSpPr/>
              <p:nvPr/>
            </p:nvSpPr>
            <p:spPr bwMode="auto">
              <a:xfrm>
                <a:off x="2159" y="919"/>
                <a:ext cx="404" cy="601"/>
              </a:xfrm>
              <a:custGeom>
                <a:avLst/>
                <a:gdLst>
                  <a:gd name="T0" fmla="*/ 133 w 236"/>
                  <a:gd name="T1" fmla="*/ 12 h 352"/>
                  <a:gd name="T2" fmla="*/ 131 w 236"/>
                  <a:gd name="T3" fmla="*/ 57 h 352"/>
                  <a:gd name="T4" fmla="*/ 96 w 236"/>
                  <a:gd name="T5" fmla="*/ 77 h 352"/>
                  <a:gd name="T6" fmla="*/ 76 w 236"/>
                  <a:gd name="T7" fmla="*/ 104 h 352"/>
                  <a:gd name="T8" fmla="*/ 34 w 236"/>
                  <a:gd name="T9" fmla="*/ 145 h 352"/>
                  <a:gd name="T10" fmla="*/ 36 w 236"/>
                  <a:gd name="T11" fmla="*/ 185 h 352"/>
                  <a:gd name="T12" fmla="*/ 52 w 236"/>
                  <a:gd name="T13" fmla="*/ 339 h 352"/>
                  <a:gd name="T14" fmla="*/ 114 w 236"/>
                  <a:gd name="T15" fmla="*/ 303 h 352"/>
                  <a:gd name="T16" fmla="*/ 142 w 236"/>
                  <a:gd name="T17" fmla="*/ 284 h 352"/>
                  <a:gd name="T18" fmla="*/ 143 w 236"/>
                  <a:gd name="T19" fmla="*/ 252 h 352"/>
                  <a:gd name="T20" fmla="*/ 157 w 236"/>
                  <a:gd name="T21" fmla="*/ 240 h 352"/>
                  <a:gd name="T22" fmla="*/ 179 w 236"/>
                  <a:gd name="T23" fmla="*/ 235 h 352"/>
                  <a:gd name="T24" fmla="*/ 190 w 236"/>
                  <a:gd name="T25" fmla="*/ 203 h 352"/>
                  <a:gd name="T26" fmla="*/ 222 w 236"/>
                  <a:gd name="T27" fmla="*/ 185 h 352"/>
                  <a:gd name="T28" fmla="*/ 209 w 236"/>
                  <a:gd name="T29" fmla="*/ 128 h 352"/>
                  <a:gd name="T30" fmla="*/ 234 w 236"/>
                  <a:gd name="T31" fmla="*/ 89 h 352"/>
                  <a:gd name="T32" fmla="*/ 222 w 236"/>
                  <a:gd name="T33" fmla="*/ 53 h 352"/>
                  <a:gd name="T34" fmla="*/ 211 w 236"/>
                  <a:gd name="T35" fmla="*/ 17 h 352"/>
                  <a:gd name="T36" fmla="*/ 179 w 236"/>
                  <a:gd name="T37" fmla="*/ 10 h 352"/>
                  <a:gd name="T38" fmla="*/ 133 w 236"/>
                  <a:gd name="T39" fmla="*/ 1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36" h="352">
                    <a:moveTo>
                      <a:pt x="133" y="12"/>
                    </a:moveTo>
                    <a:cubicBezTo>
                      <a:pt x="125" y="21"/>
                      <a:pt x="132" y="46"/>
                      <a:pt x="131" y="57"/>
                    </a:cubicBezTo>
                    <a:cubicBezTo>
                      <a:pt x="128" y="81"/>
                      <a:pt x="115" y="78"/>
                      <a:pt x="96" y="77"/>
                    </a:cubicBezTo>
                    <a:cubicBezTo>
                      <a:pt x="74" y="76"/>
                      <a:pt x="63" y="84"/>
                      <a:pt x="76" y="104"/>
                    </a:cubicBezTo>
                    <a:cubicBezTo>
                      <a:pt x="61" y="116"/>
                      <a:pt x="40" y="126"/>
                      <a:pt x="34" y="145"/>
                    </a:cubicBezTo>
                    <a:cubicBezTo>
                      <a:pt x="31" y="158"/>
                      <a:pt x="37" y="171"/>
                      <a:pt x="36" y="185"/>
                    </a:cubicBezTo>
                    <a:cubicBezTo>
                      <a:pt x="33" y="229"/>
                      <a:pt x="0" y="313"/>
                      <a:pt x="52" y="339"/>
                    </a:cubicBezTo>
                    <a:cubicBezTo>
                      <a:pt x="76" y="352"/>
                      <a:pt x="111" y="329"/>
                      <a:pt x="114" y="303"/>
                    </a:cubicBezTo>
                    <a:cubicBezTo>
                      <a:pt x="117" y="274"/>
                      <a:pt x="130" y="296"/>
                      <a:pt x="142" y="284"/>
                    </a:cubicBezTo>
                    <a:cubicBezTo>
                      <a:pt x="148" y="278"/>
                      <a:pt x="141" y="260"/>
                      <a:pt x="143" y="252"/>
                    </a:cubicBezTo>
                    <a:cubicBezTo>
                      <a:pt x="147" y="240"/>
                      <a:pt x="146" y="243"/>
                      <a:pt x="157" y="240"/>
                    </a:cubicBezTo>
                    <a:cubicBezTo>
                      <a:pt x="166" y="238"/>
                      <a:pt x="171" y="242"/>
                      <a:pt x="179" y="235"/>
                    </a:cubicBezTo>
                    <a:cubicBezTo>
                      <a:pt x="187" y="229"/>
                      <a:pt x="192" y="212"/>
                      <a:pt x="190" y="203"/>
                    </a:cubicBezTo>
                    <a:cubicBezTo>
                      <a:pt x="203" y="194"/>
                      <a:pt x="214" y="200"/>
                      <a:pt x="222" y="185"/>
                    </a:cubicBezTo>
                    <a:cubicBezTo>
                      <a:pt x="231" y="167"/>
                      <a:pt x="221" y="142"/>
                      <a:pt x="209" y="128"/>
                    </a:cubicBezTo>
                    <a:cubicBezTo>
                      <a:pt x="224" y="117"/>
                      <a:pt x="233" y="107"/>
                      <a:pt x="234" y="89"/>
                    </a:cubicBezTo>
                    <a:cubicBezTo>
                      <a:pt x="236" y="72"/>
                      <a:pt x="229" y="68"/>
                      <a:pt x="222" y="53"/>
                    </a:cubicBezTo>
                    <a:cubicBezTo>
                      <a:pt x="216" y="42"/>
                      <a:pt x="218" y="27"/>
                      <a:pt x="211" y="17"/>
                    </a:cubicBezTo>
                    <a:cubicBezTo>
                      <a:pt x="201" y="3"/>
                      <a:pt x="192" y="10"/>
                      <a:pt x="179" y="10"/>
                    </a:cubicBezTo>
                    <a:cubicBezTo>
                      <a:pt x="166" y="11"/>
                      <a:pt x="144" y="0"/>
                      <a:pt x="133" y="12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8" name="íṣḷîḓe"/>
              <p:cNvSpPr/>
              <p:nvPr/>
            </p:nvSpPr>
            <p:spPr bwMode="auto">
              <a:xfrm>
                <a:off x="5184" y="1580"/>
                <a:ext cx="302" cy="268"/>
              </a:xfrm>
              <a:custGeom>
                <a:avLst/>
                <a:gdLst>
                  <a:gd name="T0" fmla="*/ 150 w 176"/>
                  <a:gd name="T1" fmla="*/ 58 h 157"/>
                  <a:gd name="T2" fmla="*/ 137 w 176"/>
                  <a:gd name="T3" fmla="*/ 9 h 157"/>
                  <a:gd name="T4" fmla="*/ 85 w 176"/>
                  <a:gd name="T5" fmla="*/ 4 h 157"/>
                  <a:gd name="T6" fmla="*/ 52 w 176"/>
                  <a:gd name="T7" fmla="*/ 14 h 157"/>
                  <a:gd name="T8" fmla="*/ 29 w 176"/>
                  <a:gd name="T9" fmla="*/ 14 h 157"/>
                  <a:gd name="T10" fmla="*/ 6 w 176"/>
                  <a:gd name="T11" fmla="*/ 86 h 157"/>
                  <a:gd name="T12" fmla="*/ 50 w 176"/>
                  <a:gd name="T13" fmla="*/ 147 h 157"/>
                  <a:gd name="T14" fmla="*/ 131 w 176"/>
                  <a:gd name="T15" fmla="*/ 139 h 157"/>
                  <a:gd name="T16" fmla="*/ 175 w 176"/>
                  <a:gd name="T17" fmla="*/ 64 h 157"/>
                  <a:gd name="T18" fmla="*/ 147 w 176"/>
                  <a:gd name="T19" fmla="*/ 29 h 157"/>
                  <a:gd name="T20" fmla="*/ 150 w 176"/>
                  <a:gd name="T21" fmla="*/ 58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6" h="157">
                    <a:moveTo>
                      <a:pt x="150" y="58"/>
                    </a:moveTo>
                    <a:cubicBezTo>
                      <a:pt x="157" y="48"/>
                      <a:pt x="149" y="17"/>
                      <a:pt x="137" y="9"/>
                    </a:cubicBezTo>
                    <a:cubicBezTo>
                      <a:pt x="121" y="0"/>
                      <a:pt x="102" y="0"/>
                      <a:pt x="85" y="4"/>
                    </a:cubicBezTo>
                    <a:cubicBezTo>
                      <a:pt x="74" y="7"/>
                      <a:pt x="63" y="13"/>
                      <a:pt x="52" y="14"/>
                    </a:cubicBezTo>
                    <a:cubicBezTo>
                      <a:pt x="44" y="15"/>
                      <a:pt x="37" y="13"/>
                      <a:pt x="29" y="14"/>
                    </a:cubicBezTo>
                    <a:cubicBezTo>
                      <a:pt x="7" y="19"/>
                      <a:pt x="0" y="67"/>
                      <a:pt x="6" y="86"/>
                    </a:cubicBezTo>
                    <a:cubicBezTo>
                      <a:pt x="15" y="109"/>
                      <a:pt x="31" y="135"/>
                      <a:pt x="50" y="147"/>
                    </a:cubicBezTo>
                    <a:cubicBezTo>
                      <a:pt x="70" y="157"/>
                      <a:pt x="111" y="146"/>
                      <a:pt x="131" y="139"/>
                    </a:cubicBezTo>
                    <a:cubicBezTo>
                      <a:pt x="150" y="133"/>
                      <a:pt x="176" y="84"/>
                      <a:pt x="175" y="64"/>
                    </a:cubicBezTo>
                    <a:cubicBezTo>
                      <a:pt x="174" y="44"/>
                      <a:pt x="159" y="39"/>
                      <a:pt x="147" y="29"/>
                    </a:cubicBezTo>
                    <a:lnTo>
                      <a:pt x="150" y="58"/>
                    </a:ln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9" name="ïṣlíḋè"/>
              <p:cNvSpPr/>
              <p:nvPr/>
            </p:nvSpPr>
            <p:spPr bwMode="auto">
              <a:xfrm>
                <a:off x="4857" y="2004"/>
                <a:ext cx="302" cy="270"/>
              </a:xfrm>
              <a:custGeom>
                <a:avLst/>
                <a:gdLst>
                  <a:gd name="T0" fmla="*/ 150 w 176"/>
                  <a:gd name="T1" fmla="*/ 58 h 158"/>
                  <a:gd name="T2" fmla="*/ 137 w 176"/>
                  <a:gd name="T3" fmla="*/ 10 h 158"/>
                  <a:gd name="T4" fmla="*/ 85 w 176"/>
                  <a:gd name="T5" fmla="*/ 5 h 158"/>
                  <a:gd name="T6" fmla="*/ 52 w 176"/>
                  <a:gd name="T7" fmla="*/ 14 h 158"/>
                  <a:gd name="T8" fmla="*/ 29 w 176"/>
                  <a:gd name="T9" fmla="*/ 15 h 158"/>
                  <a:gd name="T10" fmla="*/ 6 w 176"/>
                  <a:gd name="T11" fmla="*/ 87 h 158"/>
                  <a:gd name="T12" fmla="*/ 51 w 176"/>
                  <a:gd name="T13" fmla="*/ 147 h 158"/>
                  <a:gd name="T14" fmla="*/ 132 w 176"/>
                  <a:gd name="T15" fmla="*/ 140 h 158"/>
                  <a:gd name="T16" fmla="*/ 175 w 176"/>
                  <a:gd name="T17" fmla="*/ 65 h 158"/>
                  <a:gd name="T18" fmla="*/ 147 w 176"/>
                  <a:gd name="T19" fmla="*/ 29 h 158"/>
                  <a:gd name="T20" fmla="*/ 150 w 176"/>
                  <a:gd name="T21" fmla="*/ 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6" h="158">
                    <a:moveTo>
                      <a:pt x="150" y="58"/>
                    </a:moveTo>
                    <a:cubicBezTo>
                      <a:pt x="157" y="49"/>
                      <a:pt x="149" y="17"/>
                      <a:pt x="137" y="10"/>
                    </a:cubicBezTo>
                    <a:cubicBezTo>
                      <a:pt x="121" y="0"/>
                      <a:pt x="102" y="1"/>
                      <a:pt x="85" y="5"/>
                    </a:cubicBezTo>
                    <a:cubicBezTo>
                      <a:pt x="74" y="8"/>
                      <a:pt x="63" y="13"/>
                      <a:pt x="52" y="14"/>
                    </a:cubicBezTo>
                    <a:cubicBezTo>
                      <a:pt x="44" y="15"/>
                      <a:pt x="37" y="13"/>
                      <a:pt x="29" y="15"/>
                    </a:cubicBezTo>
                    <a:cubicBezTo>
                      <a:pt x="8" y="19"/>
                      <a:pt x="0" y="68"/>
                      <a:pt x="6" y="87"/>
                    </a:cubicBezTo>
                    <a:cubicBezTo>
                      <a:pt x="15" y="109"/>
                      <a:pt x="31" y="136"/>
                      <a:pt x="51" y="147"/>
                    </a:cubicBezTo>
                    <a:cubicBezTo>
                      <a:pt x="70" y="158"/>
                      <a:pt x="111" y="147"/>
                      <a:pt x="132" y="140"/>
                    </a:cubicBezTo>
                    <a:cubicBezTo>
                      <a:pt x="150" y="134"/>
                      <a:pt x="176" y="85"/>
                      <a:pt x="175" y="65"/>
                    </a:cubicBezTo>
                    <a:cubicBezTo>
                      <a:pt x="174" y="45"/>
                      <a:pt x="160" y="39"/>
                      <a:pt x="147" y="29"/>
                    </a:cubicBezTo>
                    <a:lnTo>
                      <a:pt x="150" y="58"/>
                    </a:ln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0" name="íṩ1ïdé"/>
              <p:cNvSpPr/>
              <p:nvPr/>
            </p:nvSpPr>
            <p:spPr bwMode="auto">
              <a:xfrm>
                <a:off x="3316" y="401"/>
                <a:ext cx="304" cy="243"/>
              </a:xfrm>
              <a:custGeom>
                <a:avLst/>
                <a:gdLst>
                  <a:gd name="T0" fmla="*/ 147 w 178"/>
                  <a:gd name="T1" fmla="*/ 52 h 142"/>
                  <a:gd name="T2" fmla="*/ 126 w 178"/>
                  <a:gd name="T3" fmla="*/ 6 h 142"/>
                  <a:gd name="T4" fmla="*/ 75 w 178"/>
                  <a:gd name="T5" fmla="*/ 10 h 142"/>
                  <a:gd name="T6" fmla="*/ 43 w 178"/>
                  <a:gd name="T7" fmla="*/ 26 h 142"/>
                  <a:gd name="T8" fmla="*/ 21 w 178"/>
                  <a:gd name="T9" fmla="*/ 30 h 142"/>
                  <a:gd name="T10" fmla="*/ 11 w 178"/>
                  <a:gd name="T11" fmla="*/ 104 h 142"/>
                  <a:gd name="T12" fmla="*/ 81 w 178"/>
                  <a:gd name="T13" fmla="*/ 135 h 142"/>
                  <a:gd name="T14" fmla="*/ 148 w 178"/>
                  <a:gd name="T15" fmla="*/ 106 h 142"/>
                  <a:gd name="T16" fmla="*/ 174 w 178"/>
                  <a:gd name="T17" fmla="*/ 53 h 142"/>
                  <a:gd name="T18" fmla="*/ 139 w 178"/>
                  <a:gd name="T19" fmla="*/ 24 h 142"/>
                  <a:gd name="T20" fmla="*/ 147 w 178"/>
                  <a:gd name="T21" fmla="*/ 5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8" h="142">
                    <a:moveTo>
                      <a:pt x="147" y="52"/>
                    </a:moveTo>
                    <a:cubicBezTo>
                      <a:pt x="153" y="41"/>
                      <a:pt x="140" y="11"/>
                      <a:pt x="126" y="6"/>
                    </a:cubicBezTo>
                    <a:cubicBezTo>
                      <a:pt x="109" y="0"/>
                      <a:pt x="91" y="3"/>
                      <a:pt x="75" y="10"/>
                    </a:cubicBezTo>
                    <a:cubicBezTo>
                      <a:pt x="64" y="15"/>
                      <a:pt x="54" y="22"/>
                      <a:pt x="43" y="26"/>
                    </a:cubicBezTo>
                    <a:cubicBezTo>
                      <a:pt x="35" y="28"/>
                      <a:pt x="29" y="27"/>
                      <a:pt x="21" y="30"/>
                    </a:cubicBezTo>
                    <a:cubicBezTo>
                      <a:pt x="0" y="38"/>
                      <a:pt x="1" y="87"/>
                      <a:pt x="11" y="104"/>
                    </a:cubicBezTo>
                    <a:cubicBezTo>
                      <a:pt x="23" y="125"/>
                      <a:pt x="60" y="127"/>
                      <a:pt x="81" y="135"/>
                    </a:cubicBezTo>
                    <a:cubicBezTo>
                      <a:pt x="102" y="142"/>
                      <a:pt x="129" y="116"/>
                      <a:pt x="148" y="106"/>
                    </a:cubicBezTo>
                    <a:cubicBezTo>
                      <a:pt x="164" y="96"/>
                      <a:pt x="178" y="73"/>
                      <a:pt x="174" y="53"/>
                    </a:cubicBezTo>
                    <a:cubicBezTo>
                      <a:pt x="169" y="34"/>
                      <a:pt x="154" y="31"/>
                      <a:pt x="139" y="24"/>
                    </a:cubicBezTo>
                    <a:lnTo>
                      <a:pt x="147" y="52"/>
                    </a:ln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1" name="iṩļîḑê"/>
              <p:cNvSpPr/>
              <p:nvPr/>
            </p:nvSpPr>
            <p:spPr bwMode="auto">
              <a:xfrm>
                <a:off x="3468" y="301"/>
                <a:ext cx="310" cy="241"/>
              </a:xfrm>
              <a:custGeom>
                <a:avLst/>
                <a:gdLst>
                  <a:gd name="T0" fmla="*/ 34 w 181"/>
                  <a:gd name="T1" fmla="*/ 97 h 141"/>
                  <a:gd name="T2" fmla="*/ 64 w 181"/>
                  <a:gd name="T3" fmla="*/ 138 h 141"/>
                  <a:gd name="T4" fmla="*/ 114 w 181"/>
                  <a:gd name="T5" fmla="*/ 124 h 141"/>
                  <a:gd name="T6" fmla="*/ 142 w 181"/>
                  <a:gd name="T7" fmla="*/ 103 h 141"/>
                  <a:gd name="T8" fmla="*/ 163 w 181"/>
                  <a:gd name="T9" fmla="*/ 94 h 141"/>
                  <a:gd name="T10" fmla="*/ 158 w 181"/>
                  <a:gd name="T11" fmla="*/ 19 h 141"/>
                  <a:gd name="T12" fmla="*/ 83 w 181"/>
                  <a:gd name="T13" fmla="*/ 3 h 141"/>
                  <a:gd name="T14" fmla="*/ 24 w 181"/>
                  <a:gd name="T15" fmla="*/ 44 h 141"/>
                  <a:gd name="T16" fmla="*/ 8 w 181"/>
                  <a:gd name="T17" fmla="*/ 101 h 141"/>
                  <a:gd name="T18" fmla="*/ 48 w 181"/>
                  <a:gd name="T19" fmla="*/ 123 h 141"/>
                  <a:gd name="T20" fmla="*/ 34 w 181"/>
                  <a:gd name="T21" fmla="*/ 97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1" h="141">
                    <a:moveTo>
                      <a:pt x="34" y="97"/>
                    </a:moveTo>
                    <a:cubicBezTo>
                      <a:pt x="31" y="109"/>
                      <a:pt x="50" y="136"/>
                      <a:pt x="64" y="138"/>
                    </a:cubicBezTo>
                    <a:cubicBezTo>
                      <a:pt x="82" y="141"/>
                      <a:pt x="100" y="134"/>
                      <a:pt x="114" y="124"/>
                    </a:cubicBezTo>
                    <a:cubicBezTo>
                      <a:pt x="123" y="117"/>
                      <a:pt x="132" y="108"/>
                      <a:pt x="142" y="103"/>
                    </a:cubicBezTo>
                    <a:cubicBezTo>
                      <a:pt x="149" y="99"/>
                      <a:pt x="156" y="99"/>
                      <a:pt x="163" y="94"/>
                    </a:cubicBezTo>
                    <a:cubicBezTo>
                      <a:pt x="181" y="82"/>
                      <a:pt x="171" y="34"/>
                      <a:pt x="158" y="19"/>
                    </a:cubicBezTo>
                    <a:cubicBezTo>
                      <a:pt x="142" y="1"/>
                      <a:pt x="106" y="7"/>
                      <a:pt x="83" y="3"/>
                    </a:cubicBezTo>
                    <a:cubicBezTo>
                      <a:pt x="62" y="0"/>
                      <a:pt x="40" y="31"/>
                      <a:pt x="24" y="44"/>
                    </a:cubicBezTo>
                    <a:cubicBezTo>
                      <a:pt x="9" y="57"/>
                      <a:pt x="0" y="82"/>
                      <a:pt x="8" y="101"/>
                    </a:cubicBezTo>
                    <a:cubicBezTo>
                      <a:pt x="16" y="119"/>
                      <a:pt x="32" y="119"/>
                      <a:pt x="48" y="123"/>
                    </a:cubicBezTo>
                    <a:lnTo>
                      <a:pt x="34" y="97"/>
                    </a:ln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2" name="ïsḻïdè"/>
              <p:cNvSpPr/>
              <p:nvPr/>
            </p:nvSpPr>
            <p:spPr bwMode="auto">
              <a:xfrm>
                <a:off x="3971" y="253"/>
                <a:ext cx="58" cy="289"/>
              </a:xfrm>
              <a:custGeom>
                <a:avLst/>
                <a:gdLst>
                  <a:gd name="T0" fmla="*/ 33 w 58"/>
                  <a:gd name="T1" fmla="*/ 289 h 289"/>
                  <a:gd name="T2" fmla="*/ 58 w 58"/>
                  <a:gd name="T3" fmla="*/ 0 h 289"/>
                  <a:gd name="T4" fmla="*/ 0 w 58"/>
                  <a:gd name="T5" fmla="*/ 283 h 289"/>
                  <a:gd name="T6" fmla="*/ 33 w 58"/>
                  <a:gd name="T7" fmla="*/ 289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289">
                    <a:moveTo>
                      <a:pt x="33" y="289"/>
                    </a:moveTo>
                    <a:lnTo>
                      <a:pt x="58" y="0"/>
                    </a:lnTo>
                    <a:lnTo>
                      <a:pt x="0" y="283"/>
                    </a:lnTo>
                    <a:lnTo>
                      <a:pt x="33" y="289"/>
                    </a:lnTo>
                    <a:close/>
                  </a:path>
                </a:pathLst>
              </a:custGeom>
              <a:solidFill>
                <a:srgbClr val="6D24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3" name="iṣlidé"/>
              <p:cNvSpPr/>
              <p:nvPr/>
            </p:nvSpPr>
            <p:spPr bwMode="auto">
              <a:xfrm>
                <a:off x="3918" y="109"/>
                <a:ext cx="236" cy="301"/>
              </a:xfrm>
              <a:custGeom>
                <a:avLst/>
                <a:gdLst>
                  <a:gd name="T0" fmla="*/ 58 w 138"/>
                  <a:gd name="T1" fmla="*/ 26 h 176"/>
                  <a:gd name="T2" fmla="*/ 9 w 138"/>
                  <a:gd name="T3" fmla="*/ 38 h 176"/>
                  <a:gd name="T4" fmla="*/ 4 w 138"/>
                  <a:gd name="T5" fmla="*/ 90 h 176"/>
                  <a:gd name="T6" fmla="*/ 12 w 138"/>
                  <a:gd name="T7" fmla="*/ 123 h 176"/>
                  <a:gd name="T8" fmla="*/ 12 w 138"/>
                  <a:gd name="T9" fmla="*/ 146 h 176"/>
                  <a:gd name="T10" fmla="*/ 84 w 138"/>
                  <a:gd name="T11" fmla="*/ 170 h 176"/>
                  <a:gd name="T12" fmla="*/ 127 w 138"/>
                  <a:gd name="T13" fmla="*/ 107 h 176"/>
                  <a:gd name="T14" fmla="*/ 111 w 138"/>
                  <a:gd name="T15" fmla="*/ 36 h 176"/>
                  <a:gd name="T16" fmla="*/ 65 w 138"/>
                  <a:gd name="T17" fmla="*/ 1 h 176"/>
                  <a:gd name="T18" fmla="*/ 29 w 138"/>
                  <a:gd name="T19" fmla="*/ 28 h 176"/>
                  <a:gd name="T20" fmla="*/ 58 w 138"/>
                  <a:gd name="T21" fmla="*/ 2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8" h="176">
                    <a:moveTo>
                      <a:pt x="58" y="26"/>
                    </a:moveTo>
                    <a:cubicBezTo>
                      <a:pt x="49" y="19"/>
                      <a:pt x="17" y="26"/>
                      <a:pt x="9" y="38"/>
                    </a:cubicBezTo>
                    <a:cubicBezTo>
                      <a:pt x="0" y="54"/>
                      <a:pt x="0" y="73"/>
                      <a:pt x="4" y="90"/>
                    </a:cubicBezTo>
                    <a:cubicBezTo>
                      <a:pt x="6" y="101"/>
                      <a:pt x="11" y="112"/>
                      <a:pt x="12" y="123"/>
                    </a:cubicBezTo>
                    <a:cubicBezTo>
                      <a:pt x="13" y="131"/>
                      <a:pt x="11" y="138"/>
                      <a:pt x="12" y="146"/>
                    </a:cubicBezTo>
                    <a:cubicBezTo>
                      <a:pt x="16" y="168"/>
                      <a:pt x="65" y="176"/>
                      <a:pt x="84" y="170"/>
                    </a:cubicBezTo>
                    <a:cubicBezTo>
                      <a:pt x="107" y="162"/>
                      <a:pt x="115" y="126"/>
                      <a:pt x="127" y="107"/>
                    </a:cubicBezTo>
                    <a:cubicBezTo>
                      <a:pt x="138" y="88"/>
                      <a:pt x="118" y="57"/>
                      <a:pt x="111" y="36"/>
                    </a:cubicBezTo>
                    <a:cubicBezTo>
                      <a:pt x="105" y="18"/>
                      <a:pt x="85" y="0"/>
                      <a:pt x="65" y="1"/>
                    </a:cubicBezTo>
                    <a:cubicBezTo>
                      <a:pt x="45" y="1"/>
                      <a:pt x="39" y="16"/>
                      <a:pt x="29" y="28"/>
                    </a:cubicBezTo>
                    <a:lnTo>
                      <a:pt x="58" y="26"/>
                    </a:ln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4" name="ïŝlîḋé"/>
              <p:cNvSpPr/>
              <p:nvPr/>
            </p:nvSpPr>
            <p:spPr bwMode="auto">
              <a:xfrm>
                <a:off x="2617" y="536"/>
                <a:ext cx="406" cy="313"/>
              </a:xfrm>
              <a:custGeom>
                <a:avLst/>
                <a:gdLst>
                  <a:gd name="T0" fmla="*/ 161 w 237"/>
                  <a:gd name="T1" fmla="*/ 69 h 183"/>
                  <a:gd name="T2" fmla="*/ 162 w 237"/>
                  <a:gd name="T3" fmla="*/ 18 h 183"/>
                  <a:gd name="T4" fmla="*/ 119 w 237"/>
                  <a:gd name="T5" fmla="*/ 11 h 183"/>
                  <a:gd name="T6" fmla="*/ 66 w 237"/>
                  <a:gd name="T7" fmla="*/ 13 h 183"/>
                  <a:gd name="T8" fmla="*/ 33 w 237"/>
                  <a:gd name="T9" fmla="*/ 52 h 183"/>
                  <a:gd name="T10" fmla="*/ 10 w 237"/>
                  <a:gd name="T11" fmla="*/ 88 h 183"/>
                  <a:gd name="T12" fmla="*/ 15 w 237"/>
                  <a:gd name="T13" fmla="*/ 132 h 183"/>
                  <a:gd name="T14" fmla="*/ 36 w 237"/>
                  <a:gd name="T15" fmla="*/ 166 h 183"/>
                  <a:gd name="T16" fmla="*/ 96 w 237"/>
                  <a:gd name="T17" fmla="*/ 172 h 183"/>
                  <a:gd name="T18" fmla="*/ 109 w 237"/>
                  <a:gd name="T19" fmla="*/ 145 h 183"/>
                  <a:gd name="T20" fmla="*/ 129 w 237"/>
                  <a:gd name="T21" fmla="*/ 143 h 183"/>
                  <a:gd name="T22" fmla="*/ 124 w 237"/>
                  <a:gd name="T23" fmla="*/ 17 h 183"/>
                  <a:gd name="T24" fmla="*/ 161 w 237"/>
                  <a:gd name="T25" fmla="*/ 69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7" h="183">
                    <a:moveTo>
                      <a:pt x="161" y="69"/>
                    </a:moveTo>
                    <a:cubicBezTo>
                      <a:pt x="181" y="60"/>
                      <a:pt x="171" y="32"/>
                      <a:pt x="162" y="18"/>
                    </a:cubicBezTo>
                    <a:cubicBezTo>
                      <a:pt x="148" y="23"/>
                      <a:pt x="133" y="13"/>
                      <a:pt x="119" y="11"/>
                    </a:cubicBezTo>
                    <a:cubicBezTo>
                      <a:pt x="102" y="8"/>
                      <a:pt x="82" y="7"/>
                      <a:pt x="66" y="13"/>
                    </a:cubicBezTo>
                    <a:cubicBezTo>
                      <a:pt x="43" y="21"/>
                      <a:pt x="39" y="31"/>
                      <a:pt x="33" y="52"/>
                    </a:cubicBezTo>
                    <a:cubicBezTo>
                      <a:pt x="29" y="67"/>
                      <a:pt x="17" y="74"/>
                      <a:pt x="10" y="88"/>
                    </a:cubicBezTo>
                    <a:cubicBezTo>
                      <a:pt x="0" y="106"/>
                      <a:pt x="10" y="114"/>
                      <a:pt x="15" y="132"/>
                    </a:cubicBezTo>
                    <a:cubicBezTo>
                      <a:pt x="19" y="149"/>
                      <a:pt x="18" y="159"/>
                      <a:pt x="36" y="166"/>
                    </a:cubicBezTo>
                    <a:cubicBezTo>
                      <a:pt x="53" y="172"/>
                      <a:pt x="81" y="183"/>
                      <a:pt x="96" y="172"/>
                    </a:cubicBezTo>
                    <a:cubicBezTo>
                      <a:pt x="103" y="166"/>
                      <a:pt x="102" y="149"/>
                      <a:pt x="109" y="145"/>
                    </a:cubicBezTo>
                    <a:cubicBezTo>
                      <a:pt x="115" y="141"/>
                      <a:pt x="123" y="143"/>
                      <a:pt x="129" y="143"/>
                    </a:cubicBezTo>
                    <a:cubicBezTo>
                      <a:pt x="187" y="138"/>
                      <a:pt x="237" y="0"/>
                      <a:pt x="124" y="17"/>
                    </a:cubicBezTo>
                    <a:lnTo>
                      <a:pt x="161" y="69"/>
                    </a:ln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5" name="í$ļîḋè"/>
              <p:cNvSpPr/>
              <p:nvPr/>
            </p:nvSpPr>
            <p:spPr bwMode="auto">
              <a:xfrm>
                <a:off x="3517" y="354"/>
                <a:ext cx="389" cy="334"/>
              </a:xfrm>
              <a:custGeom>
                <a:avLst/>
                <a:gdLst>
                  <a:gd name="T0" fmla="*/ 69 w 227"/>
                  <a:gd name="T1" fmla="*/ 120 h 196"/>
                  <a:gd name="T2" fmla="*/ 72 w 227"/>
                  <a:gd name="T3" fmla="*/ 171 h 196"/>
                  <a:gd name="T4" fmla="*/ 116 w 227"/>
                  <a:gd name="T5" fmla="*/ 175 h 196"/>
                  <a:gd name="T6" fmla="*/ 169 w 227"/>
                  <a:gd name="T7" fmla="*/ 169 h 196"/>
                  <a:gd name="T8" fmla="*/ 198 w 227"/>
                  <a:gd name="T9" fmla="*/ 127 h 196"/>
                  <a:gd name="T10" fmla="*/ 219 w 227"/>
                  <a:gd name="T11" fmla="*/ 89 h 196"/>
                  <a:gd name="T12" fmla="*/ 210 w 227"/>
                  <a:gd name="T13" fmla="*/ 46 h 196"/>
                  <a:gd name="T14" fmla="*/ 186 w 227"/>
                  <a:gd name="T15" fmla="*/ 14 h 196"/>
                  <a:gd name="T16" fmla="*/ 126 w 227"/>
                  <a:gd name="T17" fmla="*/ 12 h 196"/>
                  <a:gd name="T18" fmla="*/ 115 w 227"/>
                  <a:gd name="T19" fmla="*/ 41 h 196"/>
                  <a:gd name="T20" fmla="*/ 95 w 227"/>
                  <a:gd name="T21" fmla="*/ 44 h 196"/>
                  <a:gd name="T22" fmla="*/ 111 w 227"/>
                  <a:gd name="T23" fmla="*/ 169 h 196"/>
                  <a:gd name="T24" fmla="*/ 69 w 227"/>
                  <a:gd name="T25" fmla="*/ 12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96">
                    <a:moveTo>
                      <a:pt x="69" y="120"/>
                    </a:moveTo>
                    <a:cubicBezTo>
                      <a:pt x="50" y="131"/>
                      <a:pt x="63" y="158"/>
                      <a:pt x="72" y="171"/>
                    </a:cubicBezTo>
                    <a:cubicBezTo>
                      <a:pt x="86" y="165"/>
                      <a:pt x="102" y="174"/>
                      <a:pt x="116" y="175"/>
                    </a:cubicBezTo>
                    <a:cubicBezTo>
                      <a:pt x="133" y="177"/>
                      <a:pt x="153" y="176"/>
                      <a:pt x="169" y="169"/>
                    </a:cubicBezTo>
                    <a:cubicBezTo>
                      <a:pt x="191" y="158"/>
                      <a:pt x="194" y="148"/>
                      <a:pt x="198" y="127"/>
                    </a:cubicBezTo>
                    <a:cubicBezTo>
                      <a:pt x="201" y="111"/>
                      <a:pt x="212" y="103"/>
                      <a:pt x="219" y="89"/>
                    </a:cubicBezTo>
                    <a:cubicBezTo>
                      <a:pt x="227" y="70"/>
                      <a:pt x="216" y="63"/>
                      <a:pt x="210" y="46"/>
                    </a:cubicBezTo>
                    <a:cubicBezTo>
                      <a:pt x="204" y="29"/>
                      <a:pt x="205" y="19"/>
                      <a:pt x="186" y="14"/>
                    </a:cubicBezTo>
                    <a:cubicBezTo>
                      <a:pt x="168" y="9"/>
                      <a:pt x="140" y="0"/>
                      <a:pt x="126" y="12"/>
                    </a:cubicBezTo>
                    <a:cubicBezTo>
                      <a:pt x="119" y="18"/>
                      <a:pt x="121" y="36"/>
                      <a:pt x="115" y="41"/>
                    </a:cubicBezTo>
                    <a:cubicBezTo>
                      <a:pt x="109" y="45"/>
                      <a:pt x="102" y="43"/>
                      <a:pt x="95" y="44"/>
                    </a:cubicBezTo>
                    <a:cubicBezTo>
                      <a:pt x="38" y="54"/>
                      <a:pt x="0" y="196"/>
                      <a:pt x="111" y="169"/>
                    </a:cubicBezTo>
                    <a:lnTo>
                      <a:pt x="69" y="120"/>
                    </a:ln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6" name="ï$ľîďé"/>
              <p:cNvSpPr/>
              <p:nvPr/>
            </p:nvSpPr>
            <p:spPr bwMode="auto">
              <a:xfrm>
                <a:off x="2367" y="630"/>
                <a:ext cx="404" cy="311"/>
              </a:xfrm>
              <a:custGeom>
                <a:avLst/>
                <a:gdLst>
                  <a:gd name="T0" fmla="*/ 170 w 236"/>
                  <a:gd name="T1" fmla="*/ 21 h 182"/>
                  <a:gd name="T2" fmla="*/ 130 w 236"/>
                  <a:gd name="T3" fmla="*/ 5 h 182"/>
                  <a:gd name="T4" fmla="*/ 106 w 236"/>
                  <a:gd name="T5" fmla="*/ 2 h 182"/>
                  <a:gd name="T6" fmla="*/ 90 w 236"/>
                  <a:gd name="T7" fmla="*/ 17 h 182"/>
                  <a:gd name="T8" fmla="*/ 72 w 236"/>
                  <a:gd name="T9" fmla="*/ 23 h 182"/>
                  <a:gd name="T10" fmla="*/ 48 w 236"/>
                  <a:gd name="T11" fmla="*/ 24 h 182"/>
                  <a:gd name="T12" fmla="*/ 35 w 236"/>
                  <a:gd name="T13" fmla="*/ 67 h 182"/>
                  <a:gd name="T14" fmla="*/ 17 w 236"/>
                  <a:gd name="T15" fmla="*/ 124 h 182"/>
                  <a:gd name="T16" fmla="*/ 35 w 236"/>
                  <a:gd name="T17" fmla="*/ 134 h 182"/>
                  <a:gd name="T18" fmla="*/ 43 w 236"/>
                  <a:gd name="T19" fmla="*/ 162 h 182"/>
                  <a:gd name="T20" fmla="*/ 76 w 236"/>
                  <a:gd name="T21" fmla="*/ 162 h 182"/>
                  <a:gd name="T22" fmla="*/ 105 w 236"/>
                  <a:gd name="T23" fmla="*/ 180 h 182"/>
                  <a:gd name="T24" fmla="*/ 143 w 236"/>
                  <a:gd name="T25" fmla="*/ 164 h 182"/>
                  <a:gd name="T26" fmla="*/ 186 w 236"/>
                  <a:gd name="T27" fmla="*/ 154 h 182"/>
                  <a:gd name="T28" fmla="*/ 198 w 236"/>
                  <a:gd name="T29" fmla="*/ 123 h 182"/>
                  <a:gd name="T30" fmla="*/ 227 w 236"/>
                  <a:gd name="T31" fmla="*/ 90 h 182"/>
                  <a:gd name="T32" fmla="*/ 186 w 236"/>
                  <a:gd name="T33" fmla="*/ 27 h 182"/>
                  <a:gd name="T34" fmla="*/ 170 w 236"/>
                  <a:gd name="T35" fmla="*/ 21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36" h="182">
                    <a:moveTo>
                      <a:pt x="170" y="21"/>
                    </a:moveTo>
                    <a:cubicBezTo>
                      <a:pt x="166" y="3"/>
                      <a:pt x="142" y="6"/>
                      <a:pt x="130" y="5"/>
                    </a:cubicBezTo>
                    <a:cubicBezTo>
                      <a:pt x="121" y="4"/>
                      <a:pt x="115" y="0"/>
                      <a:pt x="106" y="2"/>
                    </a:cubicBezTo>
                    <a:cubicBezTo>
                      <a:pt x="93" y="5"/>
                      <a:pt x="97" y="10"/>
                      <a:pt x="90" y="17"/>
                    </a:cubicBezTo>
                    <a:cubicBezTo>
                      <a:pt x="83" y="25"/>
                      <a:pt x="84" y="24"/>
                      <a:pt x="72" y="23"/>
                    </a:cubicBezTo>
                    <a:cubicBezTo>
                      <a:pt x="63" y="22"/>
                      <a:pt x="56" y="20"/>
                      <a:pt x="48" y="24"/>
                    </a:cubicBezTo>
                    <a:cubicBezTo>
                      <a:pt x="34" y="31"/>
                      <a:pt x="29" y="53"/>
                      <a:pt x="35" y="67"/>
                    </a:cubicBezTo>
                    <a:cubicBezTo>
                      <a:pt x="27" y="80"/>
                      <a:pt x="0" y="107"/>
                      <a:pt x="17" y="124"/>
                    </a:cubicBezTo>
                    <a:cubicBezTo>
                      <a:pt x="24" y="131"/>
                      <a:pt x="30" y="126"/>
                      <a:pt x="35" y="134"/>
                    </a:cubicBezTo>
                    <a:cubicBezTo>
                      <a:pt x="39" y="142"/>
                      <a:pt x="36" y="153"/>
                      <a:pt x="43" y="162"/>
                    </a:cubicBezTo>
                    <a:cubicBezTo>
                      <a:pt x="56" y="164"/>
                      <a:pt x="64" y="157"/>
                      <a:pt x="76" y="162"/>
                    </a:cubicBezTo>
                    <a:cubicBezTo>
                      <a:pt x="87" y="167"/>
                      <a:pt x="91" y="179"/>
                      <a:pt x="105" y="180"/>
                    </a:cubicBezTo>
                    <a:cubicBezTo>
                      <a:pt x="123" y="182"/>
                      <a:pt x="129" y="166"/>
                      <a:pt x="143" y="164"/>
                    </a:cubicBezTo>
                    <a:cubicBezTo>
                      <a:pt x="158" y="161"/>
                      <a:pt x="171" y="169"/>
                      <a:pt x="186" y="154"/>
                    </a:cubicBezTo>
                    <a:cubicBezTo>
                      <a:pt x="193" y="146"/>
                      <a:pt x="192" y="132"/>
                      <a:pt x="198" y="123"/>
                    </a:cubicBezTo>
                    <a:cubicBezTo>
                      <a:pt x="208" y="109"/>
                      <a:pt x="222" y="106"/>
                      <a:pt x="227" y="90"/>
                    </a:cubicBezTo>
                    <a:cubicBezTo>
                      <a:pt x="236" y="60"/>
                      <a:pt x="207" y="40"/>
                      <a:pt x="186" y="27"/>
                    </a:cubicBezTo>
                    <a:lnTo>
                      <a:pt x="170" y="21"/>
                    </a:ln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7" name="îṧ1ïḓé"/>
              <p:cNvSpPr/>
              <p:nvPr/>
            </p:nvSpPr>
            <p:spPr bwMode="auto">
              <a:xfrm>
                <a:off x="4822" y="890"/>
                <a:ext cx="379" cy="338"/>
              </a:xfrm>
              <a:custGeom>
                <a:avLst/>
                <a:gdLst>
                  <a:gd name="T0" fmla="*/ 282 w 379"/>
                  <a:gd name="T1" fmla="*/ 166 h 338"/>
                  <a:gd name="T2" fmla="*/ 244 w 379"/>
                  <a:gd name="T3" fmla="*/ 224 h 338"/>
                  <a:gd name="T4" fmla="*/ 224 w 379"/>
                  <a:gd name="T5" fmla="*/ 263 h 338"/>
                  <a:gd name="T6" fmla="*/ 119 w 379"/>
                  <a:gd name="T7" fmla="*/ 326 h 338"/>
                  <a:gd name="T8" fmla="*/ 128 w 379"/>
                  <a:gd name="T9" fmla="*/ 338 h 338"/>
                  <a:gd name="T10" fmla="*/ 379 w 379"/>
                  <a:gd name="T11" fmla="*/ 207 h 338"/>
                  <a:gd name="T12" fmla="*/ 186 w 379"/>
                  <a:gd name="T13" fmla="*/ 0 h 338"/>
                  <a:gd name="T14" fmla="*/ 0 w 379"/>
                  <a:gd name="T15" fmla="*/ 121 h 338"/>
                  <a:gd name="T16" fmla="*/ 30 w 379"/>
                  <a:gd name="T17" fmla="*/ 142 h 338"/>
                  <a:gd name="T18" fmla="*/ 203 w 379"/>
                  <a:gd name="T19" fmla="*/ 21 h 338"/>
                  <a:gd name="T20" fmla="*/ 222 w 379"/>
                  <a:gd name="T21" fmla="*/ 67 h 338"/>
                  <a:gd name="T22" fmla="*/ 39 w 379"/>
                  <a:gd name="T23" fmla="*/ 173 h 338"/>
                  <a:gd name="T24" fmla="*/ 41 w 379"/>
                  <a:gd name="T25" fmla="*/ 191 h 338"/>
                  <a:gd name="T26" fmla="*/ 244 w 379"/>
                  <a:gd name="T27" fmla="*/ 77 h 338"/>
                  <a:gd name="T28" fmla="*/ 338 w 379"/>
                  <a:gd name="T29" fmla="*/ 203 h 338"/>
                  <a:gd name="T30" fmla="*/ 246 w 379"/>
                  <a:gd name="T31" fmla="*/ 256 h 338"/>
                  <a:gd name="T32" fmla="*/ 255 w 379"/>
                  <a:gd name="T33" fmla="*/ 224 h 338"/>
                  <a:gd name="T34" fmla="*/ 282 w 379"/>
                  <a:gd name="T35" fmla="*/ 166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79" h="338">
                    <a:moveTo>
                      <a:pt x="282" y="166"/>
                    </a:moveTo>
                    <a:lnTo>
                      <a:pt x="244" y="224"/>
                    </a:lnTo>
                    <a:lnTo>
                      <a:pt x="224" y="263"/>
                    </a:lnTo>
                    <a:lnTo>
                      <a:pt x="119" y="326"/>
                    </a:lnTo>
                    <a:lnTo>
                      <a:pt x="128" y="338"/>
                    </a:lnTo>
                    <a:lnTo>
                      <a:pt x="379" y="207"/>
                    </a:lnTo>
                    <a:lnTo>
                      <a:pt x="186" y="0"/>
                    </a:lnTo>
                    <a:lnTo>
                      <a:pt x="0" y="121"/>
                    </a:lnTo>
                    <a:lnTo>
                      <a:pt x="30" y="142"/>
                    </a:lnTo>
                    <a:lnTo>
                      <a:pt x="203" y="21"/>
                    </a:lnTo>
                    <a:lnTo>
                      <a:pt x="222" y="67"/>
                    </a:lnTo>
                    <a:lnTo>
                      <a:pt x="39" y="173"/>
                    </a:lnTo>
                    <a:lnTo>
                      <a:pt x="41" y="191"/>
                    </a:lnTo>
                    <a:lnTo>
                      <a:pt x="244" y="77"/>
                    </a:lnTo>
                    <a:lnTo>
                      <a:pt x="338" y="203"/>
                    </a:lnTo>
                    <a:lnTo>
                      <a:pt x="246" y="256"/>
                    </a:lnTo>
                    <a:lnTo>
                      <a:pt x="255" y="224"/>
                    </a:lnTo>
                    <a:lnTo>
                      <a:pt x="282" y="166"/>
                    </a:lnTo>
                    <a:close/>
                  </a:path>
                </a:pathLst>
              </a:custGeom>
              <a:solidFill>
                <a:srgbClr val="6D24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8" name="isľïḋé"/>
              <p:cNvSpPr/>
              <p:nvPr/>
            </p:nvSpPr>
            <p:spPr bwMode="auto">
              <a:xfrm>
                <a:off x="5085" y="1525"/>
                <a:ext cx="192" cy="38"/>
              </a:xfrm>
              <a:custGeom>
                <a:avLst/>
                <a:gdLst>
                  <a:gd name="T0" fmla="*/ 192 w 192"/>
                  <a:gd name="T1" fmla="*/ 0 h 38"/>
                  <a:gd name="T2" fmla="*/ 9 w 192"/>
                  <a:gd name="T3" fmla="*/ 38 h 38"/>
                  <a:gd name="T4" fmla="*/ 0 w 192"/>
                  <a:gd name="T5" fmla="*/ 11 h 38"/>
                  <a:gd name="T6" fmla="*/ 192 w 192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38">
                    <a:moveTo>
                      <a:pt x="192" y="0"/>
                    </a:moveTo>
                    <a:lnTo>
                      <a:pt x="9" y="38"/>
                    </a:lnTo>
                    <a:lnTo>
                      <a:pt x="0" y="11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rgbClr val="6D24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9" name="iśľíďè"/>
              <p:cNvSpPr/>
              <p:nvPr/>
            </p:nvSpPr>
            <p:spPr bwMode="auto">
              <a:xfrm>
                <a:off x="5032" y="1256"/>
                <a:ext cx="300" cy="114"/>
              </a:xfrm>
              <a:custGeom>
                <a:avLst/>
                <a:gdLst>
                  <a:gd name="T0" fmla="*/ 300 w 300"/>
                  <a:gd name="T1" fmla="*/ 0 h 114"/>
                  <a:gd name="T2" fmla="*/ 12 w 300"/>
                  <a:gd name="T3" fmla="*/ 114 h 114"/>
                  <a:gd name="T4" fmla="*/ 0 w 300"/>
                  <a:gd name="T5" fmla="*/ 83 h 114"/>
                  <a:gd name="T6" fmla="*/ 300 w 300"/>
                  <a:gd name="T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0" h="114">
                    <a:moveTo>
                      <a:pt x="300" y="0"/>
                    </a:moveTo>
                    <a:lnTo>
                      <a:pt x="12" y="114"/>
                    </a:lnTo>
                    <a:lnTo>
                      <a:pt x="0" y="83"/>
                    </a:lnTo>
                    <a:lnTo>
                      <a:pt x="300" y="0"/>
                    </a:lnTo>
                    <a:close/>
                  </a:path>
                </a:pathLst>
              </a:custGeom>
              <a:solidFill>
                <a:srgbClr val="6D24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0" name="íṥlïḍè"/>
              <p:cNvSpPr/>
              <p:nvPr/>
            </p:nvSpPr>
            <p:spPr bwMode="auto">
              <a:xfrm>
                <a:off x="5136" y="1274"/>
                <a:ext cx="344" cy="526"/>
              </a:xfrm>
              <a:custGeom>
                <a:avLst/>
                <a:gdLst>
                  <a:gd name="T0" fmla="*/ 82 w 201"/>
                  <a:gd name="T1" fmla="*/ 192 h 308"/>
                  <a:gd name="T2" fmla="*/ 129 w 201"/>
                  <a:gd name="T3" fmla="*/ 225 h 308"/>
                  <a:gd name="T4" fmla="*/ 163 w 201"/>
                  <a:gd name="T5" fmla="*/ 189 h 308"/>
                  <a:gd name="T6" fmla="*/ 195 w 201"/>
                  <a:gd name="T7" fmla="*/ 138 h 308"/>
                  <a:gd name="T8" fmla="*/ 178 w 201"/>
                  <a:gd name="T9" fmla="*/ 82 h 308"/>
                  <a:gd name="T10" fmla="*/ 159 w 201"/>
                  <a:gd name="T11" fmla="*/ 37 h 308"/>
                  <a:gd name="T12" fmla="*/ 114 w 201"/>
                  <a:gd name="T13" fmla="*/ 15 h 308"/>
                  <a:gd name="T14" fmla="*/ 69 w 201"/>
                  <a:gd name="T15" fmla="*/ 14 h 308"/>
                  <a:gd name="T16" fmla="*/ 25 w 201"/>
                  <a:gd name="T17" fmla="*/ 66 h 308"/>
                  <a:gd name="T18" fmla="*/ 43 w 201"/>
                  <a:gd name="T19" fmla="*/ 96 h 308"/>
                  <a:gd name="T20" fmla="*/ 32 w 201"/>
                  <a:gd name="T21" fmla="*/ 116 h 308"/>
                  <a:gd name="T22" fmla="*/ 154 w 201"/>
                  <a:gd name="T23" fmla="*/ 190 h 308"/>
                  <a:gd name="T24" fmla="*/ 82 w 201"/>
                  <a:gd name="T25" fmla="*/ 192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1" h="308">
                    <a:moveTo>
                      <a:pt x="82" y="192"/>
                    </a:moveTo>
                    <a:cubicBezTo>
                      <a:pt x="78" y="217"/>
                      <a:pt x="111" y="225"/>
                      <a:pt x="129" y="225"/>
                    </a:cubicBezTo>
                    <a:cubicBezTo>
                      <a:pt x="133" y="209"/>
                      <a:pt x="152" y="201"/>
                      <a:pt x="163" y="189"/>
                    </a:cubicBezTo>
                    <a:cubicBezTo>
                      <a:pt x="177" y="175"/>
                      <a:pt x="190" y="157"/>
                      <a:pt x="195" y="138"/>
                    </a:cubicBezTo>
                    <a:cubicBezTo>
                      <a:pt x="201" y="111"/>
                      <a:pt x="194" y="101"/>
                      <a:pt x="178" y="82"/>
                    </a:cubicBezTo>
                    <a:cubicBezTo>
                      <a:pt x="166" y="68"/>
                      <a:pt x="167" y="53"/>
                      <a:pt x="159" y="37"/>
                    </a:cubicBezTo>
                    <a:cubicBezTo>
                      <a:pt x="148" y="17"/>
                      <a:pt x="134" y="22"/>
                      <a:pt x="114" y="15"/>
                    </a:cubicBezTo>
                    <a:cubicBezTo>
                      <a:pt x="95" y="8"/>
                      <a:pt x="87" y="0"/>
                      <a:pt x="69" y="14"/>
                    </a:cubicBezTo>
                    <a:cubicBezTo>
                      <a:pt x="52" y="26"/>
                      <a:pt x="25" y="45"/>
                      <a:pt x="25" y="66"/>
                    </a:cubicBezTo>
                    <a:cubicBezTo>
                      <a:pt x="26" y="77"/>
                      <a:pt x="43" y="87"/>
                      <a:pt x="43" y="96"/>
                    </a:cubicBezTo>
                    <a:cubicBezTo>
                      <a:pt x="43" y="104"/>
                      <a:pt x="36" y="109"/>
                      <a:pt x="32" y="116"/>
                    </a:cubicBezTo>
                    <a:cubicBezTo>
                      <a:pt x="0" y="174"/>
                      <a:pt x="100" y="308"/>
                      <a:pt x="154" y="190"/>
                    </a:cubicBezTo>
                    <a:lnTo>
                      <a:pt x="82" y="192"/>
                    </a:ln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1" name="íṡḻíďê"/>
              <p:cNvSpPr/>
              <p:nvPr/>
            </p:nvSpPr>
            <p:spPr bwMode="auto">
              <a:xfrm>
                <a:off x="5124" y="1034"/>
                <a:ext cx="380" cy="442"/>
              </a:xfrm>
              <a:custGeom>
                <a:avLst/>
                <a:gdLst>
                  <a:gd name="T0" fmla="*/ 144 w 222"/>
                  <a:gd name="T1" fmla="*/ 220 h 259"/>
                  <a:gd name="T2" fmla="*/ 186 w 222"/>
                  <a:gd name="T3" fmla="*/ 191 h 259"/>
                  <a:gd name="T4" fmla="*/ 204 w 222"/>
                  <a:gd name="T5" fmla="*/ 170 h 259"/>
                  <a:gd name="T6" fmla="*/ 199 w 222"/>
                  <a:gd name="T7" fmla="*/ 145 h 259"/>
                  <a:gd name="T8" fmla="*/ 206 w 222"/>
                  <a:gd name="T9" fmla="*/ 123 h 259"/>
                  <a:gd name="T10" fmla="*/ 220 w 222"/>
                  <a:gd name="T11" fmla="*/ 99 h 259"/>
                  <a:gd name="T12" fmla="*/ 187 w 222"/>
                  <a:gd name="T13" fmla="*/ 58 h 259"/>
                  <a:gd name="T14" fmla="*/ 143 w 222"/>
                  <a:gd name="T15" fmla="*/ 5 h 259"/>
                  <a:gd name="T16" fmla="*/ 121 w 222"/>
                  <a:gd name="T17" fmla="*/ 16 h 259"/>
                  <a:gd name="T18" fmla="*/ 90 w 222"/>
                  <a:gd name="T19" fmla="*/ 6 h 259"/>
                  <a:gd name="T20" fmla="*/ 68 w 222"/>
                  <a:gd name="T21" fmla="*/ 37 h 259"/>
                  <a:gd name="T22" fmla="*/ 31 w 222"/>
                  <a:gd name="T23" fmla="*/ 54 h 259"/>
                  <a:gd name="T24" fmla="*/ 23 w 222"/>
                  <a:gd name="T25" fmla="*/ 101 h 259"/>
                  <a:gd name="T26" fmla="*/ 5 w 222"/>
                  <a:gd name="T27" fmla="*/ 149 h 259"/>
                  <a:gd name="T28" fmla="*/ 27 w 222"/>
                  <a:gd name="T29" fmla="*/ 181 h 259"/>
                  <a:gd name="T30" fmla="*/ 41 w 222"/>
                  <a:gd name="T31" fmla="*/ 231 h 259"/>
                  <a:gd name="T32" fmla="*/ 128 w 222"/>
                  <a:gd name="T33" fmla="*/ 231 h 259"/>
                  <a:gd name="T34" fmla="*/ 144 w 222"/>
                  <a:gd name="T35" fmla="*/ 22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2" h="259">
                    <a:moveTo>
                      <a:pt x="144" y="220"/>
                    </a:moveTo>
                    <a:cubicBezTo>
                      <a:pt x="164" y="227"/>
                      <a:pt x="176" y="202"/>
                      <a:pt x="186" y="191"/>
                    </a:cubicBezTo>
                    <a:cubicBezTo>
                      <a:pt x="192" y="183"/>
                      <a:pt x="200" y="180"/>
                      <a:pt x="204" y="170"/>
                    </a:cubicBezTo>
                    <a:cubicBezTo>
                      <a:pt x="209" y="155"/>
                      <a:pt x="201" y="156"/>
                      <a:pt x="199" y="145"/>
                    </a:cubicBezTo>
                    <a:cubicBezTo>
                      <a:pt x="196" y="133"/>
                      <a:pt x="197" y="135"/>
                      <a:pt x="206" y="123"/>
                    </a:cubicBezTo>
                    <a:cubicBezTo>
                      <a:pt x="212" y="115"/>
                      <a:pt x="218" y="110"/>
                      <a:pt x="220" y="99"/>
                    </a:cubicBezTo>
                    <a:cubicBezTo>
                      <a:pt x="222" y="81"/>
                      <a:pt x="204" y="62"/>
                      <a:pt x="187" y="58"/>
                    </a:cubicBezTo>
                    <a:cubicBezTo>
                      <a:pt x="179" y="43"/>
                      <a:pt x="170" y="0"/>
                      <a:pt x="143" y="5"/>
                    </a:cubicBezTo>
                    <a:cubicBezTo>
                      <a:pt x="132" y="7"/>
                      <a:pt x="132" y="17"/>
                      <a:pt x="121" y="16"/>
                    </a:cubicBezTo>
                    <a:cubicBezTo>
                      <a:pt x="111" y="15"/>
                      <a:pt x="103" y="5"/>
                      <a:pt x="90" y="6"/>
                    </a:cubicBezTo>
                    <a:cubicBezTo>
                      <a:pt x="79" y="17"/>
                      <a:pt x="81" y="29"/>
                      <a:pt x="68" y="37"/>
                    </a:cubicBezTo>
                    <a:cubicBezTo>
                      <a:pt x="56" y="45"/>
                      <a:pt x="42" y="41"/>
                      <a:pt x="31" y="54"/>
                    </a:cubicBezTo>
                    <a:cubicBezTo>
                      <a:pt x="19" y="70"/>
                      <a:pt x="30" y="86"/>
                      <a:pt x="23" y="101"/>
                    </a:cubicBezTo>
                    <a:cubicBezTo>
                      <a:pt x="16" y="118"/>
                      <a:pt x="0" y="125"/>
                      <a:pt x="5" y="149"/>
                    </a:cubicBezTo>
                    <a:cubicBezTo>
                      <a:pt x="9" y="162"/>
                      <a:pt x="22" y="169"/>
                      <a:pt x="27" y="181"/>
                    </a:cubicBezTo>
                    <a:cubicBezTo>
                      <a:pt x="34" y="199"/>
                      <a:pt x="28" y="215"/>
                      <a:pt x="41" y="231"/>
                    </a:cubicBezTo>
                    <a:cubicBezTo>
                      <a:pt x="63" y="259"/>
                      <a:pt x="102" y="244"/>
                      <a:pt x="128" y="231"/>
                    </a:cubicBezTo>
                    <a:lnTo>
                      <a:pt x="144" y="220"/>
                    </a:ln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2" name="ïṩḷîḍe"/>
              <p:cNvSpPr/>
              <p:nvPr/>
            </p:nvSpPr>
            <p:spPr bwMode="auto">
              <a:xfrm>
                <a:off x="2133" y="1949"/>
                <a:ext cx="351" cy="309"/>
              </a:xfrm>
              <a:custGeom>
                <a:avLst/>
                <a:gdLst>
                  <a:gd name="T0" fmla="*/ 25 w 205"/>
                  <a:gd name="T1" fmla="*/ 136 h 181"/>
                  <a:gd name="T2" fmla="*/ 37 w 205"/>
                  <a:gd name="T3" fmla="*/ 169 h 181"/>
                  <a:gd name="T4" fmla="*/ 52 w 205"/>
                  <a:gd name="T5" fmla="*/ 168 h 181"/>
                  <a:gd name="T6" fmla="*/ 76 w 205"/>
                  <a:gd name="T7" fmla="*/ 175 h 181"/>
                  <a:gd name="T8" fmla="*/ 102 w 205"/>
                  <a:gd name="T9" fmla="*/ 173 h 181"/>
                  <a:gd name="T10" fmla="*/ 118 w 205"/>
                  <a:gd name="T11" fmla="*/ 165 h 181"/>
                  <a:gd name="T12" fmla="*/ 133 w 205"/>
                  <a:gd name="T13" fmla="*/ 156 h 181"/>
                  <a:gd name="T14" fmla="*/ 175 w 205"/>
                  <a:gd name="T15" fmla="*/ 140 h 181"/>
                  <a:gd name="T16" fmla="*/ 199 w 205"/>
                  <a:gd name="T17" fmla="*/ 81 h 181"/>
                  <a:gd name="T18" fmla="*/ 167 w 205"/>
                  <a:gd name="T19" fmla="*/ 50 h 181"/>
                  <a:gd name="T20" fmla="*/ 139 w 205"/>
                  <a:gd name="T21" fmla="*/ 36 h 181"/>
                  <a:gd name="T22" fmla="*/ 95 w 205"/>
                  <a:gd name="T23" fmla="*/ 9 h 181"/>
                  <a:gd name="T24" fmla="*/ 71 w 205"/>
                  <a:gd name="T25" fmla="*/ 34 h 181"/>
                  <a:gd name="T26" fmla="*/ 45 w 205"/>
                  <a:gd name="T27" fmla="*/ 42 h 181"/>
                  <a:gd name="T28" fmla="*/ 31 w 205"/>
                  <a:gd name="T29" fmla="*/ 71 h 181"/>
                  <a:gd name="T30" fmla="*/ 11 w 205"/>
                  <a:gd name="T31" fmla="*/ 99 h 181"/>
                  <a:gd name="T32" fmla="*/ 21 w 205"/>
                  <a:gd name="T33" fmla="*/ 141 h 181"/>
                  <a:gd name="T34" fmla="*/ 25 w 205"/>
                  <a:gd name="T35" fmla="*/ 136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5" h="181">
                    <a:moveTo>
                      <a:pt x="25" y="136"/>
                    </a:moveTo>
                    <a:cubicBezTo>
                      <a:pt x="27" y="143"/>
                      <a:pt x="31" y="164"/>
                      <a:pt x="37" y="169"/>
                    </a:cubicBezTo>
                    <a:cubicBezTo>
                      <a:pt x="45" y="174"/>
                      <a:pt x="45" y="168"/>
                      <a:pt x="52" y="168"/>
                    </a:cubicBezTo>
                    <a:cubicBezTo>
                      <a:pt x="62" y="168"/>
                      <a:pt x="67" y="171"/>
                      <a:pt x="76" y="175"/>
                    </a:cubicBezTo>
                    <a:cubicBezTo>
                      <a:pt x="88" y="181"/>
                      <a:pt x="90" y="180"/>
                      <a:pt x="102" y="173"/>
                    </a:cubicBezTo>
                    <a:cubicBezTo>
                      <a:pt x="108" y="170"/>
                      <a:pt x="111" y="168"/>
                      <a:pt x="118" y="165"/>
                    </a:cubicBezTo>
                    <a:cubicBezTo>
                      <a:pt x="125" y="163"/>
                      <a:pt x="127" y="159"/>
                      <a:pt x="133" y="156"/>
                    </a:cubicBezTo>
                    <a:cubicBezTo>
                      <a:pt x="147" y="150"/>
                      <a:pt x="164" y="150"/>
                      <a:pt x="175" y="140"/>
                    </a:cubicBezTo>
                    <a:cubicBezTo>
                      <a:pt x="190" y="125"/>
                      <a:pt x="205" y="101"/>
                      <a:pt x="199" y="81"/>
                    </a:cubicBezTo>
                    <a:cubicBezTo>
                      <a:pt x="194" y="63"/>
                      <a:pt x="186" y="50"/>
                      <a:pt x="167" y="50"/>
                    </a:cubicBezTo>
                    <a:cubicBezTo>
                      <a:pt x="148" y="50"/>
                      <a:pt x="145" y="56"/>
                      <a:pt x="139" y="36"/>
                    </a:cubicBezTo>
                    <a:cubicBezTo>
                      <a:pt x="133" y="16"/>
                      <a:pt x="119" y="0"/>
                      <a:pt x="95" y="9"/>
                    </a:cubicBezTo>
                    <a:cubicBezTo>
                      <a:pt x="82" y="13"/>
                      <a:pt x="81" y="27"/>
                      <a:pt x="71" y="34"/>
                    </a:cubicBezTo>
                    <a:cubicBezTo>
                      <a:pt x="63" y="39"/>
                      <a:pt x="54" y="35"/>
                      <a:pt x="45" y="42"/>
                    </a:cubicBezTo>
                    <a:cubicBezTo>
                      <a:pt x="36" y="50"/>
                      <a:pt x="38" y="62"/>
                      <a:pt x="31" y="71"/>
                    </a:cubicBezTo>
                    <a:cubicBezTo>
                      <a:pt x="24" y="82"/>
                      <a:pt x="17" y="87"/>
                      <a:pt x="11" y="99"/>
                    </a:cubicBezTo>
                    <a:cubicBezTo>
                      <a:pt x="5" y="112"/>
                      <a:pt x="0" y="138"/>
                      <a:pt x="21" y="141"/>
                    </a:cubicBezTo>
                    <a:lnTo>
                      <a:pt x="25" y="136"/>
                    </a:ln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3" name="íSḻîḑe"/>
              <p:cNvSpPr/>
              <p:nvPr/>
            </p:nvSpPr>
            <p:spPr bwMode="auto">
              <a:xfrm>
                <a:off x="3906" y="2965"/>
                <a:ext cx="293" cy="323"/>
              </a:xfrm>
              <a:custGeom>
                <a:avLst/>
                <a:gdLst>
                  <a:gd name="T0" fmla="*/ 103 w 293"/>
                  <a:gd name="T1" fmla="*/ 246 h 323"/>
                  <a:gd name="T2" fmla="*/ 63 w 293"/>
                  <a:gd name="T3" fmla="*/ 190 h 323"/>
                  <a:gd name="T4" fmla="*/ 36 w 293"/>
                  <a:gd name="T5" fmla="*/ 156 h 323"/>
                  <a:gd name="T6" fmla="*/ 15 w 293"/>
                  <a:gd name="T7" fmla="*/ 36 h 323"/>
                  <a:gd name="T8" fmla="*/ 0 w 293"/>
                  <a:gd name="T9" fmla="*/ 40 h 323"/>
                  <a:gd name="T10" fmla="*/ 29 w 293"/>
                  <a:gd name="T11" fmla="*/ 323 h 323"/>
                  <a:gd name="T12" fmla="*/ 293 w 293"/>
                  <a:gd name="T13" fmla="*/ 221 h 323"/>
                  <a:gd name="T14" fmla="*/ 250 w 293"/>
                  <a:gd name="T15" fmla="*/ 0 h 323"/>
                  <a:gd name="T16" fmla="*/ 219 w 293"/>
                  <a:gd name="T17" fmla="*/ 23 h 323"/>
                  <a:gd name="T18" fmla="*/ 267 w 293"/>
                  <a:gd name="T19" fmla="*/ 229 h 323"/>
                  <a:gd name="T20" fmla="*/ 219 w 293"/>
                  <a:gd name="T21" fmla="*/ 228 h 323"/>
                  <a:gd name="T22" fmla="*/ 188 w 293"/>
                  <a:gd name="T23" fmla="*/ 21 h 323"/>
                  <a:gd name="T24" fmla="*/ 171 w 293"/>
                  <a:gd name="T25" fmla="*/ 14 h 323"/>
                  <a:gd name="T26" fmla="*/ 200 w 293"/>
                  <a:gd name="T27" fmla="*/ 246 h 323"/>
                  <a:gd name="T28" fmla="*/ 48 w 293"/>
                  <a:gd name="T29" fmla="*/ 286 h 323"/>
                  <a:gd name="T30" fmla="*/ 32 w 293"/>
                  <a:gd name="T31" fmla="*/ 180 h 323"/>
                  <a:gd name="T32" fmla="*/ 60 w 293"/>
                  <a:gd name="T33" fmla="*/ 200 h 323"/>
                  <a:gd name="T34" fmla="*/ 103 w 293"/>
                  <a:gd name="T35" fmla="*/ 246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93" h="323">
                    <a:moveTo>
                      <a:pt x="103" y="246"/>
                    </a:moveTo>
                    <a:lnTo>
                      <a:pt x="63" y="190"/>
                    </a:lnTo>
                    <a:lnTo>
                      <a:pt x="36" y="156"/>
                    </a:lnTo>
                    <a:lnTo>
                      <a:pt x="15" y="36"/>
                    </a:lnTo>
                    <a:lnTo>
                      <a:pt x="0" y="40"/>
                    </a:lnTo>
                    <a:lnTo>
                      <a:pt x="29" y="323"/>
                    </a:lnTo>
                    <a:lnTo>
                      <a:pt x="293" y="221"/>
                    </a:lnTo>
                    <a:lnTo>
                      <a:pt x="250" y="0"/>
                    </a:lnTo>
                    <a:lnTo>
                      <a:pt x="219" y="23"/>
                    </a:lnTo>
                    <a:lnTo>
                      <a:pt x="267" y="229"/>
                    </a:lnTo>
                    <a:lnTo>
                      <a:pt x="219" y="228"/>
                    </a:lnTo>
                    <a:lnTo>
                      <a:pt x="188" y="21"/>
                    </a:lnTo>
                    <a:lnTo>
                      <a:pt x="171" y="14"/>
                    </a:lnTo>
                    <a:lnTo>
                      <a:pt x="200" y="246"/>
                    </a:lnTo>
                    <a:lnTo>
                      <a:pt x="48" y="286"/>
                    </a:lnTo>
                    <a:lnTo>
                      <a:pt x="32" y="180"/>
                    </a:lnTo>
                    <a:lnTo>
                      <a:pt x="60" y="200"/>
                    </a:lnTo>
                    <a:lnTo>
                      <a:pt x="103" y="246"/>
                    </a:lnTo>
                    <a:close/>
                  </a:path>
                </a:pathLst>
              </a:custGeom>
              <a:solidFill>
                <a:srgbClr val="6D24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4" name="iṡḻiḍe"/>
              <p:cNvSpPr/>
              <p:nvPr/>
            </p:nvSpPr>
            <p:spPr bwMode="auto">
              <a:xfrm>
                <a:off x="3559" y="3018"/>
                <a:ext cx="73" cy="212"/>
              </a:xfrm>
              <a:custGeom>
                <a:avLst/>
                <a:gdLst>
                  <a:gd name="T0" fmla="*/ 0 w 73"/>
                  <a:gd name="T1" fmla="*/ 212 h 212"/>
                  <a:gd name="T2" fmla="*/ 39 w 73"/>
                  <a:gd name="T3" fmla="*/ 0 h 212"/>
                  <a:gd name="T4" fmla="*/ 73 w 73"/>
                  <a:gd name="T5" fmla="*/ 4 h 212"/>
                  <a:gd name="T6" fmla="*/ 0 w 73"/>
                  <a:gd name="T7" fmla="*/ 21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3" h="212">
                    <a:moveTo>
                      <a:pt x="0" y="212"/>
                    </a:moveTo>
                    <a:lnTo>
                      <a:pt x="39" y="0"/>
                    </a:lnTo>
                    <a:lnTo>
                      <a:pt x="73" y="4"/>
                    </a:lnTo>
                    <a:lnTo>
                      <a:pt x="0" y="212"/>
                    </a:lnTo>
                    <a:close/>
                  </a:path>
                </a:pathLst>
              </a:custGeom>
              <a:solidFill>
                <a:srgbClr val="6D24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5" name="iṥlïdè"/>
              <p:cNvSpPr/>
              <p:nvPr/>
            </p:nvSpPr>
            <p:spPr bwMode="auto">
              <a:xfrm>
                <a:off x="3738" y="3039"/>
                <a:ext cx="34" cy="309"/>
              </a:xfrm>
              <a:custGeom>
                <a:avLst/>
                <a:gdLst>
                  <a:gd name="T0" fmla="*/ 0 w 34"/>
                  <a:gd name="T1" fmla="*/ 309 h 309"/>
                  <a:gd name="T2" fmla="*/ 2 w 34"/>
                  <a:gd name="T3" fmla="*/ 0 h 309"/>
                  <a:gd name="T4" fmla="*/ 34 w 34"/>
                  <a:gd name="T5" fmla="*/ 2 h 309"/>
                  <a:gd name="T6" fmla="*/ 0 w 34"/>
                  <a:gd name="T7" fmla="*/ 309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09">
                    <a:moveTo>
                      <a:pt x="0" y="309"/>
                    </a:moveTo>
                    <a:lnTo>
                      <a:pt x="2" y="0"/>
                    </a:lnTo>
                    <a:lnTo>
                      <a:pt x="34" y="2"/>
                    </a:lnTo>
                    <a:lnTo>
                      <a:pt x="0" y="309"/>
                    </a:lnTo>
                    <a:close/>
                  </a:path>
                </a:pathLst>
              </a:custGeom>
              <a:solidFill>
                <a:srgbClr val="6D24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6" name="íŝľïḍè"/>
              <p:cNvSpPr/>
              <p:nvPr/>
            </p:nvSpPr>
            <p:spPr bwMode="auto">
              <a:xfrm>
                <a:off x="3689" y="2977"/>
                <a:ext cx="34" cy="311"/>
              </a:xfrm>
              <a:custGeom>
                <a:avLst/>
                <a:gdLst>
                  <a:gd name="T0" fmla="*/ 0 w 34"/>
                  <a:gd name="T1" fmla="*/ 311 h 311"/>
                  <a:gd name="T2" fmla="*/ 1 w 34"/>
                  <a:gd name="T3" fmla="*/ 0 h 311"/>
                  <a:gd name="T4" fmla="*/ 34 w 34"/>
                  <a:gd name="T5" fmla="*/ 2 h 311"/>
                  <a:gd name="T6" fmla="*/ 0 w 34"/>
                  <a:gd name="T7" fmla="*/ 311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11">
                    <a:moveTo>
                      <a:pt x="0" y="311"/>
                    </a:moveTo>
                    <a:lnTo>
                      <a:pt x="1" y="0"/>
                    </a:lnTo>
                    <a:lnTo>
                      <a:pt x="34" y="2"/>
                    </a:lnTo>
                    <a:lnTo>
                      <a:pt x="0" y="311"/>
                    </a:lnTo>
                    <a:close/>
                  </a:path>
                </a:pathLst>
              </a:custGeom>
              <a:solidFill>
                <a:srgbClr val="6D24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7" name="îṣlîďê"/>
              <p:cNvSpPr/>
              <p:nvPr/>
            </p:nvSpPr>
            <p:spPr bwMode="auto">
              <a:xfrm>
                <a:off x="4822" y="2443"/>
                <a:ext cx="189" cy="128"/>
              </a:xfrm>
              <a:custGeom>
                <a:avLst/>
                <a:gdLst>
                  <a:gd name="T0" fmla="*/ 189 w 189"/>
                  <a:gd name="T1" fmla="*/ 128 h 128"/>
                  <a:gd name="T2" fmla="*/ 0 w 189"/>
                  <a:gd name="T3" fmla="*/ 37 h 128"/>
                  <a:gd name="T4" fmla="*/ 27 w 189"/>
                  <a:gd name="T5" fmla="*/ 0 h 128"/>
                  <a:gd name="T6" fmla="*/ 189 w 189"/>
                  <a:gd name="T7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9" h="128">
                    <a:moveTo>
                      <a:pt x="189" y="128"/>
                    </a:moveTo>
                    <a:lnTo>
                      <a:pt x="0" y="37"/>
                    </a:lnTo>
                    <a:lnTo>
                      <a:pt x="27" y="0"/>
                    </a:lnTo>
                    <a:lnTo>
                      <a:pt x="189" y="128"/>
                    </a:lnTo>
                    <a:close/>
                  </a:path>
                </a:pathLst>
              </a:custGeom>
              <a:solidFill>
                <a:srgbClr val="6D24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8" name="ïṩḻiďê"/>
              <p:cNvSpPr/>
              <p:nvPr/>
            </p:nvSpPr>
            <p:spPr bwMode="auto">
              <a:xfrm>
                <a:off x="4921" y="2296"/>
                <a:ext cx="248" cy="130"/>
              </a:xfrm>
              <a:custGeom>
                <a:avLst/>
                <a:gdLst>
                  <a:gd name="T0" fmla="*/ 0 w 248"/>
                  <a:gd name="T1" fmla="*/ 34 h 130"/>
                  <a:gd name="T2" fmla="*/ 193 w 248"/>
                  <a:gd name="T3" fmla="*/ 130 h 130"/>
                  <a:gd name="T4" fmla="*/ 210 w 248"/>
                  <a:gd name="T5" fmla="*/ 107 h 130"/>
                  <a:gd name="T6" fmla="*/ 132 w 248"/>
                  <a:gd name="T7" fmla="*/ 65 h 130"/>
                  <a:gd name="T8" fmla="*/ 248 w 248"/>
                  <a:gd name="T9" fmla="*/ 55 h 130"/>
                  <a:gd name="T10" fmla="*/ 239 w 248"/>
                  <a:gd name="T11" fmla="*/ 37 h 130"/>
                  <a:gd name="T12" fmla="*/ 125 w 248"/>
                  <a:gd name="T13" fmla="*/ 46 h 130"/>
                  <a:gd name="T14" fmla="*/ 13 w 248"/>
                  <a:gd name="T15" fmla="*/ 0 h 130"/>
                  <a:gd name="T16" fmla="*/ 0 w 248"/>
                  <a:gd name="T17" fmla="*/ 3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8" h="130">
                    <a:moveTo>
                      <a:pt x="0" y="34"/>
                    </a:moveTo>
                    <a:lnTo>
                      <a:pt x="193" y="130"/>
                    </a:lnTo>
                    <a:lnTo>
                      <a:pt x="210" y="107"/>
                    </a:lnTo>
                    <a:lnTo>
                      <a:pt x="132" y="65"/>
                    </a:lnTo>
                    <a:lnTo>
                      <a:pt x="248" y="55"/>
                    </a:lnTo>
                    <a:lnTo>
                      <a:pt x="239" y="37"/>
                    </a:lnTo>
                    <a:lnTo>
                      <a:pt x="125" y="46"/>
                    </a:lnTo>
                    <a:lnTo>
                      <a:pt x="13" y="0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6D24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9" name="íṧḻiḓe"/>
              <p:cNvSpPr/>
              <p:nvPr/>
            </p:nvSpPr>
            <p:spPr bwMode="auto">
              <a:xfrm>
                <a:off x="4264" y="2935"/>
                <a:ext cx="130" cy="278"/>
              </a:xfrm>
              <a:custGeom>
                <a:avLst/>
                <a:gdLst>
                  <a:gd name="T0" fmla="*/ 130 w 130"/>
                  <a:gd name="T1" fmla="*/ 278 h 278"/>
                  <a:gd name="T2" fmla="*/ 36 w 130"/>
                  <a:gd name="T3" fmla="*/ 0 h 278"/>
                  <a:gd name="T4" fmla="*/ 0 w 130"/>
                  <a:gd name="T5" fmla="*/ 3 h 278"/>
                  <a:gd name="T6" fmla="*/ 130 w 130"/>
                  <a:gd name="T7" fmla="*/ 278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278">
                    <a:moveTo>
                      <a:pt x="130" y="278"/>
                    </a:moveTo>
                    <a:lnTo>
                      <a:pt x="36" y="0"/>
                    </a:lnTo>
                    <a:lnTo>
                      <a:pt x="0" y="3"/>
                    </a:lnTo>
                    <a:lnTo>
                      <a:pt x="130" y="278"/>
                    </a:lnTo>
                    <a:close/>
                  </a:path>
                </a:pathLst>
              </a:custGeom>
              <a:solidFill>
                <a:srgbClr val="6D24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0" name="íśḻïḍè"/>
              <p:cNvSpPr/>
              <p:nvPr/>
            </p:nvSpPr>
            <p:spPr bwMode="auto">
              <a:xfrm>
                <a:off x="5059" y="2286"/>
                <a:ext cx="286" cy="278"/>
              </a:xfrm>
              <a:custGeom>
                <a:avLst/>
                <a:gdLst>
                  <a:gd name="T0" fmla="*/ 156 w 167"/>
                  <a:gd name="T1" fmla="*/ 71 h 163"/>
                  <a:gd name="T2" fmla="*/ 159 w 167"/>
                  <a:gd name="T3" fmla="*/ 108 h 163"/>
                  <a:gd name="T4" fmla="*/ 131 w 167"/>
                  <a:gd name="T5" fmla="*/ 152 h 163"/>
                  <a:gd name="T6" fmla="*/ 105 w 167"/>
                  <a:gd name="T7" fmla="*/ 152 h 163"/>
                  <a:gd name="T8" fmla="*/ 76 w 167"/>
                  <a:gd name="T9" fmla="*/ 157 h 163"/>
                  <a:gd name="T10" fmla="*/ 31 w 167"/>
                  <a:gd name="T11" fmla="*/ 129 h 163"/>
                  <a:gd name="T12" fmla="*/ 21 w 167"/>
                  <a:gd name="T13" fmla="*/ 116 h 163"/>
                  <a:gd name="T14" fmla="*/ 4 w 167"/>
                  <a:gd name="T15" fmla="*/ 101 h 163"/>
                  <a:gd name="T16" fmla="*/ 14 w 167"/>
                  <a:gd name="T17" fmla="*/ 55 h 163"/>
                  <a:gd name="T18" fmla="*/ 37 w 167"/>
                  <a:gd name="T19" fmla="*/ 30 h 163"/>
                  <a:gd name="T20" fmla="*/ 53 w 167"/>
                  <a:gd name="T21" fmla="*/ 12 h 163"/>
                  <a:gd name="T22" fmla="*/ 118 w 167"/>
                  <a:gd name="T23" fmla="*/ 3 h 163"/>
                  <a:gd name="T24" fmla="*/ 156 w 167"/>
                  <a:gd name="T25" fmla="*/ 71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163">
                    <a:moveTo>
                      <a:pt x="156" y="71"/>
                    </a:moveTo>
                    <a:cubicBezTo>
                      <a:pt x="159" y="91"/>
                      <a:pt x="167" y="95"/>
                      <a:pt x="159" y="108"/>
                    </a:cubicBezTo>
                    <a:cubicBezTo>
                      <a:pt x="151" y="125"/>
                      <a:pt x="153" y="142"/>
                      <a:pt x="131" y="152"/>
                    </a:cubicBezTo>
                    <a:cubicBezTo>
                      <a:pt x="118" y="159"/>
                      <a:pt x="117" y="154"/>
                      <a:pt x="105" y="152"/>
                    </a:cubicBezTo>
                    <a:cubicBezTo>
                      <a:pt x="95" y="151"/>
                      <a:pt x="87" y="155"/>
                      <a:pt x="76" y="157"/>
                    </a:cubicBezTo>
                    <a:cubicBezTo>
                      <a:pt x="45" y="163"/>
                      <a:pt x="41" y="153"/>
                      <a:pt x="31" y="129"/>
                    </a:cubicBezTo>
                    <a:cubicBezTo>
                      <a:pt x="27" y="119"/>
                      <a:pt x="30" y="122"/>
                      <a:pt x="21" y="116"/>
                    </a:cubicBezTo>
                    <a:cubicBezTo>
                      <a:pt x="12" y="110"/>
                      <a:pt x="7" y="111"/>
                      <a:pt x="4" y="101"/>
                    </a:cubicBezTo>
                    <a:cubicBezTo>
                      <a:pt x="0" y="88"/>
                      <a:pt x="7" y="66"/>
                      <a:pt x="14" y="55"/>
                    </a:cubicBezTo>
                    <a:cubicBezTo>
                      <a:pt x="21" y="46"/>
                      <a:pt x="31" y="39"/>
                      <a:pt x="37" y="30"/>
                    </a:cubicBezTo>
                    <a:cubicBezTo>
                      <a:pt x="42" y="22"/>
                      <a:pt x="43" y="17"/>
                      <a:pt x="53" y="12"/>
                    </a:cubicBezTo>
                    <a:cubicBezTo>
                      <a:pt x="72" y="2"/>
                      <a:pt x="98" y="0"/>
                      <a:pt x="118" y="3"/>
                    </a:cubicBezTo>
                    <a:cubicBezTo>
                      <a:pt x="164" y="11"/>
                      <a:pt x="156" y="71"/>
                      <a:pt x="156" y="71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1" name="îSlíḋé"/>
              <p:cNvSpPr/>
              <p:nvPr/>
            </p:nvSpPr>
            <p:spPr bwMode="auto">
              <a:xfrm>
                <a:off x="4281" y="3049"/>
                <a:ext cx="286" cy="280"/>
              </a:xfrm>
              <a:custGeom>
                <a:avLst/>
                <a:gdLst>
                  <a:gd name="T0" fmla="*/ 156 w 167"/>
                  <a:gd name="T1" fmla="*/ 72 h 164"/>
                  <a:gd name="T2" fmla="*/ 160 w 167"/>
                  <a:gd name="T3" fmla="*/ 108 h 164"/>
                  <a:gd name="T4" fmla="*/ 131 w 167"/>
                  <a:gd name="T5" fmla="*/ 152 h 164"/>
                  <a:gd name="T6" fmla="*/ 105 w 167"/>
                  <a:gd name="T7" fmla="*/ 153 h 164"/>
                  <a:gd name="T8" fmla="*/ 76 w 167"/>
                  <a:gd name="T9" fmla="*/ 158 h 164"/>
                  <a:gd name="T10" fmla="*/ 31 w 167"/>
                  <a:gd name="T11" fmla="*/ 129 h 164"/>
                  <a:gd name="T12" fmla="*/ 21 w 167"/>
                  <a:gd name="T13" fmla="*/ 116 h 164"/>
                  <a:gd name="T14" fmla="*/ 4 w 167"/>
                  <a:gd name="T15" fmla="*/ 101 h 164"/>
                  <a:gd name="T16" fmla="*/ 15 w 167"/>
                  <a:gd name="T17" fmla="*/ 56 h 164"/>
                  <a:gd name="T18" fmla="*/ 37 w 167"/>
                  <a:gd name="T19" fmla="*/ 31 h 164"/>
                  <a:gd name="T20" fmla="*/ 53 w 167"/>
                  <a:gd name="T21" fmla="*/ 12 h 164"/>
                  <a:gd name="T22" fmla="*/ 118 w 167"/>
                  <a:gd name="T23" fmla="*/ 4 h 164"/>
                  <a:gd name="T24" fmla="*/ 156 w 167"/>
                  <a:gd name="T25" fmla="*/ 72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164">
                    <a:moveTo>
                      <a:pt x="156" y="72"/>
                    </a:moveTo>
                    <a:cubicBezTo>
                      <a:pt x="159" y="91"/>
                      <a:pt x="167" y="95"/>
                      <a:pt x="160" y="108"/>
                    </a:cubicBezTo>
                    <a:cubicBezTo>
                      <a:pt x="151" y="125"/>
                      <a:pt x="153" y="142"/>
                      <a:pt x="131" y="152"/>
                    </a:cubicBezTo>
                    <a:cubicBezTo>
                      <a:pt x="118" y="159"/>
                      <a:pt x="117" y="154"/>
                      <a:pt x="105" y="153"/>
                    </a:cubicBezTo>
                    <a:cubicBezTo>
                      <a:pt x="95" y="151"/>
                      <a:pt x="88" y="156"/>
                      <a:pt x="76" y="158"/>
                    </a:cubicBezTo>
                    <a:cubicBezTo>
                      <a:pt x="45" y="164"/>
                      <a:pt x="42" y="154"/>
                      <a:pt x="31" y="129"/>
                    </a:cubicBezTo>
                    <a:cubicBezTo>
                      <a:pt x="27" y="119"/>
                      <a:pt x="30" y="123"/>
                      <a:pt x="21" y="116"/>
                    </a:cubicBezTo>
                    <a:cubicBezTo>
                      <a:pt x="12" y="110"/>
                      <a:pt x="8" y="111"/>
                      <a:pt x="4" y="101"/>
                    </a:cubicBezTo>
                    <a:cubicBezTo>
                      <a:pt x="0" y="88"/>
                      <a:pt x="7" y="66"/>
                      <a:pt x="15" y="56"/>
                    </a:cubicBezTo>
                    <a:cubicBezTo>
                      <a:pt x="21" y="47"/>
                      <a:pt x="31" y="39"/>
                      <a:pt x="37" y="31"/>
                    </a:cubicBezTo>
                    <a:cubicBezTo>
                      <a:pt x="42" y="22"/>
                      <a:pt x="43" y="17"/>
                      <a:pt x="53" y="12"/>
                    </a:cubicBezTo>
                    <a:cubicBezTo>
                      <a:pt x="72" y="3"/>
                      <a:pt x="98" y="0"/>
                      <a:pt x="118" y="4"/>
                    </a:cubicBezTo>
                    <a:cubicBezTo>
                      <a:pt x="164" y="12"/>
                      <a:pt x="156" y="72"/>
                      <a:pt x="156" y="72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2" name="ïŝļîďê"/>
              <p:cNvSpPr/>
              <p:nvPr/>
            </p:nvSpPr>
            <p:spPr bwMode="auto">
              <a:xfrm>
                <a:off x="3220" y="2795"/>
                <a:ext cx="279" cy="302"/>
              </a:xfrm>
              <a:custGeom>
                <a:avLst/>
                <a:gdLst>
                  <a:gd name="T0" fmla="*/ 76 w 163"/>
                  <a:gd name="T1" fmla="*/ 22 h 177"/>
                  <a:gd name="T2" fmla="*/ 40 w 163"/>
                  <a:gd name="T3" fmla="*/ 27 h 177"/>
                  <a:gd name="T4" fmla="*/ 3 w 163"/>
                  <a:gd name="T5" fmla="*/ 64 h 177"/>
                  <a:gd name="T6" fmla="*/ 9 w 163"/>
                  <a:gd name="T7" fmla="*/ 90 h 177"/>
                  <a:gd name="T8" fmla="*/ 11 w 163"/>
                  <a:gd name="T9" fmla="*/ 119 h 177"/>
                  <a:gd name="T10" fmla="*/ 49 w 163"/>
                  <a:gd name="T11" fmla="*/ 157 h 177"/>
                  <a:gd name="T12" fmla="*/ 64 w 163"/>
                  <a:gd name="T13" fmla="*/ 164 h 177"/>
                  <a:gd name="T14" fmla="*/ 82 w 163"/>
                  <a:gd name="T15" fmla="*/ 176 h 177"/>
                  <a:gd name="T16" fmla="*/ 124 w 163"/>
                  <a:gd name="T17" fmla="*/ 156 h 177"/>
                  <a:gd name="T18" fmla="*/ 143 w 163"/>
                  <a:gd name="T19" fmla="*/ 128 h 177"/>
                  <a:gd name="T20" fmla="*/ 158 w 163"/>
                  <a:gd name="T21" fmla="*/ 108 h 177"/>
                  <a:gd name="T22" fmla="*/ 151 w 163"/>
                  <a:gd name="T23" fmla="*/ 43 h 177"/>
                  <a:gd name="T24" fmla="*/ 76 w 163"/>
                  <a:gd name="T25" fmla="*/ 22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3" h="177">
                    <a:moveTo>
                      <a:pt x="76" y="22"/>
                    </a:moveTo>
                    <a:cubicBezTo>
                      <a:pt x="56" y="23"/>
                      <a:pt x="51" y="17"/>
                      <a:pt x="40" y="27"/>
                    </a:cubicBezTo>
                    <a:cubicBezTo>
                      <a:pt x="25" y="39"/>
                      <a:pt x="9" y="41"/>
                      <a:pt x="3" y="64"/>
                    </a:cubicBezTo>
                    <a:cubicBezTo>
                      <a:pt x="0" y="79"/>
                      <a:pt x="5" y="78"/>
                      <a:pt x="9" y="90"/>
                    </a:cubicBezTo>
                    <a:cubicBezTo>
                      <a:pt x="13" y="99"/>
                      <a:pt x="10" y="108"/>
                      <a:pt x="11" y="119"/>
                    </a:cubicBezTo>
                    <a:cubicBezTo>
                      <a:pt x="12" y="151"/>
                      <a:pt x="23" y="152"/>
                      <a:pt x="49" y="157"/>
                    </a:cubicBezTo>
                    <a:cubicBezTo>
                      <a:pt x="60" y="158"/>
                      <a:pt x="56" y="156"/>
                      <a:pt x="64" y="164"/>
                    </a:cubicBezTo>
                    <a:cubicBezTo>
                      <a:pt x="72" y="171"/>
                      <a:pt x="72" y="175"/>
                      <a:pt x="82" y="176"/>
                    </a:cubicBezTo>
                    <a:cubicBezTo>
                      <a:pt x="96" y="177"/>
                      <a:pt x="116" y="165"/>
                      <a:pt x="124" y="156"/>
                    </a:cubicBezTo>
                    <a:cubicBezTo>
                      <a:pt x="131" y="147"/>
                      <a:pt x="136" y="136"/>
                      <a:pt x="143" y="128"/>
                    </a:cubicBezTo>
                    <a:cubicBezTo>
                      <a:pt x="150" y="121"/>
                      <a:pt x="155" y="119"/>
                      <a:pt x="158" y="108"/>
                    </a:cubicBezTo>
                    <a:cubicBezTo>
                      <a:pt x="163" y="87"/>
                      <a:pt x="159" y="62"/>
                      <a:pt x="151" y="43"/>
                    </a:cubicBezTo>
                    <a:cubicBezTo>
                      <a:pt x="133" y="0"/>
                      <a:pt x="76" y="22"/>
                      <a:pt x="76" y="22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3" name="ïṥľidê"/>
              <p:cNvSpPr/>
              <p:nvPr/>
            </p:nvSpPr>
            <p:spPr bwMode="auto">
              <a:xfrm>
                <a:off x="4613" y="2508"/>
                <a:ext cx="277" cy="302"/>
              </a:xfrm>
              <a:custGeom>
                <a:avLst/>
                <a:gdLst>
                  <a:gd name="T0" fmla="*/ 76 w 162"/>
                  <a:gd name="T1" fmla="*/ 22 h 177"/>
                  <a:gd name="T2" fmla="*/ 39 w 162"/>
                  <a:gd name="T3" fmla="*/ 27 h 177"/>
                  <a:gd name="T4" fmla="*/ 3 w 162"/>
                  <a:gd name="T5" fmla="*/ 64 h 177"/>
                  <a:gd name="T6" fmla="*/ 9 w 162"/>
                  <a:gd name="T7" fmla="*/ 90 h 177"/>
                  <a:gd name="T8" fmla="*/ 10 w 162"/>
                  <a:gd name="T9" fmla="*/ 119 h 177"/>
                  <a:gd name="T10" fmla="*/ 49 w 162"/>
                  <a:gd name="T11" fmla="*/ 157 h 177"/>
                  <a:gd name="T12" fmla="*/ 63 w 162"/>
                  <a:gd name="T13" fmla="*/ 164 h 177"/>
                  <a:gd name="T14" fmla="*/ 82 w 162"/>
                  <a:gd name="T15" fmla="*/ 176 h 177"/>
                  <a:gd name="T16" fmla="*/ 124 w 162"/>
                  <a:gd name="T17" fmla="*/ 156 h 177"/>
                  <a:gd name="T18" fmla="*/ 143 w 162"/>
                  <a:gd name="T19" fmla="*/ 128 h 177"/>
                  <a:gd name="T20" fmla="*/ 157 w 162"/>
                  <a:gd name="T21" fmla="*/ 108 h 177"/>
                  <a:gd name="T22" fmla="*/ 151 w 162"/>
                  <a:gd name="T23" fmla="*/ 43 h 177"/>
                  <a:gd name="T24" fmla="*/ 76 w 162"/>
                  <a:gd name="T25" fmla="*/ 22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2" h="177">
                    <a:moveTo>
                      <a:pt x="76" y="22"/>
                    </a:moveTo>
                    <a:cubicBezTo>
                      <a:pt x="56" y="23"/>
                      <a:pt x="51" y="17"/>
                      <a:pt x="39" y="27"/>
                    </a:cubicBezTo>
                    <a:cubicBezTo>
                      <a:pt x="25" y="39"/>
                      <a:pt x="8" y="41"/>
                      <a:pt x="3" y="64"/>
                    </a:cubicBezTo>
                    <a:cubicBezTo>
                      <a:pt x="0" y="79"/>
                      <a:pt x="4" y="78"/>
                      <a:pt x="9" y="90"/>
                    </a:cubicBezTo>
                    <a:cubicBezTo>
                      <a:pt x="12" y="99"/>
                      <a:pt x="10" y="108"/>
                      <a:pt x="10" y="119"/>
                    </a:cubicBezTo>
                    <a:cubicBezTo>
                      <a:pt x="12" y="151"/>
                      <a:pt x="22" y="152"/>
                      <a:pt x="49" y="157"/>
                    </a:cubicBezTo>
                    <a:cubicBezTo>
                      <a:pt x="59" y="158"/>
                      <a:pt x="55" y="156"/>
                      <a:pt x="63" y="164"/>
                    </a:cubicBezTo>
                    <a:cubicBezTo>
                      <a:pt x="71" y="171"/>
                      <a:pt x="71" y="175"/>
                      <a:pt x="82" y="176"/>
                    </a:cubicBezTo>
                    <a:cubicBezTo>
                      <a:pt x="95" y="177"/>
                      <a:pt x="116" y="165"/>
                      <a:pt x="124" y="156"/>
                    </a:cubicBezTo>
                    <a:cubicBezTo>
                      <a:pt x="131" y="147"/>
                      <a:pt x="136" y="136"/>
                      <a:pt x="143" y="128"/>
                    </a:cubicBezTo>
                    <a:cubicBezTo>
                      <a:pt x="150" y="121"/>
                      <a:pt x="155" y="119"/>
                      <a:pt x="157" y="108"/>
                    </a:cubicBezTo>
                    <a:cubicBezTo>
                      <a:pt x="162" y="87"/>
                      <a:pt x="158" y="62"/>
                      <a:pt x="151" y="43"/>
                    </a:cubicBezTo>
                    <a:cubicBezTo>
                      <a:pt x="132" y="0"/>
                      <a:pt x="76" y="22"/>
                      <a:pt x="76" y="22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4" name="išļíḑè"/>
              <p:cNvSpPr/>
              <p:nvPr/>
            </p:nvSpPr>
            <p:spPr bwMode="auto">
              <a:xfrm>
                <a:off x="4534" y="2678"/>
                <a:ext cx="329" cy="281"/>
              </a:xfrm>
              <a:custGeom>
                <a:avLst/>
                <a:gdLst>
                  <a:gd name="T0" fmla="*/ 137 w 192"/>
                  <a:gd name="T1" fmla="*/ 34 h 164"/>
                  <a:gd name="T2" fmla="*/ 107 w 192"/>
                  <a:gd name="T3" fmla="*/ 12 h 164"/>
                  <a:gd name="T4" fmla="*/ 55 w 192"/>
                  <a:gd name="T5" fmla="*/ 13 h 164"/>
                  <a:gd name="T6" fmla="*/ 41 w 192"/>
                  <a:gd name="T7" fmla="*/ 35 h 164"/>
                  <a:gd name="T8" fmla="*/ 21 w 192"/>
                  <a:gd name="T9" fmla="*/ 57 h 164"/>
                  <a:gd name="T10" fmla="*/ 22 w 192"/>
                  <a:gd name="T11" fmla="*/ 110 h 164"/>
                  <a:gd name="T12" fmla="*/ 28 w 192"/>
                  <a:gd name="T13" fmla="*/ 126 h 164"/>
                  <a:gd name="T14" fmla="*/ 32 w 192"/>
                  <a:gd name="T15" fmla="*/ 148 h 164"/>
                  <a:gd name="T16" fmla="*/ 76 w 192"/>
                  <a:gd name="T17" fmla="*/ 163 h 164"/>
                  <a:gd name="T18" fmla="*/ 109 w 192"/>
                  <a:gd name="T19" fmla="*/ 157 h 164"/>
                  <a:gd name="T20" fmla="*/ 133 w 192"/>
                  <a:gd name="T21" fmla="*/ 153 h 164"/>
                  <a:gd name="T22" fmla="*/ 174 w 192"/>
                  <a:gd name="T23" fmla="*/ 102 h 164"/>
                  <a:gd name="T24" fmla="*/ 137 w 192"/>
                  <a:gd name="T25" fmla="*/ 3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2" h="164">
                    <a:moveTo>
                      <a:pt x="137" y="34"/>
                    </a:moveTo>
                    <a:cubicBezTo>
                      <a:pt x="122" y="21"/>
                      <a:pt x="122" y="13"/>
                      <a:pt x="107" y="12"/>
                    </a:cubicBezTo>
                    <a:cubicBezTo>
                      <a:pt x="88" y="10"/>
                      <a:pt x="75" y="0"/>
                      <a:pt x="55" y="13"/>
                    </a:cubicBezTo>
                    <a:cubicBezTo>
                      <a:pt x="42" y="21"/>
                      <a:pt x="46" y="24"/>
                      <a:pt x="41" y="35"/>
                    </a:cubicBezTo>
                    <a:cubicBezTo>
                      <a:pt x="37" y="44"/>
                      <a:pt x="29" y="48"/>
                      <a:pt x="21" y="57"/>
                    </a:cubicBezTo>
                    <a:cubicBezTo>
                      <a:pt x="0" y="80"/>
                      <a:pt x="7" y="88"/>
                      <a:pt x="22" y="110"/>
                    </a:cubicBezTo>
                    <a:cubicBezTo>
                      <a:pt x="28" y="119"/>
                      <a:pt x="27" y="114"/>
                      <a:pt x="28" y="126"/>
                    </a:cubicBezTo>
                    <a:cubicBezTo>
                      <a:pt x="28" y="136"/>
                      <a:pt x="25" y="140"/>
                      <a:pt x="32" y="148"/>
                    </a:cubicBezTo>
                    <a:cubicBezTo>
                      <a:pt x="40" y="158"/>
                      <a:pt x="63" y="164"/>
                      <a:pt x="76" y="163"/>
                    </a:cubicBezTo>
                    <a:cubicBezTo>
                      <a:pt x="87" y="162"/>
                      <a:pt x="98" y="157"/>
                      <a:pt x="109" y="157"/>
                    </a:cubicBezTo>
                    <a:cubicBezTo>
                      <a:pt x="119" y="157"/>
                      <a:pt x="124" y="159"/>
                      <a:pt x="133" y="153"/>
                    </a:cubicBezTo>
                    <a:cubicBezTo>
                      <a:pt x="151" y="142"/>
                      <a:pt x="167" y="121"/>
                      <a:pt x="174" y="102"/>
                    </a:cubicBezTo>
                    <a:cubicBezTo>
                      <a:pt x="192" y="59"/>
                      <a:pt x="137" y="34"/>
                      <a:pt x="137" y="34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5" name="íśḻíḋe"/>
              <p:cNvSpPr/>
              <p:nvPr/>
            </p:nvSpPr>
            <p:spPr bwMode="auto">
              <a:xfrm>
                <a:off x="3796" y="3092"/>
                <a:ext cx="673" cy="365"/>
              </a:xfrm>
              <a:custGeom>
                <a:avLst/>
                <a:gdLst>
                  <a:gd name="T0" fmla="*/ 49 w 393"/>
                  <a:gd name="T1" fmla="*/ 195 h 214"/>
                  <a:gd name="T2" fmla="*/ 91 w 393"/>
                  <a:gd name="T3" fmla="*/ 171 h 214"/>
                  <a:gd name="T4" fmla="*/ 130 w 393"/>
                  <a:gd name="T5" fmla="*/ 190 h 214"/>
                  <a:gd name="T6" fmla="*/ 166 w 393"/>
                  <a:gd name="T7" fmla="*/ 190 h 214"/>
                  <a:gd name="T8" fmla="*/ 228 w 393"/>
                  <a:gd name="T9" fmla="*/ 203 h 214"/>
                  <a:gd name="T10" fmla="*/ 263 w 393"/>
                  <a:gd name="T11" fmla="*/ 177 h 214"/>
                  <a:gd name="T12" fmla="*/ 300 w 393"/>
                  <a:gd name="T13" fmla="*/ 160 h 214"/>
                  <a:gd name="T14" fmla="*/ 345 w 393"/>
                  <a:gd name="T15" fmla="*/ 152 h 214"/>
                  <a:gd name="T16" fmla="*/ 390 w 393"/>
                  <a:gd name="T17" fmla="*/ 69 h 214"/>
                  <a:gd name="T18" fmla="*/ 337 w 393"/>
                  <a:gd name="T19" fmla="*/ 15 h 214"/>
                  <a:gd name="T20" fmla="*/ 303 w 393"/>
                  <a:gd name="T21" fmla="*/ 2 h 214"/>
                  <a:gd name="T22" fmla="*/ 257 w 393"/>
                  <a:gd name="T23" fmla="*/ 41 h 214"/>
                  <a:gd name="T24" fmla="*/ 237 w 393"/>
                  <a:gd name="T25" fmla="*/ 36 h 214"/>
                  <a:gd name="T26" fmla="*/ 219 w 393"/>
                  <a:gd name="T27" fmla="*/ 19 h 214"/>
                  <a:gd name="T28" fmla="*/ 184 w 393"/>
                  <a:gd name="T29" fmla="*/ 30 h 214"/>
                  <a:gd name="T30" fmla="*/ 149 w 393"/>
                  <a:gd name="T31" fmla="*/ 12 h 214"/>
                  <a:gd name="T32" fmla="*/ 106 w 393"/>
                  <a:gd name="T33" fmla="*/ 58 h 214"/>
                  <a:gd name="T34" fmla="*/ 56 w 393"/>
                  <a:gd name="T35" fmla="*/ 59 h 214"/>
                  <a:gd name="T36" fmla="*/ 32 w 393"/>
                  <a:gd name="T37" fmla="*/ 92 h 214"/>
                  <a:gd name="T38" fmla="*/ 6 w 393"/>
                  <a:gd name="T39" fmla="*/ 124 h 214"/>
                  <a:gd name="T40" fmla="*/ 20 w 393"/>
                  <a:gd name="T41" fmla="*/ 156 h 214"/>
                  <a:gd name="T42" fmla="*/ 49 w 393"/>
                  <a:gd name="T43" fmla="*/ 195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93" h="214">
                    <a:moveTo>
                      <a:pt x="49" y="195"/>
                    </a:moveTo>
                    <a:cubicBezTo>
                      <a:pt x="63" y="197"/>
                      <a:pt x="81" y="176"/>
                      <a:pt x="91" y="171"/>
                    </a:cubicBezTo>
                    <a:cubicBezTo>
                      <a:pt x="113" y="159"/>
                      <a:pt x="119" y="172"/>
                      <a:pt x="130" y="190"/>
                    </a:cubicBezTo>
                    <a:cubicBezTo>
                      <a:pt x="142" y="209"/>
                      <a:pt x="156" y="214"/>
                      <a:pt x="166" y="190"/>
                    </a:cubicBezTo>
                    <a:cubicBezTo>
                      <a:pt x="186" y="196"/>
                      <a:pt x="207" y="210"/>
                      <a:pt x="228" y="203"/>
                    </a:cubicBezTo>
                    <a:cubicBezTo>
                      <a:pt x="242" y="198"/>
                      <a:pt x="255" y="190"/>
                      <a:pt x="263" y="177"/>
                    </a:cubicBezTo>
                    <a:cubicBezTo>
                      <a:pt x="270" y="163"/>
                      <a:pt x="279" y="170"/>
                      <a:pt x="300" y="160"/>
                    </a:cubicBezTo>
                    <a:cubicBezTo>
                      <a:pt x="316" y="153"/>
                      <a:pt x="331" y="161"/>
                      <a:pt x="345" y="152"/>
                    </a:cubicBezTo>
                    <a:cubicBezTo>
                      <a:pt x="366" y="140"/>
                      <a:pt x="393" y="93"/>
                      <a:pt x="390" y="69"/>
                    </a:cubicBezTo>
                    <a:cubicBezTo>
                      <a:pt x="386" y="40"/>
                      <a:pt x="361" y="2"/>
                      <a:pt x="337" y="15"/>
                    </a:cubicBezTo>
                    <a:cubicBezTo>
                      <a:pt x="310" y="31"/>
                      <a:pt x="321" y="5"/>
                      <a:pt x="303" y="2"/>
                    </a:cubicBezTo>
                    <a:cubicBezTo>
                      <a:pt x="294" y="0"/>
                      <a:pt x="265" y="38"/>
                      <a:pt x="257" y="41"/>
                    </a:cubicBezTo>
                    <a:cubicBezTo>
                      <a:pt x="244" y="45"/>
                      <a:pt x="247" y="44"/>
                      <a:pt x="237" y="36"/>
                    </a:cubicBezTo>
                    <a:cubicBezTo>
                      <a:pt x="230" y="29"/>
                      <a:pt x="230" y="22"/>
                      <a:pt x="219" y="19"/>
                    </a:cubicBezTo>
                    <a:cubicBezTo>
                      <a:pt x="209" y="16"/>
                      <a:pt x="191" y="22"/>
                      <a:pt x="184" y="30"/>
                    </a:cubicBezTo>
                    <a:cubicBezTo>
                      <a:pt x="168" y="23"/>
                      <a:pt x="167" y="10"/>
                      <a:pt x="149" y="12"/>
                    </a:cubicBezTo>
                    <a:cubicBezTo>
                      <a:pt x="128" y="15"/>
                      <a:pt x="112" y="38"/>
                      <a:pt x="106" y="58"/>
                    </a:cubicBezTo>
                    <a:cubicBezTo>
                      <a:pt x="88" y="51"/>
                      <a:pt x="73" y="49"/>
                      <a:pt x="56" y="59"/>
                    </a:cubicBezTo>
                    <a:cubicBezTo>
                      <a:pt x="41" y="68"/>
                      <a:pt x="41" y="77"/>
                      <a:pt x="32" y="92"/>
                    </a:cubicBezTo>
                    <a:cubicBezTo>
                      <a:pt x="26" y="104"/>
                      <a:pt x="11" y="111"/>
                      <a:pt x="6" y="124"/>
                    </a:cubicBezTo>
                    <a:cubicBezTo>
                      <a:pt x="0" y="142"/>
                      <a:pt x="12" y="144"/>
                      <a:pt x="20" y="156"/>
                    </a:cubicBezTo>
                    <a:cubicBezTo>
                      <a:pt x="28" y="168"/>
                      <a:pt x="32" y="193"/>
                      <a:pt x="49" y="195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6" name="íš1iďê"/>
              <p:cNvSpPr/>
              <p:nvPr/>
            </p:nvSpPr>
            <p:spPr bwMode="auto">
              <a:xfrm>
                <a:off x="3280" y="3070"/>
                <a:ext cx="436" cy="329"/>
              </a:xfrm>
              <a:custGeom>
                <a:avLst/>
                <a:gdLst>
                  <a:gd name="T0" fmla="*/ 100 w 255"/>
                  <a:gd name="T1" fmla="*/ 69 h 193"/>
                  <a:gd name="T2" fmla="*/ 58 w 255"/>
                  <a:gd name="T3" fmla="*/ 97 h 193"/>
                  <a:gd name="T4" fmla="*/ 76 w 255"/>
                  <a:gd name="T5" fmla="*/ 137 h 193"/>
                  <a:gd name="T6" fmla="*/ 108 w 255"/>
                  <a:gd name="T7" fmla="*/ 180 h 193"/>
                  <a:gd name="T8" fmla="*/ 158 w 255"/>
                  <a:gd name="T9" fmla="*/ 184 h 193"/>
                  <a:gd name="T10" fmla="*/ 202 w 255"/>
                  <a:gd name="T11" fmla="*/ 183 h 193"/>
                  <a:gd name="T12" fmla="*/ 235 w 255"/>
                  <a:gd name="T13" fmla="*/ 154 h 193"/>
                  <a:gd name="T14" fmla="*/ 250 w 255"/>
                  <a:gd name="T15" fmla="*/ 118 h 193"/>
                  <a:gd name="T16" fmla="*/ 222 w 255"/>
                  <a:gd name="T17" fmla="*/ 65 h 193"/>
                  <a:gd name="T18" fmla="*/ 204 w 255"/>
                  <a:gd name="T19" fmla="*/ 60 h 193"/>
                  <a:gd name="T20" fmla="*/ 191 w 255"/>
                  <a:gd name="T21" fmla="*/ 44 h 193"/>
                  <a:gd name="T22" fmla="*/ 78 w 255"/>
                  <a:gd name="T23" fmla="*/ 129 h 193"/>
                  <a:gd name="T24" fmla="*/ 100 w 255"/>
                  <a:gd name="T25" fmla="*/ 69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5" h="193">
                    <a:moveTo>
                      <a:pt x="100" y="69"/>
                    </a:moveTo>
                    <a:cubicBezTo>
                      <a:pt x="81" y="58"/>
                      <a:pt x="64" y="82"/>
                      <a:pt x="58" y="97"/>
                    </a:cubicBezTo>
                    <a:cubicBezTo>
                      <a:pt x="70" y="106"/>
                      <a:pt x="70" y="124"/>
                      <a:pt x="76" y="137"/>
                    </a:cubicBezTo>
                    <a:cubicBezTo>
                      <a:pt x="83" y="153"/>
                      <a:pt x="93" y="170"/>
                      <a:pt x="108" y="180"/>
                    </a:cubicBezTo>
                    <a:cubicBezTo>
                      <a:pt x="127" y="193"/>
                      <a:pt x="138" y="191"/>
                      <a:pt x="158" y="184"/>
                    </a:cubicBezTo>
                    <a:cubicBezTo>
                      <a:pt x="173" y="179"/>
                      <a:pt x="186" y="185"/>
                      <a:pt x="202" y="183"/>
                    </a:cubicBezTo>
                    <a:cubicBezTo>
                      <a:pt x="222" y="181"/>
                      <a:pt x="222" y="169"/>
                      <a:pt x="235" y="154"/>
                    </a:cubicBezTo>
                    <a:cubicBezTo>
                      <a:pt x="246" y="141"/>
                      <a:pt x="255" y="137"/>
                      <a:pt x="250" y="118"/>
                    </a:cubicBezTo>
                    <a:cubicBezTo>
                      <a:pt x="246" y="100"/>
                      <a:pt x="239" y="71"/>
                      <a:pt x="222" y="65"/>
                    </a:cubicBezTo>
                    <a:cubicBezTo>
                      <a:pt x="213" y="62"/>
                      <a:pt x="212" y="63"/>
                      <a:pt x="204" y="60"/>
                    </a:cubicBezTo>
                    <a:cubicBezTo>
                      <a:pt x="198" y="57"/>
                      <a:pt x="196" y="50"/>
                      <a:pt x="191" y="44"/>
                    </a:cubicBezTo>
                    <a:cubicBezTo>
                      <a:pt x="154" y="0"/>
                      <a:pt x="0" y="46"/>
                      <a:pt x="78" y="129"/>
                    </a:cubicBezTo>
                    <a:lnTo>
                      <a:pt x="100" y="69"/>
                    </a:ln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7" name="íṩ1iḍe"/>
              <p:cNvSpPr/>
              <p:nvPr/>
            </p:nvSpPr>
            <p:spPr bwMode="auto">
              <a:xfrm>
                <a:off x="3547" y="3182"/>
                <a:ext cx="342" cy="337"/>
              </a:xfrm>
              <a:custGeom>
                <a:avLst/>
                <a:gdLst>
                  <a:gd name="T0" fmla="*/ 12 w 200"/>
                  <a:gd name="T1" fmla="*/ 90 h 197"/>
                  <a:gd name="T2" fmla="*/ 22 w 200"/>
                  <a:gd name="T3" fmla="*/ 133 h 197"/>
                  <a:gd name="T4" fmla="*/ 33 w 200"/>
                  <a:gd name="T5" fmla="*/ 154 h 197"/>
                  <a:gd name="T6" fmla="*/ 54 w 200"/>
                  <a:gd name="T7" fmla="*/ 158 h 197"/>
                  <a:gd name="T8" fmla="*/ 69 w 200"/>
                  <a:gd name="T9" fmla="*/ 171 h 197"/>
                  <a:gd name="T10" fmla="*/ 84 w 200"/>
                  <a:gd name="T11" fmla="*/ 190 h 197"/>
                  <a:gd name="T12" fmla="*/ 127 w 200"/>
                  <a:gd name="T13" fmla="*/ 176 h 197"/>
                  <a:gd name="T14" fmla="*/ 184 w 200"/>
                  <a:gd name="T15" fmla="*/ 159 h 197"/>
                  <a:gd name="T16" fmla="*/ 182 w 200"/>
                  <a:gd name="T17" fmla="*/ 138 h 197"/>
                  <a:gd name="T18" fmla="*/ 200 w 200"/>
                  <a:gd name="T19" fmla="*/ 116 h 197"/>
                  <a:gd name="T20" fmla="*/ 182 w 200"/>
                  <a:gd name="T21" fmla="*/ 89 h 197"/>
                  <a:gd name="T22" fmla="*/ 180 w 200"/>
                  <a:gd name="T23" fmla="*/ 54 h 197"/>
                  <a:gd name="T24" fmla="*/ 145 w 200"/>
                  <a:gd name="T25" fmla="*/ 33 h 197"/>
                  <a:gd name="T26" fmla="*/ 113 w 200"/>
                  <a:gd name="T27" fmla="*/ 3 h 197"/>
                  <a:gd name="T28" fmla="*/ 80 w 200"/>
                  <a:gd name="T29" fmla="*/ 10 h 197"/>
                  <a:gd name="T30" fmla="*/ 37 w 200"/>
                  <a:gd name="T31" fmla="*/ 5 h 197"/>
                  <a:gd name="T32" fmla="*/ 8 w 200"/>
                  <a:gd name="T33" fmla="*/ 74 h 197"/>
                  <a:gd name="T34" fmla="*/ 12 w 200"/>
                  <a:gd name="T35" fmla="*/ 9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0" h="197">
                    <a:moveTo>
                      <a:pt x="12" y="90"/>
                    </a:moveTo>
                    <a:cubicBezTo>
                      <a:pt x="0" y="104"/>
                      <a:pt x="16" y="122"/>
                      <a:pt x="22" y="133"/>
                    </a:cubicBezTo>
                    <a:cubicBezTo>
                      <a:pt x="26" y="141"/>
                      <a:pt x="26" y="148"/>
                      <a:pt x="33" y="154"/>
                    </a:cubicBezTo>
                    <a:cubicBezTo>
                      <a:pt x="43" y="163"/>
                      <a:pt x="44" y="157"/>
                      <a:pt x="54" y="158"/>
                    </a:cubicBezTo>
                    <a:cubicBezTo>
                      <a:pt x="65" y="160"/>
                      <a:pt x="63" y="160"/>
                      <a:pt x="69" y="171"/>
                    </a:cubicBezTo>
                    <a:cubicBezTo>
                      <a:pt x="74" y="179"/>
                      <a:pt x="76" y="185"/>
                      <a:pt x="84" y="190"/>
                    </a:cubicBezTo>
                    <a:cubicBezTo>
                      <a:pt x="98" y="197"/>
                      <a:pt x="119" y="189"/>
                      <a:pt x="127" y="176"/>
                    </a:cubicBezTo>
                    <a:cubicBezTo>
                      <a:pt x="142" y="176"/>
                      <a:pt x="179" y="182"/>
                      <a:pt x="184" y="159"/>
                    </a:cubicBezTo>
                    <a:cubicBezTo>
                      <a:pt x="186" y="149"/>
                      <a:pt x="178" y="147"/>
                      <a:pt x="182" y="138"/>
                    </a:cubicBezTo>
                    <a:cubicBezTo>
                      <a:pt x="186" y="130"/>
                      <a:pt x="197" y="127"/>
                      <a:pt x="200" y="116"/>
                    </a:cubicBezTo>
                    <a:cubicBezTo>
                      <a:pt x="194" y="104"/>
                      <a:pt x="184" y="101"/>
                      <a:pt x="182" y="89"/>
                    </a:cubicBezTo>
                    <a:cubicBezTo>
                      <a:pt x="179" y="77"/>
                      <a:pt x="187" y="67"/>
                      <a:pt x="180" y="54"/>
                    </a:cubicBezTo>
                    <a:cubicBezTo>
                      <a:pt x="172" y="39"/>
                      <a:pt x="155" y="43"/>
                      <a:pt x="145" y="33"/>
                    </a:cubicBezTo>
                    <a:cubicBezTo>
                      <a:pt x="135" y="21"/>
                      <a:pt x="134" y="6"/>
                      <a:pt x="113" y="3"/>
                    </a:cubicBezTo>
                    <a:cubicBezTo>
                      <a:pt x="102" y="1"/>
                      <a:pt x="91" y="10"/>
                      <a:pt x="80" y="10"/>
                    </a:cubicBezTo>
                    <a:cubicBezTo>
                      <a:pt x="64" y="10"/>
                      <a:pt x="53" y="0"/>
                      <a:pt x="37" y="5"/>
                    </a:cubicBezTo>
                    <a:cubicBezTo>
                      <a:pt x="7" y="14"/>
                      <a:pt x="7" y="49"/>
                      <a:pt x="8" y="74"/>
                    </a:cubicBezTo>
                    <a:lnTo>
                      <a:pt x="12" y="90"/>
                    </a:ln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8" name="íṧḻiḋè"/>
              <p:cNvSpPr/>
              <p:nvPr/>
            </p:nvSpPr>
            <p:spPr bwMode="auto">
              <a:xfrm>
                <a:off x="4922" y="2470"/>
                <a:ext cx="386" cy="369"/>
              </a:xfrm>
              <a:custGeom>
                <a:avLst/>
                <a:gdLst>
                  <a:gd name="T0" fmla="*/ 33 w 225"/>
                  <a:gd name="T1" fmla="*/ 32 h 216"/>
                  <a:gd name="T2" fmla="*/ 2 w 225"/>
                  <a:gd name="T3" fmla="*/ 60 h 216"/>
                  <a:gd name="T4" fmla="*/ 10 w 225"/>
                  <a:gd name="T5" fmla="*/ 77 h 216"/>
                  <a:gd name="T6" fmla="*/ 12 w 225"/>
                  <a:gd name="T7" fmla="*/ 105 h 216"/>
                  <a:gd name="T8" fmla="*/ 25 w 225"/>
                  <a:gd name="T9" fmla="*/ 134 h 216"/>
                  <a:gd name="T10" fmla="*/ 41 w 225"/>
                  <a:gd name="T11" fmla="*/ 148 h 216"/>
                  <a:gd name="T12" fmla="*/ 58 w 225"/>
                  <a:gd name="T13" fmla="*/ 160 h 216"/>
                  <a:gd name="T14" fmla="*/ 94 w 225"/>
                  <a:gd name="T15" fmla="*/ 200 h 216"/>
                  <a:gd name="T16" fmla="*/ 170 w 225"/>
                  <a:gd name="T17" fmla="*/ 201 h 216"/>
                  <a:gd name="T18" fmla="*/ 190 w 225"/>
                  <a:gd name="T19" fmla="*/ 151 h 216"/>
                  <a:gd name="T20" fmla="*/ 193 w 225"/>
                  <a:gd name="T21" fmla="*/ 115 h 216"/>
                  <a:gd name="T22" fmla="*/ 204 w 225"/>
                  <a:gd name="T23" fmla="*/ 54 h 216"/>
                  <a:gd name="T24" fmla="*/ 166 w 225"/>
                  <a:gd name="T25" fmla="*/ 38 h 216"/>
                  <a:gd name="T26" fmla="*/ 146 w 225"/>
                  <a:gd name="T27" fmla="*/ 14 h 216"/>
                  <a:gd name="T28" fmla="*/ 107 w 225"/>
                  <a:gd name="T29" fmla="*/ 11 h 216"/>
                  <a:gd name="T30" fmla="*/ 68 w 225"/>
                  <a:gd name="T31" fmla="*/ 1 h 216"/>
                  <a:gd name="T32" fmla="*/ 25 w 225"/>
                  <a:gd name="T33" fmla="*/ 30 h 216"/>
                  <a:gd name="T34" fmla="*/ 33 w 225"/>
                  <a:gd name="T35" fmla="*/ 32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5" h="216">
                    <a:moveTo>
                      <a:pt x="33" y="32"/>
                    </a:moveTo>
                    <a:cubicBezTo>
                      <a:pt x="26" y="37"/>
                      <a:pt x="5" y="51"/>
                      <a:pt x="2" y="60"/>
                    </a:cubicBezTo>
                    <a:cubicBezTo>
                      <a:pt x="0" y="71"/>
                      <a:pt x="6" y="68"/>
                      <a:pt x="10" y="77"/>
                    </a:cubicBezTo>
                    <a:cubicBezTo>
                      <a:pt x="14" y="87"/>
                      <a:pt x="13" y="94"/>
                      <a:pt x="12" y="105"/>
                    </a:cubicBezTo>
                    <a:cubicBezTo>
                      <a:pt x="11" y="121"/>
                      <a:pt x="12" y="123"/>
                      <a:pt x="25" y="134"/>
                    </a:cubicBezTo>
                    <a:cubicBezTo>
                      <a:pt x="31" y="139"/>
                      <a:pt x="35" y="141"/>
                      <a:pt x="41" y="148"/>
                    </a:cubicBezTo>
                    <a:cubicBezTo>
                      <a:pt x="47" y="154"/>
                      <a:pt x="52" y="155"/>
                      <a:pt x="58" y="160"/>
                    </a:cubicBezTo>
                    <a:cubicBezTo>
                      <a:pt x="71" y="173"/>
                      <a:pt x="78" y="192"/>
                      <a:pt x="94" y="200"/>
                    </a:cubicBezTo>
                    <a:cubicBezTo>
                      <a:pt x="117" y="210"/>
                      <a:pt x="150" y="216"/>
                      <a:pt x="170" y="201"/>
                    </a:cubicBezTo>
                    <a:cubicBezTo>
                      <a:pt x="188" y="187"/>
                      <a:pt x="198" y="172"/>
                      <a:pt x="190" y="151"/>
                    </a:cubicBezTo>
                    <a:cubicBezTo>
                      <a:pt x="181" y="130"/>
                      <a:pt x="174" y="129"/>
                      <a:pt x="193" y="115"/>
                    </a:cubicBezTo>
                    <a:cubicBezTo>
                      <a:pt x="213" y="99"/>
                      <a:pt x="225" y="77"/>
                      <a:pt x="204" y="54"/>
                    </a:cubicBezTo>
                    <a:cubicBezTo>
                      <a:pt x="194" y="42"/>
                      <a:pt x="178" y="47"/>
                      <a:pt x="166" y="38"/>
                    </a:cubicBezTo>
                    <a:cubicBezTo>
                      <a:pt x="157" y="32"/>
                      <a:pt x="157" y="20"/>
                      <a:pt x="146" y="14"/>
                    </a:cubicBezTo>
                    <a:cubicBezTo>
                      <a:pt x="133" y="7"/>
                      <a:pt x="120" y="14"/>
                      <a:pt x="107" y="11"/>
                    </a:cubicBezTo>
                    <a:cubicBezTo>
                      <a:pt x="93" y="7"/>
                      <a:pt x="83" y="2"/>
                      <a:pt x="68" y="1"/>
                    </a:cubicBezTo>
                    <a:cubicBezTo>
                      <a:pt x="50" y="0"/>
                      <a:pt x="19" y="6"/>
                      <a:pt x="25" y="30"/>
                    </a:cubicBezTo>
                    <a:lnTo>
                      <a:pt x="33" y="32"/>
                    </a:ln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9" name="îṡ1iḑé"/>
              <p:cNvSpPr/>
              <p:nvPr/>
            </p:nvSpPr>
            <p:spPr bwMode="auto">
              <a:xfrm>
                <a:off x="2944" y="606"/>
                <a:ext cx="2179" cy="2313"/>
              </a:xfrm>
              <a:custGeom>
                <a:avLst/>
                <a:gdLst>
                  <a:gd name="T0" fmla="*/ 1169 w 1273"/>
                  <a:gd name="T1" fmla="*/ 707 h 1354"/>
                  <a:gd name="T2" fmla="*/ 1011 w 1273"/>
                  <a:gd name="T3" fmla="*/ 762 h 1354"/>
                  <a:gd name="T4" fmla="*/ 942 w 1273"/>
                  <a:gd name="T5" fmla="*/ 789 h 1354"/>
                  <a:gd name="T6" fmla="*/ 873 w 1273"/>
                  <a:gd name="T7" fmla="*/ 778 h 1354"/>
                  <a:gd name="T8" fmla="*/ 783 w 1273"/>
                  <a:gd name="T9" fmla="*/ 783 h 1354"/>
                  <a:gd name="T10" fmla="*/ 683 w 1273"/>
                  <a:gd name="T11" fmla="*/ 738 h 1354"/>
                  <a:gd name="T12" fmla="*/ 545 w 1273"/>
                  <a:gd name="T13" fmla="*/ 696 h 1354"/>
                  <a:gd name="T14" fmla="*/ 452 w 1273"/>
                  <a:gd name="T15" fmla="*/ 666 h 1354"/>
                  <a:gd name="T16" fmla="*/ 401 w 1273"/>
                  <a:gd name="T17" fmla="*/ 553 h 1354"/>
                  <a:gd name="T18" fmla="*/ 340 w 1273"/>
                  <a:gd name="T19" fmla="*/ 412 h 1354"/>
                  <a:gd name="T20" fmla="*/ 156 w 1273"/>
                  <a:gd name="T21" fmla="*/ 224 h 1354"/>
                  <a:gd name="T22" fmla="*/ 132 w 1273"/>
                  <a:gd name="T23" fmla="*/ 35 h 1354"/>
                  <a:gd name="T24" fmla="*/ 139 w 1273"/>
                  <a:gd name="T25" fmla="*/ 0 h 1354"/>
                  <a:gd name="T26" fmla="*/ 136 w 1273"/>
                  <a:gd name="T27" fmla="*/ 2 h 1354"/>
                  <a:gd name="T28" fmla="*/ 0 w 1273"/>
                  <a:gd name="T29" fmla="*/ 95 h 1354"/>
                  <a:gd name="T30" fmla="*/ 18 w 1273"/>
                  <a:gd name="T31" fmla="*/ 150 h 1354"/>
                  <a:gd name="T32" fmla="*/ 58 w 1273"/>
                  <a:gd name="T33" fmla="*/ 207 h 1354"/>
                  <a:gd name="T34" fmla="*/ 167 w 1273"/>
                  <a:gd name="T35" fmla="*/ 340 h 1354"/>
                  <a:gd name="T36" fmla="*/ 283 w 1273"/>
                  <a:gd name="T37" fmla="*/ 456 h 1354"/>
                  <a:gd name="T38" fmla="*/ 355 w 1273"/>
                  <a:gd name="T39" fmla="*/ 643 h 1354"/>
                  <a:gd name="T40" fmla="*/ 315 w 1273"/>
                  <a:gd name="T41" fmla="*/ 784 h 1354"/>
                  <a:gd name="T42" fmla="*/ 231 w 1273"/>
                  <a:gd name="T43" fmla="*/ 906 h 1354"/>
                  <a:gd name="T44" fmla="*/ 198 w 1273"/>
                  <a:gd name="T45" fmla="*/ 995 h 1354"/>
                  <a:gd name="T46" fmla="*/ 184 w 1273"/>
                  <a:gd name="T47" fmla="*/ 1082 h 1354"/>
                  <a:gd name="T48" fmla="*/ 115 w 1273"/>
                  <a:gd name="T49" fmla="*/ 1264 h 1354"/>
                  <a:gd name="T50" fmla="*/ 80 w 1273"/>
                  <a:gd name="T51" fmla="*/ 1327 h 1354"/>
                  <a:gd name="T52" fmla="*/ 124 w 1273"/>
                  <a:gd name="T53" fmla="*/ 1354 h 1354"/>
                  <a:gd name="T54" fmla="*/ 128 w 1273"/>
                  <a:gd name="T55" fmla="*/ 1341 h 1354"/>
                  <a:gd name="T56" fmla="*/ 190 w 1273"/>
                  <a:gd name="T57" fmla="*/ 1253 h 1354"/>
                  <a:gd name="T58" fmla="*/ 253 w 1273"/>
                  <a:gd name="T59" fmla="*/ 1115 h 1354"/>
                  <a:gd name="T60" fmla="*/ 256 w 1273"/>
                  <a:gd name="T61" fmla="*/ 1065 h 1354"/>
                  <a:gd name="T62" fmla="*/ 278 w 1273"/>
                  <a:gd name="T63" fmla="*/ 1016 h 1354"/>
                  <a:gd name="T64" fmla="*/ 336 w 1273"/>
                  <a:gd name="T65" fmla="*/ 914 h 1354"/>
                  <a:gd name="T66" fmla="*/ 467 w 1273"/>
                  <a:gd name="T67" fmla="*/ 818 h 1354"/>
                  <a:gd name="T68" fmla="*/ 579 w 1273"/>
                  <a:gd name="T69" fmla="*/ 825 h 1354"/>
                  <a:gd name="T70" fmla="*/ 683 w 1273"/>
                  <a:gd name="T71" fmla="*/ 840 h 1354"/>
                  <a:gd name="T72" fmla="*/ 756 w 1273"/>
                  <a:gd name="T73" fmla="*/ 864 h 1354"/>
                  <a:gd name="T74" fmla="*/ 986 w 1273"/>
                  <a:gd name="T75" fmla="*/ 865 h 1354"/>
                  <a:gd name="T76" fmla="*/ 1053 w 1273"/>
                  <a:gd name="T77" fmla="*/ 809 h 1354"/>
                  <a:gd name="T78" fmla="*/ 1169 w 1273"/>
                  <a:gd name="T79" fmla="*/ 772 h 1354"/>
                  <a:gd name="T80" fmla="*/ 1267 w 1273"/>
                  <a:gd name="T81" fmla="*/ 779 h 1354"/>
                  <a:gd name="T82" fmla="*/ 1273 w 1273"/>
                  <a:gd name="T83" fmla="*/ 706 h 1354"/>
                  <a:gd name="T84" fmla="*/ 1243 w 1273"/>
                  <a:gd name="T85" fmla="*/ 708 h 1354"/>
                  <a:gd name="T86" fmla="*/ 1169 w 1273"/>
                  <a:gd name="T87" fmla="*/ 707 h 1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73" h="1354">
                    <a:moveTo>
                      <a:pt x="1169" y="707"/>
                    </a:moveTo>
                    <a:cubicBezTo>
                      <a:pt x="1110" y="707"/>
                      <a:pt x="1057" y="723"/>
                      <a:pt x="1011" y="762"/>
                    </a:cubicBezTo>
                    <a:cubicBezTo>
                      <a:pt x="986" y="784"/>
                      <a:pt x="976" y="793"/>
                      <a:pt x="942" y="789"/>
                    </a:cubicBezTo>
                    <a:cubicBezTo>
                      <a:pt x="919" y="786"/>
                      <a:pt x="898" y="778"/>
                      <a:pt x="873" y="778"/>
                    </a:cubicBezTo>
                    <a:cubicBezTo>
                      <a:pt x="842" y="778"/>
                      <a:pt x="813" y="782"/>
                      <a:pt x="783" y="783"/>
                    </a:cubicBezTo>
                    <a:cubicBezTo>
                      <a:pt x="744" y="785"/>
                      <a:pt x="715" y="756"/>
                      <a:pt x="683" y="738"/>
                    </a:cubicBezTo>
                    <a:cubicBezTo>
                      <a:pt x="639" y="713"/>
                      <a:pt x="594" y="705"/>
                      <a:pt x="545" y="696"/>
                    </a:cubicBezTo>
                    <a:cubicBezTo>
                      <a:pt x="517" y="691"/>
                      <a:pt x="475" y="685"/>
                      <a:pt x="452" y="666"/>
                    </a:cubicBezTo>
                    <a:cubicBezTo>
                      <a:pt x="420" y="640"/>
                      <a:pt x="412" y="590"/>
                      <a:pt x="401" y="553"/>
                    </a:cubicBezTo>
                    <a:cubicBezTo>
                      <a:pt x="388" y="505"/>
                      <a:pt x="372" y="452"/>
                      <a:pt x="340" y="412"/>
                    </a:cubicBezTo>
                    <a:cubicBezTo>
                      <a:pt x="286" y="343"/>
                      <a:pt x="209" y="294"/>
                      <a:pt x="156" y="224"/>
                    </a:cubicBezTo>
                    <a:cubicBezTo>
                      <a:pt x="115" y="172"/>
                      <a:pt x="120" y="96"/>
                      <a:pt x="132" y="35"/>
                    </a:cubicBezTo>
                    <a:cubicBezTo>
                      <a:pt x="134" y="24"/>
                      <a:pt x="135" y="12"/>
                      <a:pt x="139" y="0"/>
                    </a:cubicBezTo>
                    <a:cubicBezTo>
                      <a:pt x="138" y="1"/>
                      <a:pt x="137" y="2"/>
                      <a:pt x="136" y="2"/>
                    </a:cubicBezTo>
                    <a:cubicBezTo>
                      <a:pt x="86" y="29"/>
                      <a:pt x="41" y="60"/>
                      <a:pt x="0" y="95"/>
                    </a:cubicBezTo>
                    <a:cubicBezTo>
                      <a:pt x="11" y="111"/>
                      <a:pt x="10" y="130"/>
                      <a:pt x="18" y="150"/>
                    </a:cubicBezTo>
                    <a:cubicBezTo>
                      <a:pt x="28" y="173"/>
                      <a:pt x="42" y="189"/>
                      <a:pt x="58" y="207"/>
                    </a:cubicBezTo>
                    <a:cubicBezTo>
                      <a:pt x="97" y="249"/>
                      <a:pt x="125" y="300"/>
                      <a:pt x="167" y="340"/>
                    </a:cubicBezTo>
                    <a:cubicBezTo>
                      <a:pt x="207" y="379"/>
                      <a:pt x="255" y="404"/>
                      <a:pt x="283" y="456"/>
                    </a:cubicBezTo>
                    <a:cubicBezTo>
                      <a:pt x="315" y="516"/>
                      <a:pt x="351" y="574"/>
                      <a:pt x="355" y="643"/>
                    </a:cubicBezTo>
                    <a:cubicBezTo>
                      <a:pt x="359" y="698"/>
                      <a:pt x="340" y="737"/>
                      <a:pt x="315" y="784"/>
                    </a:cubicBezTo>
                    <a:cubicBezTo>
                      <a:pt x="291" y="829"/>
                      <a:pt x="253" y="861"/>
                      <a:pt x="231" y="906"/>
                    </a:cubicBezTo>
                    <a:cubicBezTo>
                      <a:pt x="216" y="935"/>
                      <a:pt x="208" y="963"/>
                      <a:pt x="198" y="995"/>
                    </a:cubicBezTo>
                    <a:cubicBezTo>
                      <a:pt x="189" y="1024"/>
                      <a:pt x="191" y="1053"/>
                      <a:pt x="184" y="1082"/>
                    </a:cubicBezTo>
                    <a:cubicBezTo>
                      <a:pt x="170" y="1146"/>
                      <a:pt x="134" y="1202"/>
                      <a:pt x="115" y="1264"/>
                    </a:cubicBezTo>
                    <a:cubicBezTo>
                      <a:pt x="107" y="1290"/>
                      <a:pt x="97" y="1306"/>
                      <a:pt x="80" y="1327"/>
                    </a:cubicBezTo>
                    <a:cubicBezTo>
                      <a:pt x="95" y="1337"/>
                      <a:pt x="109" y="1345"/>
                      <a:pt x="124" y="1354"/>
                    </a:cubicBezTo>
                    <a:cubicBezTo>
                      <a:pt x="125" y="1350"/>
                      <a:pt x="126" y="1345"/>
                      <a:pt x="128" y="1341"/>
                    </a:cubicBezTo>
                    <a:cubicBezTo>
                      <a:pt x="140" y="1301"/>
                      <a:pt x="161" y="1283"/>
                      <a:pt x="190" y="1253"/>
                    </a:cubicBezTo>
                    <a:cubicBezTo>
                      <a:pt x="224" y="1218"/>
                      <a:pt x="244" y="1163"/>
                      <a:pt x="253" y="1115"/>
                    </a:cubicBezTo>
                    <a:cubicBezTo>
                      <a:pt x="256" y="1099"/>
                      <a:pt x="253" y="1081"/>
                      <a:pt x="256" y="1065"/>
                    </a:cubicBezTo>
                    <a:cubicBezTo>
                      <a:pt x="259" y="1047"/>
                      <a:pt x="270" y="1032"/>
                      <a:pt x="278" y="1016"/>
                    </a:cubicBezTo>
                    <a:cubicBezTo>
                      <a:pt x="297" y="980"/>
                      <a:pt x="312" y="946"/>
                      <a:pt x="336" y="914"/>
                    </a:cubicBezTo>
                    <a:cubicBezTo>
                      <a:pt x="368" y="871"/>
                      <a:pt x="415" y="832"/>
                      <a:pt x="467" y="818"/>
                    </a:cubicBezTo>
                    <a:cubicBezTo>
                      <a:pt x="508" y="807"/>
                      <a:pt x="539" y="819"/>
                      <a:pt x="579" y="825"/>
                    </a:cubicBezTo>
                    <a:cubicBezTo>
                      <a:pt x="617" y="830"/>
                      <a:pt x="648" y="826"/>
                      <a:pt x="683" y="840"/>
                    </a:cubicBezTo>
                    <a:cubicBezTo>
                      <a:pt x="706" y="849"/>
                      <a:pt x="731" y="860"/>
                      <a:pt x="756" y="864"/>
                    </a:cubicBezTo>
                    <a:cubicBezTo>
                      <a:pt x="821" y="873"/>
                      <a:pt x="927" y="906"/>
                      <a:pt x="986" y="865"/>
                    </a:cubicBezTo>
                    <a:cubicBezTo>
                      <a:pt x="1011" y="848"/>
                      <a:pt x="1025" y="824"/>
                      <a:pt x="1053" y="809"/>
                    </a:cubicBezTo>
                    <a:cubicBezTo>
                      <a:pt x="1092" y="788"/>
                      <a:pt x="1124" y="774"/>
                      <a:pt x="1169" y="772"/>
                    </a:cubicBezTo>
                    <a:cubicBezTo>
                      <a:pt x="1199" y="770"/>
                      <a:pt x="1235" y="771"/>
                      <a:pt x="1267" y="779"/>
                    </a:cubicBezTo>
                    <a:cubicBezTo>
                      <a:pt x="1271" y="755"/>
                      <a:pt x="1273" y="730"/>
                      <a:pt x="1273" y="706"/>
                    </a:cubicBezTo>
                    <a:cubicBezTo>
                      <a:pt x="1263" y="707"/>
                      <a:pt x="1252" y="707"/>
                      <a:pt x="1243" y="708"/>
                    </a:cubicBezTo>
                    <a:cubicBezTo>
                      <a:pt x="1218" y="712"/>
                      <a:pt x="1194" y="707"/>
                      <a:pt x="1169" y="707"/>
                    </a:cubicBezTo>
                    <a:close/>
                  </a:path>
                </a:pathLst>
              </a:custGeom>
              <a:solidFill>
                <a:srgbClr val="72E4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0" name="î$ļïde"/>
              <p:cNvSpPr/>
              <p:nvPr/>
            </p:nvSpPr>
            <p:spPr bwMode="auto">
              <a:xfrm>
                <a:off x="3175" y="273"/>
                <a:ext cx="1951" cy="1654"/>
              </a:xfrm>
              <a:custGeom>
                <a:avLst/>
                <a:gdLst>
                  <a:gd name="T0" fmla="*/ 40 w 1140"/>
                  <a:gd name="T1" fmla="*/ 399 h 968"/>
                  <a:gd name="T2" fmla="*/ 225 w 1140"/>
                  <a:gd name="T3" fmla="*/ 587 h 968"/>
                  <a:gd name="T4" fmla="*/ 286 w 1140"/>
                  <a:gd name="T5" fmla="*/ 728 h 968"/>
                  <a:gd name="T6" fmla="*/ 337 w 1140"/>
                  <a:gd name="T7" fmla="*/ 841 h 968"/>
                  <a:gd name="T8" fmla="*/ 430 w 1140"/>
                  <a:gd name="T9" fmla="*/ 871 h 968"/>
                  <a:gd name="T10" fmla="*/ 568 w 1140"/>
                  <a:gd name="T11" fmla="*/ 913 h 968"/>
                  <a:gd name="T12" fmla="*/ 667 w 1140"/>
                  <a:gd name="T13" fmla="*/ 958 h 968"/>
                  <a:gd name="T14" fmla="*/ 757 w 1140"/>
                  <a:gd name="T15" fmla="*/ 953 h 968"/>
                  <a:gd name="T16" fmla="*/ 827 w 1140"/>
                  <a:gd name="T17" fmla="*/ 964 h 968"/>
                  <a:gd name="T18" fmla="*/ 896 w 1140"/>
                  <a:gd name="T19" fmla="*/ 937 h 968"/>
                  <a:gd name="T20" fmla="*/ 1053 w 1140"/>
                  <a:gd name="T21" fmla="*/ 882 h 968"/>
                  <a:gd name="T22" fmla="*/ 1128 w 1140"/>
                  <a:gd name="T23" fmla="*/ 883 h 968"/>
                  <a:gd name="T24" fmla="*/ 1139 w 1140"/>
                  <a:gd name="T25" fmla="*/ 882 h 968"/>
                  <a:gd name="T26" fmla="*/ 1046 w 1140"/>
                  <a:gd name="T27" fmla="*/ 509 h 968"/>
                  <a:gd name="T28" fmla="*/ 20 w 1140"/>
                  <a:gd name="T29" fmla="*/ 187 h 968"/>
                  <a:gd name="T30" fmla="*/ 16 w 1140"/>
                  <a:gd name="T31" fmla="*/ 210 h 968"/>
                  <a:gd name="T32" fmla="*/ 40 w 1140"/>
                  <a:gd name="T33" fmla="*/ 399 h 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40" h="968">
                    <a:moveTo>
                      <a:pt x="40" y="399"/>
                    </a:moveTo>
                    <a:cubicBezTo>
                      <a:pt x="94" y="469"/>
                      <a:pt x="171" y="518"/>
                      <a:pt x="225" y="587"/>
                    </a:cubicBezTo>
                    <a:cubicBezTo>
                      <a:pt x="256" y="627"/>
                      <a:pt x="272" y="679"/>
                      <a:pt x="286" y="728"/>
                    </a:cubicBezTo>
                    <a:cubicBezTo>
                      <a:pt x="296" y="765"/>
                      <a:pt x="305" y="815"/>
                      <a:pt x="337" y="841"/>
                    </a:cubicBezTo>
                    <a:cubicBezTo>
                      <a:pt x="360" y="859"/>
                      <a:pt x="402" y="866"/>
                      <a:pt x="430" y="871"/>
                    </a:cubicBezTo>
                    <a:cubicBezTo>
                      <a:pt x="479" y="880"/>
                      <a:pt x="523" y="888"/>
                      <a:pt x="568" y="913"/>
                    </a:cubicBezTo>
                    <a:cubicBezTo>
                      <a:pt x="600" y="931"/>
                      <a:pt x="629" y="960"/>
                      <a:pt x="667" y="958"/>
                    </a:cubicBezTo>
                    <a:cubicBezTo>
                      <a:pt x="698" y="957"/>
                      <a:pt x="727" y="953"/>
                      <a:pt x="757" y="953"/>
                    </a:cubicBezTo>
                    <a:cubicBezTo>
                      <a:pt x="782" y="953"/>
                      <a:pt x="803" y="961"/>
                      <a:pt x="827" y="964"/>
                    </a:cubicBezTo>
                    <a:cubicBezTo>
                      <a:pt x="860" y="968"/>
                      <a:pt x="871" y="959"/>
                      <a:pt x="896" y="937"/>
                    </a:cubicBezTo>
                    <a:cubicBezTo>
                      <a:pt x="941" y="898"/>
                      <a:pt x="994" y="882"/>
                      <a:pt x="1053" y="882"/>
                    </a:cubicBezTo>
                    <a:cubicBezTo>
                      <a:pt x="1079" y="882"/>
                      <a:pt x="1102" y="886"/>
                      <a:pt x="1128" y="883"/>
                    </a:cubicBezTo>
                    <a:cubicBezTo>
                      <a:pt x="1131" y="883"/>
                      <a:pt x="1135" y="883"/>
                      <a:pt x="1139" y="882"/>
                    </a:cubicBezTo>
                    <a:cubicBezTo>
                      <a:pt x="1140" y="756"/>
                      <a:pt x="1110" y="628"/>
                      <a:pt x="1046" y="509"/>
                    </a:cubicBezTo>
                    <a:cubicBezTo>
                      <a:pt x="847" y="141"/>
                      <a:pt x="392" y="0"/>
                      <a:pt x="20" y="187"/>
                    </a:cubicBezTo>
                    <a:cubicBezTo>
                      <a:pt x="19" y="195"/>
                      <a:pt x="17" y="203"/>
                      <a:pt x="16" y="210"/>
                    </a:cubicBezTo>
                    <a:cubicBezTo>
                      <a:pt x="4" y="271"/>
                      <a:pt x="0" y="347"/>
                      <a:pt x="40" y="399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1" name="ïṩľíḋe"/>
              <p:cNvSpPr/>
              <p:nvPr/>
            </p:nvSpPr>
            <p:spPr bwMode="auto">
              <a:xfrm>
                <a:off x="3141" y="593"/>
                <a:ext cx="1983" cy="1368"/>
              </a:xfrm>
              <a:custGeom>
                <a:avLst/>
                <a:gdLst>
                  <a:gd name="T0" fmla="*/ 17 w 1159"/>
                  <a:gd name="T1" fmla="*/ 43 h 801"/>
                  <a:gd name="T2" fmla="*/ 41 w 1159"/>
                  <a:gd name="T3" fmla="*/ 232 h 801"/>
                  <a:gd name="T4" fmla="*/ 225 w 1159"/>
                  <a:gd name="T5" fmla="*/ 420 h 801"/>
                  <a:gd name="T6" fmla="*/ 286 w 1159"/>
                  <a:gd name="T7" fmla="*/ 561 h 801"/>
                  <a:gd name="T8" fmla="*/ 337 w 1159"/>
                  <a:gd name="T9" fmla="*/ 674 h 801"/>
                  <a:gd name="T10" fmla="*/ 430 w 1159"/>
                  <a:gd name="T11" fmla="*/ 704 h 801"/>
                  <a:gd name="T12" fmla="*/ 568 w 1159"/>
                  <a:gd name="T13" fmla="*/ 746 h 801"/>
                  <a:gd name="T14" fmla="*/ 668 w 1159"/>
                  <a:gd name="T15" fmla="*/ 791 h 801"/>
                  <a:gd name="T16" fmla="*/ 758 w 1159"/>
                  <a:gd name="T17" fmla="*/ 786 h 801"/>
                  <a:gd name="T18" fmla="*/ 827 w 1159"/>
                  <a:gd name="T19" fmla="*/ 797 h 801"/>
                  <a:gd name="T20" fmla="*/ 896 w 1159"/>
                  <a:gd name="T21" fmla="*/ 770 h 801"/>
                  <a:gd name="T22" fmla="*/ 1054 w 1159"/>
                  <a:gd name="T23" fmla="*/ 715 h 801"/>
                  <a:gd name="T24" fmla="*/ 1128 w 1159"/>
                  <a:gd name="T25" fmla="*/ 716 h 801"/>
                  <a:gd name="T26" fmla="*/ 1158 w 1159"/>
                  <a:gd name="T27" fmla="*/ 714 h 801"/>
                  <a:gd name="T28" fmla="*/ 1159 w 1159"/>
                  <a:gd name="T29" fmla="*/ 695 h 801"/>
                  <a:gd name="T30" fmla="*/ 1148 w 1159"/>
                  <a:gd name="T31" fmla="*/ 696 h 801"/>
                  <a:gd name="T32" fmla="*/ 1073 w 1159"/>
                  <a:gd name="T33" fmla="*/ 695 h 801"/>
                  <a:gd name="T34" fmla="*/ 916 w 1159"/>
                  <a:gd name="T35" fmla="*/ 750 h 801"/>
                  <a:gd name="T36" fmla="*/ 847 w 1159"/>
                  <a:gd name="T37" fmla="*/ 777 h 801"/>
                  <a:gd name="T38" fmla="*/ 777 w 1159"/>
                  <a:gd name="T39" fmla="*/ 766 h 801"/>
                  <a:gd name="T40" fmla="*/ 689 w 1159"/>
                  <a:gd name="T41" fmla="*/ 771 h 801"/>
                  <a:gd name="T42" fmla="*/ 687 w 1159"/>
                  <a:gd name="T43" fmla="*/ 771 h 801"/>
                  <a:gd name="T44" fmla="*/ 588 w 1159"/>
                  <a:gd name="T45" fmla="*/ 726 h 801"/>
                  <a:gd name="T46" fmla="*/ 450 w 1159"/>
                  <a:gd name="T47" fmla="*/ 684 h 801"/>
                  <a:gd name="T48" fmla="*/ 357 w 1159"/>
                  <a:gd name="T49" fmla="*/ 654 h 801"/>
                  <a:gd name="T50" fmla="*/ 306 w 1159"/>
                  <a:gd name="T51" fmla="*/ 541 h 801"/>
                  <a:gd name="T52" fmla="*/ 245 w 1159"/>
                  <a:gd name="T53" fmla="*/ 400 h 801"/>
                  <a:gd name="T54" fmla="*/ 60 w 1159"/>
                  <a:gd name="T55" fmla="*/ 212 h 801"/>
                  <a:gd name="T56" fmla="*/ 36 w 1159"/>
                  <a:gd name="T57" fmla="*/ 23 h 801"/>
                  <a:gd name="T58" fmla="*/ 40 w 1159"/>
                  <a:gd name="T59" fmla="*/ 0 h 801"/>
                  <a:gd name="T60" fmla="*/ 24 w 1159"/>
                  <a:gd name="T61" fmla="*/ 8 h 801"/>
                  <a:gd name="T62" fmla="*/ 17 w 1159"/>
                  <a:gd name="T63" fmla="*/ 43 h 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59" h="801">
                    <a:moveTo>
                      <a:pt x="17" y="43"/>
                    </a:moveTo>
                    <a:cubicBezTo>
                      <a:pt x="5" y="104"/>
                      <a:pt x="0" y="180"/>
                      <a:pt x="41" y="232"/>
                    </a:cubicBezTo>
                    <a:cubicBezTo>
                      <a:pt x="94" y="302"/>
                      <a:pt x="171" y="351"/>
                      <a:pt x="225" y="420"/>
                    </a:cubicBezTo>
                    <a:cubicBezTo>
                      <a:pt x="257" y="460"/>
                      <a:pt x="273" y="513"/>
                      <a:pt x="286" y="561"/>
                    </a:cubicBezTo>
                    <a:cubicBezTo>
                      <a:pt x="297" y="598"/>
                      <a:pt x="305" y="648"/>
                      <a:pt x="337" y="674"/>
                    </a:cubicBezTo>
                    <a:cubicBezTo>
                      <a:pt x="360" y="693"/>
                      <a:pt x="402" y="699"/>
                      <a:pt x="430" y="704"/>
                    </a:cubicBezTo>
                    <a:cubicBezTo>
                      <a:pt x="479" y="713"/>
                      <a:pt x="524" y="721"/>
                      <a:pt x="568" y="746"/>
                    </a:cubicBezTo>
                    <a:cubicBezTo>
                      <a:pt x="600" y="764"/>
                      <a:pt x="629" y="793"/>
                      <a:pt x="668" y="791"/>
                    </a:cubicBezTo>
                    <a:cubicBezTo>
                      <a:pt x="698" y="790"/>
                      <a:pt x="727" y="786"/>
                      <a:pt x="758" y="786"/>
                    </a:cubicBezTo>
                    <a:cubicBezTo>
                      <a:pt x="783" y="786"/>
                      <a:pt x="804" y="794"/>
                      <a:pt x="827" y="797"/>
                    </a:cubicBezTo>
                    <a:cubicBezTo>
                      <a:pt x="861" y="801"/>
                      <a:pt x="871" y="792"/>
                      <a:pt x="896" y="770"/>
                    </a:cubicBezTo>
                    <a:cubicBezTo>
                      <a:pt x="942" y="731"/>
                      <a:pt x="995" y="715"/>
                      <a:pt x="1054" y="715"/>
                    </a:cubicBezTo>
                    <a:cubicBezTo>
                      <a:pt x="1079" y="715"/>
                      <a:pt x="1103" y="720"/>
                      <a:pt x="1128" y="716"/>
                    </a:cubicBezTo>
                    <a:cubicBezTo>
                      <a:pt x="1137" y="715"/>
                      <a:pt x="1148" y="715"/>
                      <a:pt x="1158" y="714"/>
                    </a:cubicBezTo>
                    <a:cubicBezTo>
                      <a:pt x="1159" y="707"/>
                      <a:pt x="1159" y="701"/>
                      <a:pt x="1159" y="695"/>
                    </a:cubicBezTo>
                    <a:cubicBezTo>
                      <a:pt x="1155" y="696"/>
                      <a:pt x="1151" y="696"/>
                      <a:pt x="1148" y="696"/>
                    </a:cubicBezTo>
                    <a:cubicBezTo>
                      <a:pt x="1122" y="699"/>
                      <a:pt x="1099" y="695"/>
                      <a:pt x="1073" y="695"/>
                    </a:cubicBezTo>
                    <a:cubicBezTo>
                      <a:pt x="1014" y="695"/>
                      <a:pt x="961" y="711"/>
                      <a:pt x="916" y="750"/>
                    </a:cubicBezTo>
                    <a:cubicBezTo>
                      <a:pt x="891" y="772"/>
                      <a:pt x="880" y="781"/>
                      <a:pt x="847" y="777"/>
                    </a:cubicBezTo>
                    <a:cubicBezTo>
                      <a:pt x="823" y="774"/>
                      <a:pt x="802" y="766"/>
                      <a:pt x="777" y="766"/>
                    </a:cubicBezTo>
                    <a:cubicBezTo>
                      <a:pt x="747" y="766"/>
                      <a:pt x="718" y="770"/>
                      <a:pt x="689" y="771"/>
                    </a:cubicBezTo>
                    <a:cubicBezTo>
                      <a:pt x="688" y="771"/>
                      <a:pt x="688" y="771"/>
                      <a:pt x="687" y="771"/>
                    </a:cubicBezTo>
                    <a:cubicBezTo>
                      <a:pt x="649" y="773"/>
                      <a:pt x="620" y="744"/>
                      <a:pt x="588" y="726"/>
                    </a:cubicBezTo>
                    <a:cubicBezTo>
                      <a:pt x="543" y="701"/>
                      <a:pt x="499" y="693"/>
                      <a:pt x="450" y="684"/>
                    </a:cubicBezTo>
                    <a:cubicBezTo>
                      <a:pt x="422" y="679"/>
                      <a:pt x="380" y="672"/>
                      <a:pt x="357" y="654"/>
                    </a:cubicBezTo>
                    <a:cubicBezTo>
                      <a:pt x="325" y="628"/>
                      <a:pt x="316" y="578"/>
                      <a:pt x="306" y="541"/>
                    </a:cubicBezTo>
                    <a:cubicBezTo>
                      <a:pt x="292" y="492"/>
                      <a:pt x="276" y="440"/>
                      <a:pt x="245" y="400"/>
                    </a:cubicBezTo>
                    <a:cubicBezTo>
                      <a:pt x="191" y="331"/>
                      <a:pt x="114" y="282"/>
                      <a:pt x="60" y="212"/>
                    </a:cubicBezTo>
                    <a:cubicBezTo>
                      <a:pt x="20" y="160"/>
                      <a:pt x="24" y="84"/>
                      <a:pt x="36" y="23"/>
                    </a:cubicBezTo>
                    <a:cubicBezTo>
                      <a:pt x="37" y="16"/>
                      <a:pt x="39" y="8"/>
                      <a:pt x="40" y="0"/>
                    </a:cubicBezTo>
                    <a:cubicBezTo>
                      <a:pt x="35" y="3"/>
                      <a:pt x="29" y="6"/>
                      <a:pt x="24" y="8"/>
                    </a:cubicBezTo>
                    <a:cubicBezTo>
                      <a:pt x="20" y="20"/>
                      <a:pt x="19" y="32"/>
                      <a:pt x="17" y="43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2" name="ïŝļíḑé"/>
              <p:cNvSpPr/>
              <p:nvPr/>
            </p:nvSpPr>
            <p:spPr bwMode="auto">
              <a:xfrm>
                <a:off x="3156" y="1922"/>
                <a:ext cx="1956" cy="1013"/>
              </a:xfrm>
              <a:custGeom>
                <a:avLst/>
                <a:gdLst>
                  <a:gd name="T0" fmla="*/ 80 w 1143"/>
                  <a:gd name="T1" fmla="*/ 508 h 593"/>
                  <a:gd name="T2" fmla="*/ 143 w 1143"/>
                  <a:gd name="T3" fmla="*/ 370 h 593"/>
                  <a:gd name="T4" fmla="*/ 146 w 1143"/>
                  <a:gd name="T5" fmla="*/ 319 h 593"/>
                  <a:gd name="T6" fmla="*/ 168 w 1143"/>
                  <a:gd name="T7" fmla="*/ 270 h 593"/>
                  <a:gd name="T8" fmla="*/ 226 w 1143"/>
                  <a:gd name="T9" fmla="*/ 169 h 593"/>
                  <a:gd name="T10" fmla="*/ 357 w 1143"/>
                  <a:gd name="T11" fmla="*/ 72 h 593"/>
                  <a:gd name="T12" fmla="*/ 469 w 1143"/>
                  <a:gd name="T13" fmla="*/ 79 h 593"/>
                  <a:gd name="T14" fmla="*/ 573 w 1143"/>
                  <a:gd name="T15" fmla="*/ 94 h 593"/>
                  <a:gd name="T16" fmla="*/ 645 w 1143"/>
                  <a:gd name="T17" fmla="*/ 118 h 593"/>
                  <a:gd name="T18" fmla="*/ 876 w 1143"/>
                  <a:gd name="T19" fmla="*/ 120 h 593"/>
                  <a:gd name="T20" fmla="*/ 942 w 1143"/>
                  <a:gd name="T21" fmla="*/ 63 h 593"/>
                  <a:gd name="T22" fmla="*/ 1058 w 1143"/>
                  <a:gd name="T23" fmla="*/ 26 h 593"/>
                  <a:gd name="T24" fmla="*/ 1140 w 1143"/>
                  <a:gd name="T25" fmla="*/ 30 h 593"/>
                  <a:gd name="T26" fmla="*/ 1143 w 1143"/>
                  <a:gd name="T27" fmla="*/ 9 h 593"/>
                  <a:gd name="T28" fmla="*/ 1045 w 1143"/>
                  <a:gd name="T29" fmla="*/ 2 h 593"/>
                  <a:gd name="T30" fmla="*/ 929 w 1143"/>
                  <a:gd name="T31" fmla="*/ 39 h 593"/>
                  <a:gd name="T32" fmla="*/ 862 w 1143"/>
                  <a:gd name="T33" fmla="*/ 95 h 593"/>
                  <a:gd name="T34" fmla="*/ 632 w 1143"/>
                  <a:gd name="T35" fmla="*/ 94 h 593"/>
                  <a:gd name="T36" fmla="*/ 559 w 1143"/>
                  <a:gd name="T37" fmla="*/ 70 h 593"/>
                  <a:gd name="T38" fmla="*/ 455 w 1143"/>
                  <a:gd name="T39" fmla="*/ 55 h 593"/>
                  <a:gd name="T40" fmla="*/ 343 w 1143"/>
                  <a:gd name="T41" fmla="*/ 48 h 593"/>
                  <a:gd name="T42" fmla="*/ 212 w 1143"/>
                  <a:gd name="T43" fmla="*/ 144 h 593"/>
                  <a:gd name="T44" fmla="*/ 154 w 1143"/>
                  <a:gd name="T45" fmla="*/ 246 h 593"/>
                  <a:gd name="T46" fmla="*/ 132 w 1143"/>
                  <a:gd name="T47" fmla="*/ 295 h 593"/>
                  <a:gd name="T48" fmla="*/ 129 w 1143"/>
                  <a:gd name="T49" fmla="*/ 345 h 593"/>
                  <a:gd name="T50" fmla="*/ 66 w 1143"/>
                  <a:gd name="T51" fmla="*/ 483 h 593"/>
                  <a:gd name="T52" fmla="*/ 4 w 1143"/>
                  <a:gd name="T53" fmla="*/ 571 h 593"/>
                  <a:gd name="T54" fmla="*/ 0 w 1143"/>
                  <a:gd name="T55" fmla="*/ 584 h 593"/>
                  <a:gd name="T56" fmla="*/ 18 w 1143"/>
                  <a:gd name="T57" fmla="*/ 593 h 593"/>
                  <a:gd name="T58" fmla="*/ 80 w 1143"/>
                  <a:gd name="T59" fmla="*/ 508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43" h="593">
                    <a:moveTo>
                      <a:pt x="80" y="508"/>
                    </a:moveTo>
                    <a:cubicBezTo>
                      <a:pt x="114" y="473"/>
                      <a:pt x="133" y="418"/>
                      <a:pt x="143" y="370"/>
                    </a:cubicBezTo>
                    <a:cubicBezTo>
                      <a:pt x="146" y="353"/>
                      <a:pt x="143" y="336"/>
                      <a:pt x="146" y="319"/>
                    </a:cubicBezTo>
                    <a:cubicBezTo>
                      <a:pt x="149" y="302"/>
                      <a:pt x="159" y="287"/>
                      <a:pt x="168" y="270"/>
                    </a:cubicBezTo>
                    <a:cubicBezTo>
                      <a:pt x="187" y="234"/>
                      <a:pt x="201" y="201"/>
                      <a:pt x="226" y="169"/>
                    </a:cubicBezTo>
                    <a:cubicBezTo>
                      <a:pt x="258" y="126"/>
                      <a:pt x="305" y="86"/>
                      <a:pt x="357" y="72"/>
                    </a:cubicBezTo>
                    <a:cubicBezTo>
                      <a:pt x="398" y="62"/>
                      <a:pt x="429" y="74"/>
                      <a:pt x="469" y="79"/>
                    </a:cubicBezTo>
                    <a:cubicBezTo>
                      <a:pt x="507" y="84"/>
                      <a:pt x="538" y="80"/>
                      <a:pt x="573" y="94"/>
                    </a:cubicBezTo>
                    <a:cubicBezTo>
                      <a:pt x="596" y="103"/>
                      <a:pt x="621" y="115"/>
                      <a:pt x="645" y="118"/>
                    </a:cubicBezTo>
                    <a:cubicBezTo>
                      <a:pt x="710" y="128"/>
                      <a:pt x="816" y="160"/>
                      <a:pt x="876" y="120"/>
                    </a:cubicBezTo>
                    <a:cubicBezTo>
                      <a:pt x="901" y="102"/>
                      <a:pt x="915" y="78"/>
                      <a:pt x="942" y="63"/>
                    </a:cubicBezTo>
                    <a:cubicBezTo>
                      <a:pt x="982" y="42"/>
                      <a:pt x="1014" y="28"/>
                      <a:pt x="1058" y="26"/>
                    </a:cubicBezTo>
                    <a:cubicBezTo>
                      <a:pt x="1084" y="25"/>
                      <a:pt x="1113" y="25"/>
                      <a:pt x="1140" y="30"/>
                    </a:cubicBezTo>
                    <a:cubicBezTo>
                      <a:pt x="1142" y="23"/>
                      <a:pt x="1143" y="16"/>
                      <a:pt x="1143" y="9"/>
                    </a:cubicBezTo>
                    <a:cubicBezTo>
                      <a:pt x="1111" y="1"/>
                      <a:pt x="1075" y="0"/>
                      <a:pt x="1045" y="2"/>
                    </a:cubicBezTo>
                    <a:cubicBezTo>
                      <a:pt x="1000" y="4"/>
                      <a:pt x="968" y="18"/>
                      <a:pt x="929" y="39"/>
                    </a:cubicBezTo>
                    <a:cubicBezTo>
                      <a:pt x="901" y="54"/>
                      <a:pt x="887" y="78"/>
                      <a:pt x="862" y="95"/>
                    </a:cubicBezTo>
                    <a:cubicBezTo>
                      <a:pt x="803" y="136"/>
                      <a:pt x="697" y="103"/>
                      <a:pt x="632" y="94"/>
                    </a:cubicBezTo>
                    <a:cubicBezTo>
                      <a:pt x="607" y="90"/>
                      <a:pt x="582" y="79"/>
                      <a:pt x="559" y="70"/>
                    </a:cubicBezTo>
                    <a:cubicBezTo>
                      <a:pt x="524" y="56"/>
                      <a:pt x="493" y="60"/>
                      <a:pt x="455" y="55"/>
                    </a:cubicBezTo>
                    <a:cubicBezTo>
                      <a:pt x="415" y="49"/>
                      <a:pt x="384" y="37"/>
                      <a:pt x="343" y="48"/>
                    </a:cubicBezTo>
                    <a:cubicBezTo>
                      <a:pt x="291" y="62"/>
                      <a:pt x="244" y="101"/>
                      <a:pt x="212" y="144"/>
                    </a:cubicBezTo>
                    <a:cubicBezTo>
                      <a:pt x="188" y="176"/>
                      <a:pt x="173" y="210"/>
                      <a:pt x="154" y="246"/>
                    </a:cubicBezTo>
                    <a:cubicBezTo>
                      <a:pt x="146" y="262"/>
                      <a:pt x="135" y="277"/>
                      <a:pt x="132" y="295"/>
                    </a:cubicBezTo>
                    <a:cubicBezTo>
                      <a:pt x="129" y="311"/>
                      <a:pt x="132" y="329"/>
                      <a:pt x="129" y="345"/>
                    </a:cubicBezTo>
                    <a:cubicBezTo>
                      <a:pt x="120" y="393"/>
                      <a:pt x="100" y="448"/>
                      <a:pt x="66" y="483"/>
                    </a:cubicBezTo>
                    <a:cubicBezTo>
                      <a:pt x="37" y="513"/>
                      <a:pt x="16" y="531"/>
                      <a:pt x="4" y="571"/>
                    </a:cubicBezTo>
                    <a:cubicBezTo>
                      <a:pt x="2" y="575"/>
                      <a:pt x="1" y="580"/>
                      <a:pt x="0" y="584"/>
                    </a:cubicBezTo>
                    <a:cubicBezTo>
                      <a:pt x="6" y="587"/>
                      <a:pt x="12" y="590"/>
                      <a:pt x="18" y="593"/>
                    </a:cubicBezTo>
                    <a:cubicBezTo>
                      <a:pt x="31" y="555"/>
                      <a:pt x="52" y="537"/>
                      <a:pt x="80" y="508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3" name="îSľídé"/>
              <p:cNvSpPr/>
              <p:nvPr/>
            </p:nvSpPr>
            <p:spPr bwMode="auto">
              <a:xfrm>
                <a:off x="3187" y="1964"/>
                <a:ext cx="1920" cy="1183"/>
              </a:xfrm>
              <a:custGeom>
                <a:avLst/>
                <a:gdLst>
                  <a:gd name="T0" fmla="*/ 727 w 1122"/>
                  <a:gd name="T1" fmla="*/ 565 h 692"/>
                  <a:gd name="T2" fmla="*/ 1122 w 1122"/>
                  <a:gd name="T3" fmla="*/ 5 h 692"/>
                  <a:gd name="T4" fmla="*/ 1040 w 1122"/>
                  <a:gd name="T5" fmla="*/ 1 h 692"/>
                  <a:gd name="T6" fmla="*/ 924 w 1122"/>
                  <a:gd name="T7" fmla="*/ 38 h 692"/>
                  <a:gd name="T8" fmla="*/ 858 w 1122"/>
                  <a:gd name="T9" fmla="*/ 95 h 692"/>
                  <a:gd name="T10" fmla="*/ 627 w 1122"/>
                  <a:gd name="T11" fmla="*/ 93 h 692"/>
                  <a:gd name="T12" fmla="*/ 555 w 1122"/>
                  <a:gd name="T13" fmla="*/ 69 h 692"/>
                  <a:gd name="T14" fmla="*/ 451 w 1122"/>
                  <a:gd name="T15" fmla="*/ 54 h 692"/>
                  <a:gd name="T16" fmla="*/ 339 w 1122"/>
                  <a:gd name="T17" fmla="*/ 47 h 692"/>
                  <a:gd name="T18" fmla="*/ 208 w 1122"/>
                  <a:gd name="T19" fmla="*/ 144 h 692"/>
                  <a:gd name="T20" fmla="*/ 150 w 1122"/>
                  <a:gd name="T21" fmla="*/ 245 h 692"/>
                  <a:gd name="T22" fmla="*/ 128 w 1122"/>
                  <a:gd name="T23" fmla="*/ 294 h 692"/>
                  <a:gd name="T24" fmla="*/ 125 w 1122"/>
                  <a:gd name="T25" fmla="*/ 345 h 692"/>
                  <a:gd name="T26" fmla="*/ 62 w 1122"/>
                  <a:gd name="T27" fmla="*/ 483 h 692"/>
                  <a:gd name="T28" fmla="*/ 0 w 1122"/>
                  <a:gd name="T29" fmla="*/ 568 h 692"/>
                  <a:gd name="T30" fmla="*/ 727 w 1122"/>
                  <a:gd name="T31" fmla="*/ 565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22" h="692">
                    <a:moveTo>
                      <a:pt x="727" y="565"/>
                    </a:moveTo>
                    <a:cubicBezTo>
                      <a:pt x="947" y="446"/>
                      <a:pt x="1086" y="235"/>
                      <a:pt x="1122" y="5"/>
                    </a:cubicBezTo>
                    <a:cubicBezTo>
                      <a:pt x="1095" y="0"/>
                      <a:pt x="1066" y="0"/>
                      <a:pt x="1040" y="1"/>
                    </a:cubicBezTo>
                    <a:cubicBezTo>
                      <a:pt x="996" y="3"/>
                      <a:pt x="964" y="17"/>
                      <a:pt x="924" y="38"/>
                    </a:cubicBezTo>
                    <a:cubicBezTo>
                      <a:pt x="897" y="53"/>
                      <a:pt x="883" y="77"/>
                      <a:pt x="858" y="95"/>
                    </a:cubicBezTo>
                    <a:cubicBezTo>
                      <a:pt x="798" y="135"/>
                      <a:pt x="692" y="103"/>
                      <a:pt x="627" y="93"/>
                    </a:cubicBezTo>
                    <a:cubicBezTo>
                      <a:pt x="603" y="90"/>
                      <a:pt x="578" y="78"/>
                      <a:pt x="555" y="69"/>
                    </a:cubicBezTo>
                    <a:cubicBezTo>
                      <a:pt x="520" y="55"/>
                      <a:pt x="489" y="59"/>
                      <a:pt x="451" y="54"/>
                    </a:cubicBezTo>
                    <a:cubicBezTo>
                      <a:pt x="411" y="49"/>
                      <a:pt x="380" y="37"/>
                      <a:pt x="339" y="47"/>
                    </a:cubicBezTo>
                    <a:cubicBezTo>
                      <a:pt x="287" y="61"/>
                      <a:pt x="240" y="101"/>
                      <a:pt x="208" y="144"/>
                    </a:cubicBezTo>
                    <a:cubicBezTo>
                      <a:pt x="183" y="176"/>
                      <a:pt x="169" y="209"/>
                      <a:pt x="150" y="245"/>
                    </a:cubicBezTo>
                    <a:cubicBezTo>
                      <a:pt x="141" y="262"/>
                      <a:pt x="131" y="277"/>
                      <a:pt x="128" y="294"/>
                    </a:cubicBezTo>
                    <a:cubicBezTo>
                      <a:pt x="125" y="311"/>
                      <a:pt x="128" y="328"/>
                      <a:pt x="125" y="345"/>
                    </a:cubicBezTo>
                    <a:cubicBezTo>
                      <a:pt x="115" y="393"/>
                      <a:pt x="96" y="448"/>
                      <a:pt x="62" y="483"/>
                    </a:cubicBezTo>
                    <a:cubicBezTo>
                      <a:pt x="34" y="512"/>
                      <a:pt x="13" y="530"/>
                      <a:pt x="0" y="568"/>
                    </a:cubicBezTo>
                    <a:cubicBezTo>
                      <a:pt x="220" y="684"/>
                      <a:pt x="492" y="692"/>
                      <a:pt x="727" y="565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4" name="îṡ1îḑê"/>
              <p:cNvSpPr/>
              <p:nvPr/>
            </p:nvSpPr>
            <p:spPr bwMode="auto">
              <a:xfrm>
                <a:off x="2908" y="769"/>
                <a:ext cx="651" cy="2104"/>
              </a:xfrm>
              <a:custGeom>
                <a:avLst/>
                <a:gdLst>
                  <a:gd name="T0" fmla="*/ 304 w 380"/>
                  <a:gd name="T1" fmla="*/ 361 h 1232"/>
                  <a:gd name="T2" fmla="*/ 188 w 380"/>
                  <a:gd name="T3" fmla="*/ 245 h 1232"/>
                  <a:gd name="T4" fmla="*/ 79 w 380"/>
                  <a:gd name="T5" fmla="*/ 112 h 1232"/>
                  <a:gd name="T6" fmla="*/ 39 w 380"/>
                  <a:gd name="T7" fmla="*/ 55 h 1232"/>
                  <a:gd name="T8" fmla="*/ 21 w 380"/>
                  <a:gd name="T9" fmla="*/ 0 h 1232"/>
                  <a:gd name="T10" fmla="*/ 0 w 380"/>
                  <a:gd name="T11" fmla="*/ 19 h 1232"/>
                  <a:gd name="T12" fmla="*/ 10 w 380"/>
                  <a:gd name="T13" fmla="*/ 59 h 1232"/>
                  <a:gd name="T14" fmla="*/ 51 w 380"/>
                  <a:gd name="T15" fmla="*/ 116 h 1232"/>
                  <a:gd name="T16" fmla="*/ 160 w 380"/>
                  <a:gd name="T17" fmla="*/ 250 h 1232"/>
                  <a:gd name="T18" fmla="*/ 275 w 380"/>
                  <a:gd name="T19" fmla="*/ 365 h 1232"/>
                  <a:gd name="T20" fmla="*/ 348 w 380"/>
                  <a:gd name="T21" fmla="*/ 552 h 1232"/>
                  <a:gd name="T22" fmla="*/ 307 w 380"/>
                  <a:gd name="T23" fmla="*/ 693 h 1232"/>
                  <a:gd name="T24" fmla="*/ 223 w 380"/>
                  <a:gd name="T25" fmla="*/ 815 h 1232"/>
                  <a:gd name="T26" fmla="*/ 191 w 380"/>
                  <a:gd name="T27" fmla="*/ 904 h 1232"/>
                  <a:gd name="T28" fmla="*/ 177 w 380"/>
                  <a:gd name="T29" fmla="*/ 991 h 1232"/>
                  <a:gd name="T30" fmla="*/ 107 w 380"/>
                  <a:gd name="T31" fmla="*/ 1174 h 1232"/>
                  <a:gd name="T32" fmla="*/ 85 w 380"/>
                  <a:gd name="T33" fmla="*/ 1221 h 1232"/>
                  <a:gd name="T34" fmla="*/ 101 w 380"/>
                  <a:gd name="T35" fmla="*/ 1232 h 1232"/>
                  <a:gd name="T36" fmla="*/ 136 w 380"/>
                  <a:gd name="T37" fmla="*/ 1169 h 1232"/>
                  <a:gd name="T38" fmla="*/ 205 w 380"/>
                  <a:gd name="T39" fmla="*/ 987 h 1232"/>
                  <a:gd name="T40" fmla="*/ 219 w 380"/>
                  <a:gd name="T41" fmla="*/ 900 h 1232"/>
                  <a:gd name="T42" fmla="*/ 252 w 380"/>
                  <a:gd name="T43" fmla="*/ 811 h 1232"/>
                  <a:gd name="T44" fmla="*/ 336 w 380"/>
                  <a:gd name="T45" fmla="*/ 689 h 1232"/>
                  <a:gd name="T46" fmla="*/ 376 w 380"/>
                  <a:gd name="T47" fmla="*/ 548 h 1232"/>
                  <a:gd name="T48" fmla="*/ 304 w 380"/>
                  <a:gd name="T49" fmla="*/ 361 h 1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0" h="1232">
                    <a:moveTo>
                      <a:pt x="304" y="361"/>
                    </a:moveTo>
                    <a:cubicBezTo>
                      <a:pt x="276" y="309"/>
                      <a:pt x="228" y="284"/>
                      <a:pt x="188" y="245"/>
                    </a:cubicBezTo>
                    <a:cubicBezTo>
                      <a:pt x="146" y="205"/>
                      <a:pt x="118" y="154"/>
                      <a:pt x="79" y="112"/>
                    </a:cubicBezTo>
                    <a:cubicBezTo>
                      <a:pt x="63" y="94"/>
                      <a:pt x="49" y="78"/>
                      <a:pt x="39" y="55"/>
                    </a:cubicBezTo>
                    <a:cubicBezTo>
                      <a:pt x="31" y="35"/>
                      <a:pt x="32" y="16"/>
                      <a:pt x="21" y="0"/>
                    </a:cubicBezTo>
                    <a:cubicBezTo>
                      <a:pt x="14" y="7"/>
                      <a:pt x="7" y="13"/>
                      <a:pt x="0" y="19"/>
                    </a:cubicBezTo>
                    <a:cubicBezTo>
                      <a:pt x="4" y="32"/>
                      <a:pt x="5" y="45"/>
                      <a:pt x="10" y="59"/>
                    </a:cubicBezTo>
                    <a:cubicBezTo>
                      <a:pt x="20" y="83"/>
                      <a:pt x="34" y="98"/>
                      <a:pt x="51" y="116"/>
                    </a:cubicBezTo>
                    <a:cubicBezTo>
                      <a:pt x="90" y="158"/>
                      <a:pt x="118" y="209"/>
                      <a:pt x="160" y="250"/>
                    </a:cubicBezTo>
                    <a:cubicBezTo>
                      <a:pt x="199" y="288"/>
                      <a:pt x="247" y="313"/>
                      <a:pt x="275" y="365"/>
                    </a:cubicBezTo>
                    <a:cubicBezTo>
                      <a:pt x="308" y="425"/>
                      <a:pt x="343" y="484"/>
                      <a:pt x="348" y="552"/>
                    </a:cubicBezTo>
                    <a:cubicBezTo>
                      <a:pt x="352" y="607"/>
                      <a:pt x="333" y="646"/>
                      <a:pt x="307" y="693"/>
                    </a:cubicBezTo>
                    <a:cubicBezTo>
                      <a:pt x="284" y="739"/>
                      <a:pt x="246" y="770"/>
                      <a:pt x="223" y="815"/>
                    </a:cubicBezTo>
                    <a:cubicBezTo>
                      <a:pt x="208" y="844"/>
                      <a:pt x="201" y="873"/>
                      <a:pt x="191" y="904"/>
                    </a:cubicBezTo>
                    <a:cubicBezTo>
                      <a:pt x="182" y="933"/>
                      <a:pt x="184" y="962"/>
                      <a:pt x="177" y="991"/>
                    </a:cubicBezTo>
                    <a:cubicBezTo>
                      <a:pt x="162" y="1055"/>
                      <a:pt x="126" y="1111"/>
                      <a:pt x="107" y="1174"/>
                    </a:cubicBezTo>
                    <a:cubicBezTo>
                      <a:pt x="101" y="1193"/>
                      <a:pt x="95" y="1207"/>
                      <a:pt x="85" y="1221"/>
                    </a:cubicBezTo>
                    <a:cubicBezTo>
                      <a:pt x="90" y="1225"/>
                      <a:pt x="96" y="1229"/>
                      <a:pt x="101" y="1232"/>
                    </a:cubicBezTo>
                    <a:cubicBezTo>
                      <a:pt x="118" y="1211"/>
                      <a:pt x="128" y="1195"/>
                      <a:pt x="136" y="1169"/>
                    </a:cubicBezTo>
                    <a:cubicBezTo>
                      <a:pt x="155" y="1107"/>
                      <a:pt x="191" y="1051"/>
                      <a:pt x="205" y="987"/>
                    </a:cubicBezTo>
                    <a:cubicBezTo>
                      <a:pt x="212" y="958"/>
                      <a:pt x="210" y="929"/>
                      <a:pt x="219" y="900"/>
                    </a:cubicBezTo>
                    <a:cubicBezTo>
                      <a:pt x="229" y="868"/>
                      <a:pt x="237" y="840"/>
                      <a:pt x="252" y="811"/>
                    </a:cubicBezTo>
                    <a:cubicBezTo>
                      <a:pt x="274" y="766"/>
                      <a:pt x="312" y="734"/>
                      <a:pt x="336" y="689"/>
                    </a:cubicBezTo>
                    <a:cubicBezTo>
                      <a:pt x="361" y="642"/>
                      <a:pt x="380" y="603"/>
                      <a:pt x="376" y="548"/>
                    </a:cubicBezTo>
                    <a:cubicBezTo>
                      <a:pt x="372" y="479"/>
                      <a:pt x="336" y="421"/>
                      <a:pt x="304" y="361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5" name="iślîḍé"/>
              <p:cNvSpPr/>
              <p:nvPr/>
            </p:nvSpPr>
            <p:spPr bwMode="auto">
              <a:xfrm>
                <a:off x="2349" y="801"/>
                <a:ext cx="1162" cy="2053"/>
              </a:xfrm>
              <a:custGeom>
                <a:avLst/>
                <a:gdLst>
                  <a:gd name="T0" fmla="*/ 504 w 679"/>
                  <a:gd name="T1" fmla="*/ 972 h 1202"/>
                  <a:gd name="T2" fmla="*/ 518 w 679"/>
                  <a:gd name="T3" fmla="*/ 885 h 1202"/>
                  <a:gd name="T4" fmla="*/ 550 w 679"/>
                  <a:gd name="T5" fmla="*/ 796 h 1202"/>
                  <a:gd name="T6" fmla="*/ 634 w 679"/>
                  <a:gd name="T7" fmla="*/ 674 h 1202"/>
                  <a:gd name="T8" fmla="*/ 675 w 679"/>
                  <a:gd name="T9" fmla="*/ 533 h 1202"/>
                  <a:gd name="T10" fmla="*/ 602 w 679"/>
                  <a:gd name="T11" fmla="*/ 346 h 1202"/>
                  <a:gd name="T12" fmla="*/ 487 w 679"/>
                  <a:gd name="T13" fmla="*/ 231 h 1202"/>
                  <a:gd name="T14" fmla="*/ 378 w 679"/>
                  <a:gd name="T15" fmla="*/ 97 h 1202"/>
                  <a:gd name="T16" fmla="*/ 337 w 679"/>
                  <a:gd name="T17" fmla="*/ 40 h 1202"/>
                  <a:gd name="T18" fmla="*/ 327 w 679"/>
                  <a:gd name="T19" fmla="*/ 0 h 1202"/>
                  <a:gd name="T20" fmla="*/ 171 w 679"/>
                  <a:gd name="T21" fmla="*/ 934 h 1202"/>
                  <a:gd name="T22" fmla="*/ 412 w 679"/>
                  <a:gd name="T23" fmla="*/ 1202 h 1202"/>
                  <a:gd name="T24" fmla="*/ 434 w 679"/>
                  <a:gd name="T25" fmla="*/ 1155 h 1202"/>
                  <a:gd name="T26" fmla="*/ 504 w 679"/>
                  <a:gd name="T27" fmla="*/ 972 h 1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9" h="1202">
                    <a:moveTo>
                      <a:pt x="504" y="972"/>
                    </a:moveTo>
                    <a:cubicBezTo>
                      <a:pt x="511" y="943"/>
                      <a:pt x="509" y="914"/>
                      <a:pt x="518" y="885"/>
                    </a:cubicBezTo>
                    <a:cubicBezTo>
                      <a:pt x="528" y="854"/>
                      <a:pt x="535" y="825"/>
                      <a:pt x="550" y="796"/>
                    </a:cubicBezTo>
                    <a:cubicBezTo>
                      <a:pt x="573" y="751"/>
                      <a:pt x="611" y="720"/>
                      <a:pt x="634" y="674"/>
                    </a:cubicBezTo>
                    <a:cubicBezTo>
                      <a:pt x="660" y="627"/>
                      <a:pt x="679" y="588"/>
                      <a:pt x="675" y="533"/>
                    </a:cubicBezTo>
                    <a:cubicBezTo>
                      <a:pt x="670" y="465"/>
                      <a:pt x="635" y="406"/>
                      <a:pt x="602" y="346"/>
                    </a:cubicBezTo>
                    <a:cubicBezTo>
                      <a:pt x="574" y="294"/>
                      <a:pt x="526" y="269"/>
                      <a:pt x="487" y="231"/>
                    </a:cubicBezTo>
                    <a:cubicBezTo>
                      <a:pt x="445" y="190"/>
                      <a:pt x="417" y="139"/>
                      <a:pt x="378" y="97"/>
                    </a:cubicBezTo>
                    <a:cubicBezTo>
                      <a:pt x="361" y="79"/>
                      <a:pt x="347" y="64"/>
                      <a:pt x="337" y="40"/>
                    </a:cubicBezTo>
                    <a:cubicBezTo>
                      <a:pt x="332" y="26"/>
                      <a:pt x="331" y="13"/>
                      <a:pt x="327" y="0"/>
                    </a:cubicBezTo>
                    <a:cubicBezTo>
                      <a:pt x="74" y="234"/>
                      <a:pt x="0" y="617"/>
                      <a:pt x="171" y="934"/>
                    </a:cubicBezTo>
                    <a:cubicBezTo>
                      <a:pt x="231" y="1045"/>
                      <a:pt x="315" y="1135"/>
                      <a:pt x="412" y="1202"/>
                    </a:cubicBezTo>
                    <a:cubicBezTo>
                      <a:pt x="422" y="1188"/>
                      <a:pt x="428" y="1174"/>
                      <a:pt x="434" y="1155"/>
                    </a:cubicBezTo>
                    <a:cubicBezTo>
                      <a:pt x="453" y="1092"/>
                      <a:pt x="489" y="1036"/>
                      <a:pt x="504" y="972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6" name="íṥľiḋê"/>
              <p:cNvSpPr/>
              <p:nvPr/>
            </p:nvSpPr>
            <p:spPr bwMode="auto">
              <a:xfrm>
                <a:off x="4857" y="542"/>
                <a:ext cx="475" cy="632"/>
              </a:xfrm>
              <a:custGeom>
                <a:avLst/>
                <a:gdLst>
                  <a:gd name="T0" fmla="*/ 273 w 277"/>
                  <a:gd name="T1" fmla="*/ 302 h 370"/>
                  <a:gd name="T2" fmla="*/ 234 w 277"/>
                  <a:gd name="T3" fmla="*/ 272 h 370"/>
                  <a:gd name="T4" fmla="*/ 237 w 277"/>
                  <a:gd name="T5" fmla="*/ 229 h 370"/>
                  <a:gd name="T6" fmla="*/ 224 w 277"/>
                  <a:gd name="T7" fmla="*/ 195 h 370"/>
                  <a:gd name="T8" fmla="*/ 212 w 277"/>
                  <a:gd name="T9" fmla="*/ 132 h 370"/>
                  <a:gd name="T10" fmla="*/ 175 w 277"/>
                  <a:gd name="T11" fmla="*/ 109 h 370"/>
                  <a:gd name="T12" fmla="*/ 26 w 277"/>
                  <a:gd name="T13" fmla="*/ 31 h 370"/>
                  <a:gd name="T14" fmla="*/ 22 w 277"/>
                  <a:gd name="T15" fmla="*/ 109 h 370"/>
                  <a:gd name="T16" fmla="*/ 22 w 277"/>
                  <a:gd name="T17" fmla="*/ 146 h 370"/>
                  <a:gd name="T18" fmla="*/ 50 w 277"/>
                  <a:gd name="T19" fmla="*/ 166 h 370"/>
                  <a:gd name="T20" fmla="*/ 52 w 277"/>
                  <a:gd name="T21" fmla="*/ 186 h 370"/>
                  <a:gd name="T22" fmla="*/ 44 w 277"/>
                  <a:gd name="T23" fmla="*/ 209 h 370"/>
                  <a:gd name="T24" fmla="*/ 67 w 277"/>
                  <a:gd name="T25" fmla="*/ 238 h 370"/>
                  <a:gd name="T26" fmla="*/ 64 w 277"/>
                  <a:gd name="T27" fmla="*/ 278 h 370"/>
                  <a:gd name="T28" fmla="*/ 123 w 277"/>
                  <a:gd name="T29" fmla="*/ 301 h 370"/>
                  <a:gd name="T30" fmla="*/ 142 w 277"/>
                  <a:gd name="T31" fmla="*/ 347 h 370"/>
                  <a:gd name="T32" fmla="*/ 183 w 277"/>
                  <a:gd name="T33" fmla="*/ 357 h 370"/>
                  <a:gd name="T34" fmla="*/ 223 w 277"/>
                  <a:gd name="T35" fmla="*/ 369 h 370"/>
                  <a:gd name="T36" fmla="*/ 247 w 277"/>
                  <a:gd name="T37" fmla="*/ 344 h 370"/>
                  <a:gd name="T38" fmla="*/ 273 w 277"/>
                  <a:gd name="T39" fmla="*/ 302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7" h="370">
                    <a:moveTo>
                      <a:pt x="273" y="302"/>
                    </a:moveTo>
                    <a:cubicBezTo>
                      <a:pt x="270" y="289"/>
                      <a:pt x="243" y="280"/>
                      <a:pt x="234" y="272"/>
                    </a:cubicBezTo>
                    <a:cubicBezTo>
                      <a:pt x="215" y="256"/>
                      <a:pt x="225" y="246"/>
                      <a:pt x="237" y="229"/>
                    </a:cubicBezTo>
                    <a:cubicBezTo>
                      <a:pt x="251" y="210"/>
                      <a:pt x="250" y="195"/>
                      <a:pt x="224" y="195"/>
                    </a:cubicBezTo>
                    <a:cubicBezTo>
                      <a:pt x="222" y="174"/>
                      <a:pt x="227" y="149"/>
                      <a:pt x="212" y="132"/>
                    </a:cubicBezTo>
                    <a:cubicBezTo>
                      <a:pt x="203" y="121"/>
                      <a:pt x="188" y="118"/>
                      <a:pt x="175" y="109"/>
                    </a:cubicBezTo>
                    <a:cubicBezTo>
                      <a:pt x="137" y="81"/>
                      <a:pt x="81" y="0"/>
                      <a:pt x="26" y="31"/>
                    </a:cubicBezTo>
                    <a:cubicBezTo>
                      <a:pt x="0" y="45"/>
                      <a:pt x="0" y="91"/>
                      <a:pt x="22" y="109"/>
                    </a:cubicBezTo>
                    <a:cubicBezTo>
                      <a:pt x="46" y="129"/>
                      <a:pt x="18" y="128"/>
                      <a:pt x="22" y="146"/>
                    </a:cubicBezTo>
                    <a:cubicBezTo>
                      <a:pt x="24" y="155"/>
                      <a:pt x="44" y="160"/>
                      <a:pt x="50" y="166"/>
                    </a:cubicBezTo>
                    <a:cubicBezTo>
                      <a:pt x="59" y="177"/>
                      <a:pt x="57" y="174"/>
                      <a:pt x="52" y="186"/>
                    </a:cubicBezTo>
                    <a:cubicBezTo>
                      <a:pt x="49" y="196"/>
                      <a:pt x="42" y="198"/>
                      <a:pt x="44" y="209"/>
                    </a:cubicBezTo>
                    <a:cubicBezTo>
                      <a:pt x="45" y="220"/>
                      <a:pt x="57" y="235"/>
                      <a:pt x="67" y="238"/>
                    </a:cubicBezTo>
                    <a:cubicBezTo>
                      <a:pt x="67" y="255"/>
                      <a:pt x="55" y="261"/>
                      <a:pt x="64" y="278"/>
                    </a:cubicBezTo>
                    <a:cubicBezTo>
                      <a:pt x="74" y="297"/>
                      <a:pt x="103" y="303"/>
                      <a:pt x="123" y="301"/>
                    </a:cubicBezTo>
                    <a:cubicBezTo>
                      <a:pt x="124" y="320"/>
                      <a:pt x="127" y="335"/>
                      <a:pt x="142" y="347"/>
                    </a:cubicBezTo>
                    <a:cubicBezTo>
                      <a:pt x="157" y="358"/>
                      <a:pt x="165" y="355"/>
                      <a:pt x="183" y="357"/>
                    </a:cubicBezTo>
                    <a:cubicBezTo>
                      <a:pt x="196" y="359"/>
                      <a:pt x="209" y="370"/>
                      <a:pt x="223" y="369"/>
                    </a:cubicBezTo>
                    <a:cubicBezTo>
                      <a:pt x="241" y="368"/>
                      <a:pt x="239" y="357"/>
                      <a:pt x="247" y="344"/>
                    </a:cubicBezTo>
                    <a:cubicBezTo>
                      <a:pt x="255" y="332"/>
                      <a:pt x="277" y="319"/>
                      <a:pt x="273" y="302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7" name="ïšļïḋé"/>
              <p:cNvSpPr/>
              <p:nvPr/>
            </p:nvSpPr>
            <p:spPr bwMode="auto">
              <a:xfrm>
                <a:off x="3834" y="1336"/>
                <a:ext cx="471" cy="365"/>
              </a:xfrm>
              <a:custGeom>
                <a:avLst/>
                <a:gdLst>
                  <a:gd name="T0" fmla="*/ 194 w 275"/>
                  <a:gd name="T1" fmla="*/ 21 h 214"/>
                  <a:gd name="T2" fmla="*/ 145 w 275"/>
                  <a:gd name="T3" fmla="*/ 5 h 214"/>
                  <a:gd name="T4" fmla="*/ 117 w 275"/>
                  <a:gd name="T5" fmla="*/ 3 h 214"/>
                  <a:gd name="T6" fmla="*/ 100 w 275"/>
                  <a:gd name="T7" fmla="*/ 22 h 214"/>
                  <a:gd name="T8" fmla="*/ 78 w 275"/>
                  <a:gd name="T9" fmla="*/ 30 h 214"/>
                  <a:gd name="T10" fmla="*/ 50 w 275"/>
                  <a:gd name="T11" fmla="*/ 34 h 214"/>
                  <a:gd name="T12" fmla="*/ 38 w 275"/>
                  <a:gd name="T13" fmla="*/ 85 h 214"/>
                  <a:gd name="T14" fmla="*/ 21 w 275"/>
                  <a:gd name="T15" fmla="*/ 154 h 214"/>
                  <a:gd name="T16" fmla="*/ 43 w 275"/>
                  <a:gd name="T17" fmla="*/ 164 h 214"/>
                  <a:gd name="T18" fmla="*/ 55 w 275"/>
                  <a:gd name="T19" fmla="*/ 196 h 214"/>
                  <a:gd name="T20" fmla="*/ 93 w 275"/>
                  <a:gd name="T21" fmla="*/ 194 h 214"/>
                  <a:gd name="T22" fmla="*/ 130 w 275"/>
                  <a:gd name="T23" fmla="*/ 213 h 214"/>
                  <a:gd name="T24" fmla="*/ 173 w 275"/>
                  <a:gd name="T25" fmla="*/ 191 h 214"/>
                  <a:gd name="T26" fmla="*/ 222 w 275"/>
                  <a:gd name="T27" fmla="*/ 176 h 214"/>
                  <a:gd name="T28" fmla="*/ 235 w 275"/>
                  <a:gd name="T29" fmla="*/ 139 h 214"/>
                  <a:gd name="T30" fmla="*/ 266 w 275"/>
                  <a:gd name="T31" fmla="*/ 97 h 214"/>
                  <a:gd name="T32" fmla="*/ 214 w 275"/>
                  <a:gd name="T33" fmla="*/ 27 h 214"/>
                  <a:gd name="T34" fmla="*/ 194 w 275"/>
                  <a:gd name="T35" fmla="*/ 21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75" h="214">
                    <a:moveTo>
                      <a:pt x="194" y="21"/>
                    </a:moveTo>
                    <a:cubicBezTo>
                      <a:pt x="188" y="0"/>
                      <a:pt x="160" y="5"/>
                      <a:pt x="145" y="5"/>
                    </a:cubicBezTo>
                    <a:cubicBezTo>
                      <a:pt x="135" y="5"/>
                      <a:pt x="127" y="0"/>
                      <a:pt x="117" y="3"/>
                    </a:cubicBezTo>
                    <a:cubicBezTo>
                      <a:pt x="102" y="8"/>
                      <a:pt x="108" y="13"/>
                      <a:pt x="100" y="22"/>
                    </a:cubicBezTo>
                    <a:cubicBezTo>
                      <a:pt x="92" y="32"/>
                      <a:pt x="93" y="30"/>
                      <a:pt x="78" y="30"/>
                    </a:cubicBezTo>
                    <a:cubicBezTo>
                      <a:pt x="68" y="30"/>
                      <a:pt x="60" y="28"/>
                      <a:pt x="50" y="34"/>
                    </a:cubicBezTo>
                    <a:cubicBezTo>
                      <a:pt x="34" y="43"/>
                      <a:pt x="29" y="69"/>
                      <a:pt x="38" y="85"/>
                    </a:cubicBezTo>
                    <a:cubicBezTo>
                      <a:pt x="29" y="101"/>
                      <a:pt x="0" y="135"/>
                      <a:pt x="21" y="154"/>
                    </a:cubicBezTo>
                    <a:cubicBezTo>
                      <a:pt x="30" y="162"/>
                      <a:pt x="37" y="155"/>
                      <a:pt x="43" y="164"/>
                    </a:cubicBezTo>
                    <a:cubicBezTo>
                      <a:pt x="49" y="173"/>
                      <a:pt x="46" y="186"/>
                      <a:pt x="55" y="196"/>
                    </a:cubicBezTo>
                    <a:cubicBezTo>
                      <a:pt x="70" y="198"/>
                      <a:pt x="79" y="189"/>
                      <a:pt x="93" y="194"/>
                    </a:cubicBezTo>
                    <a:cubicBezTo>
                      <a:pt x="107" y="199"/>
                      <a:pt x="112" y="213"/>
                      <a:pt x="130" y="213"/>
                    </a:cubicBezTo>
                    <a:cubicBezTo>
                      <a:pt x="150" y="214"/>
                      <a:pt x="157" y="195"/>
                      <a:pt x="173" y="191"/>
                    </a:cubicBezTo>
                    <a:cubicBezTo>
                      <a:pt x="190" y="187"/>
                      <a:pt x="207" y="195"/>
                      <a:pt x="222" y="176"/>
                    </a:cubicBezTo>
                    <a:cubicBezTo>
                      <a:pt x="230" y="166"/>
                      <a:pt x="228" y="150"/>
                      <a:pt x="235" y="139"/>
                    </a:cubicBezTo>
                    <a:cubicBezTo>
                      <a:pt x="245" y="122"/>
                      <a:pt x="262" y="117"/>
                      <a:pt x="266" y="97"/>
                    </a:cubicBezTo>
                    <a:cubicBezTo>
                      <a:pt x="275" y="62"/>
                      <a:pt x="240" y="40"/>
                      <a:pt x="214" y="27"/>
                    </a:cubicBezTo>
                    <a:lnTo>
                      <a:pt x="194" y="21"/>
                    </a:ln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8" name="îśḷíḍé"/>
              <p:cNvSpPr/>
              <p:nvPr/>
            </p:nvSpPr>
            <p:spPr bwMode="auto">
              <a:xfrm>
                <a:off x="3055" y="1510"/>
                <a:ext cx="293" cy="449"/>
              </a:xfrm>
              <a:custGeom>
                <a:avLst/>
                <a:gdLst>
                  <a:gd name="T0" fmla="*/ 69 w 171"/>
                  <a:gd name="T1" fmla="*/ 164 h 263"/>
                  <a:gd name="T2" fmla="*/ 109 w 171"/>
                  <a:gd name="T3" fmla="*/ 192 h 263"/>
                  <a:gd name="T4" fmla="*/ 138 w 171"/>
                  <a:gd name="T5" fmla="*/ 162 h 263"/>
                  <a:gd name="T6" fmla="*/ 165 w 171"/>
                  <a:gd name="T7" fmla="*/ 118 h 263"/>
                  <a:gd name="T8" fmla="*/ 151 w 171"/>
                  <a:gd name="T9" fmla="*/ 71 h 263"/>
                  <a:gd name="T10" fmla="*/ 135 w 171"/>
                  <a:gd name="T11" fmla="*/ 32 h 263"/>
                  <a:gd name="T12" fmla="*/ 97 w 171"/>
                  <a:gd name="T13" fmla="*/ 13 h 263"/>
                  <a:gd name="T14" fmla="*/ 58 w 171"/>
                  <a:gd name="T15" fmla="*/ 12 h 263"/>
                  <a:gd name="T16" fmla="*/ 21 w 171"/>
                  <a:gd name="T17" fmla="*/ 57 h 263"/>
                  <a:gd name="T18" fmla="*/ 36 w 171"/>
                  <a:gd name="T19" fmla="*/ 82 h 263"/>
                  <a:gd name="T20" fmla="*/ 27 w 171"/>
                  <a:gd name="T21" fmla="*/ 99 h 263"/>
                  <a:gd name="T22" fmla="*/ 131 w 171"/>
                  <a:gd name="T23" fmla="*/ 162 h 263"/>
                  <a:gd name="T24" fmla="*/ 69 w 171"/>
                  <a:gd name="T25" fmla="*/ 164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1" h="263">
                    <a:moveTo>
                      <a:pt x="69" y="164"/>
                    </a:moveTo>
                    <a:cubicBezTo>
                      <a:pt x="66" y="186"/>
                      <a:pt x="94" y="192"/>
                      <a:pt x="109" y="192"/>
                    </a:cubicBezTo>
                    <a:cubicBezTo>
                      <a:pt x="113" y="178"/>
                      <a:pt x="129" y="172"/>
                      <a:pt x="138" y="162"/>
                    </a:cubicBezTo>
                    <a:cubicBezTo>
                      <a:pt x="150" y="150"/>
                      <a:pt x="162" y="134"/>
                      <a:pt x="165" y="118"/>
                    </a:cubicBezTo>
                    <a:cubicBezTo>
                      <a:pt x="171" y="95"/>
                      <a:pt x="165" y="87"/>
                      <a:pt x="151" y="71"/>
                    </a:cubicBezTo>
                    <a:cubicBezTo>
                      <a:pt x="141" y="59"/>
                      <a:pt x="142" y="46"/>
                      <a:pt x="135" y="32"/>
                    </a:cubicBezTo>
                    <a:cubicBezTo>
                      <a:pt x="126" y="15"/>
                      <a:pt x="114" y="19"/>
                      <a:pt x="97" y="13"/>
                    </a:cubicBezTo>
                    <a:cubicBezTo>
                      <a:pt x="81" y="7"/>
                      <a:pt x="73" y="0"/>
                      <a:pt x="58" y="12"/>
                    </a:cubicBezTo>
                    <a:cubicBezTo>
                      <a:pt x="44" y="22"/>
                      <a:pt x="20" y="39"/>
                      <a:pt x="21" y="57"/>
                    </a:cubicBezTo>
                    <a:cubicBezTo>
                      <a:pt x="21" y="66"/>
                      <a:pt x="36" y="74"/>
                      <a:pt x="36" y="82"/>
                    </a:cubicBezTo>
                    <a:cubicBezTo>
                      <a:pt x="36" y="89"/>
                      <a:pt x="30" y="93"/>
                      <a:pt x="27" y="99"/>
                    </a:cubicBezTo>
                    <a:cubicBezTo>
                      <a:pt x="0" y="149"/>
                      <a:pt x="84" y="263"/>
                      <a:pt x="131" y="162"/>
                    </a:cubicBezTo>
                    <a:lnTo>
                      <a:pt x="69" y="164"/>
                    </a:ln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9" name="is1ïḍé"/>
              <p:cNvSpPr/>
              <p:nvPr/>
            </p:nvSpPr>
            <p:spPr bwMode="auto">
              <a:xfrm>
                <a:off x="3471" y="673"/>
                <a:ext cx="661" cy="613"/>
              </a:xfrm>
              <a:custGeom>
                <a:avLst/>
                <a:gdLst>
                  <a:gd name="T0" fmla="*/ 53 w 386"/>
                  <a:gd name="T1" fmla="*/ 58 h 359"/>
                  <a:gd name="T2" fmla="*/ 3 w 386"/>
                  <a:gd name="T3" fmla="*/ 109 h 359"/>
                  <a:gd name="T4" fmla="*/ 18 w 386"/>
                  <a:gd name="T5" fmla="*/ 136 h 359"/>
                  <a:gd name="T6" fmla="*/ 24 w 386"/>
                  <a:gd name="T7" fmla="*/ 185 h 359"/>
                  <a:gd name="T8" fmla="*/ 51 w 386"/>
                  <a:gd name="T9" fmla="*/ 232 h 359"/>
                  <a:gd name="T10" fmla="*/ 79 w 386"/>
                  <a:gd name="T11" fmla="*/ 254 h 359"/>
                  <a:gd name="T12" fmla="*/ 109 w 386"/>
                  <a:gd name="T13" fmla="*/ 274 h 359"/>
                  <a:gd name="T14" fmla="*/ 176 w 386"/>
                  <a:gd name="T15" fmla="*/ 338 h 359"/>
                  <a:gd name="T16" fmla="*/ 306 w 386"/>
                  <a:gd name="T17" fmla="*/ 331 h 359"/>
                  <a:gd name="T18" fmla="*/ 334 w 386"/>
                  <a:gd name="T19" fmla="*/ 245 h 359"/>
                  <a:gd name="T20" fmla="*/ 336 w 386"/>
                  <a:gd name="T21" fmla="*/ 181 h 359"/>
                  <a:gd name="T22" fmla="*/ 348 w 386"/>
                  <a:gd name="T23" fmla="*/ 75 h 359"/>
                  <a:gd name="T24" fmla="*/ 281 w 386"/>
                  <a:gd name="T25" fmla="*/ 54 h 359"/>
                  <a:gd name="T26" fmla="*/ 244 w 386"/>
                  <a:gd name="T27" fmla="*/ 13 h 359"/>
                  <a:gd name="T28" fmla="*/ 178 w 386"/>
                  <a:gd name="T29" fmla="*/ 13 h 359"/>
                  <a:gd name="T30" fmla="*/ 109 w 386"/>
                  <a:gd name="T31" fmla="*/ 0 h 359"/>
                  <a:gd name="T32" fmla="*/ 39 w 386"/>
                  <a:gd name="T33" fmla="*/ 55 h 359"/>
                  <a:gd name="T34" fmla="*/ 53 w 386"/>
                  <a:gd name="T35" fmla="*/ 58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86" h="359">
                    <a:moveTo>
                      <a:pt x="53" y="58"/>
                    </a:moveTo>
                    <a:cubicBezTo>
                      <a:pt x="41" y="67"/>
                      <a:pt x="6" y="92"/>
                      <a:pt x="3" y="109"/>
                    </a:cubicBezTo>
                    <a:cubicBezTo>
                      <a:pt x="0" y="128"/>
                      <a:pt x="11" y="122"/>
                      <a:pt x="18" y="136"/>
                    </a:cubicBezTo>
                    <a:cubicBezTo>
                      <a:pt x="26" y="153"/>
                      <a:pt x="25" y="165"/>
                      <a:pt x="24" y="185"/>
                    </a:cubicBezTo>
                    <a:cubicBezTo>
                      <a:pt x="24" y="212"/>
                      <a:pt x="27" y="216"/>
                      <a:pt x="51" y="232"/>
                    </a:cubicBezTo>
                    <a:cubicBezTo>
                      <a:pt x="61" y="240"/>
                      <a:pt x="68" y="244"/>
                      <a:pt x="79" y="254"/>
                    </a:cubicBezTo>
                    <a:cubicBezTo>
                      <a:pt x="90" y="265"/>
                      <a:pt x="99" y="266"/>
                      <a:pt x="109" y="274"/>
                    </a:cubicBezTo>
                    <a:cubicBezTo>
                      <a:pt x="134" y="294"/>
                      <a:pt x="147" y="326"/>
                      <a:pt x="176" y="338"/>
                    </a:cubicBezTo>
                    <a:cubicBezTo>
                      <a:pt x="216" y="354"/>
                      <a:pt x="273" y="359"/>
                      <a:pt x="306" y="331"/>
                    </a:cubicBezTo>
                    <a:cubicBezTo>
                      <a:pt x="334" y="307"/>
                      <a:pt x="351" y="280"/>
                      <a:pt x="334" y="245"/>
                    </a:cubicBezTo>
                    <a:cubicBezTo>
                      <a:pt x="317" y="209"/>
                      <a:pt x="305" y="209"/>
                      <a:pt x="336" y="181"/>
                    </a:cubicBezTo>
                    <a:cubicBezTo>
                      <a:pt x="369" y="152"/>
                      <a:pt x="386" y="113"/>
                      <a:pt x="348" y="75"/>
                    </a:cubicBezTo>
                    <a:cubicBezTo>
                      <a:pt x="330" y="57"/>
                      <a:pt x="302" y="67"/>
                      <a:pt x="281" y="54"/>
                    </a:cubicBezTo>
                    <a:cubicBezTo>
                      <a:pt x="266" y="44"/>
                      <a:pt x="265" y="22"/>
                      <a:pt x="244" y="13"/>
                    </a:cubicBezTo>
                    <a:cubicBezTo>
                      <a:pt x="222" y="3"/>
                      <a:pt x="200" y="17"/>
                      <a:pt x="178" y="13"/>
                    </a:cubicBezTo>
                    <a:cubicBezTo>
                      <a:pt x="152" y="8"/>
                      <a:pt x="136" y="0"/>
                      <a:pt x="109" y="0"/>
                    </a:cubicBezTo>
                    <a:cubicBezTo>
                      <a:pt x="79" y="0"/>
                      <a:pt x="27" y="13"/>
                      <a:pt x="39" y="55"/>
                    </a:cubicBezTo>
                    <a:lnTo>
                      <a:pt x="53" y="58"/>
                    </a:ln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0" name="iśḷíḋê"/>
              <p:cNvSpPr/>
              <p:nvPr/>
            </p:nvSpPr>
            <p:spPr bwMode="auto">
              <a:xfrm>
                <a:off x="4057" y="1215"/>
                <a:ext cx="285" cy="283"/>
              </a:xfrm>
              <a:custGeom>
                <a:avLst/>
                <a:gdLst>
                  <a:gd name="T0" fmla="*/ 155 w 167"/>
                  <a:gd name="T1" fmla="*/ 68 h 166"/>
                  <a:gd name="T2" fmla="*/ 161 w 167"/>
                  <a:gd name="T3" fmla="*/ 104 h 166"/>
                  <a:gd name="T4" fmla="*/ 136 w 167"/>
                  <a:gd name="T5" fmla="*/ 150 h 166"/>
                  <a:gd name="T6" fmla="*/ 110 w 167"/>
                  <a:gd name="T7" fmla="*/ 151 h 166"/>
                  <a:gd name="T8" fmla="*/ 81 w 167"/>
                  <a:gd name="T9" fmla="*/ 158 h 166"/>
                  <a:gd name="T10" fmla="*/ 34 w 167"/>
                  <a:gd name="T11" fmla="*/ 132 h 166"/>
                  <a:gd name="T12" fmla="*/ 23 w 167"/>
                  <a:gd name="T13" fmla="*/ 120 h 166"/>
                  <a:gd name="T14" fmla="*/ 5 w 167"/>
                  <a:gd name="T15" fmla="*/ 107 h 166"/>
                  <a:gd name="T16" fmla="*/ 13 w 167"/>
                  <a:gd name="T17" fmla="*/ 60 h 166"/>
                  <a:gd name="T18" fmla="*/ 34 w 167"/>
                  <a:gd name="T19" fmla="*/ 34 h 166"/>
                  <a:gd name="T20" fmla="*/ 49 w 167"/>
                  <a:gd name="T21" fmla="*/ 15 h 166"/>
                  <a:gd name="T22" fmla="*/ 113 w 167"/>
                  <a:gd name="T23" fmla="*/ 2 h 166"/>
                  <a:gd name="T24" fmla="*/ 155 w 167"/>
                  <a:gd name="T25" fmla="*/ 68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166">
                    <a:moveTo>
                      <a:pt x="155" y="68"/>
                    </a:moveTo>
                    <a:cubicBezTo>
                      <a:pt x="160" y="87"/>
                      <a:pt x="167" y="90"/>
                      <a:pt x="161" y="104"/>
                    </a:cubicBezTo>
                    <a:cubicBezTo>
                      <a:pt x="153" y="121"/>
                      <a:pt x="156" y="138"/>
                      <a:pt x="136" y="150"/>
                    </a:cubicBezTo>
                    <a:cubicBezTo>
                      <a:pt x="123" y="157"/>
                      <a:pt x="122" y="152"/>
                      <a:pt x="110" y="151"/>
                    </a:cubicBezTo>
                    <a:cubicBezTo>
                      <a:pt x="99" y="151"/>
                      <a:pt x="92" y="156"/>
                      <a:pt x="81" y="158"/>
                    </a:cubicBezTo>
                    <a:cubicBezTo>
                      <a:pt x="50" y="166"/>
                      <a:pt x="46" y="157"/>
                      <a:pt x="34" y="132"/>
                    </a:cubicBezTo>
                    <a:cubicBezTo>
                      <a:pt x="29" y="123"/>
                      <a:pt x="33" y="126"/>
                      <a:pt x="23" y="120"/>
                    </a:cubicBezTo>
                    <a:cubicBezTo>
                      <a:pt x="14" y="115"/>
                      <a:pt x="9" y="116"/>
                      <a:pt x="5" y="107"/>
                    </a:cubicBezTo>
                    <a:cubicBezTo>
                      <a:pt x="0" y="94"/>
                      <a:pt x="6" y="71"/>
                      <a:pt x="13" y="60"/>
                    </a:cubicBezTo>
                    <a:cubicBezTo>
                      <a:pt x="19" y="51"/>
                      <a:pt x="29" y="43"/>
                      <a:pt x="34" y="34"/>
                    </a:cubicBezTo>
                    <a:cubicBezTo>
                      <a:pt x="39" y="25"/>
                      <a:pt x="39" y="20"/>
                      <a:pt x="49" y="15"/>
                    </a:cubicBezTo>
                    <a:cubicBezTo>
                      <a:pt x="67" y="4"/>
                      <a:pt x="93" y="0"/>
                      <a:pt x="113" y="2"/>
                    </a:cubicBezTo>
                    <a:cubicBezTo>
                      <a:pt x="159" y="7"/>
                      <a:pt x="155" y="68"/>
                      <a:pt x="155" y="68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1" name="î$lïde"/>
              <p:cNvSpPr/>
              <p:nvPr/>
            </p:nvSpPr>
            <p:spPr bwMode="auto">
              <a:xfrm>
                <a:off x="4508" y="685"/>
                <a:ext cx="204" cy="174"/>
              </a:xfrm>
              <a:custGeom>
                <a:avLst/>
                <a:gdLst>
                  <a:gd name="T0" fmla="*/ 84 w 119"/>
                  <a:gd name="T1" fmla="*/ 81 h 102"/>
                  <a:gd name="T2" fmla="*/ 66 w 119"/>
                  <a:gd name="T3" fmla="*/ 95 h 102"/>
                  <a:gd name="T4" fmla="*/ 34 w 119"/>
                  <a:gd name="T5" fmla="*/ 94 h 102"/>
                  <a:gd name="T6" fmla="*/ 25 w 119"/>
                  <a:gd name="T7" fmla="*/ 80 h 102"/>
                  <a:gd name="T8" fmla="*/ 13 w 119"/>
                  <a:gd name="T9" fmla="*/ 66 h 102"/>
                  <a:gd name="T10" fmla="*/ 14 w 119"/>
                  <a:gd name="T11" fmla="*/ 33 h 102"/>
                  <a:gd name="T12" fmla="*/ 18 w 119"/>
                  <a:gd name="T13" fmla="*/ 23 h 102"/>
                  <a:gd name="T14" fmla="*/ 21 w 119"/>
                  <a:gd name="T15" fmla="*/ 10 h 102"/>
                  <a:gd name="T16" fmla="*/ 48 w 119"/>
                  <a:gd name="T17" fmla="*/ 1 h 102"/>
                  <a:gd name="T18" fmla="*/ 69 w 119"/>
                  <a:gd name="T19" fmla="*/ 5 h 102"/>
                  <a:gd name="T20" fmla="*/ 84 w 119"/>
                  <a:gd name="T21" fmla="*/ 8 h 102"/>
                  <a:gd name="T22" fmla="*/ 109 w 119"/>
                  <a:gd name="T23" fmla="*/ 40 h 102"/>
                  <a:gd name="T24" fmla="*/ 84 w 119"/>
                  <a:gd name="T25" fmla="*/ 8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9" h="102">
                    <a:moveTo>
                      <a:pt x="84" y="81"/>
                    </a:moveTo>
                    <a:cubicBezTo>
                      <a:pt x="75" y="90"/>
                      <a:pt x="75" y="95"/>
                      <a:pt x="66" y="95"/>
                    </a:cubicBezTo>
                    <a:cubicBezTo>
                      <a:pt x="54" y="96"/>
                      <a:pt x="46" y="102"/>
                      <a:pt x="34" y="94"/>
                    </a:cubicBezTo>
                    <a:cubicBezTo>
                      <a:pt x="26" y="89"/>
                      <a:pt x="28" y="87"/>
                      <a:pt x="25" y="80"/>
                    </a:cubicBezTo>
                    <a:cubicBezTo>
                      <a:pt x="23" y="74"/>
                      <a:pt x="18" y="72"/>
                      <a:pt x="13" y="66"/>
                    </a:cubicBezTo>
                    <a:cubicBezTo>
                      <a:pt x="0" y="51"/>
                      <a:pt x="5" y="46"/>
                      <a:pt x="14" y="33"/>
                    </a:cubicBezTo>
                    <a:cubicBezTo>
                      <a:pt x="18" y="28"/>
                      <a:pt x="17" y="31"/>
                      <a:pt x="18" y="23"/>
                    </a:cubicBezTo>
                    <a:cubicBezTo>
                      <a:pt x="18" y="17"/>
                      <a:pt x="16" y="15"/>
                      <a:pt x="21" y="10"/>
                    </a:cubicBezTo>
                    <a:cubicBezTo>
                      <a:pt x="26" y="4"/>
                      <a:pt x="40" y="0"/>
                      <a:pt x="48" y="1"/>
                    </a:cubicBezTo>
                    <a:cubicBezTo>
                      <a:pt x="55" y="2"/>
                      <a:pt x="62" y="5"/>
                      <a:pt x="69" y="5"/>
                    </a:cubicBezTo>
                    <a:cubicBezTo>
                      <a:pt x="75" y="5"/>
                      <a:pt x="78" y="4"/>
                      <a:pt x="84" y="8"/>
                    </a:cubicBezTo>
                    <a:cubicBezTo>
                      <a:pt x="95" y="15"/>
                      <a:pt x="104" y="28"/>
                      <a:pt x="109" y="40"/>
                    </a:cubicBezTo>
                    <a:cubicBezTo>
                      <a:pt x="119" y="67"/>
                      <a:pt x="84" y="81"/>
                      <a:pt x="84" y="81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2" name="íṥḷíḑè"/>
              <p:cNvSpPr/>
              <p:nvPr/>
            </p:nvSpPr>
            <p:spPr bwMode="auto">
              <a:xfrm>
                <a:off x="2722" y="1983"/>
                <a:ext cx="460" cy="407"/>
              </a:xfrm>
              <a:custGeom>
                <a:avLst/>
                <a:gdLst>
                  <a:gd name="T0" fmla="*/ 33 w 269"/>
                  <a:gd name="T1" fmla="*/ 179 h 238"/>
                  <a:gd name="T2" fmla="*/ 49 w 269"/>
                  <a:gd name="T3" fmla="*/ 221 h 238"/>
                  <a:gd name="T4" fmla="*/ 69 w 269"/>
                  <a:gd name="T5" fmla="*/ 221 h 238"/>
                  <a:gd name="T6" fmla="*/ 99 w 269"/>
                  <a:gd name="T7" fmla="*/ 230 h 238"/>
                  <a:gd name="T8" fmla="*/ 134 w 269"/>
                  <a:gd name="T9" fmla="*/ 228 h 238"/>
                  <a:gd name="T10" fmla="*/ 155 w 269"/>
                  <a:gd name="T11" fmla="*/ 217 h 238"/>
                  <a:gd name="T12" fmla="*/ 175 w 269"/>
                  <a:gd name="T13" fmla="*/ 205 h 238"/>
                  <a:gd name="T14" fmla="*/ 230 w 269"/>
                  <a:gd name="T15" fmla="*/ 183 h 238"/>
                  <a:gd name="T16" fmla="*/ 261 w 269"/>
                  <a:gd name="T17" fmla="*/ 106 h 238"/>
                  <a:gd name="T18" fmla="*/ 219 w 269"/>
                  <a:gd name="T19" fmla="*/ 66 h 238"/>
                  <a:gd name="T20" fmla="*/ 182 w 269"/>
                  <a:gd name="T21" fmla="*/ 48 h 238"/>
                  <a:gd name="T22" fmla="*/ 124 w 269"/>
                  <a:gd name="T23" fmla="*/ 12 h 238"/>
                  <a:gd name="T24" fmla="*/ 93 w 269"/>
                  <a:gd name="T25" fmla="*/ 45 h 238"/>
                  <a:gd name="T26" fmla="*/ 60 w 269"/>
                  <a:gd name="T27" fmla="*/ 55 h 238"/>
                  <a:gd name="T28" fmla="*/ 41 w 269"/>
                  <a:gd name="T29" fmla="*/ 94 h 238"/>
                  <a:gd name="T30" fmla="*/ 15 w 269"/>
                  <a:gd name="T31" fmla="*/ 130 h 238"/>
                  <a:gd name="T32" fmla="*/ 28 w 269"/>
                  <a:gd name="T33" fmla="*/ 186 h 238"/>
                  <a:gd name="T34" fmla="*/ 33 w 269"/>
                  <a:gd name="T35" fmla="*/ 179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69" h="238">
                    <a:moveTo>
                      <a:pt x="33" y="179"/>
                    </a:moveTo>
                    <a:cubicBezTo>
                      <a:pt x="35" y="188"/>
                      <a:pt x="40" y="215"/>
                      <a:pt x="49" y="221"/>
                    </a:cubicBezTo>
                    <a:cubicBezTo>
                      <a:pt x="60" y="229"/>
                      <a:pt x="59" y="221"/>
                      <a:pt x="69" y="221"/>
                    </a:cubicBezTo>
                    <a:cubicBezTo>
                      <a:pt x="81" y="220"/>
                      <a:pt x="88" y="224"/>
                      <a:pt x="99" y="230"/>
                    </a:cubicBezTo>
                    <a:cubicBezTo>
                      <a:pt x="115" y="238"/>
                      <a:pt x="118" y="237"/>
                      <a:pt x="134" y="228"/>
                    </a:cubicBezTo>
                    <a:cubicBezTo>
                      <a:pt x="141" y="223"/>
                      <a:pt x="146" y="221"/>
                      <a:pt x="155" y="217"/>
                    </a:cubicBezTo>
                    <a:cubicBezTo>
                      <a:pt x="164" y="214"/>
                      <a:pt x="167" y="209"/>
                      <a:pt x="175" y="205"/>
                    </a:cubicBezTo>
                    <a:cubicBezTo>
                      <a:pt x="193" y="196"/>
                      <a:pt x="215" y="197"/>
                      <a:pt x="230" y="183"/>
                    </a:cubicBezTo>
                    <a:cubicBezTo>
                      <a:pt x="250" y="165"/>
                      <a:pt x="269" y="133"/>
                      <a:pt x="261" y="106"/>
                    </a:cubicBezTo>
                    <a:cubicBezTo>
                      <a:pt x="255" y="83"/>
                      <a:pt x="244" y="66"/>
                      <a:pt x="219" y="66"/>
                    </a:cubicBezTo>
                    <a:cubicBezTo>
                      <a:pt x="194" y="66"/>
                      <a:pt x="190" y="73"/>
                      <a:pt x="182" y="48"/>
                    </a:cubicBezTo>
                    <a:cubicBezTo>
                      <a:pt x="175" y="21"/>
                      <a:pt x="157" y="0"/>
                      <a:pt x="124" y="12"/>
                    </a:cubicBezTo>
                    <a:cubicBezTo>
                      <a:pt x="108" y="17"/>
                      <a:pt x="107" y="36"/>
                      <a:pt x="93" y="45"/>
                    </a:cubicBezTo>
                    <a:cubicBezTo>
                      <a:pt x="83" y="51"/>
                      <a:pt x="70" y="46"/>
                      <a:pt x="60" y="55"/>
                    </a:cubicBezTo>
                    <a:cubicBezTo>
                      <a:pt x="48" y="66"/>
                      <a:pt x="50" y="82"/>
                      <a:pt x="41" y="94"/>
                    </a:cubicBezTo>
                    <a:cubicBezTo>
                      <a:pt x="31" y="107"/>
                      <a:pt x="22" y="115"/>
                      <a:pt x="15" y="130"/>
                    </a:cubicBezTo>
                    <a:cubicBezTo>
                      <a:pt x="7" y="147"/>
                      <a:pt x="0" y="182"/>
                      <a:pt x="28" y="186"/>
                    </a:cubicBezTo>
                    <a:lnTo>
                      <a:pt x="33" y="179"/>
                    </a:ln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3" name="iŝ1íďè"/>
              <p:cNvSpPr/>
              <p:nvPr/>
            </p:nvSpPr>
            <p:spPr bwMode="auto">
              <a:xfrm>
                <a:off x="3502" y="2487"/>
                <a:ext cx="329" cy="280"/>
              </a:xfrm>
              <a:custGeom>
                <a:avLst/>
                <a:gdLst>
                  <a:gd name="T0" fmla="*/ 137 w 192"/>
                  <a:gd name="T1" fmla="*/ 34 h 164"/>
                  <a:gd name="T2" fmla="*/ 107 w 192"/>
                  <a:gd name="T3" fmla="*/ 12 h 164"/>
                  <a:gd name="T4" fmla="*/ 55 w 192"/>
                  <a:gd name="T5" fmla="*/ 13 h 164"/>
                  <a:gd name="T6" fmla="*/ 41 w 192"/>
                  <a:gd name="T7" fmla="*/ 35 h 164"/>
                  <a:gd name="T8" fmla="*/ 22 w 192"/>
                  <a:gd name="T9" fmla="*/ 57 h 164"/>
                  <a:gd name="T10" fmla="*/ 22 w 192"/>
                  <a:gd name="T11" fmla="*/ 111 h 164"/>
                  <a:gd name="T12" fmla="*/ 28 w 192"/>
                  <a:gd name="T13" fmla="*/ 126 h 164"/>
                  <a:gd name="T14" fmla="*/ 32 w 192"/>
                  <a:gd name="T15" fmla="*/ 148 h 164"/>
                  <a:gd name="T16" fmla="*/ 76 w 192"/>
                  <a:gd name="T17" fmla="*/ 163 h 164"/>
                  <a:gd name="T18" fmla="*/ 109 w 192"/>
                  <a:gd name="T19" fmla="*/ 157 h 164"/>
                  <a:gd name="T20" fmla="*/ 133 w 192"/>
                  <a:gd name="T21" fmla="*/ 153 h 164"/>
                  <a:gd name="T22" fmla="*/ 175 w 192"/>
                  <a:gd name="T23" fmla="*/ 102 h 164"/>
                  <a:gd name="T24" fmla="*/ 137 w 192"/>
                  <a:gd name="T25" fmla="*/ 3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2" h="164">
                    <a:moveTo>
                      <a:pt x="137" y="34"/>
                    </a:moveTo>
                    <a:cubicBezTo>
                      <a:pt x="122" y="21"/>
                      <a:pt x="123" y="13"/>
                      <a:pt x="107" y="12"/>
                    </a:cubicBezTo>
                    <a:cubicBezTo>
                      <a:pt x="88" y="11"/>
                      <a:pt x="75" y="0"/>
                      <a:pt x="55" y="13"/>
                    </a:cubicBezTo>
                    <a:cubicBezTo>
                      <a:pt x="42" y="21"/>
                      <a:pt x="46" y="24"/>
                      <a:pt x="41" y="35"/>
                    </a:cubicBezTo>
                    <a:cubicBezTo>
                      <a:pt x="37" y="44"/>
                      <a:pt x="29" y="48"/>
                      <a:pt x="22" y="57"/>
                    </a:cubicBezTo>
                    <a:cubicBezTo>
                      <a:pt x="0" y="80"/>
                      <a:pt x="7" y="89"/>
                      <a:pt x="22" y="111"/>
                    </a:cubicBezTo>
                    <a:cubicBezTo>
                      <a:pt x="28" y="119"/>
                      <a:pt x="27" y="114"/>
                      <a:pt x="28" y="126"/>
                    </a:cubicBezTo>
                    <a:cubicBezTo>
                      <a:pt x="28" y="136"/>
                      <a:pt x="25" y="140"/>
                      <a:pt x="32" y="148"/>
                    </a:cubicBezTo>
                    <a:cubicBezTo>
                      <a:pt x="40" y="158"/>
                      <a:pt x="63" y="164"/>
                      <a:pt x="76" y="163"/>
                    </a:cubicBezTo>
                    <a:cubicBezTo>
                      <a:pt x="87" y="162"/>
                      <a:pt x="99" y="157"/>
                      <a:pt x="109" y="157"/>
                    </a:cubicBezTo>
                    <a:cubicBezTo>
                      <a:pt x="119" y="157"/>
                      <a:pt x="124" y="159"/>
                      <a:pt x="133" y="153"/>
                    </a:cubicBezTo>
                    <a:cubicBezTo>
                      <a:pt x="151" y="142"/>
                      <a:pt x="167" y="121"/>
                      <a:pt x="175" y="102"/>
                    </a:cubicBezTo>
                    <a:cubicBezTo>
                      <a:pt x="192" y="59"/>
                      <a:pt x="137" y="34"/>
                      <a:pt x="137" y="34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4" name="iṣḻîḍè"/>
              <p:cNvSpPr/>
              <p:nvPr/>
            </p:nvSpPr>
            <p:spPr bwMode="auto">
              <a:xfrm>
                <a:off x="2753" y="2523"/>
                <a:ext cx="224" cy="220"/>
              </a:xfrm>
              <a:custGeom>
                <a:avLst/>
                <a:gdLst>
                  <a:gd name="T0" fmla="*/ 123 w 131"/>
                  <a:gd name="T1" fmla="*/ 57 h 129"/>
                  <a:gd name="T2" fmla="*/ 126 w 131"/>
                  <a:gd name="T3" fmla="*/ 86 h 129"/>
                  <a:gd name="T4" fmla="*/ 103 w 131"/>
                  <a:gd name="T5" fmla="*/ 120 h 129"/>
                  <a:gd name="T6" fmla="*/ 83 w 131"/>
                  <a:gd name="T7" fmla="*/ 120 h 129"/>
                  <a:gd name="T8" fmla="*/ 60 w 131"/>
                  <a:gd name="T9" fmla="*/ 124 h 129"/>
                  <a:gd name="T10" fmla="*/ 24 w 131"/>
                  <a:gd name="T11" fmla="*/ 102 h 129"/>
                  <a:gd name="T12" fmla="*/ 16 w 131"/>
                  <a:gd name="T13" fmla="*/ 92 h 129"/>
                  <a:gd name="T14" fmla="*/ 3 w 131"/>
                  <a:gd name="T15" fmla="*/ 80 h 129"/>
                  <a:gd name="T16" fmla="*/ 11 w 131"/>
                  <a:gd name="T17" fmla="*/ 44 h 129"/>
                  <a:gd name="T18" fmla="*/ 29 w 131"/>
                  <a:gd name="T19" fmla="*/ 24 h 129"/>
                  <a:gd name="T20" fmla="*/ 42 w 131"/>
                  <a:gd name="T21" fmla="*/ 10 h 129"/>
                  <a:gd name="T22" fmla="*/ 93 w 131"/>
                  <a:gd name="T23" fmla="*/ 3 h 129"/>
                  <a:gd name="T24" fmla="*/ 123 w 131"/>
                  <a:gd name="T25" fmla="*/ 5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1" h="129">
                    <a:moveTo>
                      <a:pt x="123" y="57"/>
                    </a:moveTo>
                    <a:cubicBezTo>
                      <a:pt x="125" y="72"/>
                      <a:pt x="131" y="75"/>
                      <a:pt x="126" y="86"/>
                    </a:cubicBezTo>
                    <a:cubicBezTo>
                      <a:pt x="119" y="99"/>
                      <a:pt x="120" y="112"/>
                      <a:pt x="103" y="120"/>
                    </a:cubicBezTo>
                    <a:cubicBezTo>
                      <a:pt x="93" y="125"/>
                      <a:pt x="92" y="122"/>
                      <a:pt x="83" y="120"/>
                    </a:cubicBezTo>
                    <a:cubicBezTo>
                      <a:pt x="75" y="120"/>
                      <a:pt x="69" y="123"/>
                      <a:pt x="60" y="124"/>
                    </a:cubicBezTo>
                    <a:cubicBezTo>
                      <a:pt x="35" y="129"/>
                      <a:pt x="32" y="121"/>
                      <a:pt x="24" y="102"/>
                    </a:cubicBezTo>
                    <a:cubicBezTo>
                      <a:pt x="21" y="94"/>
                      <a:pt x="24" y="97"/>
                      <a:pt x="16" y="92"/>
                    </a:cubicBezTo>
                    <a:cubicBezTo>
                      <a:pt x="9" y="87"/>
                      <a:pt x="6" y="88"/>
                      <a:pt x="3" y="80"/>
                    </a:cubicBezTo>
                    <a:cubicBezTo>
                      <a:pt x="0" y="70"/>
                      <a:pt x="5" y="52"/>
                      <a:pt x="11" y="44"/>
                    </a:cubicBezTo>
                    <a:cubicBezTo>
                      <a:pt x="16" y="37"/>
                      <a:pt x="24" y="31"/>
                      <a:pt x="29" y="24"/>
                    </a:cubicBezTo>
                    <a:cubicBezTo>
                      <a:pt x="33" y="18"/>
                      <a:pt x="34" y="14"/>
                      <a:pt x="42" y="10"/>
                    </a:cubicBezTo>
                    <a:cubicBezTo>
                      <a:pt x="57" y="2"/>
                      <a:pt x="77" y="0"/>
                      <a:pt x="93" y="3"/>
                    </a:cubicBezTo>
                    <a:cubicBezTo>
                      <a:pt x="129" y="9"/>
                      <a:pt x="123" y="57"/>
                      <a:pt x="123" y="57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5" name="îṣ1îdê"/>
              <p:cNvSpPr/>
              <p:nvPr/>
            </p:nvSpPr>
            <p:spPr bwMode="auto">
              <a:xfrm>
                <a:off x="3861" y="2207"/>
                <a:ext cx="606" cy="389"/>
              </a:xfrm>
              <a:custGeom>
                <a:avLst/>
                <a:gdLst>
                  <a:gd name="T0" fmla="*/ 12 w 354"/>
                  <a:gd name="T1" fmla="*/ 105 h 228"/>
                  <a:gd name="T2" fmla="*/ 58 w 354"/>
                  <a:gd name="T3" fmla="*/ 106 h 228"/>
                  <a:gd name="T4" fmla="*/ 78 w 354"/>
                  <a:gd name="T5" fmla="*/ 140 h 228"/>
                  <a:gd name="T6" fmla="*/ 106 w 354"/>
                  <a:gd name="T7" fmla="*/ 159 h 228"/>
                  <a:gd name="T8" fmla="*/ 149 w 354"/>
                  <a:gd name="T9" fmla="*/ 199 h 228"/>
                  <a:gd name="T10" fmla="*/ 188 w 354"/>
                  <a:gd name="T11" fmla="*/ 197 h 228"/>
                  <a:gd name="T12" fmla="*/ 342 w 354"/>
                  <a:gd name="T13" fmla="*/ 175 h 228"/>
                  <a:gd name="T14" fmla="*/ 304 w 354"/>
                  <a:gd name="T15" fmla="*/ 115 h 228"/>
                  <a:gd name="T16" fmla="*/ 283 w 354"/>
                  <a:gd name="T17" fmla="*/ 87 h 228"/>
                  <a:gd name="T18" fmla="*/ 252 w 354"/>
                  <a:gd name="T19" fmla="*/ 87 h 228"/>
                  <a:gd name="T20" fmla="*/ 239 w 354"/>
                  <a:gd name="T21" fmla="*/ 73 h 228"/>
                  <a:gd name="T22" fmla="*/ 233 w 354"/>
                  <a:gd name="T23" fmla="*/ 51 h 228"/>
                  <a:gd name="T24" fmla="*/ 201 w 354"/>
                  <a:gd name="T25" fmla="*/ 42 h 228"/>
                  <a:gd name="T26" fmla="*/ 182 w 354"/>
                  <a:gd name="T27" fmla="*/ 11 h 228"/>
                  <a:gd name="T28" fmla="*/ 125 w 354"/>
                  <a:gd name="T29" fmla="*/ 25 h 228"/>
                  <a:gd name="T30" fmla="*/ 86 w 354"/>
                  <a:gd name="T31" fmla="*/ 1 h 228"/>
                  <a:gd name="T32" fmla="*/ 51 w 354"/>
                  <a:gd name="T33" fmla="*/ 15 h 228"/>
                  <a:gd name="T34" fmla="*/ 14 w 354"/>
                  <a:gd name="T35" fmla="*/ 27 h 228"/>
                  <a:gd name="T36" fmla="*/ 9 w 354"/>
                  <a:gd name="T37" fmla="*/ 59 h 228"/>
                  <a:gd name="T38" fmla="*/ 12 w 354"/>
                  <a:gd name="T39" fmla="*/ 105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54" h="228">
                    <a:moveTo>
                      <a:pt x="12" y="105"/>
                    </a:moveTo>
                    <a:cubicBezTo>
                      <a:pt x="22" y="113"/>
                      <a:pt x="46" y="105"/>
                      <a:pt x="58" y="106"/>
                    </a:cubicBezTo>
                    <a:cubicBezTo>
                      <a:pt x="81" y="108"/>
                      <a:pt x="79" y="121"/>
                      <a:pt x="78" y="140"/>
                    </a:cubicBezTo>
                    <a:cubicBezTo>
                      <a:pt x="78" y="162"/>
                      <a:pt x="87" y="172"/>
                      <a:pt x="106" y="159"/>
                    </a:cubicBezTo>
                    <a:cubicBezTo>
                      <a:pt x="119" y="173"/>
                      <a:pt x="129" y="194"/>
                      <a:pt x="149" y="199"/>
                    </a:cubicBezTo>
                    <a:cubicBezTo>
                      <a:pt x="162" y="203"/>
                      <a:pt x="175" y="196"/>
                      <a:pt x="188" y="197"/>
                    </a:cubicBezTo>
                    <a:cubicBezTo>
                      <a:pt x="232" y="198"/>
                      <a:pt x="317" y="228"/>
                      <a:pt x="342" y="175"/>
                    </a:cubicBezTo>
                    <a:cubicBezTo>
                      <a:pt x="354" y="151"/>
                      <a:pt x="329" y="116"/>
                      <a:pt x="304" y="115"/>
                    </a:cubicBezTo>
                    <a:cubicBezTo>
                      <a:pt x="275" y="113"/>
                      <a:pt x="296" y="99"/>
                      <a:pt x="283" y="87"/>
                    </a:cubicBezTo>
                    <a:cubicBezTo>
                      <a:pt x="278" y="81"/>
                      <a:pt x="260" y="89"/>
                      <a:pt x="252" y="87"/>
                    </a:cubicBezTo>
                    <a:cubicBezTo>
                      <a:pt x="240" y="83"/>
                      <a:pt x="242" y="85"/>
                      <a:pt x="239" y="73"/>
                    </a:cubicBezTo>
                    <a:cubicBezTo>
                      <a:pt x="237" y="64"/>
                      <a:pt x="241" y="59"/>
                      <a:pt x="233" y="51"/>
                    </a:cubicBezTo>
                    <a:cubicBezTo>
                      <a:pt x="227" y="44"/>
                      <a:pt x="210" y="39"/>
                      <a:pt x="201" y="42"/>
                    </a:cubicBezTo>
                    <a:cubicBezTo>
                      <a:pt x="191" y="29"/>
                      <a:pt x="197" y="18"/>
                      <a:pt x="182" y="11"/>
                    </a:cubicBezTo>
                    <a:cubicBezTo>
                      <a:pt x="164" y="2"/>
                      <a:pt x="139" y="13"/>
                      <a:pt x="125" y="25"/>
                    </a:cubicBezTo>
                    <a:cubicBezTo>
                      <a:pt x="114" y="11"/>
                      <a:pt x="104" y="2"/>
                      <a:pt x="86" y="1"/>
                    </a:cubicBezTo>
                    <a:cubicBezTo>
                      <a:pt x="69" y="0"/>
                      <a:pt x="65" y="7"/>
                      <a:pt x="51" y="15"/>
                    </a:cubicBezTo>
                    <a:cubicBezTo>
                      <a:pt x="40" y="21"/>
                      <a:pt x="24" y="19"/>
                      <a:pt x="14" y="27"/>
                    </a:cubicBezTo>
                    <a:cubicBezTo>
                      <a:pt x="1" y="38"/>
                      <a:pt x="8" y="46"/>
                      <a:pt x="9" y="59"/>
                    </a:cubicBezTo>
                    <a:cubicBezTo>
                      <a:pt x="10" y="72"/>
                      <a:pt x="0" y="94"/>
                      <a:pt x="12" y="105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6" name="iśļîdê"/>
              <p:cNvSpPr/>
              <p:nvPr/>
            </p:nvSpPr>
            <p:spPr bwMode="auto">
              <a:xfrm>
                <a:off x="4265" y="2344"/>
                <a:ext cx="356" cy="478"/>
              </a:xfrm>
              <a:custGeom>
                <a:avLst/>
                <a:gdLst>
                  <a:gd name="T0" fmla="*/ 65 w 208"/>
                  <a:gd name="T1" fmla="*/ 169 h 280"/>
                  <a:gd name="T2" fmla="*/ 92 w 208"/>
                  <a:gd name="T3" fmla="*/ 220 h 280"/>
                  <a:gd name="T4" fmla="*/ 139 w 208"/>
                  <a:gd name="T5" fmla="*/ 203 h 280"/>
                  <a:gd name="T6" fmla="*/ 190 w 208"/>
                  <a:gd name="T7" fmla="*/ 171 h 280"/>
                  <a:gd name="T8" fmla="*/ 200 w 208"/>
                  <a:gd name="T9" fmla="*/ 114 h 280"/>
                  <a:gd name="T10" fmla="*/ 203 w 208"/>
                  <a:gd name="T11" fmla="*/ 65 h 280"/>
                  <a:gd name="T12" fmla="*/ 173 w 208"/>
                  <a:gd name="T13" fmla="*/ 25 h 280"/>
                  <a:gd name="T14" fmla="*/ 133 w 208"/>
                  <a:gd name="T15" fmla="*/ 4 h 280"/>
                  <a:gd name="T16" fmla="*/ 71 w 208"/>
                  <a:gd name="T17" fmla="*/ 31 h 280"/>
                  <a:gd name="T18" fmla="*/ 74 w 208"/>
                  <a:gd name="T19" fmla="*/ 66 h 280"/>
                  <a:gd name="T20" fmla="*/ 55 w 208"/>
                  <a:gd name="T21" fmla="*/ 79 h 280"/>
                  <a:gd name="T22" fmla="*/ 131 w 208"/>
                  <a:gd name="T23" fmla="*/ 200 h 280"/>
                  <a:gd name="T24" fmla="*/ 65 w 208"/>
                  <a:gd name="T25" fmla="*/ 169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8" h="280">
                    <a:moveTo>
                      <a:pt x="65" y="169"/>
                    </a:moveTo>
                    <a:cubicBezTo>
                      <a:pt x="50" y="190"/>
                      <a:pt x="76" y="211"/>
                      <a:pt x="92" y="220"/>
                    </a:cubicBezTo>
                    <a:cubicBezTo>
                      <a:pt x="103" y="207"/>
                      <a:pt x="124" y="209"/>
                      <a:pt x="139" y="203"/>
                    </a:cubicBezTo>
                    <a:cubicBezTo>
                      <a:pt x="158" y="197"/>
                      <a:pt x="178" y="187"/>
                      <a:pt x="190" y="171"/>
                    </a:cubicBezTo>
                    <a:cubicBezTo>
                      <a:pt x="208" y="150"/>
                      <a:pt x="206" y="138"/>
                      <a:pt x="200" y="114"/>
                    </a:cubicBezTo>
                    <a:cubicBezTo>
                      <a:pt x="196" y="97"/>
                      <a:pt x="204" y="83"/>
                      <a:pt x="203" y="65"/>
                    </a:cubicBezTo>
                    <a:cubicBezTo>
                      <a:pt x="203" y="42"/>
                      <a:pt x="188" y="40"/>
                      <a:pt x="173" y="25"/>
                    </a:cubicBezTo>
                    <a:cubicBezTo>
                      <a:pt x="159" y="11"/>
                      <a:pt x="155" y="0"/>
                      <a:pt x="133" y="4"/>
                    </a:cubicBezTo>
                    <a:cubicBezTo>
                      <a:pt x="113" y="7"/>
                      <a:pt x="79" y="12"/>
                      <a:pt x="71" y="31"/>
                    </a:cubicBezTo>
                    <a:cubicBezTo>
                      <a:pt x="67" y="41"/>
                      <a:pt x="78" y="58"/>
                      <a:pt x="74" y="66"/>
                    </a:cubicBezTo>
                    <a:cubicBezTo>
                      <a:pt x="70" y="73"/>
                      <a:pt x="61" y="74"/>
                      <a:pt x="55" y="79"/>
                    </a:cubicBezTo>
                    <a:cubicBezTo>
                      <a:pt x="0" y="117"/>
                      <a:pt x="29" y="280"/>
                      <a:pt x="131" y="200"/>
                    </a:cubicBezTo>
                    <a:lnTo>
                      <a:pt x="65" y="169"/>
                    </a:ln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7" name="íŝlîdê"/>
              <p:cNvSpPr/>
              <p:nvPr/>
            </p:nvSpPr>
            <p:spPr bwMode="auto">
              <a:xfrm>
                <a:off x="2569" y="928"/>
                <a:ext cx="344" cy="526"/>
              </a:xfrm>
              <a:custGeom>
                <a:avLst/>
                <a:gdLst>
                  <a:gd name="T0" fmla="*/ 81 w 201"/>
                  <a:gd name="T1" fmla="*/ 192 h 308"/>
                  <a:gd name="T2" fmla="*/ 129 w 201"/>
                  <a:gd name="T3" fmla="*/ 225 h 308"/>
                  <a:gd name="T4" fmla="*/ 163 w 201"/>
                  <a:gd name="T5" fmla="*/ 189 h 308"/>
                  <a:gd name="T6" fmla="*/ 194 w 201"/>
                  <a:gd name="T7" fmla="*/ 138 h 308"/>
                  <a:gd name="T8" fmla="*/ 178 w 201"/>
                  <a:gd name="T9" fmla="*/ 82 h 308"/>
                  <a:gd name="T10" fmla="*/ 158 w 201"/>
                  <a:gd name="T11" fmla="*/ 37 h 308"/>
                  <a:gd name="T12" fmla="*/ 114 w 201"/>
                  <a:gd name="T13" fmla="*/ 15 h 308"/>
                  <a:gd name="T14" fmla="*/ 68 w 201"/>
                  <a:gd name="T15" fmla="*/ 14 h 308"/>
                  <a:gd name="T16" fmla="*/ 25 w 201"/>
                  <a:gd name="T17" fmla="*/ 66 h 308"/>
                  <a:gd name="T18" fmla="*/ 43 w 201"/>
                  <a:gd name="T19" fmla="*/ 96 h 308"/>
                  <a:gd name="T20" fmla="*/ 32 w 201"/>
                  <a:gd name="T21" fmla="*/ 116 h 308"/>
                  <a:gd name="T22" fmla="*/ 154 w 201"/>
                  <a:gd name="T23" fmla="*/ 190 h 308"/>
                  <a:gd name="T24" fmla="*/ 81 w 201"/>
                  <a:gd name="T25" fmla="*/ 192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1" h="308">
                    <a:moveTo>
                      <a:pt x="81" y="192"/>
                    </a:moveTo>
                    <a:cubicBezTo>
                      <a:pt x="78" y="217"/>
                      <a:pt x="110" y="225"/>
                      <a:pt x="129" y="225"/>
                    </a:cubicBezTo>
                    <a:cubicBezTo>
                      <a:pt x="133" y="209"/>
                      <a:pt x="152" y="201"/>
                      <a:pt x="163" y="189"/>
                    </a:cubicBezTo>
                    <a:cubicBezTo>
                      <a:pt x="177" y="175"/>
                      <a:pt x="190" y="157"/>
                      <a:pt x="194" y="138"/>
                    </a:cubicBezTo>
                    <a:cubicBezTo>
                      <a:pt x="201" y="111"/>
                      <a:pt x="194" y="101"/>
                      <a:pt x="178" y="82"/>
                    </a:cubicBezTo>
                    <a:cubicBezTo>
                      <a:pt x="166" y="69"/>
                      <a:pt x="167" y="53"/>
                      <a:pt x="158" y="37"/>
                    </a:cubicBezTo>
                    <a:cubicBezTo>
                      <a:pt x="148" y="17"/>
                      <a:pt x="134" y="22"/>
                      <a:pt x="114" y="15"/>
                    </a:cubicBezTo>
                    <a:cubicBezTo>
                      <a:pt x="95" y="8"/>
                      <a:pt x="87" y="0"/>
                      <a:pt x="68" y="14"/>
                    </a:cubicBezTo>
                    <a:cubicBezTo>
                      <a:pt x="52" y="26"/>
                      <a:pt x="24" y="45"/>
                      <a:pt x="25" y="66"/>
                    </a:cubicBezTo>
                    <a:cubicBezTo>
                      <a:pt x="26" y="77"/>
                      <a:pt x="43" y="87"/>
                      <a:pt x="43" y="96"/>
                    </a:cubicBezTo>
                    <a:cubicBezTo>
                      <a:pt x="43" y="104"/>
                      <a:pt x="35" y="109"/>
                      <a:pt x="32" y="116"/>
                    </a:cubicBezTo>
                    <a:cubicBezTo>
                      <a:pt x="0" y="174"/>
                      <a:pt x="99" y="308"/>
                      <a:pt x="154" y="190"/>
                    </a:cubicBezTo>
                    <a:lnTo>
                      <a:pt x="81" y="192"/>
                    </a:ln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8" name="ïŝľïḑé"/>
              <p:cNvSpPr/>
              <p:nvPr/>
            </p:nvSpPr>
            <p:spPr bwMode="auto">
              <a:xfrm>
                <a:off x="3981" y="637"/>
                <a:ext cx="336" cy="523"/>
              </a:xfrm>
              <a:custGeom>
                <a:avLst/>
                <a:gdLst>
                  <a:gd name="T0" fmla="*/ 82 w 196"/>
                  <a:gd name="T1" fmla="*/ 192 h 306"/>
                  <a:gd name="T2" fmla="*/ 131 w 196"/>
                  <a:gd name="T3" fmla="*/ 222 h 306"/>
                  <a:gd name="T4" fmla="*/ 164 w 196"/>
                  <a:gd name="T5" fmla="*/ 184 h 306"/>
                  <a:gd name="T6" fmla="*/ 192 w 196"/>
                  <a:gd name="T7" fmla="*/ 131 h 306"/>
                  <a:gd name="T8" fmla="*/ 172 w 196"/>
                  <a:gd name="T9" fmla="*/ 77 h 306"/>
                  <a:gd name="T10" fmla="*/ 150 w 196"/>
                  <a:gd name="T11" fmla="*/ 33 h 306"/>
                  <a:gd name="T12" fmla="*/ 104 w 196"/>
                  <a:gd name="T13" fmla="*/ 13 h 306"/>
                  <a:gd name="T14" fmla="*/ 58 w 196"/>
                  <a:gd name="T15" fmla="*/ 15 h 306"/>
                  <a:gd name="T16" fmla="*/ 18 w 196"/>
                  <a:gd name="T17" fmla="*/ 70 h 306"/>
                  <a:gd name="T18" fmla="*/ 38 w 196"/>
                  <a:gd name="T19" fmla="*/ 98 h 306"/>
                  <a:gd name="T20" fmla="*/ 28 w 196"/>
                  <a:gd name="T21" fmla="*/ 119 h 306"/>
                  <a:gd name="T22" fmla="*/ 155 w 196"/>
                  <a:gd name="T23" fmla="*/ 185 h 306"/>
                  <a:gd name="T24" fmla="*/ 82 w 196"/>
                  <a:gd name="T25" fmla="*/ 192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6" h="306">
                    <a:moveTo>
                      <a:pt x="82" y="192"/>
                    </a:moveTo>
                    <a:cubicBezTo>
                      <a:pt x="80" y="218"/>
                      <a:pt x="113" y="223"/>
                      <a:pt x="131" y="222"/>
                    </a:cubicBezTo>
                    <a:cubicBezTo>
                      <a:pt x="135" y="206"/>
                      <a:pt x="153" y="197"/>
                      <a:pt x="164" y="184"/>
                    </a:cubicBezTo>
                    <a:cubicBezTo>
                      <a:pt x="176" y="169"/>
                      <a:pt x="188" y="151"/>
                      <a:pt x="192" y="131"/>
                    </a:cubicBezTo>
                    <a:cubicBezTo>
                      <a:pt x="196" y="104"/>
                      <a:pt x="189" y="94"/>
                      <a:pt x="172" y="77"/>
                    </a:cubicBezTo>
                    <a:cubicBezTo>
                      <a:pt x="159" y="64"/>
                      <a:pt x="159" y="48"/>
                      <a:pt x="150" y="33"/>
                    </a:cubicBezTo>
                    <a:cubicBezTo>
                      <a:pt x="137" y="13"/>
                      <a:pt x="124" y="19"/>
                      <a:pt x="104" y="13"/>
                    </a:cubicBezTo>
                    <a:cubicBezTo>
                      <a:pt x="84" y="8"/>
                      <a:pt x="75" y="0"/>
                      <a:pt x="58" y="15"/>
                    </a:cubicBezTo>
                    <a:cubicBezTo>
                      <a:pt x="43" y="28"/>
                      <a:pt x="16" y="49"/>
                      <a:pt x="18" y="70"/>
                    </a:cubicBezTo>
                    <a:cubicBezTo>
                      <a:pt x="19" y="80"/>
                      <a:pt x="37" y="89"/>
                      <a:pt x="38" y="98"/>
                    </a:cubicBezTo>
                    <a:cubicBezTo>
                      <a:pt x="38" y="107"/>
                      <a:pt x="31" y="112"/>
                      <a:pt x="28" y="119"/>
                    </a:cubicBezTo>
                    <a:cubicBezTo>
                      <a:pt x="0" y="179"/>
                      <a:pt x="108" y="306"/>
                      <a:pt x="155" y="185"/>
                    </a:cubicBezTo>
                    <a:lnTo>
                      <a:pt x="82" y="192"/>
                    </a:ln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9" name="îṥlíḋé"/>
              <p:cNvSpPr/>
              <p:nvPr/>
            </p:nvSpPr>
            <p:spPr bwMode="auto">
              <a:xfrm>
                <a:off x="4407" y="1473"/>
                <a:ext cx="336" cy="302"/>
              </a:xfrm>
              <a:custGeom>
                <a:avLst/>
                <a:gdLst>
                  <a:gd name="T0" fmla="*/ 165 w 196"/>
                  <a:gd name="T1" fmla="*/ 62 h 177"/>
                  <a:gd name="T2" fmla="*/ 147 w 196"/>
                  <a:gd name="T3" fmla="*/ 9 h 177"/>
                  <a:gd name="T4" fmla="*/ 90 w 196"/>
                  <a:gd name="T5" fmla="*/ 7 h 177"/>
                  <a:gd name="T6" fmla="*/ 54 w 196"/>
                  <a:gd name="T7" fmla="*/ 20 h 177"/>
                  <a:gd name="T8" fmla="*/ 29 w 196"/>
                  <a:gd name="T9" fmla="*/ 22 h 177"/>
                  <a:gd name="T10" fmla="*/ 9 w 196"/>
                  <a:gd name="T11" fmla="*/ 103 h 177"/>
                  <a:gd name="T12" fmla="*/ 62 w 196"/>
                  <a:gd name="T13" fmla="*/ 166 h 177"/>
                  <a:gd name="T14" fmla="*/ 151 w 196"/>
                  <a:gd name="T15" fmla="*/ 153 h 177"/>
                  <a:gd name="T16" fmla="*/ 194 w 196"/>
                  <a:gd name="T17" fmla="*/ 67 h 177"/>
                  <a:gd name="T18" fmla="*/ 160 w 196"/>
                  <a:gd name="T19" fmla="*/ 30 h 177"/>
                  <a:gd name="T20" fmla="*/ 165 w 196"/>
                  <a:gd name="T21" fmla="*/ 62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6" h="177">
                    <a:moveTo>
                      <a:pt x="165" y="62"/>
                    </a:moveTo>
                    <a:cubicBezTo>
                      <a:pt x="172" y="50"/>
                      <a:pt x="162" y="16"/>
                      <a:pt x="147" y="9"/>
                    </a:cubicBezTo>
                    <a:cubicBezTo>
                      <a:pt x="129" y="0"/>
                      <a:pt x="109" y="1"/>
                      <a:pt x="90" y="7"/>
                    </a:cubicBezTo>
                    <a:cubicBezTo>
                      <a:pt x="78" y="11"/>
                      <a:pt x="66" y="18"/>
                      <a:pt x="54" y="20"/>
                    </a:cubicBezTo>
                    <a:cubicBezTo>
                      <a:pt x="45" y="22"/>
                      <a:pt x="38" y="19"/>
                      <a:pt x="29" y="22"/>
                    </a:cubicBezTo>
                    <a:cubicBezTo>
                      <a:pt x="5" y="28"/>
                      <a:pt x="0" y="82"/>
                      <a:pt x="9" y="103"/>
                    </a:cubicBezTo>
                    <a:cubicBezTo>
                      <a:pt x="19" y="127"/>
                      <a:pt x="39" y="155"/>
                      <a:pt x="62" y="166"/>
                    </a:cubicBezTo>
                    <a:cubicBezTo>
                      <a:pt x="83" y="177"/>
                      <a:pt x="128" y="162"/>
                      <a:pt x="151" y="153"/>
                    </a:cubicBezTo>
                    <a:cubicBezTo>
                      <a:pt x="170" y="145"/>
                      <a:pt x="196" y="89"/>
                      <a:pt x="194" y="67"/>
                    </a:cubicBezTo>
                    <a:cubicBezTo>
                      <a:pt x="191" y="45"/>
                      <a:pt x="175" y="40"/>
                      <a:pt x="160" y="30"/>
                    </a:cubicBezTo>
                    <a:lnTo>
                      <a:pt x="165" y="62"/>
                    </a:ln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0" name="iSḷïḋè"/>
              <p:cNvSpPr/>
              <p:nvPr/>
            </p:nvSpPr>
            <p:spPr bwMode="auto">
              <a:xfrm>
                <a:off x="3144" y="513"/>
                <a:ext cx="331" cy="286"/>
              </a:xfrm>
              <a:custGeom>
                <a:avLst/>
                <a:gdLst>
                  <a:gd name="T0" fmla="*/ 163 w 193"/>
                  <a:gd name="T1" fmla="*/ 58 h 168"/>
                  <a:gd name="T2" fmla="*/ 147 w 193"/>
                  <a:gd name="T3" fmla="*/ 9 h 168"/>
                  <a:gd name="T4" fmla="*/ 91 w 193"/>
                  <a:gd name="T5" fmla="*/ 8 h 168"/>
                  <a:gd name="T6" fmla="*/ 55 w 193"/>
                  <a:gd name="T7" fmla="*/ 21 h 168"/>
                  <a:gd name="T8" fmla="*/ 30 w 193"/>
                  <a:gd name="T9" fmla="*/ 24 h 168"/>
                  <a:gd name="T10" fmla="*/ 9 w 193"/>
                  <a:gd name="T11" fmla="*/ 100 h 168"/>
                  <a:gd name="T12" fmla="*/ 59 w 193"/>
                  <a:gd name="T13" fmla="*/ 158 h 168"/>
                  <a:gd name="T14" fmla="*/ 147 w 193"/>
                  <a:gd name="T15" fmla="*/ 144 h 168"/>
                  <a:gd name="T16" fmla="*/ 191 w 193"/>
                  <a:gd name="T17" fmla="*/ 62 h 168"/>
                  <a:gd name="T18" fmla="*/ 159 w 193"/>
                  <a:gd name="T19" fmla="*/ 28 h 168"/>
                  <a:gd name="T20" fmla="*/ 163 w 193"/>
                  <a:gd name="T21" fmla="*/ 5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3" h="168">
                    <a:moveTo>
                      <a:pt x="163" y="58"/>
                    </a:moveTo>
                    <a:cubicBezTo>
                      <a:pt x="171" y="47"/>
                      <a:pt x="161" y="15"/>
                      <a:pt x="147" y="9"/>
                    </a:cubicBezTo>
                    <a:cubicBezTo>
                      <a:pt x="130" y="0"/>
                      <a:pt x="109" y="3"/>
                      <a:pt x="91" y="8"/>
                    </a:cubicBezTo>
                    <a:cubicBezTo>
                      <a:pt x="79" y="12"/>
                      <a:pt x="67" y="19"/>
                      <a:pt x="55" y="21"/>
                    </a:cubicBezTo>
                    <a:cubicBezTo>
                      <a:pt x="46" y="23"/>
                      <a:pt x="39" y="21"/>
                      <a:pt x="30" y="24"/>
                    </a:cubicBezTo>
                    <a:cubicBezTo>
                      <a:pt x="7" y="30"/>
                      <a:pt x="0" y="81"/>
                      <a:pt x="9" y="100"/>
                    </a:cubicBezTo>
                    <a:cubicBezTo>
                      <a:pt x="18" y="123"/>
                      <a:pt x="37" y="148"/>
                      <a:pt x="59" y="158"/>
                    </a:cubicBezTo>
                    <a:cubicBezTo>
                      <a:pt x="80" y="168"/>
                      <a:pt x="125" y="153"/>
                      <a:pt x="147" y="144"/>
                    </a:cubicBezTo>
                    <a:cubicBezTo>
                      <a:pt x="167" y="136"/>
                      <a:pt x="193" y="83"/>
                      <a:pt x="191" y="62"/>
                    </a:cubicBezTo>
                    <a:cubicBezTo>
                      <a:pt x="190" y="42"/>
                      <a:pt x="173" y="37"/>
                      <a:pt x="159" y="28"/>
                    </a:cubicBezTo>
                    <a:lnTo>
                      <a:pt x="163" y="58"/>
                    </a:ln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1" name="ïṣľïḍè"/>
              <p:cNvSpPr/>
              <p:nvPr/>
            </p:nvSpPr>
            <p:spPr bwMode="auto">
              <a:xfrm>
                <a:off x="2658" y="1240"/>
                <a:ext cx="596" cy="443"/>
              </a:xfrm>
              <a:custGeom>
                <a:avLst/>
                <a:gdLst>
                  <a:gd name="T0" fmla="*/ 271 w 348"/>
                  <a:gd name="T1" fmla="*/ 53 h 259"/>
                  <a:gd name="T2" fmla="*/ 221 w 348"/>
                  <a:gd name="T3" fmla="*/ 14 h 259"/>
                  <a:gd name="T4" fmla="*/ 189 w 348"/>
                  <a:gd name="T5" fmla="*/ 1 h 259"/>
                  <a:gd name="T6" fmla="*/ 162 w 348"/>
                  <a:gd name="T7" fmla="*/ 16 h 259"/>
                  <a:gd name="T8" fmla="*/ 133 w 348"/>
                  <a:gd name="T9" fmla="*/ 16 h 259"/>
                  <a:gd name="T10" fmla="*/ 99 w 348"/>
                  <a:gd name="T11" fmla="*/ 8 h 259"/>
                  <a:gd name="T12" fmla="*/ 64 w 348"/>
                  <a:gd name="T13" fmla="*/ 63 h 259"/>
                  <a:gd name="T14" fmla="*/ 16 w 348"/>
                  <a:gd name="T15" fmla="*/ 135 h 259"/>
                  <a:gd name="T16" fmla="*/ 38 w 348"/>
                  <a:gd name="T17" fmla="*/ 156 h 259"/>
                  <a:gd name="T18" fmla="*/ 38 w 348"/>
                  <a:gd name="T19" fmla="*/ 198 h 259"/>
                  <a:gd name="T20" fmla="*/ 83 w 348"/>
                  <a:gd name="T21" fmla="*/ 211 h 259"/>
                  <a:gd name="T22" fmla="*/ 117 w 348"/>
                  <a:gd name="T23" fmla="*/ 248 h 259"/>
                  <a:gd name="T24" fmla="*/ 176 w 348"/>
                  <a:gd name="T25" fmla="*/ 240 h 259"/>
                  <a:gd name="T26" fmla="*/ 239 w 348"/>
                  <a:gd name="T27" fmla="*/ 244 h 259"/>
                  <a:gd name="T28" fmla="*/ 269 w 348"/>
                  <a:gd name="T29" fmla="*/ 206 h 259"/>
                  <a:gd name="T30" fmla="*/ 323 w 348"/>
                  <a:gd name="T31" fmla="*/ 171 h 259"/>
                  <a:gd name="T32" fmla="*/ 291 w 348"/>
                  <a:gd name="T33" fmla="*/ 68 h 259"/>
                  <a:gd name="T34" fmla="*/ 271 w 348"/>
                  <a:gd name="T35" fmla="*/ 5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8" h="259">
                    <a:moveTo>
                      <a:pt x="271" y="53"/>
                    </a:moveTo>
                    <a:cubicBezTo>
                      <a:pt x="272" y="26"/>
                      <a:pt x="238" y="21"/>
                      <a:pt x="221" y="14"/>
                    </a:cubicBezTo>
                    <a:cubicBezTo>
                      <a:pt x="210" y="10"/>
                      <a:pt x="202" y="1"/>
                      <a:pt x="189" y="1"/>
                    </a:cubicBezTo>
                    <a:cubicBezTo>
                      <a:pt x="170" y="0"/>
                      <a:pt x="174" y="9"/>
                      <a:pt x="162" y="16"/>
                    </a:cubicBezTo>
                    <a:cubicBezTo>
                      <a:pt x="148" y="24"/>
                      <a:pt x="150" y="22"/>
                      <a:pt x="133" y="16"/>
                    </a:cubicBezTo>
                    <a:cubicBezTo>
                      <a:pt x="121" y="11"/>
                      <a:pt x="113" y="6"/>
                      <a:pt x="99" y="8"/>
                    </a:cubicBezTo>
                    <a:cubicBezTo>
                      <a:pt x="77" y="12"/>
                      <a:pt x="61" y="41"/>
                      <a:pt x="64" y="63"/>
                    </a:cubicBezTo>
                    <a:cubicBezTo>
                      <a:pt x="48" y="77"/>
                      <a:pt x="0" y="104"/>
                      <a:pt x="16" y="135"/>
                    </a:cubicBezTo>
                    <a:cubicBezTo>
                      <a:pt x="23" y="147"/>
                      <a:pt x="35" y="143"/>
                      <a:pt x="38" y="156"/>
                    </a:cubicBezTo>
                    <a:cubicBezTo>
                      <a:pt x="41" y="168"/>
                      <a:pt x="32" y="182"/>
                      <a:pt x="38" y="198"/>
                    </a:cubicBezTo>
                    <a:cubicBezTo>
                      <a:pt x="55" y="206"/>
                      <a:pt x="69" y="200"/>
                      <a:pt x="83" y="211"/>
                    </a:cubicBezTo>
                    <a:cubicBezTo>
                      <a:pt x="97" y="222"/>
                      <a:pt x="97" y="241"/>
                      <a:pt x="117" y="248"/>
                    </a:cubicBezTo>
                    <a:cubicBezTo>
                      <a:pt x="141" y="257"/>
                      <a:pt x="156" y="238"/>
                      <a:pt x="176" y="240"/>
                    </a:cubicBezTo>
                    <a:cubicBezTo>
                      <a:pt x="198" y="243"/>
                      <a:pt x="213" y="259"/>
                      <a:pt x="239" y="244"/>
                    </a:cubicBezTo>
                    <a:cubicBezTo>
                      <a:pt x="253" y="235"/>
                      <a:pt x="257" y="216"/>
                      <a:pt x="269" y="206"/>
                    </a:cubicBezTo>
                    <a:cubicBezTo>
                      <a:pt x="288" y="191"/>
                      <a:pt x="309" y="192"/>
                      <a:pt x="323" y="171"/>
                    </a:cubicBezTo>
                    <a:cubicBezTo>
                      <a:pt x="348" y="134"/>
                      <a:pt x="315" y="94"/>
                      <a:pt x="291" y="68"/>
                    </a:cubicBezTo>
                    <a:lnTo>
                      <a:pt x="271" y="53"/>
                    </a:ln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2" name="îṥļidè"/>
              <p:cNvSpPr/>
              <p:nvPr/>
            </p:nvSpPr>
            <p:spPr bwMode="auto">
              <a:xfrm>
                <a:off x="4395" y="1047"/>
                <a:ext cx="185" cy="205"/>
              </a:xfrm>
              <a:custGeom>
                <a:avLst/>
                <a:gdLst>
                  <a:gd name="T0" fmla="*/ 96 w 108"/>
                  <a:gd name="T1" fmla="*/ 80 h 120"/>
                  <a:gd name="T2" fmla="*/ 106 w 108"/>
                  <a:gd name="T3" fmla="*/ 57 h 120"/>
                  <a:gd name="T4" fmla="*/ 97 w 108"/>
                  <a:gd name="T5" fmla="*/ 24 h 120"/>
                  <a:gd name="T6" fmla="*/ 80 w 108"/>
                  <a:gd name="T7" fmla="*/ 18 h 120"/>
                  <a:gd name="T8" fmla="*/ 63 w 108"/>
                  <a:gd name="T9" fmla="*/ 9 h 120"/>
                  <a:gd name="T10" fmla="*/ 28 w 108"/>
                  <a:gd name="T11" fmla="*/ 19 h 120"/>
                  <a:gd name="T12" fmla="*/ 19 w 108"/>
                  <a:gd name="T13" fmla="*/ 25 h 120"/>
                  <a:gd name="T14" fmla="*/ 6 w 108"/>
                  <a:gd name="T15" fmla="*/ 31 h 120"/>
                  <a:gd name="T16" fmla="*/ 3 w 108"/>
                  <a:gd name="T17" fmla="*/ 62 h 120"/>
                  <a:gd name="T18" fmla="*/ 12 w 108"/>
                  <a:gd name="T19" fmla="*/ 82 h 120"/>
                  <a:gd name="T20" fmla="*/ 19 w 108"/>
                  <a:gd name="T21" fmla="*/ 97 h 120"/>
                  <a:gd name="T22" fmla="*/ 59 w 108"/>
                  <a:gd name="T23" fmla="*/ 116 h 120"/>
                  <a:gd name="T24" fmla="*/ 96 w 108"/>
                  <a:gd name="T25" fmla="*/ 8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8" h="120">
                    <a:moveTo>
                      <a:pt x="96" y="80"/>
                    </a:moveTo>
                    <a:cubicBezTo>
                      <a:pt x="102" y="68"/>
                      <a:pt x="108" y="67"/>
                      <a:pt x="106" y="57"/>
                    </a:cubicBezTo>
                    <a:cubicBezTo>
                      <a:pt x="104" y="45"/>
                      <a:pt x="108" y="35"/>
                      <a:pt x="97" y="24"/>
                    </a:cubicBezTo>
                    <a:cubicBezTo>
                      <a:pt x="90" y="17"/>
                      <a:pt x="88" y="20"/>
                      <a:pt x="80" y="18"/>
                    </a:cubicBezTo>
                    <a:cubicBezTo>
                      <a:pt x="74" y="17"/>
                      <a:pt x="70" y="13"/>
                      <a:pt x="63" y="9"/>
                    </a:cubicBezTo>
                    <a:cubicBezTo>
                      <a:pt x="44" y="0"/>
                      <a:pt x="40" y="5"/>
                      <a:pt x="28" y="19"/>
                    </a:cubicBezTo>
                    <a:cubicBezTo>
                      <a:pt x="24" y="24"/>
                      <a:pt x="27" y="22"/>
                      <a:pt x="19" y="25"/>
                    </a:cubicBezTo>
                    <a:cubicBezTo>
                      <a:pt x="13" y="27"/>
                      <a:pt x="10" y="25"/>
                      <a:pt x="6" y="31"/>
                    </a:cubicBezTo>
                    <a:cubicBezTo>
                      <a:pt x="1" y="38"/>
                      <a:pt x="0" y="54"/>
                      <a:pt x="3" y="62"/>
                    </a:cubicBezTo>
                    <a:cubicBezTo>
                      <a:pt x="6" y="69"/>
                      <a:pt x="11" y="76"/>
                      <a:pt x="12" y="82"/>
                    </a:cubicBezTo>
                    <a:cubicBezTo>
                      <a:pt x="14" y="89"/>
                      <a:pt x="14" y="92"/>
                      <a:pt x="19" y="97"/>
                    </a:cubicBezTo>
                    <a:cubicBezTo>
                      <a:pt x="29" y="107"/>
                      <a:pt x="45" y="114"/>
                      <a:pt x="59" y="116"/>
                    </a:cubicBezTo>
                    <a:cubicBezTo>
                      <a:pt x="89" y="120"/>
                      <a:pt x="96" y="80"/>
                      <a:pt x="96" y="80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3" name="iṥľiďé"/>
              <p:cNvSpPr/>
              <p:nvPr/>
            </p:nvSpPr>
            <p:spPr bwMode="auto">
              <a:xfrm>
                <a:off x="3863" y="2726"/>
                <a:ext cx="190" cy="171"/>
              </a:xfrm>
              <a:custGeom>
                <a:avLst/>
                <a:gdLst>
                  <a:gd name="T0" fmla="*/ 95 w 111"/>
                  <a:gd name="T1" fmla="*/ 37 h 100"/>
                  <a:gd name="T2" fmla="*/ 86 w 111"/>
                  <a:gd name="T3" fmla="*/ 6 h 100"/>
                  <a:gd name="T4" fmla="*/ 54 w 111"/>
                  <a:gd name="T5" fmla="*/ 3 h 100"/>
                  <a:gd name="T6" fmla="*/ 33 w 111"/>
                  <a:gd name="T7" fmla="*/ 9 h 100"/>
                  <a:gd name="T8" fmla="*/ 18 w 111"/>
                  <a:gd name="T9" fmla="*/ 9 h 100"/>
                  <a:gd name="T10" fmla="*/ 4 w 111"/>
                  <a:gd name="T11" fmla="*/ 54 h 100"/>
                  <a:gd name="T12" fmla="*/ 32 w 111"/>
                  <a:gd name="T13" fmla="*/ 93 h 100"/>
                  <a:gd name="T14" fmla="*/ 83 w 111"/>
                  <a:gd name="T15" fmla="*/ 88 h 100"/>
                  <a:gd name="T16" fmla="*/ 111 w 111"/>
                  <a:gd name="T17" fmla="*/ 41 h 100"/>
                  <a:gd name="T18" fmla="*/ 93 w 111"/>
                  <a:gd name="T19" fmla="*/ 18 h 100"/>
                  <a:gd name="T20" fmla="*/ 95 w 111"/>
                  <a:gd name="T21" fmla="*/ 37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1" h="100">
                    <a:moveTo>
                      <a:pt x="95" y="37"/>
                    </a:moveTo>
                    <a:cubicBezTo>
                      <a:pt x="99" y="31"/>
                      <a:pt x="94" y="11"/>
                      <a:pt x="86" y="6"/>
                    </a:cubicBezTo>
                    <a:cubicBezTo>
                      <a:pt x="76" y="0"/>
                      <a:pt x="65" y="0"/>
                      <a:pt x="54" y="3"/>
                    </a:cubicBezTo>
                    <a:cubicBezTo>
                      <a:pt x="47" y="5"/>
                      <a:pt x="40" y="8"/>
                      <a:pt x="33" y="9"/>
                    </a:cubicBezTo>
                    <a:cubicBezTo>
                      <a:pt x="28" y="9"/>
                      <a:pt x="24" y="8"/>
                      <a:pt x="18" y="9"/>
                    </a:cubicBezTo>
                    <a:cubicBezTo>
                      <a:pt x="5" y="12"/>
                      <a:pt x="0" y="43"/>
                      <a:pt x="4" y="54"/>
                    </a:cubicBezTo>
                    <a:cubicBezTo>
                      <a:pt x="9" y="69"/>
                      <a:pt x="19" y="86"/>
                      <a:pt x="32" y="93"/>
                    </a:cubicBezTo>
                    <a:cubicBezTo>
                      <a:pt x="44" y="100"/>
                      <a:pt x="70" y="93"/>
                      <a:pt x="83" y="88"/>
                    </a:cubicBezTo>
                    <a:cubicBezTo>
                      <a:pt x="95" y="84"/>
                      <a:pt x="111" y="53"/>
                      <a:pt x="111" y="41"/>
                    </a:cubicBezTo>
                    <a:cubicBezTo>
                      <a:pt x="110" y="28"/>
                      <a:pt x="101" y="25"/>
                      <a:pt x="93" y="18"/>
                    </a:cubicBezTo>
                    <a:lnTo>
                      <a:pt x="95" y="37"/>
                    </a:ln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4" name="ïšḻíḋé"/>
              <p:cNvSpPr/>
              <p:nvPr/>
            </p:nvSpPr>
            <p:spPr bwMode="auto">
              <a:xfrm>
                <a:off x="4676" y="2166"/>
                <a:ext cx="185" cy="219"/>
              </a:xfrm>
              <a:custGeom>
                <a:avLst/>
                <a:gdLst>
                  <a:gd name="T0" fmla="*/ 77 w 108"/>
                  <a:gd name="T1" fmla="*/ 51 h 128"/>
                  <a:gd name="T2" fmla="*/ 67 w 108"/>
                  <a:gd name="T3" fmla="*/ 25 h 128"/>
                  <a:gd name="T4" fmla="*/ 43 w 108"/>
                  <a:gd name="T5" fmla="*/ 29 h 128"/>
                  <a:gd name="T6" fmla="*/ 16 w 108"/>
                  <a:gd name="T7" fmla="*/ 41 h 128"/>
                  <a:gd name="T8" fmla="*/ 6 w 108"/>
                  <a:gd name="T9" fmla="*/ 68 h 128"/>
                  <a:gd name="T10" fmla="*/ 1 w 108"/>
                  <a:gd name="T11" fmla="*/ 92 h 128"/>
                  <a:gd name="T12" fmla="*/ 13 w 108"/>
                  <a:gd name="T13" fmla="*/ 114 h 128"/>
                  <a:gd name="T14" fmla="*/ 31 w 108"/>
                  <a:gd name="T15" fmla="*/ 128 h 128"/>
                  <a:gd name="T16" fmla="*/ 64 w 108"/>
                  <a:gd name="T17" fmla="*/ 119 h 128"/>
                  <a:gd name="T18" fmla="*/ 69 w 108"/>
                  <a:gd name="T19" fmla="*/ 110 h 128"/>
                  <a:gd name="T20" fmla="*/ 79 w 108"/>
                  <a:gd name="T21" fmla="*/ 105 h 128"/>
                  <a:gd name="T22" fmla="*/ 47 w 108"/>
                  <a:gd name="T23" fmla="*/ 32 h 128"/>
                  <a:gd name="T24" fmla="*/ 77 w 108"/>
                  <a:gd name="T25" fmla="*/ 5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8" h="128">
                    <a:moveTo>
                      <a:pt x="77" y="51"/>
                    </a:moveTo>
                    <a:cubicBezTo>
                      <a:pt x="86" y="42"/>
                      <a:pt x="74" y="30"/>
                      <a:pt x="67" y="25"/>
                    </a:cubicBezTo>
                    <a:cubicBezTo>
                      <a:pt x="61" y="30"/>
                      <a:pt x="51" y="28"/>
                      <a:pt x="43" y="29"/>
                    </a:cubicBezTo>
                    <a:cubicBezTo>
                      <a:pt x="33" y="31"/>
                      <a:pt x="23" y="35"/>
                      <a:pt x="16" y="41"/>
                    </a:cubicBezTo>
                    <a:cubicBezTo>
                      <a:pt x="5" y="50"/>
                      <a:pt x="5" y="56"/>
                      <a:pt x="6" y="68"/>
                    </a:cubicBezTo>
                    <a:cubicBezTo>
                      <a:pt x="7" y="78"/>
                      <a:pt x="3" y="83"/>
                      <a:pt x="1" y="92"/>
                    </a:cubicBezTo>
                    <a:cubicBezTo>
                      <a:pt x="0" y="104"/>
                      <a:pt x="7" y="106"/>
                      <a:pt x="13" y="114"/>
                    </a:cubicBezTo>
                    <a:cubicBezTo>
                      <a:pt x="19" y="122"/>
                      <a:pt x="20" y="128"/>
                      <a:pt x="31" y="128"/>
                    </a:cubicBezTo>
                    <a:cubicBezTo>
                      <a:pt x="41" y="127"/>
                      <a:pt x="58" y="127"/>
                      <a:pt x="64" y="119"/>
                    </a:cubicBezTo>
                    <a:cubicBezTo>
                      <a:pt x="67" y="114"/>
                      <a:pt x="66" y="113"/>
                      <a:pt x="69" y="110"/>
                    </a:cubicBezTo>
                    <a:cubicBezTo>
                      <a:pt x="71" y="106"/>
                      <a:pt x="76" y="106"/>
                      <a:pt x="79" y="105"/>
                    </a:cubicBezTo>
                    <a:cubicBezTo>
                      <a:pt x="108" y="90"/>
                      <a:pt x="103" y="0"/>
                      <a:pt x="47" y="32"/>
                    </a:cubicBezTo>
                    <a:lnTo>
                      <a:pt x="77" y="51"/>
                    </a:ln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5" name="îṣ1ïḍe"/>
              <p:cNvSpPr/>
              <p:nvPr/>
            </p:nvSpPr>
            <p:spPr bwMode="auto">
              <a:xfrm>
                <a:off x="3656" y="2942"/>
                <a:ext cx="205" cy="182"/>
              </a:xfrm>
              <a:custGeom>
                <a:avLst/>
                <a:gdLst>
                  <a:gd name="T0" fmla="*/ 102 w 120"/>
                  <a:gd name="T1" fmla="*/ 39 h 107"/>
                  <a:gd name="T2" fmla="*/ 93 w 120"/>
                  <a:gd name="T3" fmla="*/ 6 h 107"/>
                  <a:gd name="T4" fmla="*/ 58 w 120"/>
                  <a:gd name="T5" fmla="*/ 3 h 107"/>
                  <a:gd name="T6" fmla="*/ 35 w 120"/>
                  <a:gd name="T7" fmla="*/ 10 h 107"/>
                  <a:gd name="T8" fmla="*/ 20 w 120"/>
                  <a:gd name="T9" fmla="*/ 10 h 107"/>
                  <a:gd name="T10" fmla="*/ 5 w 120"/>
                  <a:gd name="T11" fmla="*/ 58 h 107"/>
                  <a:gd name="T12" fmla="*/ 35 w 120"/>
                  <a:gd name="T13" fmla="*/ 99 h 107"/>
                  <a:gd name="T14" fmla="*/ 89 w 120"/>
                  <a:gd name="T15" fmla="*/ 95 h 107"/>
                  <a:gd name="T16" fmla="*/ 119 w 120"/>
                  <a:gd name="T17" fmla="*/ 44 h 107"/>
                  <a:gd name="T18" fmla="*/ 100 w 120"/>
                  <a:gd name="T19" fmla="*/ 20 h 107"/>
                  <a:gd name="T20" fmla="*/ 102 w 120"/>
                  <a:gd name="T21" fmla="*/ 3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0" h="107">
                    <a:moveTo>
                      <a:pt x="102" y="39"/>
                    </a:moveTo>
                    <a:cubicBezTo>
                      <a:pt x="107" y="33"/>
                      <a:pt x="102" y="11"/>
                      <a:pt x="93" y="6"/>
                    </a:cubicBezTo>
                    <a:cubicBezTo>
                      <a:pt x="82" y="0"/>
                      <a:pt x="70" y="0"/>
                      <a:pt x="58" y="3"/>
                    </a:cubicBezTo>
                    <a:cubicBezTo>
                      <a:pt x="50" y="5"/>
                      <a:pt x="43" y="9"/>
                      <a:pt x="35" y="10"/>
                    </a:cubicBezTo>
                    <a:cubicBezTo>
                      <a:pt x="30" y="10"/>
                      <a:pt x="26" y="9"/>
                      <a:pt x="20" y="10"/>
                    </a:cubicBezTo>
                    <a:cubicBezTo>
                      <a:pt x="5" y="13"/>
                      <a:pt x="0" y="46"/>
                      <a:pt x="5" y="58"/>
                    </a:cubicBezTo>
                    <a:cubicBezTo>
                      <a:pt x="10" y="74"/>
                      <a:pt x="21" y="92"/>
                      <a:pt x="35" y="99"/>
                    </a:cubicBezTo>
                    <a:cubicBezTo>
                      <a:pt x="47" y="107"/>
                      <a:pt x="75" y="99"/>
                      <a:pt x="89" y="95"/>
                    </a:cubicBezTo>
                    <a:cubicBezTo>
                      <a:pt x="102" y="90"/>
                      <a:pt x="120" y="57"/>
                      <a:pt x="119" y="44"/>
                    </a:cubicBezTo>
                    <a:cubicBezTo>
                      <a:pt x="118" y="30"/>
                      <a:pt x="108" y="26"/>
                      <a:pt x="100" y="20"/>
                    </a:cubicBezTo>
                    <a:lnTo>
                      <a:pt x="102" y="39"/>
                    </a:ln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6" name="iṡľïḑé"/>
              <p:cNvSpPr/>
              <p:nvPr/>
            </p:nvSpPr>
            <p:spPr bwMode="auto">
              <a:xfrm>
                <a:off x="4727" y="1122"/>
                <a:ext cx="380" cy="443"/>
              </a:xfrm>
              <a:custGeom>
                <a:avLst/>
                <a:gdLst>
                  <a:gd name="T0" fmla="*/ 144 w 222"/>
                  <a:gd name="T1" fmla="*/ 220 h 259"/>
                  <a:gd name="T2" fmla="*/ 186 w 222"/>
                  <a:gd name="T3" fmla="*/ 191 h 259"/>
                  <a:gd name="T4" fmla="*/ 204 w 222"/>
                  <a:gd name="T5" fmla="*/ 170 h 259"/>
                  <a:gd name="T6" fmla="*/ 199 w 222"/>
                  <a:gd name="T7" fmla="*/ 145 h 259"/>
                  <a:gd name="T8" fmla="*/ 206 w 222"/>
                  <a:gd name="T9" fmla="*/ 123 h 259"/>
                  <a:gd name="T10" fmla="*/ 220 w 222"/>
                  <a:gd name="T11" fmla="*/ 99 h 259"/>
                  <a:gd name="T12" fmla="*/ 187 w 222"/>
                  <a:gd name="T13" fmla="*/ 59 h 259"/>
                  <a:gd name="T14" fmla="*/ 144 w 222"/>
                  <a:gd name="T15" fmla="*/ 5 h 259"/>
                  <a:gd name="T16" fmla="*/ 122 w 222"/>
                  <a:gd name="T17" fmla="*/ 16 h 259"/>
                  <a:gd name="T18" fmla="*/ 90 w 222"/>
                  <a:gd name="T19" fmla="*/ 6 h 259"/>
                  <a:gd name="T20" fmla="*/ 69 w 222"/>
                  <a:gd name="T21" fmla="*/ 37 h 259"/>
                  <a:gd name="T22" fmla="*/ 32 w 222"/>
                  <a:gd name="T23" fmla="*/ 54 h 259"/>
                  <a:gd name="T24" fmla="*/ 24 w 222"/>
                  <a:gd name="T25" fmla="*/ 101 h 259"/>
                  <a:gd name="T26" fmla="*/ 6 w 222"/>
                  <a:gd name="T27" fmla="*/ 149 h 259"/>
                  <a:gd name="T28" fmla="*/ 27 w 222"/>
                  <a:gd name="T29" fmla="*/ 181 h 259"/>
                  <a:gd name="T30" fmla="*/ 41 w 222"/>
                  <a:gd name="T31" fmla="*/ 231 h 259"/>
                  <a:gd name="T32" fmla="*/ 128 w 222"/>
                  <a:gd name="T33" fmla="*/ 232 h 259"/>
                  <a:gd name="T34" fmla="*/ 144 w 222"/>
                  <a:gd name="T35" fmla="*/ 22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2" h="259">
                    <a:moveTo>
                      <a:pt x="144" y="220"/>
                    </a:moveTo>
                    <a:cubicBezTo>
                      <a:pt x="164" y="227"/>
                      <a:pt x="177" y="202"/>
                      <a:pt x="186" y="191"/>
                    </a:cubicBezTo>
                    <a:cubicBezTo>
                      <a:pt x="192" y="183"/>
                      <a:pt x="201" y="180"/>
                      <a:pt x="204" y="170"/>
                    </a:cubicBezTo>
                    <a:cubicBezTo>
                      <a:pt x="210" y="155"/>
                      <a:pt x="202" y="156"/>
                      <a:pt x="199" y="145"/>
                    </a:cubicBezTo>
                    <a:cubicBezTo>
                      <a:pt x="196" y="133"/>
                      <a:pt x="197" y="135"/>
                      <a:pt x="206" y="123"/>
                    </a:cubicBezTo>
                    <a:cubicBezTo>
                      <a:pt x="213" y="115"/>
                      <a:pt x="219" y="110"/>
                      <a:pt x="220" y="99"/>
                    </a:cubicBezTo>
                    <a:cubicBezTo>
                      <a:pt x="222" y="81"/>
                      <a:pt x="205" y="62"/>
                      <a:pt x="187" y="59"/>
                    </a:cubicBezTo>
                    <a:cubicBezTo>
                      <a:pt x="180" y="43"/>
                      <a:pt x="170" y="0"/>
                      <a:pt x="144" y="5"/>
                    </a:cubicBezTo>
                    <a:cubicBezTo>
                      <a:pt x="132" y="7"/>
                      <a:pt x="133" y="17"/>
                      <a:pt x="122" y="16"/>
                    </a:cubicBezTo>
                    <a:cubicBezTo>
                      <a:pt x="112" y="15"/>
                      <a:pt x="103" y="5"/>
                      <a:pt x="90" y="6"/>
                    </a:cubicBezTo>
                    <a:cubicBezTo>
                      <a:pt x="79" y="17"/>
                      <a:pt x="81" y="29"/>
                      <a:pt x="69" y="37"/>
                    </a:cubicBezTo>
                    <a:cubicBezTo>
                      <a:pt x="57" y="45"/>
                      <a:pt x="42" y="41"/>
                      <a:pt x="32" y="54"/>
                    </a:cubicBezTo>
                    <a:cubicBezTo>
                      <a:pt x="19" y="70"/>
                      <a:pt x="30" y="87"/>
                      <a:pt x="24" y="101"/>
                    </a:cubicBezTo>
                    <a:cubicBezTo>
                      <a:pt x="16" y="118"/>
                      <a:pt x="0" y="126"/>
                      <a:pt x="6" y="149"/>
                    </a:cubicBezTo>
                    <a:cubicBezTo>
                      <a:pt x="9" y="162"/>
                      <a:pt x="23" y="170"/>
                      <a:pt x="27" y="181"/>
                    </a:cubicBezTo>
                    <a:cubicBezTo>
                      <a:pt x="35" y="199"/>
                      <a:pt x="29" y="215"/>
                      <a:pt x="41" y="231"/>
                    </a:cubicBezTo>
                    <a:cubicBezTo>
                      <a:pt x="64" y="259"/>
                      <a:pt x="102" y="244"/>
                      <a:pt x="128" y="232"/>
                    </a:cubicBezTo>
                    <a:lnTo>
                      <a:pt x="144" y="220"/>
                    </a:ln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7" name="íSlide"/>
              <p:cNvSpPr/>
              <p:nvPr/>
            </p:nvSpPr>
            <p:spPr bwMode="auto">
              <a:xfrm>
                <a:off x="3536" y="2159"/>
                <a:ext cx="267" cy="419"/>
              </a:xfrm>
              <a:custGeom>
                <a:avLst/>
                <a:gdLst>
                  <a:gd name="T0" fmla="*/ 89 w 156"/>
                  <a:gd name="T1" fmla="*/ 91 h 245"/>
                  <a:gd name="T2" fmla="*/ 49 w 156"/>
                  <a:gd name="T3" fmla="*/ 68 h 245"/>
                  <a:gd name="T4" fmla="*/ 24 w 156"/>
                  <a:gd name="T5" fmla="*/ 99 h 245"/>
                  <a:gd name="T6" fmla="*/ 3 w 156"/>
                  <a:gd name="T7" fmla="*/ 143 h 245"/>
                  <a:gd name="T8" fmla="*/ 20 w 156"/>
                  <a:gd name="T9" fmla="*/ 186 h 245"/>
                  <a:gd name="T10" fmla="*/ 39 w 156"/>
                  <a:gd name="T11" fmla="*/ 221 h 245"/>
                  <a:gd name="T12" fmla="*/ 76 w 156"/>
                  <a:gd name="T13" fmla="*/ 236 h 245"/>
                  <a:gd name="T14" fmla="*/ 113 w 156"/>
                  <a:gd name="T15" fmla="*/ 233 h 245"/>
                  <a:gd name="T16" fmla="*/ 144 w 156"/>
                  <a:gd name="T17" fmla="*/ 188 h 245"/>
                  <a:gd name="T18" fmla="*/ 127 w 156"/>
                  <a:gd name="T19" fmla="*/ 165 h 245"/>
                  <a:gd name="T20" fmla="*/ 135 w 156"/>
                  <a:gd name="T21" fmla="*/ 148 h 245"/>
                  <a:gd name="T22" fmla="*/ 31 w 156"/>
                  <a:gd name="T23" fmla="*/ 98 h 245"/>
                  <a:gd name="T24" fmla="*/ 89 w 156"/>
                  <a:gd name="T25" fmla="*/ 91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6" h="245">
                    <a:moveTo>
                      <a:pt x="89" y="91"/>
                    </a:moveTo>
                    <a:cubicBezTo>
                      <a:pt x="90" y="70"/>
                      <a:pt x="64" y="67"/>
                      <a:pt x="49" y="68"/>
                    </a:cubicBezTo>
                    <a:cubicBezTo>
                      <a:pt x="47" y="81"/>
                      <a:pt x="32" y="89"/>
                      <a:pt x="24" y="99"/>
                    </a:cubicBezTo>
                    <a:cubicBezTo>
                      <a:pt x="14" y="112"/>
                      <a:pt x="5" y="127"/>
                      <a:pt x="3" y="143"/>
                    </a:cubicBezTo>
                    <a:cubicBezTo>
                      <a:pt x="0" y="165"/>
                      <a:pt x="6" y="172"/>
                      <a:pt x="20" y="186"/>
                    </a:cubicBezTo>
                    <a:cubicBezTo>
                      <a:pt x="31" y="196"/>
                      <a:pt x="31" y="208"/>
                      <a:pt x="39" y="221"/>
                    </a:cubicBezTo>
                    <a:cubicBezTo>
                      <a:pt x="49" y="236"/>
                      <a:pt x="60" y="232"/>
                      <a:pt x="76" y="236"/>
                    </a:cubicBezTo>
                    <a:cubicBezTo>
                      <a:pt x="92" y="239"/>
                      <a:pt x="99" y="245"/>
                      <a:pt x="113" y="233"/>
                    </a:cubicBezTo>
                    <a:cubicBezTo>
                      <a:pt x="125" y="222"/>
                      <a:pt x="146" y="204"/>
                      <a:pt x="144" y="188"/>
                    </a:cubicBezTo>
                    <a:cubicBezTo>
                      <a:pt x="143" y="179"/>
                      <a:pt x="128" y="173"/>
                      <a:pt x="127" y="165"/>
                    </a:cubicBezTo>
                    <a:cubicBezTo>
                      <a:pt x="127" y="159"/>
                      <a:pt x="132" y="154"/>
                      <a:pt x="135" y="148"/>
                    </a:cubicBezTo>
                    <a:cubicBezTo>
                      <a:pt x="156" y="99"/>
                      <a:pt x="66" y="0"/>
                      <a:pt x="31" y="98"/>
                    </a:cubicBezTo>
                    <a:lnTo>
                      <a:pt x="89" y="91"/>
                    </a:ln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8" name="iṡľiḋé"/>
              <p:cNvSpPr/>
              <p:nvPr/>
            </p:nvSpPr>
            <p:spPr bwMode="auto">
              <a:xfrm>
                <a:off x="3345" y="171"/>
                <a:ext cx="70" cy="70"/>
              </a:xfrm>
              <a:custGeom>
                <a:avLst/>
                <a:gdLst>
                  <a:gd name="T0" fmla="*/ 32 w 41"/>
                  <a:gd name="T1" fmla="*/ 30 h 41"/>
                  <a:gd name="T2" fmla="*/ 4 w 41"/>
                  <a:gd name="T3" fmla="*/ 40 h 41"/>
                  <a:gd name="T4" fmla="*/ 9 w 41"/>
                  <a:gd name="T5" fmla="*/ 11 h 41"/>
                  <a:gd name="T6" fmla="*/ 37 w 41"/>
                  <a:gd name="T7" fmla="*/ 1 h 41"/>
                  <a:gd name="T8" fmla="*/ 32 w 41"/>
                  <a:gd name="T9" fmla="*/ 3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32" y="30"/>
                    </a:moveTo>
                    <a:cubicBezTo>
                      <a:pt x="23" y="41"/>
                      <a:pt x="4" y="40"/>
                      <a:pt x="4" y="40"/>
                    </a:cubicBezTo>
                    <a:cubicBezTo>
                      <a:pt x="4" y="40"/>
                      <a:pt x="0" y="22"/>
                      <a:pt x="9" y="11"/>
                    </a:cubicBezTo>
                    <a:cubicBezTo>
                      <a:pt x="18" y="0"/>
                      <a:pt x="37" y="1"/>
                      <a:pt x="37" y="1"/>
                    </a:cubicBezTo>
                    <a:cubicBezTo>
                      <a:pt x="37" y="1"/>
                      <a:pt x="41" y="19"/>
                      <a:pt x="32" y="30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9" name="iSlidè"/>
              <p:cNvSpPr/>
              <p:nvPr/>
            </p:nvSpPr>
            <p:spPr bwMode="auto">
              <a:xfrm>
                <a:off x="3158" y="133"/>
                <a:ext cx="62" cy="84"/>
              </a:xfrm>
              <a:custGeom>
                <a:avLst/>
                <a:gdLst>
                  <a:gd name="T0" fmla="*/ 32 w 36"/>
                  <a:gd name="T1" fmla="*/ 20 h 49"/>
                  <a:gd name="T2" fmla="*/ 26 w 36"/>
                  <a:gd name="T3" fmla="*/ 49 h 49"/>
                  <a:gd name="T4" fmla="*/ 4 w 36"/>
                  <a:gd name="T5" fmla="*/ 29 h 49"/>
                  <a:gd name="T6" fmla="*/ 10 w 36"/>
                  <a:gd name="T7" fmla="*/ 0 h 49"/>
                  <a:gd name="T8" fmla="*/ 32 w 36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9">
                    <a:moveTo>
                      <a:pt x="32" y="20"/>
                    </a:moveTo>
                    <a:cubicBezTo>
                      <a:pt x="36" y="34"/>
                      <a:pt x="26" y="49"/>
                      <a:pt x="26" y="49"/>
                    </a:cubicBezTo>
                    <a:cubicBezTo>
                      <a:pt x="26" y="49"/>
                      <a:pt x="8" y="43"/>
                      <a:pt x="4" y="29"/>
                    </a:cubicBezTo>
                    <a:cubicBezTo>
                      <a:pt x="0" y="16"/>
                      <a:pt x="10" y="0"/>
                      <a:pt x="10" y="0"/>
                    </a:cubicBezTo>
                    <a:cubicBezTo>
                      <a:pt x="10" y="0"/>
                      <a:pt x="27" y="7"/>
                      <a:pt x="32" y="20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0" name="íṥľïdé"/>
              <p:cNvSpPr/>
              <p:nvPr/>
            </p:nvSpPr>
            <p:spPr bwMode="auto">
              <a:xfrm>
                <a:off x="3172" y="296"/>
                <a:ext cx="87" cy="53"/>
              </a:xfrm>
              <a:custGeom>
                <a:avLst/>
                <a:gdLst>
                  <a:gd name="T0" fmla="*/ 25 w 51"/>
                  <a:gd name="T1" fmla="*/ 30 h 31"/>
                  <a:gd name="T2" fmla="*/ 0 w 51"/>
                  <a:gd name="T3" fmla="*/ 13 h 31"/>
                  <a:gd name="T4" fmla="*/ 27 w 51"/>
                  <a:gd name="T5" fmla="*/ 1 h 31"/>
                  <a:gd name="T6" fmla="*/ 51 w 51"/>
                  <a:gd name="T7" fmla="*/ 17 h 31"/>
                  <a:gd name="T8" fmla="*/ 25 w 51"/>
                  <a:gd name="T9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1">
                    <a:moveTo>
                      <a:pt x="25" y="30"/>
                    </a:moveTo>
                    <a:cubicBezTo>
                      <a:pt x="10" y="29"/>
                      <a:pt x="0" y="13"/>
                      <a:pt x="0" y="13"/>
                    </a:cubicBezTo>
                    <a:cubicBezTo>
                      <a:pt x="0" y="13"/>
                      <a:pt x="13" y="0"/>
                      <a:pt x="27" y="1"/>
                    </a:cubicBezTo>
                    <a:cubicBezTo>
                      <a:pt x="41" y="2"/>
                      <a:pt x="51" y="17"/>
                      <a:pt x="51" y="17"/>
                    </a:cubicBezTo>
                    <a:cubicBezTo>
                      <a:pt x="51" y="17"/>
                      <a:pt x="39" y="31"/>
                      <a:pt x="25" y="30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1" name="íŝ1îdê"/>
              <p:cNvSpPr/>
              <p:nvPr/>
            </p:nvSpPr>
            <p:spPr bwMode="auto">
              <a:xfrm>
                <a:off x="3132" y="371"/>
                <a:ext cx="88" cy="53"/>
              </a:xfrm>
              <a:custGeom>
                <a:avLst/>
                <a:gdLst>
                  <a:gd name="T0" fmla="*/ 25 w 51"/>
                  <a:gd name="T1" fmla="*/ 30 h 31"/>
                  <a:gd name="T2" fmla="*/ 0 w 51"/>
                  <a:gd name="T3" fmla="*/ 14 h 31"/>
                  <a:gd name="T4" fmla="*/ 27 w 51"/>
                  <a:gd name="T5" fmla="*/ 1 h 31"/>
                  <a:gd name="T6" fmla="*/ 51 w 51"/>
                  <a:gd name="T7" fmla="*/ 18 h 31"/>
                  <a:gd name="T8" fmla="*/ 25 w 51"/>
                  <a:gd name="T9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1">
                    <a:moveTo>
                      <a:pt x="25" y="30"/>
                    </a:moveTo>
                    <a:cubicBezTo>
                      <a:pt x="11" y="29"/>
                      <a:pt x="0" y="14"/>
                      <a:pt x="0" y="14"/>
                    </a:cubicBezTo>
                    <a:cubicBezTo>
                      <a:pt x="0" y="14"/>
                      <a:pt x="13" y="0"/>
                      <a:pt x="27" y="1"/>
                    </a:cubicBezTo>
                    <a:cubicBezTo>
                      <a:pt x="41" y="2"/>
                      <a:pt x="51" y="18"/>
                      <a:pt x="51" y="18"/>
                    </a:cubicBezTo>
                    <a:cubicBezTo>
                      <a:pt x="51" y="18"/>
                      <a:pt x="39" y="31"/>
                      <a:pt x="25" y="30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2" name="ïṡḻïḓê"/>
              <p:cNvSpPr/>
              <p:nvPr/>
            </p:nvSpPr>
            <p:spPr bwMode="auto">
              <a:xfrm>
                <a:off x="3281" y="297"/>
                <a:ext cx="62" cy="84"/>
              </a:xfrm>
              <a:custGeom>
                <a:avLst/>
                <a:gdLst>
                  <a:gd name="T0" fmla="*/ 4 w 36"/>
                  <a:gd name="T1" fmla="*/ 20 h 49"/>
                  <a:gd name="T2" fmla="*/ 25 w 36"/>
                  <a:gd name="T3" fmla="*/ 0 h 49"/>
                  <a:gd name="T4" fmla="*/ 32 w 36"/>
                  <a:gd name="T5" fmla="*/ 28 h 49"/>
                  <a:gd name="T6" fmla="*/ 11 w 36"/>
                  <a:gd name="T7" fmla="*/ 49 h 49"/>
                  <a:gd name="T8" fmla="*/ 4 w 36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9">
                    <a:moveTo>
                      <a:pt x="4" y="20"/>
                    </a:moveTo>
                    <a:cubicBezTo>
                      <a:pt x="8" y="7"/>
                      <a:pt x="25" y="0"/>
                      <a:pt x="25" y="0"/>
                    </a:cubicBezTo>
                    <a:cubicBezTo>
                      <a:pt x="25" y="0"/>
                      <a:pt x="36" y="15"/>
                      <a:pt x="32" y="28"/>
                    </a:cubicBezTo>
                    <a:cubicBezTo>
                      <a:pt x="29" y="42"/>
                      <a:pt x="11" y="49"/>
                      <a:pt x="11" y="49"/>
                    </a:cubicBezTo>
                    <a:cubicBezTo>
                      <a:pt x="11" y="49"/>
                      <a:pt x="0" y="34"/>
                      <a:pt x="4" y="20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3" name="íŝḷïḍê"/>
              <p:cNvSpPr/>
              <p:nvPr/>
            </p:nvSpPr>
            <p:spPr bwMode="auto">
              <a:xfrm>
                <a:off x="3237" y="212"/>
                <a:ext cx="61" cy="84"/>
              </a:xfrm>
              <a:custGeom>
                <a:avLst/>
                <a:gdLst>
                  <a:gd name="T0" fmla="*/ 4 w 36"/>
                  <a:gd name="T1" fmla="*/ 21 h 49"/>
                  <a:gd name="T2" fmla="*/ 25 w 36"/>
                  <a:gd name="T3" fmla="*/ 0 h 49"/>
                  <a:gd name="T4" fmla="*/ 32 w 36"/>
                  <a:gd name="T5" fmla="*/ 28 h 49"/>
                  <a:gd name="T6" fmla="*/ 11 w 36"/>
                  <a:gd name="T7" fmla="*/ 49 h 49"/>
                  <a:gd name="T8" fmla="*/ 4 w 36"/>
                  <a:gd name="T9" fmla="*/ 2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9">
                    <a:moveTo>
                      <a:pt x="4" y="21"/>
                    </a:moveTo>
                    <a:cubicBezTo>
                      <a:pt x="8" y="7"/>
                      <a:pt x="25" y="0"/>
                      <a:pt x="25" y="0"/>
                    </a:cubicBezTo>
                    <a:cubicBezTo>
                      <a:pt x="25" y="0"/>
                      <a:pt x="36" y="15"/>
                      <a:pt x="32" y="28"/>
                    </a:cubicBezTo>
                    <a:cubicBezTo>
                      <a:pt x="28" y="42"/>
                      <a:pt x="11" y="49"/>
                      <a:pt x="11" y="49"/>
                    </a:cubicBezTo>
                    <a:cubicBezTo>
                      <a:pt x="11" y="49"/>
                      <a:pt x="0" y="34"/>
                      <a:pt x="4" y="21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4" name="iŝľíḓè"/>
              <p:cNvSpPr/>
              <p:nvPr/>
            </p:nvSpPr>
            <p:spPr bwMode="auto">
              <a:xfrm>
                <a:off x="3103" y="210"/>
                <a:ext cx="81" cy="67"/>
              </a:xfrm>
              <a:custGeom>
                <a:avLst/>
                <a:gdLst>
                  <a:gd name="T0" fmla="*/ 30 w 47"/>
                  <a:gd name="T1" fmla="*/ 6 h 39"/>
                  <a:gd name="T2" fmla="*/ 47 w 47"/>
                  <a:gd name="T3" fmla="*/ 30 h 39"/>
                  <a:gd name="T4" fmla="*/ 17 w 47"/>
                  <a:gd name="T5" fmla="*/ 33 h 39"/>
                  <a:gd name="T6" fmla="*/ 0 w 47"/>
                  <a:gd name="T7" fmla="*/ 9 h 39"/>
                  <a:gd name="T8" fmla="*/ 30 w 47"/>
                  <a:gd name="T9" fmla="*/ 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9">
                    <a:moveTo>
                      <a:pt x="30" y="6"/>
                    </a:moveTo>
                    <a:cubicBezTo>
                      <a:pt x="42" y="12"/>
                      <a:pt x="47" y="30"/>
                      <a:pt x="47" y="30"/>
                    </a:cubicBezTo>
                    <a:cubicBezTo>
                      <a:pt x="47" y="30"/>
                      <a:pt x="30" y="39"/>
                      <a:pt x="17" y="33"/>
                    </a:cubicBezTo>
                    <a:cubicBezTo>
                      <a:pt x="5" y="27"/>
                      <a:pt x="0" y="9"/>
                      <a:pt x="0" y="9"/>
                    </a:cubicBezTo>
                    <a:cubicBezTo>
                      <a:pt x="0" y="9"/>
                      <a:pt x="17" y="0"/>
                      <a:pt x="30" y="6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5" name="ïSliḍe"/>
              <p:cNvSpPr/>
              <p:nvPr/>
            </p:nvSpPr>
            <p:spPr bwMode="auto">
              <a:xfrm>
                <a:off x="3978" y="191"/>
                <a:ext cx="68" cy="70"/>
              </a:xfrm>
              <a:custGeom>
                <a:avLst/>
                <a:gdLst>
                  <a:gd name="T0" fmla="*/ 29 w 40"/>
                  <a:gd name="T1" fmla="*/ 32 h 41"/>
                  <a:gd name="T2" fmla="*/ 0 w 40"/>
                  <a:gd name="T3" fmla="*/ 37 h 41"/>
                  <a:gd name="T4" fmla="*/ 11 w 40"/>
                  <a:gd name="T5" fmla="*/ 9 h 41"/>
                  <a:gd name="T6" fmla="*/ 40 w 40"/>
                  <a:gd name="T7" fmla="*/ 4 h 41"/>
                  <a:gd name="T8" fmla="*/ 29 w 40"/>
                  <a:gd name="T9" fmla="*/ 3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1">
                    <a:moveTo>
                      <a:pt x="29" y="32"/>
                    </a:moveTo>
                    <a:cubicBezTo>
                      <a:pt x="19" y="41"/>
                      <a:pt x="0" y="37"/>
                      <a:pt x="0" y="37"/>
                    </a:cubicBezTo>
                    <a:cubicBezTo>
                      <a:pt x="0" y="37"/>
                      <a:pt x="0" y="19"/>
                      <a:pt x="11" y="9"/>
                    </a:cubicBezTo>
                    <a:cubicBezTo>
                      <a:pt x="22" y="0"/>
                      <a:pt x="40" y="4"/>
                      <a:pt x="40" y="4"/>
                    </a:cubicBezTo>
                    <a:cubicBezTo>
                      <a:pt x="40" y="4"/>
                      <a:pt x="40" y="23"/>
                      <a:pt x="29" y="32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6" name="iṥḻîḓè"/>
              <p:cNvSpPr/>
              <p:nvPr/>
            </p:nvSpPr>
            <p:spPr bwMode="auto">
              <a:xfrm>
                <a:off x="4161" y="89"/>
                <a:ext cx="62" cy="85"/>
              </a:xfrm>
              <a:custGeom>
                <a:avLst/>
                <a:gdLst>
                  <a:gd name="T0" fmla="*/ 32 w 36"/>
                  <a:gd name="T1" fmla="*/ 29 h 50"/>
                  <a:gd name="T2" fmla="*/ 11 w 36"/>
                  <a:gd name="T3" fmla="*/ 50 h 50"/>
                  <a:gd name="T4" fmla="*/ 4 w 36"/>
                  <a:gd name="T5" fmla="*/ 21 h 50"/>
                  <a:gd name="T6" fmla="*/ 25 w 36"/>
                  <a:gd name="T7" fmla="*/ 0 h 50"/>
                  <a:gd name="T8" fmla="*/ 32 w 36"/>
                  <a:gd name="T9" fmla="*/ 2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0">
                    <a:moveTo>
                      <a:pt x="32" y="29"/>
                    </a:moveTo>
                    <a:cubicBezTo>
                      <a:pt x="28" y="43"/>
                      <a:pt x="11" y="50"/>
                      <a:pt x="11" y="50"/>
                    </a:cubicBezTo>
                    <a:cubicBezTo>
                      <a:pt x="11" y="50"/>
                      <a:pt x="0" y="34"/>
                      <a:pt x="4" y="21"/>
                    </a:cubicBezTo>
                    <a:cubicBezTo>
                      <a:pt x="8" y="7"/>
                      <a:pt x="25" y="0"/>
                      <a:pt x="25" y="0"/>
                    </a:cubicBezTo>
                    <a:cubicBezTo>
                      <a:pt x="25" y="0"/>
                      <a:pt x="36" y="15"/>
                      <a:pt x="32" y="29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7" name="iṩlîdê"/>
              <p:cNvSpPr/>
              <p:nvPr/>
            </p:nvSpPr>
            <p:spPr bwMode="auto">
              <a:xfrm>
                <a:off x="4099" y="227"/>
                <a:ext cx="65" cy="81"/>
              </a:xfrm>
              <a:custGeom>
                <a:avLst/>
                <a:gdLst>
                  <a:gd name="T0" fmla="*/ 6 w 38"/>
                  <a:gd name="T1" fmla="*/ 29 h 47"/>
                  <a:gd name="T2" fmla="*/ 8 w 38"/>
                  <a:gd name="T3" fmla="*/ 0 h 47"/>
                  <a:gd name="T4" fmla="*/ 32 w 38"/>
                  <a:gd name="T5" fmla="*/ 17 h 47"/>
                  <a:gd name="T6" fmla="*/ 29 w 38"/>
                  <a:gd name="T7" fmla="*/ 47 h 47"/>
                  <a:gd name="T8" fmla="*/ 6 w 38"/>
                  <a:gd name="T9" fmla="*/ 2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47">
                    <a:moveTo>
                      <a:pt x="6" y="29"/>
                    </a:moveTo>
                    <a:cubicBezTo>
                      <a:pt x="0" y="16"/>
                      <a:pt x="8" y="0"/>
                      <a:pt x="8" y="0"/>
                    </a:cubicBezTo>
                    <a:cubicBezTo>
                      <a:pt x="8" y="0"/>
                      <a:pt x="27" y="4"/>
                      <a:pt x="32" y="17"/>
                    </a:cubicBezTo>
                    <a:cubicBezTo>
                      <a:pt x="38" y="30"/>
                      <a:pt x="29" y="47"/>
                      <a:pt x="29" y="47"/>
                    </a:cubicBezTo>
                    <a:cubicBezTo>
                      <a:pt x="29" y="47"/>
                      <a:pt x="11" y="42"/>
                      <a:pt x="6" y="29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8" name="îślíḑè"/>
              <p:cNvSpPr/>
              <p:nvPr/>
            </p:nvSpPr>
            <p:spPr bwMode="auto">
              <a:xfrm>
                <a:off x="4022" y="273"/>
                <a:ext cx="69" cy="69"/>
              </a:xfrm>
              <a:custGeom>
                <a:avLst/>
                <a:gdLst>
                  <a:gd name="T0" fmla="*/ 11 w 40"/>
                  <a:gd name="T1" fmla="*/ 31 h 40"/>
                  <a:gd name="T2" fmla="*/ 0 w 40"/>
                  <a:gd name="T3" fmla="*/ 4 h 40"/>
                  <a:gd name="T4" fmla="*/ 29 w 40"/>
                  <a:gd name="T5" fmla="*/ 9 h 40"/>
                  <a:gd name="T6" fmla="*/ 40 w 40"/>
                  <a:gd name="T7" fmla="*/ 36 h 40"/>
                  <a:gd name="T8" fmla="*/ 11 w 40"/>
                  <a:gd name="T9" fmla="*/ 3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0">
                    <a:moveTo>
                      <a:pt x="11" y="31"/>
                    </a:moveTo>
                    <a:cubicBezTo>
                      <a:pt x="0" y="23"/>
                      <a:pt x="0" y="4"/>
                      <a:pt x="0" y="4"/>
                    </a:cubicBezTo>
                    <a:cubicBezTo>
                      <a:pt x="0" y="4"/>
                      <a:pt x="18" y="0"/>
                      <a:pt x="29" y="9"/>
                    </a:cubicBezTo>
                    <a:cubicBezTo>
                      <a:pt x="40" y="17"/>
                      <a:pt x="40" y="36"/>
                      <a:pt x="40" y="36"/>
                    </a:cubicBezTo>
                    <a:cubicBezTo>
                      <a:pt x="40" y="36"/>
                      <a:pt x="22" y="40"/>
                      <a:pt x="11" y="31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9" name="îṣlîḑè"/>
              <p:cNvSpPr/>
              <p:nvPr/>
            </p:nvSpPr>
            <p:spPr bwMode="auto">
              <a:xfrm>
                <a:off x="4212" y="287"/>
                <a:ext cx="69" cy="70"/>
              </a:xfrm>
              <a:custGeom>
                <a:avLst/>
                <a:gdLst>
                  <a:gd name="T0" fmla="*/ 11 w 40"/>
                  <a:gd name="T1" fmla="*/ 9 h 41"/>
                  <a:gd name="T2" fmla="*/ 40 w 40"/>
                  <a:gd name="T3" fmla="*/ 4 h 41"/>
                  <a:gd name="T4" fmla="*/ 29 w 40"/>
                  <a:gd name="T5" fmla="*/ 32 h 41"/>
                  <a:gd name="T6" fmla="*/ 0 w 40"/>
                  <a:gd name="T7" fmla="*/ 37 h 41"/>
                  <a:gd name="T8" fmla="*/ 11 w 40"/>
                  <a:gd name="T9" fmla="*/ 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1">
                    <a:moveTo>
                      <a:pt x="11" y="9"/>
                    </a:moveTo>
                    <a:cubicBezTo>
                      <a:pt x="22" y="0"/>
                      <a:pt x="40" y="4"/>
                      <a:pt x="40" y="4"/>
                    </a:cubicBezTo>
                    <a:cubicBezTo>
                      <a:pt x="40" y="4"/>
                      <a:pt x="40" y="23"/>
                      <a:pt x="29" y="32"/>
                    </a:cubicBezTo>
                    <a:cubicBezTo>
                      <a:pt x="19" y="41"/>
                      <a:pt x="0" y="37"/>
                      <a:pt x="0" y="37"/>
                    </a:cubicBezTo>
                    <a:cubicBezTo>
                      <a:pt x="0" y="37"/>
                      <a:pt x="0" y="18"/>
                      <a:pt x="11" y="9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0" name="íS1îďê"/>
              <p:cNvSpPr/>
              <p:nvPr/>
            </p:nvSpPr>
            <p:spPr bwMode="auto">
              <a:xfrm>
                <a:off x="4178" y="205"/>
                <a:ext cx="70" cy="70"/>
              </a:xfrm>
              <a:custGeom>
                <a:avLst/>
                <a:gdLst>
                  <a:gd name="T0" fmla="*/ 11 w 41"/>
                  <a:gd name="T1" fmla="*/ 9 h 41"/>
                  <a:gd name="T2" fmla="*/ 40 w 41"/>
                  <a:gd name="T3" fmla="*/ 4 h 41"/>
                  <a:gd name="T4" fmla="*/ 30 w 41"/>
                  <a:gd name="T5" fmla="*/ 32 h 41"/>
                  <a:gd name="T6" fmla="*/ 1 w 41"/>
                  <a:gd name="T7" fmla="*/ 37 h 41"/>
                  <a:gd name="T8" fmla="*/ 11 w 41"/>
                  <a:gd name="T9" fmla="*/ 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11" y="9"/>
                    </a:moveTo>
                    <a:cubicBezTo>
                      <a:pt x="22" y="0"/>
                      <a:pt x="40" y="4"/>
                      <a:pt x="40" y="4"/>
                    </a:cubicBezTo>
                    <a:cubicBezTo>
                      <a:pt x="40" y="4"/>
                      <a:pt x="41" y="23"/>
                      <a:pt x="30" y="32"/>
                    </a:cubicBezTo>
                    <a:cubicBezTo>
                      <a:pt x="19" y="41"/>
                      <a:pt x="1" y="37"/>
                      <a:pt x="1" y="37"/>
                    </a:cubicBezTo>
                    <a:cubicBezTo>
                      <a:pt x="1" y="37"/>
                      <a:pt x="0" y="18"/>
                      <a:pt x="11" y="9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1" name="îš1ïḓe"/>
              <p:cNvSpPr/>
              <p:nvPr/>
            </p:nvSpPr>
            <p:spPr bwMode="auto">
              <a:xfrm>
                <a:off x="3920" y="316"/>
                <a:ext cx="68" cy="70"/>
              </a:xfrm>
              <a:custGeom>
                <a:avLst/>
                <a:gdLst>
                  <a:gd name="T0" fmla="*/ 10 w 40"/>
                  <a:gd name="T1" fmla="*/ 9 h 41"/>
                  <a:gd name="T2" fmla="*/ 40 w 40"/>
                  <a:gd name="T3" fmla="*/ 4 h 41"/>
                  <a:gd name="T4" fmla="*/ 29 w 40"/>
                  <a:gd name="T5" fmla="*/ 32 h 41"/>
                  <a:gd name="T6" fmla="*/ 0 w 40"/>
                  <a:gd name="T7" fmla="*/ 37 h 41"/>
                  <a:gd name="T8" fmla="*/ 10 w 40"/>
                  <a:gd name="T9" fmla="*/ 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1">
                    <a:moveTo>
                      <a:pt x="10" y="9"/>
                    </a:moveTo>
                    <a:cubicBezTo>
                      <a:pt x="21" y="0"/>
                      <a:pt x="40" y="4"/>
                      <a:pt x="40" y="4"/>
                    </a:cubicBezTo>
                    <a:cubicBezTo>
                      <a:pt x="40" y="4"/>
                      <a:pt x="40" y="23"/>
                      <a:pt x="29" y="32"/>
                    </a:cubicBezTo>
                    <a:cubicBezTo>
                      <a:pt x="18" y="41"/>
                      <a:pt x="0" y="37"/>
                      <a:pt x="0" y="37"/>
                    </a:cubicBezTo>
                    <a:cubicBezTo>
                      <a:pt x="0" y="37"/>
                      <a:pt x="0" y="19"/>
                      <a:pt x="10" y="9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2" name="ïṧḻíďê"/>
              <p:cNvSpPr/>
              <p:nvPr/>
            </p:nvSpPr>
            <p:spPr bwMode="auto">
              <a:xfrm>
                <a:off x="3997" y="2"/>
                <a:ext cx="66" cy="75"/>
              </a:xfrm>
              <a:custGeom>
                <a:avLst/>
                <a:gdLst>
                  <a:gd name="T0" fmla="*/ 32 w 39"/>
                  <a:gd name="T1" fmla="*/ 14 h 44"/>
                  <a:gd name="T2" fmla="*/ 33 w 39"/>
                  <a:gd name="T3" fmla="*/ 44 h 44"/>
                  <a:gd name="T4" fmla="*/ 7 w 39"/>
                  <a:gd name="T5" fmla="*/ 29 h 44"/>
                  <a:gd name="T6" fmla="*/ 6 w 39"/>
                  <a:gd name="T7" fmla="*/ 0 h 44"/>
                  <a:gd name="T8" fmla="*/ 32 w 39"/>
                  <a:gd name="T9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4">
                    <a:moveTo>
                      <a:pt x="32" y="14"/>
                    </a:moveTo>
                    <a:cubicBezTo>
                      <a:pt x="39" y="26"/>
                      <a:pt x="33" y="44"/>
                      <a:pt x="33" y="44"/>
                    </a:cubicBezTo>
                    <a:cubicBezTo>
                      <a:pt x="33" y="44"/>
                      <a:pt x="14" y="41"/>
                      <a:pt x="7" y="29"/>
                    </a:cubicBezTo>
                    <a:cubicBezTo>
                      <a:pt x="0" y="17"/>
                      <a:pt x="6" y="0"/>
                      <a:pt x="6" y="0"/>
                    </a:cubicBezTo>
                    <a:cubicBezTo>
                      <a:pt x="6" y="0"/>
                      <a:pt x="25" y="2"/>
                      <a:pt x="32" y="14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3" name="îṥļíḑè"/>
              <p:cNvSpPr/>
              <p:nvPr/>
            </p:nvSpPr>
            <p:spPr bwMode="auto">
              <a:xfrm>
                <a:off x="4662" y="272"/>
                <a:ext cx="71" cy="68"/>
              </a:xfrm>
              <a:custGeom>
                <a:avLst/>
                <a:gdLst>
                  <a:gd name="T0" fmla="*/ 29 w 41"/>
                  <a:gd name="T1" fmla="*/ 32 h 40"/>
                  <a:gd name="T2" fmla="*/ 0 w 41"/>
                  <a:gd name="T3" fmla="*/ 35 h 40"/>
                  <a:gd name="T4" fmla="*/ 12 w 41"/>
                  <a:gd name="T5" fmla="*/ 8 h 40"/>
                  <a:gd name="T6" fmla="*/ 41 w 41"/>
                  <a:gd name="T7" fmla="*/ 5 h 40"/>
                  <a:gd name="T8" fmla="*/ 29 w 41"/>
                  <a:gd name="T9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0">
                    <a:moveTo>
                      <a:pt x="29" y="32"/>
                    </a:moveTo>
                    <a:cubicBezTo>
                      <a:pt x="17" y="40"/>
                      <a:pt x="0" y="35"/>
                      <a:pt x="0" y="35"/>
                    </a:cubicBezTo>
                    <a:cubicBezTo>
                      <a:pt x="0" y="35"/>
                      <a:pt x="1" y="17"/>
                      <a:pt x="12" y="8"/>
                    </a:cubicBezTo>
                    <a:cubicBezTo>
                      <a:pt x="24" y="0"/>
                      <a:pt x="41" y="5"/>
                      <a:pt x="41" y="5"/>
                    </a:cubicBezTo>
                    <a:cubicBezTo>
                      <a:pt x="41" y="5"/>
                      <a:pt x="41" y="24"/>
                      <a:pt x="29" y="32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4" name="iṡľîḍê"/>
              <p:cNvSpPr/>
              <p:nvPr/>
            </p:nvSpPr>
            <p:spPr bwMode="auto">
              <a:xfrm>
                <a:off x="4914" y="466"/>
                <a:ext cx="87" cy="57"/>
              </a:xfrm>
              <a:custGeom>
                <a:avLst/>
                <a:gdLst>
                  <a:gd name="T0" fmla="*/ 28 w 51"/>
                  <a:gd name="T1" fmla="*/ 31 h 33"/>
                  <a:gd name="T2" fmla="*/ 0 w 51"/>
                  <a:gd name="T3" fmla="*/ 21 h 33"/>
                  <a:gd name="T4" fmla="*/ 23 w 51"/>
                  <a:gd name="T5" fmla="*/ 2 h 33"/>
                  <a:gd name="T6" fmla="*/ 51 w 51"/>
                  <a:gd name="T7" fmla="*/ 12 h 33"/>
                  <a:gd name="T8" fmla="*/ 28 w 51"/>
                  <a:gd name="T9" fmla="*/ 3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3">
                    <a:moveTo>
                      <a:pt x="28" y="31"/>
                    </a:moveTo>
                    <a:cubicBezTo>
                      <a:pt x="14" y="33"/>
                      <a:pt x="0" y="21"/>
                      <a:pt x="0" y="21"/>
                    </a:cubicBezTo>
                    <a:cubicBezTo>
                      <a:pt x="0" y="21"/>
                      <a:pt x="9" y="5"/>
                      <a:pt x="23" y="2"/>
                    </a:cubicBezTo>
                    <a:cubicBezTo>
                      <a:pt x="37" y="0"/>
                      <a:pt x="51" y="12"/>
                      <a:pt x="51" y="12"/>
                    </a:cubicBezTo>
                    <a:cubicBezTo>
                      <a:pt x="51" y="12"/>
                      <a:pt x="42" y="28"/>
                      <a:pt x="28" y="31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5" name="ïṣḻîḋê"/>
              <p:cNvSpPr/>
              <p:nvPr/>
            </p:nvSpPr>
            <p:spPr bwMode="auto">
              <a:xfrm>
                <a:off x="4668" y="441"/>
                <a:ext cx="70" cy="70"/>
              </a:xfrm>
              <a:custGeom>
                <a:avLst/>
                <a:gdLst>
                  <a:gd name="T0" fmla="*/ 9 w 41"/>
                  <a:gd name="T1" fmla="*/ 11 h 41"/>
                  <a:gd name="T2" fmla="*/ 37 w 41"/>
                  <a:gd name="T3" fmla="*/ 1 h 41"/>
                  <a:gd name="T4" fmla="*/ 32 w 41"/>
                  <a:gd name="T5" fmla="*/ 30 h 41"/>
                  <a:gd name="T6" fmla="*/ 4 w 41"/>
                  <a:gd name="T7" fmla="*/ 40 h 41"/>
                  <a:gd name="T8" fmla="*/ 9 w 41"/>
                  <a:gd name="T9" fmla="*/ 1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9" y="11"/>
                    </a:moveTo>
                    <a:cubicBezTo>
                      <a:pt x="18" y="0"/>
                      <a:pt x="37" y="1"/>
                      <a:pt x="37" y="1"/>
                    </a:cubicBezTo>
                    <a:cubicBezTo>
                      <a:pt x="37" y="1"/>
                      <a:pt x="41" y="19"/>
                      <a:pt x="32" y="30"/>
                    </a:cubicBezTo>
                    <a:cubicBezTo>
                      <a:pt x="23" y="41"/>
                      <a:pt x="4" y="40"/>
                      <a:pt x="4" y="40"/>
                    </a:cubicBezTo>
                    <a:cubicBezTo>
                      <a:pt x="4" y="40"/>
                      <a:pt x="0" y="22"/>
                      <a:pt x="9" y="11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6" name="íṡļídè"/>
              <p:cNvSpPr/>
              <p:nvPr/>
            </p:nvSpPr>
            <p:spPr bwMode="auto">
              <a:xfrm>
                <a:off x="4568" y="412"/>
                <a:ext cx="60" cy="85"/>
              </a:xfrm>
              <a:custGeom>
                <a:avLst/>
                <a:gdLst>
                  <a:gd name="T0" fmla="*/ 3 w 35"/>
                  <a:gd name="T1" fmla="*/ 22 h 50"/>
                  <a:gd name="T2" fmla="*/ 23 w 35"/>
                  <a:gd name="T3" fmla="*/ 0 h 50"/>
                  <a:gd name="T4" fmla="*/ 32 w 35"/>
                  <a:gd name="T5" fmla="*/ 28 h 50"/>
                  <a:gd name="T6" fmla="*/ 12 w 35"/>
                  <a:gd name="T7" fmla="*/ 50 h 50"/>
                  <a:gd name="T8" fmla="*/ 3 w 35"/>
                  <a:gd name="T9" fmla="*/ 2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0">
                    <a:moveTo>
                      <a:pt x="3" y="22"/>
                    </a:moveTo>
                    <a:cubicBezTo>
                      <a:pt x="6" y="8"/>
                      <a:pt x="23" y="0"/>
                      <a:pt x="23" y="0"/>
                    </a:cubicBezTo>
                    <a:cubicBezTo>
                      <a:pt x="23" y="0"/>
                      <a:pt x="35" y="14"/>
                      <a:pt x="32" y="28"/>
                    </a:cubicBezTo>
                    <a:cubicBezTo>
                      <a:pt x="29" y="42"/>
                      <a:pt x="12" y="50"/>
                      <a:pt x="12" y="50"/>
                    </a:cubicBezTo>
                    <a:cubicBezTo>
                      <a:pt x="12" y="50"/>
                      <a:pt x="0" y="36"/>
                      <a:pt x="3" y="22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7" name="ïṧļiḑê"/>
              <p:cNvSpPr/>
              <p:nvPr/>
            </p:nvSpPr>
            <p:spPr bwMode="auto">
              <a:xfrm>
                <a:off x="4621" y="536"/>
                <a:ext cx="81" cy="65"/>
              </a:xfrm>
              <a:custGeom>
                <a:avLst/>
                <a:gdLst>
                  <a:gd name="T0" fmla="*/ 30 w 47"/>
                  <a:gd name="T1" fmla="*/ 6 h 38"/>
                  <a:gd name="T2" fmla="*/ 47 w 47"/>
                  <a:gd name="T3" fmla="*/ 30 h 38"/>
                  <a:gd name="T4" fmla="*/ 18 w 47"/>
                  <a:gd name="T5" fmla="*/ 33 h 38"/>
                  <a:gd name="T6" fmla="*/ 0 w 47"/>
                  <a:gd name="T7" fmla="*/ 9 h 38"/>
                  <a:gd name="T8" fmla="*/ 30 w 47"/>
                  <a:gd name="T9" fmla="*/ 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8">
                    <a:moveTo>
                      <a:pt x="30" y="6"/>
                    </a:moveTo>
                    <a:cubicBezTo>
                      <a:pt x="43" y="12"/>
                      <a:pt x="47" y="30"/>
                      <a:pt x="47" y="30"/>
                    </a:cubicBezTo>
                    <a:cubicBezTo>
                      <a:pt x="47" y="30"/>
                      <a:pt x="31" y="38"/>
                      <a:pt x="18" y="33"/>
                    </a:cubicBezTo>
                    <a:cubicBezTo>
                      <a:pt x="5" y="27"/>
                      <a:pt x="0" y="9"/>
                      <a:pt x="0" y="9"/>
                    </a:cubicBezTo>
                    <a:cubicBezTo>
                      <a:pt x="0" y="9"/>
                      <a:pt x="17" y="0"/>
                      <a:pt x="30" y="6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8" name="îṡḷíďe"/>
              <p:cNvSpPr/>
              <p:nvPr/>
            </p:nvSpPr>
            <p:spPr bwMode="auto">
              <a:xfrm>
                <a:off x="4739" y="504"/>
                <a:ext cx="81" cy="65"/>
              </a:xfrm>
              <a:custGeom>
                <a:avLst/>
                <a:gdLst>
                  <a:gd name="T0" fmla="*/ 29 w 47"/>
                  <a:gd name="T1" fmla="*/ 6 h 38"/>
                  <a:gd name="T2" fmla="*/ 47 w 47"/>
                  <a:gd name="T3" fmla="*/ 29 h 38"/>
                  <a:gd name="T4" fmla="*/ 18 w 47"/>
                  <a:gd name="T5" fmla="*/ 32 h 38"/>
                  <a:gd name="T6" fmla="*/ 0 w 47"/>
                  <a:gd name="T7" fmla="*/ 9 h 38"/>
                  <a:gd name="T8" fmla="*/ 29 w 47"/>
                  <a:gd name="T9" fmla="*/ 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8">
                    <a:moveTo>
                      <a:pt x="29" y="6"/>
                    </a:moveTo>
                    <a:cubicBezTo>
                      <a:pt x="42" y="11"/>
                      <a:pt x="47" y="29"/>
                      <a:pt x="47" y="29"/>
                    </a:cubicBezTo>
                    <a:cubicBezTo>
                      <a:pt x="47" y="29"/>
                      <a:pt x="31" y="38"/>
                      <a:pt x="18" y="32"/>
                    </a:cubicBezTo>
                    <a:cubicBezTo>
                      <a:pt x="5" y="27"/>
                      <a:pt x="0" y="9"/>
                      <a:pt x="0" y="9"/>
                    </a:cubicBezTo>
                    <a:cubicBezTo>
                      <a:pt x="0" y="9"/>
                      <a:pt x="17" y="0"/>
                      <a:pt x="29" y="6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9" name="ïšľîḍé"/>
              <p:cNvSpPr/>
              <p:nvPr/>
            </p:nvSpPr>
            <p:spPr bwMode="auto">
              <a:xfrm>
                <a:off x="4567" y="330"/>
                <a:ext cx="70" cy="70"/>
              </a:xfrm>
              <a:custGeom>
                <a:avLst/>
                <a:gdLst>
                  <a:gd name="T0" fmla="*/ 32 w 41"/>
                  <a:gd name="T1" fmla="*/ 11 h 41"/>
                  <a:gd name="T2" fmla="*/ 38 w 41"/>
                  <a:gd name="T3" fmla="*/ 40 h 41"/>
                  <a:gd name="T4" fmla="*/ 10 w 41"/>
                  <a:gd name="T5" fmla="*/ 30 h 41"/>
                  <a:gd name="T6" fmla="*/ 4 w 41"/>
                  <a:gd name="T7" fmla="*/ 1 h 41"/>
                  <a:gd name="T8" fmla="*/ 32 w 41"/>
                  <a:gd name="T9" fmla="*/ 1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32" y="11"/>
                    </a:moveTo>
                    <a:cubicBezTo>
                      <a:pt x="41" y="21"/>
                      <a:pt x="38" y="40"/>
                      <a:pt x="38" y="40"/>
                    </a:cubicBezTo>
                    <a:cubicBezTo>
                      <a:pt x="38" y="40"/>
                      <a:pt x="19" y="41"/>
                      <a:pt x="10" y="30"/>
                    </a:cubicBezTo>
                    <a:cubicBezTo>
                      <a:pt x="0" y="19"/>
                      <a:pt x="4" y="1"/>
                      <a:pt x="4" y="1"/>
                    </a:cubicBezTo>
                    <a:cubicBezTo>
                      <a:pt x="4" y="1"/>
                      <a:pt x="22" y="0"/>
                      <a:pt x="32" y="11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0" name="îšļide"/>
              <p:cNvSpPr/>
              <p:nvPr/>
            </p:nvSpPr>
            <p:spPr bwMode="auto">
              <a:xfrm>
                <a:off x="4760" y="400"/>
                <a:ext cx="68" cy="73"/>
              </a:xfrm>
              <a:custGeom>
                <a:avLst/>
                <a:gdLst>
                  <a:gd name="T0" fmla="*/ 33 w 40"/>
                  <a:gd name="T1" fmla="*/ 29 h 43"/>
                  <a:gd name="T2" fmla="*/ 7 w 40"/>
                  <a:gd name="T3" fmla="*/ 43 h 43"/>
                  <a:gd name="T4" fmla="*/ 8 w 40"/>
                  <a:gd name="T5" fmla="*/ 14 h 43"/>
                  <a:gd name="T6" fmla="*/ 34 w 40"/>
                  <a:gd name="T7" fmla="*/ 0 h 43"/>
                  <a:gd name="T8" fmla="*/ 33 w 40"/>
                  <a:gd name="T9" fmla="*/ 2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3">
                    <a:moveTo>
                      <a:pt x="33" y="29"/>
                    </a:moveTo>
                    <a:cubicBezTo>
                      <a:pt x="25" y="41"/>
                      <a:pt x="7" y="43"/>
                      <a:pt x="7" y="43"/>
                    </a:cubicBezTo>
                    <a:cubicBezTo>
                      <a:pt x="7" y="43"/>
                      <a:pt x="0" y="26"/>
                      <a:pt x="8" y="14"/>
                    </a:cubicBezTo>
                    <a:cubicBezTo>
                      <a:pt x="16" y="2"/>
                      <a:pt x="34" y="0"/>
                      <a:pt x="34" y="0"/>
                    </a:cubicBezTo>
                    <a:cubicBezTo>
                      <a:pt x="34" y="0"/>
                      <a:pt x="40" y="17"/>
                      <a:pt x="33" y="29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1" name="í$ļiďè"/>
              <p:cNvSpPr/>
              <p:nvPr/>
            </p:nvSpPr>
            <p:spPr bwMode="auto">
              <a:xfrm>
                <a:off x="4288" y="219"/>
                <a:ext cx="70" cy="70"/>
              </a:xfrm>
              <a:custGeom>
                <a:avLst/>
                <a:gdLst>
                  <a:gd name="T0" fmla="*/ 9 w 41"/>
                  <a:gd name="T1" fmla="*/ 30 h 41"/>
                  <a:gd name="T2" fmla="*/ 36 w 41"/>
                  <a:gd name="T3" fmla="*/ 41 h 41"/>
                  <a:gd name="T4" fmla="*/ 32 w 41"/>
                  <a:gd name="T5" fmla="*/ 11 h 41"/>
                  <a:gd name="T6" fmla="*/ 4 w 41"/>
                  <a:gd name="T7" fmla="*/ 0 h 41"/>
                  <a:gd name="T8" fmla="*/ 9 w 41"/>
                  <a:gd name="T9" fmla="*/ 3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9" y="30"/>
                    </a:moveTo>
                    <a:cubicBezTo>
                      <a:pt x="18" y="41"/>
                      <a:pt x="36" y="41"/>
                      <a:pt x="36" y="41"/>
                    </a:cubicBezTo>
                    <a:cubicBezTo>
                      <a:pt x="36" y="41"/>
                      <a:pt x="41" y="22"/>
                      <a:pt x="32" y="11"/>
                    </a:cubicBezTo>
                    <a:cubicBezTo>
                      <a:pt x="23" y="0"/>
                      <a:pt x="4" y="0"/>
                      <a:pt x="4" y="0"/>
                    </a:cubicBezTo>
                    <a:cubicBezTo>
                      <a:pt x="4" y="0"/>
                      <a:pt x="0" y="19"/>
                      <a:pt x="9" y="30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2" name="í$ļíḍê"/>
              <p:cNvSpPr/>
              <p:nvPr/>
            </p:nvSpPr>
            <p:spPr bwMode="auto">
              <a:xfrm>
                <a:off x="4467" y="164"/>
                <a:ext cx="64" cy="84"/>
              </a:xfrm>
              <a:custGeom>
                <a:avLst/>
                <a:gdLst>
                  <a:gd name="T0" fmla="*/ 4 w 37"/>
                  <a:gd name="T1" fmla="*/ 20 h 49"/>
                  <a:gd name="T2" fmla="*/ 10 w 37"/>
                  <a:gd name="T3" fmla="*/ 49 h 49"/>
                  <a:gd name="T4" fmla="*/ 32 w 37"/>
                  <a:gd name="T5" fmla="*/ 29 h 49"/>
                  <a:gd name="T6" fmla="*/ 27 w 37"/>
                  <a:gd name="T7" fmla="*/ 0 h 49"/>
                  <a:gd name="T8" fmla="*/ 4 w 37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49">
                    <a:moveTo>
                      <a:pt x="4" y="20"/>
                    </a:moveTo>
                    <a:cubicBezTo>
                      <a:pt x="0" y="33"/>
                      <a:pt x="10" y="49"/>
                      <a:pt x="10" y="49"/>
                    </a:cubicBezTo>
                    <a:cubicBezTo>
                      <a:pt x="10" y="49"/>
                      <a:pt x="27" y="43"/>
                      <a:pt x="32" y="29"/>
                    </a:cubicBezTo>
                    <a:cubicBezTo>
                      <a:pt x="37" y="16"/>
                      <a:pt x="27" y="0"/>
                      <a:pt x="27" y="0"/>
                    </a:cubicBezTo>
                    <a:cubicBezTo>
                      <a:pt x="27" y="0"/>
                      <a:pt x="9" y="6"/>
                      <a:pt x="4" y="20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3" name="ïsḷîḋê"/>
              <p:cNvSpPr/>
              <p:nvPr/>
            </p:nvSpPr>
            <p:spPr bwMode="auto">
              <a:xfrm>
                <a:off x="4424" y="325"/>
                <a:ext cx="89" cy="53"/>
              </a:xfrm>
              <a:custGeom>
                <a:avLst/>
                <a:gdLst>
                  <a:gd name="T0" fmla="*/ 27 w 52"/>
                  <a:gd name="T1" fmla="*/ 30 h 31"/>
                  <a:gd name="T2" fmla="*/ 52 w 52"/>
                  <a:gd name="T3" fmla="*/ 14 h 31"/>
                  <a:gd name="T4" fmla="*/ 25 w 52"/>
                  <a:gd name="T5" fmla="*/ 1 h 31"/>
                  <a:gd name="T6" fmla="*/ 0 w 52"/>
                  <a:gd name="T7" fmla="*/ 17 h 31"/>
                  <a:gd name="T8" fmla="*/ 27 w 52"/>
                  <a:gd name="T9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1">
                    <a:moveTo>
                      <a:pt x="27" y="30"/>
                    </a:moveTo>
                    <a:cubicBezTo>
                      <a:pt x="41" y="30"/>
                      <a:pt x="52" y="14"/>
                      <a:pt x="52" y="14"/>
                    </a:cubicBezTo>
                    <a:cubicBezTo>
                      <a:pt x="52" y="14"/>
                      <a:pt x="39" y="0"/>
                      <a:pt x="25" y="1"/>
                    </a:cubicBezTo>
                    <a:cubicBezTo>
                      <a:pt x="11" y="2"/>
                      <a:pt x="0" y="17"/>
                      <a:pt x="0" y="17"/>
                    </a:cubicBezTo>
                    <a:cubicBezTo>
                      <a:pt x="0" y="17"/>
                      <a:pt x="13" y="31"/>
                      <a:pt x="27" y="30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4" name="iṥļïḓè"/>
              <p:cNvSpPr/>
              <p:nvPr/>
            </p:nvSpPr>
            <p:spPr bwMode="auto">
              <a:xfrm>
                <a:off x="4443" y="434"/>
                <a:ext cx="88" cy="53"/>
              </a:xfrm>
              <a:custGeom>
                <a:avLst/>
                <a:gdLst>
                  <a:gd name="T0" fmla="*/ 27 w 51"/>
                  <a:gd name="T1" fmla="*/ 30 h 31"/>
                  <a:gd name="T2" fmla="*/ 51 w 51"/>
                  <a:gd name="T3" fmla="*/ 14 h 31"/>
                  <a:gd name="T4" fmla="*/ 25 w 51"/>
                  <a:gd name="T5" fmla="*/ 1 h 31"/>
                  <a:gd name="T6" fmla="*/ 0 w 51"/>
                  <a:gd name="T7" fmla="*/ 17 h 31"/>
                  <a:gd name="T8" fmla="*/ 27 w 51"/>
                  <a:gd name="T9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1">
                    <a:moveTo>
                      <a:pt x="27" y="30"/>
                    </a:moveTo>
                    <a:cubicBezTo>
                      <a:pt x="41" y="29"/>
                      <a:pt x="51" y="14"/>
                      <a:pt x="51" y="14"/>
                    </a:cubicBezTo>
                    <a:cubicBezTo>
                      <a:pt x="51" y="14"/>
                      <a:pt x="39" y="0"/>
                      <a:pt x="25" y="1"/>
                    </a:cubicBezTo>
                    <a:cubicBezTo>
                      <a:pt x="11" y="1"/>
                      <a:pt x="0" y="17"/>
                      <a:pt x="0" y="17"/>
                    </a:cubicBezTo>
                    <a:cubicBezTo>
                      <a:pt x="0" y="17"/>
                      <a:pt x="12" y="31"/>
                      <a:pt x="27" y="30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5" name="íŝ1iďe"/>
              <p:cNvSpPr/>
              <p:nvPr/>
            </p:nvSpPr>
            <p:spPr bwMode="auto">
              <a:xfrm>
                <a:off x="4341" y="325"/>
                <a:ext cx="61" cy="83"/>
              </a:xfrm>
              <a:custGeom>
                <a:avLst/>
                <a:gdLst>
                  <a:gd name="T0" fmla="*/ 32 w 36"/>
                  <a:gd name="T1" fmla="*/ 21 h 49"/>
                  <a:gd name="T2" fmla="*/ 12 w 36"/>
                  <a:gd name="T3" fmla="*/ 0 h 49"/>
                  <a:gd name="T4" fmla="*/ 4 w 36"/>
                  <a:gd name="T5" fmla="*/ 28 h 49"/>
                  <a:gd name="T6" fmla="*/ 25 w 36"/>
                  <a:gd name="T7" fmla="*/ 49 h 49"/>
                  <a:gd name="T8" fmla="*/ 32 w 36"/>
                  <a:gd name="T9" fmla="*/ 2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9">
                    <a:moveTo>
                      <a:pt x="32" y="21"/>
                    </a:moveTo>
                    <a:cubicBezTo>
                      <a:pt x="29" y="7"/>
                      <a:pt x="12" y="0"/>
                      <a:pt x="12" y="0"/>
                    </a:cubicBezTo>
                    <a:cubicBezTo>
                      <a:pt x="12" y="0"/>
                      <a:pt x="0" y="15"/>
                      <a:pt x="4" y="28"/>
                    </a:cubicBezTo>
                    <a:cubicBezTo>
                      <a:pt x="8" y="42"/>
                      <a:pt x="25" y="49"/>
                      <a:pt x="25" y="49"/>
                    </a:cubicBezTo>
                    <a:cubicBezTo>
                      <a:pt x="25" y="49"/>
                      <a:pt x="36" y="35"/>
                      <a:pt x="32" y="21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6" name="îŝḷíḓè"/>
              <p:cNvSpPr/>
              <p:nvPr/>
            </p:nvSpPr>
            <p:spPr bwMode="auto">
              <a:xfrm>
                <a:off x="4389" y="241"/>
                <a:ext cx="59" cy="84"/>
              </a:xfrm>
              <a:custGeom>
                <a:avLst/>
                <a:gdLst>
                  <a:gd name="T0" fmla="*/ 32 w 35"/>
                  <a:gd name="T1" fmla="*/ 21 h 49"/>
                  <a:gd name="T2" fmla="*/ 11 w 35"/>
                  <a:gd name="T3" fmla="*/ 0 h 49"/>
                  <a:gd name="T4" fmla="*/ 3 w 35"/>
                  <a:gd name="T5" fmla="*/ 28 h 49"/>
                  <a:gd name="T6" fmla="*/ 24 w 35"/>
                  <a:gd name="T7" fmla="*/ 49 h 49"/>
                  <a:gd name="T8" fmla="*/ 32 w 35"/>
                  <a:gd name="T9" fmla="*/ 2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9">
                    <a:moveTo>
                      <a:pt x="32" y="21"/>
                    </a:moveTo>
                    <a:cubicBezTo>
                      <a:pt x="28" y="7"/>
                      <a:pt x="11" y="0"/>
                      <a:pt x="11" y="0"/>
                    </a:cubicBezTo>
                    <a:cubicBezTo>
                      <a:pt x="11" y="0"/>
                      <a:pt x="0" y="14"/>
                      <a:pt x="3" y="28"/>
                    </a:cubicBezTo>
                    <a:cubicBezTo>
                      <a:pt x="7" y="42"/>
                      <a:pt x="24" y="49"/>
                      <a:pt x="24" y="49"/>
                    </a:cubicBezTo>
                    <a:cubicBezTo>
                      <a:pt x="24" y="49"/>
                      <a:pt x="35" y="34"/>
                      <a:pt x="32" y="21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7" name="íṩľíďê"/>
              <p:cNvSpPr/>
              <p:nvPr/>
            </p:nvSpPr>
            <p:spPr bwMode="auto">
              <a:xfrm>
                <a:off x="4724" y="583"/>
                <a:ext cx="60" cy="85"/>
              </a:xfrm>
              <a:custGeom>
                <a:avLst/>
                <a:gdLst>
                  <a:gd name="T0" fmla="*/ 32 w 35"/>
                  <a:gd name="T1" fmla="*/ 21 h 50"/>
                  <a:gd name="T2" fmla="*/ 11 w 35"/>
                  <a:gd name="T3" fmla="*/ 0 h 50"/>
                  <a:gd name="T4" fmla="*/ 4 w 35"/>
                  <a:gd name="T5" fmla="*/ 29 h 50"/>
                  <a:gd name="T6" fmla="*/ 24 w 35"/>
                  <a:gd name="T7" fmla="*/ 50 h 50"/>
                  <a:gd name="T8" fmla="*/ 32 w 35"/>
                  <a:gd name="T9" fmla="*/ 2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0">
                    <a:moveTo>
                      <a:pt x="32" y="21"/>
                    </a:moveTo>
                    <a:cubicBezTo>
                      <a:pt x="28" y="8"/>
                      <a:pt x="11" y="0"/>
                      <a:pt x="11" y="0"/>
                    </a:cubicBezTo>
                    <a:cubicBezTo>
                      <a:pt x="11" y="0"/>
                      <a:pt x="0" y="15"/>
                      <a:pt x="4" y="29"/>
                    </a:cubicBezTo>
                    <a:cubicBezTo>
                      <a:pt x="7" y="42"/>
                      <a:pt x="24" y="50"/>
                      <a:pt x="24" y="50"/>
                    </a:cubicBezTo>
                    <a:cubicBezTo>
                      <a:pt x="24" y="50"/>
                      <a:pt x="35" y="35"/>
                      <a:pt x="32" y="21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8" name="îṣľîḓè"/>
              <p:cNvSpPr/>
              <p:nvPr/>
            </p:nvSpPr>
            <p:spPr bwMode="auto">
              <a:xfrm>
                <a:off x="3915" y="132"/>
                <a:ext cx="61" cy="83"/>
              </a:xfrm>
              <a:custGeom>
                <a:avLst/>
                <a:gdLst>
                  <a:gd name="T0" fmla="*/ 32 w 36"/>
                  <a:gd name="T1" fmla="*/ 21 h 49"/>
                  <a:gd name="T2" fmla="*/ 11 w 36"/>
                  <a:gd name="T3" fmla="*/ 0 h 49"/>
                  <a:gd name="T4" fmla="*/ 4 w 36"/>
                  <a:gd name="T5" fmla="*/ 28 h 49"/>
                  <a:gd name="T6" fmla="*/ 24 w 36"/>
                  <a:gd name="T7" fmla="*/ 49 h 49"/>
                  <a:gd name="T8" fmla="*/ 32 w 36"/>
                  <a:gd name="T9" fmla="*/ 2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9">
                    <a:moveTo>
                      <a:pt x="32" y="21"/>
                    </a:moveTo>
                    <a:cubicBezTo>
                      <a:pt x="28" y="7"/>
                      <a:pt x="11" y="0"/>
                      <a:pt x="11" y="0"/>
                    </a:cubicBezTo>
                    <a:cubicBezTo>
                      <a:pt x="11" y="0"/>
                      <a:pt x="0" y="15"/>
                      <a:pt x="4" y="28"/>
                    </a:cubicBezTo>
                    <a:cubicBezTo>
                      <a:pt x="7" y="42"/>
                      <a:pt x="24" y="49"/>
                      <a:pt x="24" y="49"/>
                    </a:cubicBezTo>
                    <a:cubicBezTo>
                      <a:pt x="24" y="49"/>
                      <a:pt x="36" y="34"/>
                      <a:pt x="32" y="21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9" name="ïşļîḋé"/>
              <p:cNvSpPr/>
              <p:nvPr/>
            </p:nvSpPr>
            <p:spPr bwMode="auto">
              <a:xfrm>
                <a:off x="4527" y="234"/>
                <a:ext cx="81" cy="65"/>
              </a:xfrm>
              <a:custGeom>
                <a:avLst/>
                <a:gdLst>
                  <a:gd name="T0" fmla="*/ 18 w 47"/>
                  <a:gd name="T1" fmla="*/ 6 h 38"/>
                  <a:gd name="T2" fmla="*/ 0 w 47"/>
                  <a:gd name="T3" fmla="*/ 29 h 38"/>
                  <a:gd name="T4" fmla="*/ 29 w 47"/>
                  <a:gd name="T5" fmla="*/ 33 h 38"/>
                  <a:gd name="T6" fmla="*/ 47 w 47"/>
                  <a:gd name="T7" fmla="*/ 9 h 38"/>
                  <a:gd name="T8" fmla="*/ 18 w 47"/>
                  <a:gd name="T9" fmla="*/ 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8">
                    <a:moveTo>
                      <a:pt x="18" y="6"/>
                    </a:moveTo>
                    <a:cubicBezTo>
                      <a:pt x="5" y="11"/>
                      <a:pt x="0" y="29"/>
                      <a:pt x="0" y="29"/>
                    </a:cubicBezTo>
                    <a:cubicBezTo>
                      <a:pt x="0" y="29"/>
                      <a:pt x="16" y="38"/>
                      <a:pt x="29" y="33"/>
                    </a:cubicBezTo>
                    <a:cubicBezTo>
                      <a:pt x="42" y="27"/>
                      <a:pt x="47" y="9"/>
                      <a:pt x="47" y="9"/>
                    </a:cubicBezTo>
                    <a:cubicBezTo>
                      <a:pt x="47" y="9"/>
                      <a:pt x="31" y="0"/>
                      <a:pt x="18" y="6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0" name="íṥļiḓè"/>
              <p:cNvSpPr/>
              <p:nvPr/>
            </p:nvSpPr>
            <p:spPr bwMode="auto">
              <a:xfrm>
                <a:off x="5256" y="1696"/>
                <a:ext cx="52" cy="87"/>
              </a:xfrm>
              <a:custGeom>
                <a:avLst/>
                <a:gdLst>
                  <a:gd name="T0" fmla="*/ 1 w 30"/>
                  <a:gd name="T1" fmla="*/ 26 h 51"/>
                  <a:gd name="T2" fmla="*/ 14 w 30"/>
                  <a:gd name="T3" fmla="*/ 0 h 51"/>
                  <a:gd name="T4" fmla="*/ 30 w 30"/>
                  <a:gd name="T5" fmla="*/ 25 h 51"/>
                  <a:gd name="T6" fmla="*/ 16 w 30"/>
                  <a:gd name="T7" fmla="*/ 51 h 51"/>
                  <a:gd name="T8" fmla="*/ 1 w 30"/>
                  <a:gd name="T9" fmla="*/ 2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51">
                    <a:moveTo>
                      <a:pt x="1" y="26"/>
                    </a:moveTo>
                    <a:cubicBezTo>
                      <a:pt x="0" y="12"/>
                      <a:pt x="14" y="0"/>
                      <a:pt x="14" y="0"/>
                    </a:cubicBezTo>
                    <a:cubicBezTo>
                      <a:pt x="14" y="0"/>
                      <a:pt x="29" y="11"/>
                      <a:pt x="30" y="25"/>
                    </a:cubicBezTo>
                    <a:cubicBezTo>
                      <a:pt x="30" y="39"/>
                      <a:pt x="16" y="51"/>
                      <a:pt x="16" y="51"/>
                    </a:cubicBezTo>
                    <a:cubicBezTo>
                      <a:pt x="16" y="51"/>
                      <a:pt x="1" y="40"/>
                      <a:pt x="1" y="26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1" name="íśľíḑê"/>
              <p:cNvSpPr/>
              <p:nvPr/>
            </p:nvSpPr>
            <p:spPr bwMode="auto">
              <a:xfrm>
                <a:off x="5405" y="1601"/>
                <a:ext cx="77" cy="66"/>
              </a:xfrm>
              <a:custGeom>
                <a:avLst/>
                <a:gdLst>
                  <a:gd name="T0" fmla="*/ 15 w 45"/>
                  <a:gd name="T1" fmla="*/ 32 h 39"/>
                  <a:gd name="T2" fmla="*/ 0 w 45"/>
                  <a:gd name="T3" fmla="*/ 7 h 39"/>
                  <a:gd name="T4" fmla="*/ 30 w 45"/>
                  <a:gd name="T5" fmla="*/ 7 h 39"/>
                  <a:gd name="T6" fmla="*/ 45 w 45"/>
                  <a:gd name="T7" fmla="*/ 32 h 39"/>
                  <a:gd name="T8" fmla="*/ 15 w 45"/>
                  <a:gd name="T9" fmla="*/ 3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9">
                    <a:moveTo>
                      <a:pt x="15" y="32"/>
                    </a:moveTo>
                    <a:cubicBezTo>
                      <a:pt x="3" y="25"/>
                      <a:pt x="0" y="7"/>
                      <a:pt x="0" y="7"/>
                    </a:cubicBezTo>
                    <a:cubicBezTo>
                      <a:pt x="0" y="7"/>
                      <a:pt x="17" y="0"/>
                      <a:pt x="30" y="7"/>
                    </a:cubicBezTo>
                    <a:cubicBezTo>
                      <a:pt x="42" y="14"/>
                      <a:pt x="45" y="32"/>
                      <a:pt x="45" y="32"/>
                    </a:cubicBezTo>
                    <a:cubicBezTo>
                      <a:pt x="45" y="32"/>
                      <a:pt x="28" y="39"/>
                      <a:pt x="15" y="32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2" name="iṩlíḋé"/>
              <p:cNvSpPr/>
              <p:nvPr/>
            </p:nvSpPr>
            <p:spPr bwMode="auto">
              <a:xfrm>
                <a:off x="5290" y="1508"/>
                <a:ext cx="71" cy="70"/>
              </a:xfrm>
              <a:custGeom>
                <a:avLst/>
                <a:gdLst>
                  <a:gd name="T0" fmla="*/ 11 w 41"/>
                  <a:gd name="T1" fmla="*/ 9 h 41"/>
                  <a:gd name="T2" fmla="*/ 41 w 41"/>
                  <a:gd name="T3" fmla="*/ 5 h 41"/>
                  <a:gd name="T4" fmla="*/ 30 w 41"/>
                  <a:gd name="T5" fmla="*/ 32 h 41"/>
                  <a:gd name="T6" fmla="*/ 0 w 41"/>
                  <a:gd name="T7" fmla="*/ 37 h 41"/>
                  <a:gd name="T8" fmla="*/ 11 w 41"/>
                  <a:gd name="T9" fmla="*/ 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11" y="9"/>
                    </a:moveTo>
                    <a:cubicBezTo>
                      <a:pt x="23" y="0"/>
                      <a:pt x="41" y="5"/>
                      <a:pt x="41" y="5"/>
                    </a:cubicBezTo>
                    <a:cubicBezTo>
                      <a:pt x="41" y="5"/>
                      <a:pt x="41" y="23"/>
                      <a:pt x="30" y="32"/>
                    </a:cubicBezTo>
                    <a:cubicBezTo>
                      <a:pt x="18" y="41"/>
                      <a:pt x="0" y="37"/>
                      <a:pt x="0" y="37"/>
                    </a:cubicBezTo>
                    <a:cubicBezTo>
                      <a:pt x="0" y="37"/>
                      <a:pt x="0" y="18"/>
                      <a:pt x="11" y="9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3" name="îṧļïḋe"/>
              <p:cNvSpPr/>
              <p:nvPr/>
            </p:nvSpPr>
            <p:spPr bwMode="auto">
              <a:xfrm>
                <a:off x="5371" y="1442"/>
                <a:ext cx="68" cy="70"/>
              </a:xfrm>
              <a:custGeom>
                <a:avLst/>
                <a:gdLst>
                  <a:gd name="T0" fmla="*/ 11 w 40"/>
                  <a:gd name="T1" fmla="*/ 9 h 41"/>
                  <a:gd name="T2" fmla="*/ 40 w 40"/>
                  <a:gd name="T3" fmla="*/ 4 h 41"/>
                  <a:gd name="T4" fmla="*/ 29 w 40"/>
                  <a:gd name="T5" fmla="*/ 32 h 41"/>
                  <a:gd name="T6" fmla="*/ 0 w 40"/>
                  <a:gd name="T7" fmla="*/ 36 h 41"/>
                  <a:gd name="T8" fmla="*/ 11 w 40"/>
                  <a:gd name="T9" fmla="*/ 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1">
                    <a:moveTo>
                      <a:pt x="11" y="9"/>
                    </a:moveTo>
                    <a:cubicBezTo>
                      <a:pt x="22" y="0"/>
                      <a:pt x="40" y="4"/>
                      <a:pt x="40" y="4"/>
                    </a:cubicBezTo>
                    <a:cubicBezTo>
                      <a:pt x="40" y="4"/>
                      <a:pt x="40" y="23"/>
                      <a:pt x="29" y="32"/>
                    </a:cubicBezTo>
                    <a:cubicBezTo>
                      <a:pt x="18" y="41"/>
                      <a:pt x="0" y="36"/>
                      <a:pt x="0" y="36"/>
                    </a:cubicBezTo>
                    <a:cubicBezTo>
                      <a:pt x="0" y="36"/>
                      <a:pt x="0" y="18"/>
                      <a:pt x="11" y="9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4" name="ïŝḻîḋê"/>
              <p:cNvSpPr/>
              <p:nvPr/>
            </p:nvSpPr>
            <p:spPr bwMode="auto">
              <a:xfrm>
                <a:off x="5208" y="1558"/>
                <a:ext cx="67" cy="77"/>
              </a:xfrm>
              <a:custGeom>
                <a:avLst/>
                <a:gdLst>
                  <a:gd name="T0" fmla="*/ 33 w 39"/>
                  <a:gd name="T1" fmla="*/ 16 h 45"/>
                  <a:gd name="T2" fmla="*/ 31 w 39"/>
                  <a:gd name="T3" fmla="*/ 45 h 45"/>
                  <a:gd name="T4" fmla="*/ 7 w 39"/>
                  <a:gd name="T5" fmla="*/ 29 h 45"/>
                  <a:gd name="T6" fmla="*/ 8 w 39"/>
                  <a:gd name="T7" fmla="*/ 0 h 45"/>
                  <a:gd name="T8" fmla="*/ 33 w 39"/>
                  <a:gd name="T9" fmla="*/ 16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5">
                    <a:moveTo>
                      <a:pt x="33" y="16"/>
                    </a:moveTo>
                    <a:cubicBezTo>
                      <a:pt x="39" y="29"/>
                      <a:pt x="31" y="45"/>
                      <a:pt x="31" y="45"/>
                    </a:cubicBezTo>
                    <a:cubicBezTo>
                      <a:pt x="31" y="45"/>
                      <a:pt x="13" y="42"/>
                      <a:pt x="7" y="29"/>
                    </a:cubicBezTo>
                    <a:cubicBezTo>
                      <a:pt x="0" y="16"/>
                      <a:pt x="8" y="0"/>
                      <a:pt x="8" y="0"/>
                    </a:cubicBezTo>
                    <a:cubicBezTo>
                      <a:pt x="8" y="0"/>
                      <a:pt x="27" y="3"/>
                      <a:pt x="33" y="16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5" name="î$ľiďè"/>
              <p:cNvSpPr/>
              <p:nvPr/>
            </p:nvSpPr>
            <p:spPr bwMode="auto">
              <a:xfrm>
                <a:off x="5398" y="1789"/>
                <a:ext cx="67" cy="78"/>
              </a:xfrm>
              <a:custGeom>
                <a:avLst/>
                <a:gdLst>
                  <a:gd name="T0" fmla="*/ 32 w 39"/>
                  <a:gd name="T1" fmla="*/ 17 h 46"/>
                  <a:gd name="T2" fmla="*/ 31 w 39"/>
                  <a:gd name="T3" fmla="*/ 46 h 46"/>
                  <a:gd name="T4" fmla="*/ 6 w 39"/>
                  <a:gd name="T5" fmla="*/ 30 h 46"/>
                  <a:gd name="T6" fmla="*/ 8 w 39"/>
                  <a:gd name="T7" fmla="*/ 0 h 46"/>
                  <a:gd name="T8" fmla="*/ 32 w 39"/>
                  <a:gd name="T9" fmla="*/ 1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6">
                    <a:moveTo>
                      <a:pt x="32" y="17"/>
                    </a:moveTo>
                    <a:cubicBezTo>
                      <a:pt x="39" y="29"/>
                      <a:pt x="31" y="46"/>
                      <a:pt x="31" y="46"/>
                    </a:cubicBezTo>
                    <a:cubicBezTo>
                      <a:pt x="31" y="46"/>
                      <a:pt x="13" y="42"/>
                      <a:pt x="6" y="30"/>
                    </a:cubicBezTo>
                    <a:cubicBezTo>
                      <a:pt x="0" y="17"/>
                      <a:pt x="8" y="0"/>
                      <a:pt x="8" y="0"/>
                    </a:cubicBezTo>
                    <a:cubicBezTo>
                      <a:pt x="8" y="0"/>
                      <a:pt x="26" y="4"/>
                      <a:pt x="32" y="17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6" name="ïSḷiďé"/>
              <p:cNvSpPr/>
              <p:nvPr/>
            </p:nvSpPr>
            <p:spPr bwMode="auto">
              <a:xfrm>
                <a:off x="5390" y="1522"/>
                <a:ext cx="84" cy="62"/>
              </a:xfrm>
              <a:custGeom>
                <a:avLst/>
                <a:gdLst>
                  <a:gd name="T0" fmla="*/ 29 w 49"/>
                  <a:gd name="T1" fmla="*/ 32 h 36"/>
                  <a:gd name="T2" fmla="*/ 0 w 49"/>
                  <a:gd name="T3" fmla="*/ 26 h 36"/>
                  <a:gd name="T4" fmla="*/ 20 w 49"/>
                  <a:gd name="T5" fmla="*/ 4 h 36"/>
                  <a:gd name="T6" fmla="*/ 49 w 49"/>
                  <a:gd name="T7" fmla="*/ 10 h 36"/>
                  <a:gd name="T8" fmla="*/ 29 w 49"/>
                  <a:gd name="T9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36">
                    <a:moveTo>
                      <a:pt x="29" y="32"/>
                    </a:moveTo>
                    <a:cubicBezTo>
                      <a:pt x="15" y="36"/>
                      <a:pt x="0" y="26"/>
                      <a:pt x="0" y="26"/>
                    </a:cubicBezTo>
                    <a:cubicBezTo>
                      <a:pt x="0" y="26"/>
                      <a:pt x="6" y="9"/>
                      <a:pt x="20" y="4"/>
                    </a:cubicBezTo>
                    <a:cubicBezTo>
                      <a:pt x="33" y="0"/>
                      <a:pt x="49" y="10"/>
                      <a:pt x="49" y="10"/>
                    </a:cubicBezTo>
                    <a:cubicBezTo>
                      <a:pt x="49" y="10"/>
                      <a:pt x="42" y="28"/>
                      <a:pt x="29" y="32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7" name="íś1îḑè"/>
              <p:cNvSpPr/>
              <p:nvPr/>
            </p:nvSpPr>
            <p:spPr bwMode="auto">
              <a:xfrm>
                <a:off x="4917" y="811"/>
                <a:ext cx="64" cy="82"/>
              </a:xfrm>
              <a:custGeom>
                <a:avLst/>
                <a:gdLst>
                  <a:gd name="T0" fmla="*/ 33 w 37"/>
                  <a:gd name="T1" fmla="*/ 19 h 48"/>
                  <a:gd name="T2" fmla="*/ 27 w 37"/>
                  <a:gd name="T3" fmla="*/ 48 h 48"/>
                  <a:gd name="T4" fmla="*/ 5 w 37"/>
                  <a:gd name="T5" fmla="*/ 29 h 48"/>
                  <a:gd name="T6" fmla="*/ 11 w 37"/>
                  <a:gd name="T7" fmla="*/ 0 h 48"/>
                  <a:gd name="T8" fmla="*/ 33 w 37"/>
                  <a:gd name="T9" fmla="*/ 19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48">
                    <a:moveTo>
                      <a:pt x="33" y="19"/>
                    </a:moveTo>
                    <a:cubicBezTo>
                      <a:pt x="37" y="33"/>
                      <a:pt x="27" y="48"/>
                      <a:pt x="27" y="48"/>
                    </a:cubicBezTo>
                    <a:cubicBezTo>
                      <a:pt x="27" y="48"/>
                      <a:pt x="10" y="42"/>
                      <a:pt x="5" y="29"/>
                    </a:cubicBezTo>
                    <a:cubicBezTo>
                      <a:pt x="0" y="15"/>
                      <a:pt x="11" y="0"/>
                      <a:pt x="11" y="0"/>
                    </a:cubicBezTo>
                    <a:cubicBezTo>
                      <a:pt x="11" y="0"/>
                      <a:pt x="28" y="6"/>
                      <a:pt x="33" y="19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8" name="iṥļïďè"/>
              <p:cNvSpPr/>
              <p:nvPr/>
            </p:nvSpPr>
            <p:spPr bwMode="auto">
              <a:xfrm>
                <a:off x="4888" y="617"/>
                <a:ext cx="70" cy="68"/>
              </a:xfrm>
              <a:custGeom>
                <a:avLst/>
                <a:gdLst>
                  <a:gd name="T0" fmla="*/ 29 w 41"/>
                  <a:gd name="T1" fmla="*/ 8 h 40"/>
                  <a:gd name="T2" fmla="*/ 41 w 41"/>
                  <a:gd name="T3" fmla="*/ 35 h 40"/>
                  <a:gd name="T4" fmla="*/ 12 w 41"/>
                  <a:gd name="T5" fmla="*/ 32 h 40"/>
                  <a:gd name="T6" fmla="*/ 0 w 41"/>
                  <a:gd name="T7" fmla="*/ 4 h 40"/>
                  <a:gd name="T8" fmla="*/ 29 w 41"/>
                  <a:gd name="T9" fmla="*/ 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0">
                    <a:moveTo>
                      <a:pt x="29" y="8"/>
                    </a:moveTo>
                    <a:cubicBezTo>
                      <a:pt x="41" y="17"/>
                      <a:pt x="41" y="35"/>
                      <a:pt x="41" y="35"/>
                    </a:cubicBezTo>
                    <a:cubicBezTo>
                      <a:pt x="41" y="35"/>
                      <a:pt x="23" y="40"/>
                      <a:pt x="12" y="32"/>
                    </a:cubicBezTo>
                    <a:cubicBezTo>
                      <a:pt x="0" y="23"/>
                      <a:pt x="0" y="4"/>
                      <a:pt x="0" y="4"/>
                    </a:cubicBezTo>
                    <a:cubicBezTo>
                      <a:pt x="0" y="4"/>
                      <a:pt x="18" y="0"/>
                      <a:pt x="29" y="8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9" name="ïṣlíḋe"/>
              <p:cNvSpPr/>
              <p:nvPr/>
            </p:nvSpPr>
            <p:spPr bwMode="auto">
              <a:xfrm>
                <a:off x="4986" y="728"/>
                <a:ext cx="87" cy="53"/>
              </a:xfrm>
              <a:custGeom>
                <a:avLst/>
                <a:gdLst>
                  <a:gd name="T0" fmla="*/ 26 w 51"/>
                  <a:gd name="T1" fmla="*/ 30 h 31"/>
                  <a:gd name="T2" fmla="*/ 0 w 51"/>
                  <a:gd name="T3" fmla="*/ 17 h 31"/>
                  <a:gd name="T4" fmla="*/ 24 w 51"/>
                  <a:gd name="T5" fmla="*/ 1 h 31"/>
                  <a:gd name="T6" fmla="*/ 51 w 51"/>
                  <a:gd name="T7" fmla="*/ 14 h 31"/>
                  <a:gd name="T8" fmla="*/ 26 w 51"/>
                  <a:gd name="T9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1">
                    <a:moveTo>
                      <a:pt x="26" y="30"/>
                    </a:moveTo>
                    <a:cubicBezTo>
                      <a:pt x="12" y="31"/>
                      <a:pt x="0" y="17"/>
                      <a:pt x="0" y="17"/>
                    </a:cubicBezTo>
                    <a:cubicBezTo>
                      <a:pt x="0" y="17"/>
                      <a:pt x="10" y="2"/>
                      <a:pt x="24" y="1"/>
                    </a:cubicBezTo>
                    <a:cubicBezTo>
                      <a:pt x="39" y="0"/>
                      <a:pt x="51" y="14"/>
                      <a:pt x="51" y="14"/>
                    </a:cubicBezTo>
                    <a:cubicBezTo>
                      <a:pt x="51" y="14"/>
                      <a:pt x="40" y="29"/>
                      <a:pt x="26" y="30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0" name="íŝ1íḓè"/>
              <p:cNvSpPr/>
              <p:nvPr/>
            </p:nvSpPr>
            <p:spPr bwMode="auto">
              <a:xfrm>
                <a:off x="5003" y="806"/>
                <a:ext cx="75" cy="67"/>
              </a:xfrm>
              <a:custGeom>
                <a:avLst/>
                <a:gdLst>
                  <a:gd name="T0" fmla="*/ 30 w 44"/>
                  <a:gd name="T1" fmla="*/ 32 h 39"/>
                  <a:gd name="T2" fmla="*/ 0 w 44"/>
                  <a:gd name="T3" fmla="*/ 33 h 39"/>
                  <a:gd name="T4" fmla="*/ 15 w 44"/>
                  <a:gd name="T5" fmla="*/ 7 h 39"/>
                  <a:gd name="T6" fmla="*/ 44 w 44"/>
                  <a:gd name="T7" fmla="*/ 6 h 39"/>
                  <a:gd name="T8" fmla="*/ 30 w 44"/>
                  <a:gd name="T9" fmla="*/ 3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9">
                    <a:moveTo>
                      <a:pt x="30" y="32"/>
                    </a:moveTo>
                    <a:cubicBezTo>
                      <a:pt x="17" y="39"/>
                      <a:pt x="0" y="33"/>
                      <a:pt x="0" y="33"/>
                    </a:cubicBezTo>
                    <a:cubicBezTo>
                      <a:pt x="0" y="33"/>
                      <a:pt x="2" y="14"/>
                      <a:pt x="15" y="7"/>
                    </a:cubicBezTo>
                    <a:cubicBezTo>
                      <a:pt x="27" y="0"/>
                      <a:pt x="44" y="6"/>
                      <a:pt x="44" y="6"/>
                    </a:cubicBezTo>
                    <a:cubicBezTo>
                      <a:pt x="44" y="6"/>
                      <a:pt x="42" y="25"/>
                      <a:pt x="30" y="32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1" name="íšļïḍè"/>
              <p:cNvSpPr/>
              <p:nvPr/>
            </p:nvSpPr>
            <p:spPr bwMode="auto">
              <a:xfrm>
                <a:off x="5090" y="625"/>
                <a:ext cx="64" cy="82"/>
              </a:xfrm>
              <a:custGeom>
                <a:avLst/>
                <a:gdLst>
                  <a:gd name="T0" fmla="*/ 4 w 37"/>
                  <a:gd name="T1" fmla="*/ 29 h 48"/>
                  <a:gd name="T2" fmla="*/ 10 w 37"/>
                  <a:gd name="T3" fmla="*/ 0 h 48"/>
                  <a:gd name="T4" fmla="*/ 32 w 37"/>
                  <a:gd name="T5" fmla="*/ 19 h 48"/>
                  <a:gd name="T6" fmla="*/ 27 w 37"/>
                  <a:gd name="T7" fmla="*/ 48 h 48"/>
                  <a:gd name="T8" fmla="*/ 4 w 37"/>
                  <a:gd name="T9" fmla="*/ 29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48">
                    <a:moveTo>
                      <a:pt x="4" y="29"/>
                    </a:moveTo>
                    <a:cubicBezTo>
                      <a:pt x="0" y="16"/>
                      <a:pt x="10" y="0"/>
                      <a:pt x="10" y="0"/>
                    </a:cubicBezTo>
                    <a:cubicBezTo>
                      <a:pt x="10" y="0"/>
                      <a:pt x="27" y="6"/>
                      <a:pt x="32" y="19"/>
                    </a:cubicBezTo>
                    <a:cubicBezTo>
                      <a:pt x="37" y="33"/>
                      <a:pt x="27" y="48"/>
                      <a:pt x="27" y="48"/>
                    </a:cubicBezTo>
                    <a:cubicBezTo>
                      <a:pt x="27" y="48"/>
                      <a:pt x="9" y="42"/>
                      <a:pt x="4" y="29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2" name="ïṡḻiḍê"/>
              <p:cNvSpPr/>
              <p:nvPr/>
            </p:nvSpPr>
            <p:spPr bwMode="auto">
              <a:xfrm>
                <a:off x="5001" y="629"/>
                <a:ext cx="64" cy="82"/>
              </a:xfrm>
              <a:custGeom>
                <a:avLst/>
                <a:gdLst>
                  <a:gd name="T0" fmla="*/ 5 w 37"/>
                  <a:gd name="T1" fmla="*/ 29 h 48"/>
                  <a:gd name="T2" fmla="*/ 10 w 37"/>
                  <a:gd name="T3" fmla="*/ 0 h 48"/>
                  <a:gd name="T4" fmla="*/ 32 w 37"/>
                  <a:gd name="T5" fmla="*/ 19 h 48"/>
                  <a:gd name="T6" fmla="*/ 27 w 37"/>
                  <a:gd name="T7" fmla="*/ 48 h 48"/>
                  <a:gd name="T8" fmla="*/ 5 w 37"/>
                  <a:gd name="T9" fmla="*/ 29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48">
                    <a:moveTo>
                      <a:pt x="5" y="29"/>
                    </a:moveTo>
                    <a:cubicBezTo>
                      <a:pt x="0" y="15"/>
                      <a:pt x="10" y="0"/>
                      <a:pt x="10" y="0"/>
                    </a:cubicBezTo>
                    <a:cubicBezTo>
                      <a:pt x="10" y="0"/>
                      <a:pt x="28" y="6"/>
                      <a:pt x="32" y="19"/>
                    </a:cubicBezTo>
                    <a:cubicBezTo>
                      <a:pt x="37" y="32"/>
                      <a:pt x="27" y="48"/>
                      <a:pt x="27" y="48"/>
                    </a:cubicBezTo>
                    <a:cubicBezTo>
                      <a:pt x="27" y="48"/>
                      <a:pt x="9" y="42"/>
                      <a:pt x="5" y="29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3" name="iś1îḓé"/>
              <p:cNvSpPr/>
              <p:nvPr/>
            </p:nvSpPr>
            <p:spPr bwMode="auto">
              <a:xfrm>
                <a:off x="5015" y="909"/>
                <a:ext cx="62" cy="84"/>
              </a:xfrm>
              <a:custGeom>
                <a:avLst/>
                <a:gdLst>
                  <a:gd name="T0" fmla="*/ 4 w 36"/>
                  <a:gd name="T1" fmla="*/ 29 h 49"/>
                  <a:gd name="T2" fmla="*/ 10 w 36"/>
                  <a:gd name="T3" fmla="*/ 0 h 49"/>
                  <a:gd name="T4" fmla="*/ 32 w 36"/>
                  <a:gd name="T5" fmla="*/ 20 h 49"/>
                  <a:gd name="T6" fmla="*/ 26 w 36"/>
                  <a:gd name="T7" fmla="*/ 49 h 49"/>
                  <a:gd name="T8" fmla="*/ 4 w 36"/>
                  <a:gd name="T9" fmla="*/ 2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9">
                    <a:moveTo>
                      <a:pt x="4" y="29"/>
                    </a:moveTo>
                    <a:cubicBezTo>
                      <a:pt x="0" y="16"/>
                      <a:pt x="10" y="0"/>
                      <a:pt x="10" y="0"/>
                    </a:cubicBezTo>
                    <a:cubicBezTo>
                      <a:pt x="10" y="0"/>
                      <a:pt x="27" y="6"/>
                      <a:pt x="32" y="20"/>
                    </a:cubicBezTo>
                    <a:cubicBezTo>
                      <a:pt x="36" y="33"/>
                      <a:pt x="26" y="49"/>
                      <a:pt x="26" y="49"/>
                    </a:cubicBezTo>
                    <a:cubicBezTo>
                      <a:pt x="26" y="49"/>
                      <a:pt x="9" y="43"/>
                      <a:pt x="4" y="29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4" name="íṣliḋè"/>
              <p:cNvSpPr/>
              <p:nvPr/>
            </p:nvSpPr>
            <p:spPr bwMode="auto">
              <a:xfrm>
                <a:off x="4892" y="711"/>
                <a:ext cx="85" cy="58"/>
              </a:xfrm>
              <a:custGeom>
                <a:avLst/>
                <a:gdLst>
                  <a:gd name="T0" fmla="*/ 22 w 50"/>
                  <a:gd name="T1" fmla="*/ 3 h 34"/>
                  <a:gd name="T2" fmla="*/ 50 w 50"/>
                  <a:gd name="T3" fmla="*/ 12 h 34"/>
                  <a:gd name="T4" fmla="*/ 28 w 50"/>
                  <a:gd name="T5" fmla="*/ 32 h 34"/>
                  <a:gd name="T6" fmla="*/ 0 w 50"/>
                  <a:gd name="T7" fmla="*/ 22 h 34"/>
                  <a:gd name="T8" fmla="*/ 22 w 50"/>
                  <a:gd name="T9" fmla="*/ 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4">
                    <a:moveTo>
                      <a:pt x="22" y="3"/>
                    </a:moveTo>
                    <a:cubicBezTo>
                      <a:pt x="36" y="0"/>
                      <a:pt x="50" y="12"/>
                      <a:pt x="50" y="12"/>
                    </a:cubicBezTo>
                    <a:cubicBezTo>
                      <a:pt x="50" y="12"/>
                      <a:pt x="42" y="29"/>
                      <a:pt x="28" y="32"/>
                    </a:cubicBezTo>
                    <a:cubicBezTo>
                      <a:pt x="14" y="34"/>
                      <a:pt x="0" y="22"/>
                      <a:pt x="0" y="22"/>
                    </a:cubicBezTo>
                    <a:cubicBezTo>
                      <a:pt x="0" y="22"/>
                      <a:pt x="8" y="5"/>
                      <a:pt x="22" y="3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5" name="ïṩḷîďe"/>
              <p:cNvSpPr/>
              <p:nvPr/>
            </p:nvSpPr>
            <p:spPr bwMode="auto">
              <a:xfrm>
                <a:off x="5429" y="1160"/>
                <a:ext cx="87" cy="53"/>
              </a:xfrm>
              <a:custGeom>
                <a:avLst/>
                <a:gdLst>
                  <a:gd name="T0" fmla="*/ 25 w 51"/>
                  <a:gd name="T1" fmla="*/ 30 h 31"/>
                  <a:gd name="T2" fmla="*/ 0 w 51"/>
                  <a:gd name="T3" fmla="*/ 14 h 31"/>
                  <a:gd name="T4" fmla="*/ 27 w 51"/>
                  <a:gd name="T5" fmla="*/ 1 h 31"/>
                  <a:gd name="T6" fmla="*/ 51 w 51"/>
                  <a:gd name="T7" fmla="*/ 17 h 31"/>
                  <a:gd name="T8" fmla="*/ 25 w 51"/>
                  <a:gd name="T9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1">
                    <a:moveTo>
                      <a:pt x="25" y="30"/>
                    </a:moveTo>
                    <a:cubicBezTo>
                      <a:pt x="11" y="29"/>
                      <a:pt x="0" y="14"/>
                      <a:pt x="0" y="14"/>
                    </a:cubicBezTo>
                    <a:cubicBezTo>
                      <a:pt x="0" y="14"/>
                      <a:pt x="13" y="0"/>
                      <a:pt x="27" y="1"/>
                    </a:cubicBezTo>
                    <a:cubicBezTo>
                      <a:pt x="41" y="2"/>
                      <a:pt x="51" y="17"/>
                      <a:pt x="51" y="17"/>
                    </a:cubicBezTo>
                    <a:cubicBezTo>
                      <a:pt x="51" y="17"/>
                      <a:pt x="39" y="31"/>
                      <a:pt x="25" y="30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6" name="îSľîḋé"/>
              <p:cNvSpPr/>
              <p:nvPr/>
            </p:nvSpPr>
            <p:spPr bwMode="auto">
              <a:xfrm>
                <a:off x="5431" y="1332"/>
                <a:ext cx="75" cy="69"/>
              </a:xfrm>
              <a:custGeom>
                <a:avLst/>
                <a:gdLst>
                  <a:gd name="T0" fmla="*/ 15 w 44"/>
                  <a:gd name="T1" fmla="*/ 33 h 40"/>
                  <a:gd name="T2" fmla="*/ 0 w 44"/>
                  <a:gd name="T3" fmla="*/ 7 h 40"/>
                  <a:gd name="T4" fmla="*/ 29 w 44"/>
                  <a:gd name="T5" fmla="*/ 7 h 40"/>
                  <a:gd name="T6" fmla="*/ 44 w 44"/>
                  <a:gd name="T7" fmla="*/ 32 h 40"/>
                  <a:gd name="T8" fmla="*/ 15 w 44"/>
                  <a:gd name="T9" fmla="*/ 3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0">
                    <a:moveTo>
                      <a:pt x="15" y="33"/>
                    </a:moveTo>
                    <a:cubicBezTo>
                      <a:pt x="2" y="26"/>
                      <a:pt x="0" y="7"/>
                      <a:pt x="0" y="7"/>
                    </a:cubicBezTo>
                    <a:cubicBezTo>
                      <a:pt x="0" y="7"/>
                      <a:pt x="17" y="0"/>
                      <a:pt x="29" y="7"/>
                    </a:cubicBezTo>
                    <a:cubicBezTo>
                      <a:pt x="41" y="14"/>
                      <a:pt x="44" y="32"/>
                      <a:pt x="44" y="32"/>
                    </a:cubicBezTo>
                    <a:cubicBezTo>
                      <a:pt x="44" y="32"/>
                      <a:pt x="27" y="40"/>
                      <a:pt x="15" y="33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7" name="ïS1íďé"/>
              <p:cNvSpPr/>
              <p:nvPr/>
            </p:nvSpPr>
            <p:spPr bwMode="auto">
              <a:xfrm>
                <a:off x="5294" y="1237"/>
                <a:ext cx="85" cy="58"/>
              </a:xfrm>
              <a:custGeom>
                <a:avLst/>
                <a:gdLst>
                  <a:gd name="T0" fmla="*/ 22 w 50"/>
                  <a:gd name="T1" fmla="*/ 3 h 34"/>
                  <a:gd name="T2" fmla="*/ 50 w 50"/>
                  <a:gd name="T3" fmla="*/ 12 h 34"/>
                  <a:gd name="T4" fmla="*/ 28 w 50"/>
                  <a:gd name="T5" fmla="*/ 32 h 34"/>
                  <a:gd name="T6" fmla="*/ 0 w 50"/>
                  <a:gd name="T7" fmla="*/ 22 h 34"/>
                  <a:gd name="T8" fmla="*/ 22 w 50"/>
                  <a:gd name="T9" fmla="*/ 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4">
                    <a:moveTo>
                      <a:pt x="22" y="3"/>
                    </a:moveTo>
                    <a:cubicBezTo>
                      <a:pt x="36" y="0"/>
                      <a:pt x="50" y="12"/>
                      <a:pt x="50" y="12"/>
                    </a:cubicBezTo>
                    <a:cubicBezTo>
                      <a:pt x="50" y="12"/>
                      <a:pt x="42" y="29"/>
                      <a:pt x="28" y="32"/>
                    </a:cubicBezTo>
                    <a:cubicBezTo>
                      <a:pt x="14" y="34"/>
                      <a:pt x="0" y="22"/>
                      <a:pt x="0" y="22"/>
                    </a:cubicBezTo>
                    <a:cubicBezTo>
                      <a:pt x="0" y="22"/>
                      <a:pt x="8" y="6"/>
                      <a:pt x="22" y="3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8" name="îşlíḍê"/>
              <p:cNvSpPr/>
              <p:nvPr/>
            </p:nvSpPr>
            <p:spPr bwMode="auto">
              <a:xfrm>
                <a:off x="5345" y="1689"/>
                <a:ext cx="69" cy="70"/>
              </a:xfrm>
              <a:custGeom>
                <a:avLst/>
                <a:gdLst>
                  <a:gd name="T0" fmla="*/ 11 w 40"/>
                  <a:gd name="T1" fmla="*/ 9 h 41"/>
                  <a:gd name="T2" fmla="*/ 40 w 40"/>
                  <a:gd name="T3" fmla="*/ 5 h 41"/>
                  <a:gd name="T4" fmla="*/ 29 w 40"/>
                  <a:gd name="T5" fmla="*/ 32 h 41"/>
                  <a:gd name="T6" fmla="*/ 0 w 40"/>
                  <a:gd name="T7" fmla="*/ 37 h 41"/>
                  <a:gd name="T8" fmla="*/ 11 w 40"/>
                  <a:gd name="T9" fmla="*/ 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1">
                    <a:moveTo>
                      <a:pt x="11" y="9"/>
                    </a:moveTo>
                    <a:cubicBezTo>
                      <a:pt x="22" y="0"/>
                      <a:pt x="40" y="5"/>
                      <a:pt x="40" y="5"/>
                    </a:cubicBezTo>
                    <a:cubicBezTo>
                      <a:pt x="40" y="5"/>
                      <a:pt x="40" y="23"/>
                      <a:pt x="29" y="32"/>
                    </a:cubicBezTo>
                    <a:cubicBezTo>
                      <a:pt x="18" y="41"/>
                      <a:pt x="0" y="37"/>
                      <a:pt x="0" y="37"/>
                    </a:cubicBezTo>
                    <a:cubicBezTo>
                      <a:pt x="0" y="37"/>
                      <a:pt x="0" y="18"/>
                      <a:pt x="11" y="9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9" name="ïṣḻíde"/>
              <p:cNvSpPr/>
              <p:nvPr/>
            </p:nvSpPr>
            <p:spPr bwMode="auto">
              <a:xfrm>
                <a:off x="5213" y="1274"/>
                <a:ext cx="65" cy="79"/>
              </a:xfrm>
              <a:custGeom>
                <a:avLst/>
                <a:gdLst>
                  <a:gd name="T0" fmla="*/ 32 w 38"/>
                  <a:gd name="T1" fmla="*/ 16 h 46"/>
                  <a:gd name="T2" fmla="*/ 31 w 38"/>
                  <a:gd name="T3" fmla="*/ 46 h 46"/>
                  <a:gd name="T4" fmla="*/ 6 w 38"/>
                  <a:gd name="T5" fmla="*/ 29 h 46"/>
                  <a:gd name="T6" fmla="*/ 7 w 38"/>
                  <a:gd name="T7" fmla="*/ 0 h 46"/>
                  <a:gd name="T8" fmla="*/ 32 w 38"/>
                  <a:gd name="T9" fmla="*/ 1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46">
                    <a:moveTo>
                      <a:pt x="32" y="16"/>
                    </a:moveTo>
                    <a:cubicBezTo>
                      <a:pt x="38" y="29"/>
                      <a:pt x="31" y="46"/>
                      <a:pt x="31" y="46"/>
                    </a:cubicBezTo>
                    <a:cubicBezTo>
                      <a:pt x="31" y="46"/>
                      <a:pt x="12" y="42"/>
                      <a:pt x="6" y="29"/>
                    </a:cubicBezTo>
                    <a:cubicBezTo>
                      <a:pt x="0" y="17"/>
                      <a:pt x="7" y="0"/>
                      <a:pt x="7" y="0"/>
                    </a:cubicBezTo>
                    <a:cubicBezTo>
                      <a:pt x="7" y="0"/>
                      <a:pt x="26" y="3"/>
                      <a:pt x="32" y="16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0" name="iśļidê"/>
              <p:cNvSpPr/>
              <p:nvPr/>
            </p:nvSpPr>
            <p:spPr bwMode="auto">
              <a:xfrm>
                <a:off x="5325" y="1322"/>
                <a:ext cx="66" cy="79"/>
              </a:xfrm>
              <a:custGeom>
                <a:avLst/>
                <a:gdLst>
                  <a:gd name="T0" fmla="*/ 32 w 39"/>
                  <a:gd name="T1" fmla="*/ 17 h 46"/>
                  <a:gd name="T2" fmla="*/ 31 w 39"/>
                  <a:gd name="T3" fmla="*/ 46 h 46"/>
                  <a:gd name="T4" fmla="*/ 6 w 39"/>
                  <a:gd name="T5" fmla="*/ 30 h 46"/>
                  <a:gd name="T6" fmla="*/ 8 w 39"/>
                  <a:gd name="T7" fmla="*/ 0 h 46"/>
                  <a:gd name="T8" fmla="*/ 32 w 39"/>
                  <a:gd name="T9" fmla="*/ 1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6">
                    <a:moveTo>
                      <a:pt x="32" y="17"/>
                    </a:moveTo>
                    <a:cubicBezTo>
                      <a:pt x="39" y="29"/>
                      <a:pt x="31" y="46"/>
                      <a:pt x="31" y="46"/>
                    </a:cubicBezTo>
                    <a:cubicBezTo>
                      <a:pt x="31" y="46"/>
                      <a:pt x="13" y="43"/>
                      <a:pt x="6" y="30"/>
                    </a:cubicBezTo>
                    <a:cubicBezTo>
                      <a:pt x="0" y="17"/>
                      <a:pt x="8" y="0"/>
                      <a:pt x="8" y="0"/>
                    </a:cubicBezTo>
                    <a:cubicBezTo>
                      <a:pt x="8" y="0"/>
                      <a:pt x="26" y="4"/>
                      <a:pt x="32" y="17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1" name="íśļîḍè"/>
              <p:cNvSpPr/>
              <p:nvPr/>
            </p:nvSpPr>
            <p:spPr bwMode="auto">
              <a:xfrm>
                <a:off x="5323" y="1105"/>
                <a:ext cx="53" cy="89"/>
              </a:xfrm>
              <a:custGeom>
                <a:avLst/>
                <a:gdLst>
                  <a:gd name="T0" fmla="*/ 30 w 31"/>
                  <a:gd name="T1" fmla="*/ 26 h 52"/>
                  <a:gd name="T2" fmla="*/ 16 w 31"/>
                  <a:gd name="T3" fmla="*/ 52 h 52"/>
                  <a:gd name="T4" fmla="*/ 1 w 31"/>
                  <a:gd name="T5" fmla="*/ 27 h 52"/>
                  <a:gd name="T6" fmla="*/ 15 w 31"/>
                  <a:gd name="T7" fmla="*/ 0 h 52"/>
                  <a:gd name="T8" fmla="*/ 30 w 31"/>
                  <a:gd name="T9" fmla="*/ 2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52">
                    <a:moveTo>
                      <a:pt x="30" y="26"/>
                    </a:moveTo>
                    <a:cubicBezTo>
                      <a:pt x="31" y="40"/>
                      <a:pt x="16" y="52"/>
                      <a:pt x="16" y="52"/>
                    </a:cubicBezTo>
                    <a:cubicBezTo>
                      <a:pt x="16" y="52"/>
                      <a:pt x="1" y="41"/>
                      <a:pt x="1" y="27"/>
                    </a:cubicBezTo>
                    <a:cubicBezTo>
                      <a:pt x="0" y="12"/>
                      <a:pt x="15" y="0"/>
                      <a:pt x="15" y="0"/>
                    </a:cubicBezTo>
                    <a:cubicBezTo>
                      <a:pt x="15" y="0"/>
                      <a:pt x="30" y="11"/>
                      <a:pt x="30" y="26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2" name="íśḻíďé"/>
              <p:cNvSpPr/>
              <p:nvPr/>
            </p:nvSpPr>
            <p:spPr bwMode="auto">
              <a:xfrm>
                <a:off x="5391" y="1262"/>
                <a:ext cx="84" cy="64"/>
              </a:xfrm>
              <a:custGeom>
                <a:avLst/>
                <a:gdLst>
                  <a:gd name="T0" fmla="*/ 29 w 49"/>
                  <a:gd name="T1" fmla="*/ 33 h 37"/>
                  <a:gd name="T2" fmla="*/ 0 w 49"/>
                  <a:gd name="T3" fmla="*/ 27 h 37"/>
                  <a:gd name="T4" fmla="*/ 20 w 49"/>
                  <a:gd name="T5" fmla="*/ 5 h 37"/>
                  <a:gd name="T6" fmla="*/ 49 w 49"/>
                  <a:gd name="T7" fmla="*/ 11 h 37"/>
                  <a:gd name="T8" fmla="*/ 29 w 49"/>
                  <a:gd name="T9" fmla="*/ 3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37">
                    <a:moveTo>
                      <a:pt x="29" y="33"/>
                    </a:moveTo>
                    <a:cubicBezTo>
                      <a:pt x="15" y="37"/>
                      <a:pt x="0" y="27"/>
                      <a:pt x="0" y="27"/>
                    </a:cubicBezTo>
                    <a:cubicBezTo>
                      <a:pt x="0" y="27"/>
                      <a:pt x="6" y="9"/>
                      <a:pt x="20" y="5"/>
                    </a:cubicBezTo>
                    <a:cubicBezTo>
                      <a:pt x="33" y="0"/>
                      <a:pt x="49" y="11"/>
                      <a:pt x="49" y="11"/>
                    </a:cubicBezTo>
                    <a:cubicBezTo>
                      <a:pt x="49" y="11"/>
                      <a:pt x="42" y="28"/>
                      <a:pt x="29" y="33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3" name="îšļîḍè"/>
              <p:cNvSpPr/>
              <p:nvPr/>
            </p:nvSpPr>
            <p:spPr bwMode="auto">
              <a:xfrm>
                <a:off x="5143" y="842"/>
                <a:ext cx="52" cy="87"/>
              </a:xfrm>
              <a:custGeom>
                <a:avLst/>
                <a:gdLst>
                  <a:gd name="T0" fmla="*/ 0 w 30"/>
                  <a:gd name="T1" fmla="*/ 25 h 51"/>
                  <a:gd name="T2" fmla="*/ 15 w 30"/>
                  <a:gd name="T3" fmla="*/ 51 h 51"/>
                  <a:gd name="T4" fmla="*/ 30 w 30"/>
                  <a:gd name="T5" fmla="*/ 26 h 51"/>
                  <a:gd name="T6" fmla="*/ 15 w 30"/>
                  <a:gd name="T7" fmla="*/ 0 h 51"/>
                  <a:gd name="T8" fmla="*/ 0 w 30"/>
                  <a:gd name="T9" fmla="*/ 25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51">
                    <a:moveTo>
                      <a:pt x="0" y="25"/>
                    </a:moveTo>
                    <a:cubicBezTo>
                      <a:pt x="0" y="39"/>
                      <a:pt x="15" y="51"/>
                      <a:pt x="15" y="51"/>
                    </a:cubicBezTo>
                    <a:cubicBezTo>
                      <a:pt x="15" y="51"/>
                      <a:pt x="29" y="40"/>
                      <a:pt x="30" y="26"/>
                    </a:cubicBezTo>
                    <a:cubicBezTo>
                      <a:pt x="30" y="12"/>
                      <a:pt x="15" y="0"/>
                      <a:pt x="15" y="0"/>
                    </a:cubicBezTo>
                    <a:cubicBezTo>
                      <a:pt x="15" y="0"/>
                      <a:pt x="1" y="11"/>
                      <a:pt x="0" y="25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4" name="iṥ1ïḓe"/>
              <p:cNvSpPr/>
              <p:nvPr/>
            </p:nvSpPr>
            <p:spPr bwMode="auto">
              <a:xfrm>
                <a:off x="5297" y="928"/>
                <a:ext cx="76" cy="66"/>
              </a:xfrm>
              <a:custGeom>
                <a:avLst/>
                <a:gdLst>
                  <a:gd name="T0" fmla="*/ 15 w 44"/>
                  <a:gd name="T1" fmla="*/ 7 h 39"/>
                  <a:gd name="T2" fmla="*/ 0 w 44"/>
                  <a:gd name="T3" fmla="*/ 33 h 39"/>
                  <a:gd name="T4" fmla="*/ 30 w 44"/>
                  <a:gd name="T5" fmla="*/ 32 h 39"/>
                  <a:gd name="T6" fmla="*/ 44 w 44"/>
                  <a:gd name="T7" fmla="*/ 6 h 39"/>
                  <a:gd name="T8" fmla="*/ 15 w 44"/>
                  <a:gd name="T9" fmla="*/ 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9">
                    <a:moveTo>
                      <a:pt x="15" y="7"/>
                    </a:moveTo>
                    <a:cubicBezTo>
                      <a:pt x="2" y="14"/>
                      <a:pt x="0" y="33"/>
                      <a:pt x="0" y="33"/>
                    </a:cubicBezTo>
                    <a:cubicBezTo>
                      <a:pt x="0" y="33"/>
                      <a:pt x="18" y="39"/>
                      <a:pt x="30" y="32"/>
                    </a:cubicBezTo>
                    <a:cubicBezTo>
                      <a:pt x="42" y="24"/>
                      <a:pt x="44" y="6"/>
                      <a:pt x="44" y="6"/>
                    </a:cubicBezTo>
                    <a:cubicBezTo>
                      <a:pt x="44" y="6"/>
                      <a:pt x="27" y="0"/>
                      <a:pt x="15" y="7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5" name="iśḻiḑe"/>
              <p:cNvSpPr/>
              <p:nvPr/>
            </p:nvSpPr>
            <p:spPr bwMode="auto">
              <a:xfrm>
                <a:off x="5184" y="1020"/>
                <a:ext cx="70" cy="68"/>
              </a:xfrm>
              <a:custGeom>
                <a:avLst/>
                <a:gdLst>
                  <a:gd name="T0" fmla="*/ 12 w 41"/>
                  <a:gd name="T1" fmla="*/ 32 h 40"/>
                  <a:gd name="T2" fmla="*/ 41 w 41"/>
                  <a:gd name="T3" fmla="*/ 35 h 40"/>
                  <a:gd name="T4" fmla="*/ 29 w 41"/>
                  <a:gd name="T5" fmla="*/ 8 h 40"/>
                  <a:gd name="T6" fmla="*/ 0 w 41"/>
                  <a:gd name="T7" fmla="*/ 5 h 40"/>
                  <a:gd name="T8" fmla="*/ 12 w 41"/>
                  <a:gd name="T9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0">
                    <a:moveTo>
                      <a:pt x="12" y="32"/>
                    </a:moveTo>
                    <a:cubicBezTo>
                      <a:pt x="24" y="40"/>
                      <a:pt x="41" y="35"/>
                      <a:pt x="41" y="35"/>
                    </a:cubicBezTo>
                    <a:cubicBezTo>
                      <a:pt x="41" y="35"/>
                      <a:pt x="41" y="17"/>
                      <a:pt x="29" y="8"/>
                    </a:cubicBezTo>
                    <a:cubicBezTo>
                      <a:pt x="18" y="0"/>
                      <a:pt x="0" y="5"/>
                      <a:pt x="0" y="5"/>
                    </a:cubicBezTo>
                    <a:cubicBezTo>
                      <a:pt x="0" y="5"/>
                      <a:pt x="1" y="23"/>
                      <a:pt x="12" y="32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6" name="iṣḻiďé"/>
              <p:cNvSpPr/>
              <p:nvPr/>
            </p:nvSpPr>
            <p:spPr bwMode="auto">
              <a:xfrm>
                <a:off x="5130" y="1116"/>
                <a:ext cx="70" cy="68"/>
              </a:xfrm>
              <a:custGeom>
                <a:avLst/>
                <a:gdLst>
                  <a:gd name="T0" fmla="*/ 12 w 41"/>
                  <a:gd name="T1" fmla="*/ 32 h 40"/>
                  <a:gd name="T2" fmla="*/ 41 w 41"/>
                  <a:gd name="T3" fmla="*/ 35 h 40"/>
                  <a:gd name="T4" fmla="*/ 30 w 41"/>
                  <a:gd name="T5" fmla="*/ 8 h 40"/>
                  <a:gd name="T6" fmla="*/ 0 w 41"/>
                  <a:gd name="T7" fmla="*/ 5 h 40"/>
                  <a:gd name="T8" fmla="*/ 12 w 41"/>
                  <a:gd name="T9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0">
                    <a:moveTo>
                      <a:pt x="12" y="32"/>
                    </a:moveTo>
                    <a:cubicBezTo>
                      <a:pt x="24" y="40"/>
                      <a:pt x="41" y="35"/>
                      <a:pt x="41" y="35"/>
                    </a:cubicBezTo>
                    <a:cubicBezTo>
                      <a:pt x="41" y="35"/>
                      <a:pt x="41" y="17"/>
                      <a:pt x="30" y="8"/>
                    </a:cubicBezTo>
                    <a:cubicBezTo>
                      <a:pt x="18" y="0"/>
                      <a:pt x="0" y="5"/>
                      <a:pt x="0" y="5"/>
                    </a:cubicBezTo>
                    <a:cubicBezTo>
                      <a:pt x="0" y="5"/>
                      <a:pt x="1" y="23"/>
                      <a:pt x="12" y="32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7" name="išļïďe"/>
              <p:cNvSpPr/>
              <p:nvPr/>
            </p:nvSpPr>
            <p:spPr bwMode="auto">
              <a:xfrm>
                <a:off x="5102" y="965"/>
                <a:ext cx="65" cy="79"/>
              </a:xfrm>
              <a:custGeom>
                <a:avLst/>
                <a:gdLst>
                  <a:gd name="T0" fmla="*/ 32 w 38"/>
                  <a:gd name="T1" fmla="*/ 29 h 46"/>
                  <a:gd name="T2" fmla="*/ 30 w 38"/>
                  <a:gd name="T3" fmla="*/ 0 h 46"/>
                  <a:gd name="T4" fmla="*/ 6 w 38"/>
                  <a:gd name="T5" fmla="*/ 17 h 46"/>
                  <a:gd name="T6" fmla="*/ 8 w 38"/>
                  <a:gd name="T7" fmla="*/ 46 h 46"/>
                  <a:gd name="T8" fmla="*/ 32 w 38"/>
                  <a:gd name="T9" fmla="*/ 2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46">
                    <a:moveTo>
                      <a:pt x="32" y="29"/>
                    </a:moveTo>
                    <a:cubicBezTo>
                      <a:pt x="38" y="16"/>
                      <a:pt x="30" y="0"/>
                      <a:pt x="30" y="0"/>
                    </a:cubicBezTo>
                    <a:cubicBezTo>
                      <a:pt x="30" y="0"/>
                      <a:pt x="12" y="4"/>
                      <a:pt x="6" y="17"/>
                    </a:cubicBezTo>
                    <a:cubicBezTo>
                      <a:pt x="0" y="30"/>
                      <a:pt x="8" y="46"/>
                      <a:pt x="8" y="46"/>
                    </a:cubicBezTo>
                    <a:cubicBezTo>
                      <a:pt x="8" y="46"/>
                      <a:pt x="27" y="42"/>
                      <a:pt x="32" y="29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8" name="ïṩḷiḑè"/>
              <p:cNvSpPr/>
              <p:nvPr/>
            </p:nvSpPr>
            <p:spPr bwMode="auto">
              <a:xfrm>
                <a:off x="5191" y="929"/>
                <a:ext cx="67" cy="81"/>
              </a:xfrm>
              <a:custGeom>
                <a:avLst/>
                <a:gdLst>
                  <a:gd name="T0" fmla="*/ 33 w 39"/>
                  <a:gd name="T1" fmla="*/ 29 h 47"/>
                  <a:gd name="T2" fmla="*/ 30 w 39"/>
                  <a:gd name="T3" fmla="*/ 0 h 47"/>
                  <a:gd name="T4" fmla="*/ 6 w 39"/>
                  <a:gd name="T5" fmla="*/ 17 h 47"/>
                  <a:gd name="T6" fmla="*/ 9 w 39"/>
                  <a:gd name="T7" fmla="*/ 47 h 47"/>
                  <a:gd name="T8" fmla="*/ 33 w 39"/>
                  <a:gd name="T9" fmla="*/ 2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7">
                    <a:moveTo>
                      <a:pt x="33" y="29"/>
                    </a:moveTo>
                    <a:cubicBezTo>
                      <a:pt x="39" y="16"/>
                      <a:pt x="30" y="0"/>
                      <a:pt x="30" y="0"/>
                    </a:cubicBezTo>
                    <a:cubicBezTo>
                      <a:pt x="30" y="0"/>
                      <a:pt x="12" y="4"/>
                      <a:pt x="6" y="17"/>
                    </a:cubicBezTo>
                    <a:cubicBezTo>
                      <a:pt x="0" y="30"/>
                      <a:pt x="9" y="47"/>
                      <a:pt x="9" y="47"/>
                    </a:cubicBezTo>
                    <a:cubicBezTo>
                      <a:pt x="9" y="47"/>
                      <a:pt x="27" y="42"/>
                      <a:pt x="33" y="29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9" name="îṥḷídè"/>
              <p:cNvSpPr/>
              <p:nvPr/>
            </p:nvSpPr>
            <p:spPr bwMode="auto">
              <a:xfrm>
                <a:off x="5234" y="1406"/>
                <a:ext cx="65" cy="80"/>
              </a:xfrm>
              <a:custGeom>
                <a:avLst/>
                <a:gdLst>
                  <a:gd name="T0" fmla="*/ 32 w 38"/>
                  <a:gd name="T1" fmla="*/ 30 h 47"/>
                  <a:gd name="T2" fmla="*/ 30 w 38"/>
                  <a:gd name="T3" fmla="*/ 0 h 47"/>
                  <a:gd name="T4" fmla="*/ 6 w 38"/>
                  <a:gd name="T5" fmla="*/ 18 h 47"/>
                  <a:gd name="T6" fmla="*/ 8 w 38"/>
                  <a:gd name="T7" fmla="*/ 47 h 47"/>
                  <a:gd name="T8" fmla="*/ 32 w 38"/>
                  <a:gd name="T9" fmla="*/ 3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47">
                    <a:moveTo>
                      <a:pt x="32" y="30"/>
                    </a:moveTo>
                    <a:cubicBezTo>
                      <a:pt x="38" y="17"/>
                      <a:pt x="30" y="0"/>
                      <a:pt x="30" y="0"/>
                    </a:cubicBezTo>
                    <a:cubicBezTo>
                      <a:pt x="30" y="0"/>
                      <a:pt x="11" y="5"/>
                      <a:pt x="6" y="18"/>
                    </a:cubicBezTo>
                    <a:cubicBezTo>
                      <a:pt x="0" y="31"/>
                      <a:pt x="8" y="47"/>
                      <a:pt x="8" y="47"/>
                    </a:cubicBezTo>
                    <a:cubicBezTo>
                      <a:pt x="8" y="47"/>
                      <a:pt x="26" y="43"/>
                      <a:pt x="32" y="30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0" name="ïṥľíḍe"/>
              <p:cNvSpPr/>
              <p:nvPr/>
            </p:nvSpPr>
            <p:spPr bwMode="auto">
              <a:xfrm>
                <a:off x="5159" y="728"/>
                <a:ext cx="65" cy="80"/>
              </a:xfrm>
              <a:custGeom>
                <a:avLst/>
                <a:gdLst>
                  <a:gd name="T0" fmla="*/ 32 w 38"/>
                  <a:gd name="T1" fmla="*/ 30 h 47"/>
                  <a:gd name="T2" fmla="*/ 30 w 38"/>
                  <a:gd name="T3" fmla="*/ 0 h 47"/>
                  <a:gd name="T4" fmla="*/ 6 w 38"/>
                  <a:gd name="T5" fmla="*/ 17 h 47"/>
                  <a:gd name="T6" fmla="*/ 8 w 38"/>
                  <a:gd name="T7" fmla="*/ 47 h 47"/>
                  <a:gd name="T8" fmla="*/ 32 w 38"/>
                  <a:gd name="T9" fmla="*/ 3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47">
                    <a:moveTo>
                      <a:pt x="32" y="30"/>
                    </a:moveTo>
                    <a:cubicBezTo>
                      <a:pt x="38" y="17"/>
                      <a:pt x="30" y="0"/>
                      <a:pt x="30" y="0"/>
                    </a:cubicBezTo>
                    <a:cubicBezTo>
                      <a:pt x="30" y="0"/>
                      <a:pt x="12" y="5"/>
                      <a:pt x="6" y="17"/>
                    </a:cubicBezTo>
                    <a:cubicBezTo>
                      <a:pt x="0" y="30"/>
                      <a:pt x="8" y="47"/>
                      <a:pt x="8" y="47"/>
                    </a:cubicBezTo>
                    <a:cubicBezTo>
                      <a:pt x="8" y="47"/>
                      <a:pt x="26" y="42"/>
                      <a:pt x="32" y="30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1" name="í$ḷïḍe"/>
              <p:cNvSpPr/>
              <p:nvPr/>
            </p:nvSpPr>
            <p:spPr bwMode="auto">
              <a:xfrm>
                <a:off x="5308" y="1020"/>
                <a:ext cx="83" cy="61"/>
              </a:xfrm>
              <a:custGeom>
                <a:avLst/>
                <a:gdLst>
                  <a:gd name="T0" fmla="*/ 29 w 49"/>
                  <a:gd name="T1" fmla="*/ 4 h 36"/>
                  <a:gd name="T2" fmla="*/ 0 w 49"/>
                  <a:gd name="T3" fmla="*/ 11 h 36"/>
                  <a:gd name="T4" fmla="*/ 20 w 49"/>
                  <a:gd name="T5" fmla="*/ 32 h 36"/>
                  <a:gd name="T6" fmla="*/ 49 w 49"/>
                  <a:gd name="T7" fmla="*/ 25 h 36"/>
                  <a:gd name="T8" fmla="*/ 29 w 49"/>
                  <a:gd name="T9" fmla="*/ 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36">
                    <a:moveTo>
                      <a:pt x="29" y="4"/>
                    </a:moveTo>
                    <a:cubicBezTo>
                      <a:pt x="15" y="0"/>
                      <a:pt x="0" y="11"/>
                      <a:pt x="0" y="11"/>
                    </a:cubicBezTo>
                    <a:cubicBezTo>
                      <a:pt x="0" y="11"/>
                      <a:pt x="7" y="28"/>
                      <a:pt x="20" y="32"/>
                    </a:cubicBezTo>
                    <a:cubicBezTo>
                      <a:pt x="34" y="36"/>
                      <a:pt x="49" y="25"/>
                      <a:pt x="49" y="25"/>
                    </a:cubicBezTo>
                    <a:cubicBezTo>
                      <a:pt x="49" y="25"/>
                      <a:pt x="42" y="8"/>
                      <a:pt x="29" y="4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2" name="îṥḻïḑé"/>
              <p:cNvSpPr/>
              <p:nvPr/>
            </p:nvSpPr>
            <p:spPr bwMode="auto">
              <a:xfrm>
                <a:off x="4856" y="1293"/>
                <a:ext cx="87" cy="53"/>
              </a:xfrm>
              <a:custGeom>
                <a:avLst/>
                <a:gdLst>
                  <a:gd name="T0" fmla="*/ 25 w 51"/>
                  <a:gd name="T1" fmla="*/ 30 h 31"/>
                  <a:gd name="T2" fmla="*/ 0 w 51"/>
                  <a:gd name="T3" fmla="*/ 14 h 31"/>
                  <a:gd name="T4" fmla="*/ 27 w 51"/>
                  <a:gd name="T5" fmla="*/ 1 h 31"/>
                  <a:gd name="T6" fmla="*/ 51 w 51"/>
                  <a:gd name="T7" fmla="*/ 17 h 31"/>
                  <a:gd name="T8" fmla="*/ 25 w 51"/>
                  <a:gd name="T9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1">
                    <a:moveTo>
                      <a:pt x="25" y="30"/>
                    </a:moveTo>
                    <a:cubicBezTo>
                      <a:pt x="11" y="29"/>
                      <a:pt x="0" y="14"/>
                      <a:pt x="0" y="14"/>
                    </a:cubicBezTo>
                    <a:cubicBezTo>
                      <a:pt x="0" y="14"/>
                      <a:pt x="13" y="0"/>
                      <a:pt x="27" y="1"/>
                    </a:cubicBezTo>
                    <a:cubicBezTo>
                      <a:pt x="41" y="2"/>
                      <a:pt x="51" y="17"/>
                      <a:pt x="51" y="17"/>
                    </a:cubicBezTo>
                    <a:cubicBezTo>
                      <a:pt x="51" y="17"/>
                      <a:pt x="39" y="31"/>
                      <a:pt x="25" y="30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3" name="ïsḷïďè"/>
              <p:cNvSpPr/>
              <p:nvPr/>
            </p:nvSpPr>
            <p:spPr bwMode="auto">
              <a:xfrm>
                <a:off x="4857" y="1466"/>
                <a:ext cx="76" cy="66"/>
              </a:xfrm>
              <a:custGeom>
                <a:avLst/>
                <a:gdLst>
                  <a:gd name="T0" fmla="*/ 15 w 44"/>
                  <a:gd name="T1" fmla="*/ 32 h 39"/>
                  <a:gd name="T2" fmla="*/ 0 w 44"/>
                  <a:gd name="T3" fmla="*/ 7 h 39"/>
                  <a:gd name="T4" fmla="*/ 29 w 44"/>
                  <a:gd name="T5" fmla="*/ 7 h 39"/>
                  <a:gd name="T6" fmla="*/ 44 w 44"/>
                  <a:gd name="T7" fmla="*/ 32 h 39"/>
                  <a:gd name="T8" fmla="*/ 15 w 44"/>
                  <a:gd name="T9" fmla="*/ 3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9">
                    <a:moveTo>
                      <a:pt x="15" y="32"/>
                    </a:moveTo>
                    <a:cubicBezTo>
                      <a:pt x="2" y="26"/>
                      <a:pt x="0" y="7"/>
                      <a:pt x="0" y="7"/>
                    </a:cubicBezTo>
                    <a:cubicBezTo>
                      <a:pt x="0" y="7"/>
                      <a:pt x="17" y="0"/>
                      <a:pt x="29" y="7"/>
                    </a:cubicBezTo>
                    <a:cubicBezTo>
                      <a:pt x="41" y="14"/>
                      <a:pt x="44" y="32"/>
                      <a:pt x="44" y="32"/>
                    </a:cubicBezTo>
                    <a:cubicBezTo>
                      <a:pt x="44" y="32"/>
                      <a:pt x="27" y="39"/>
                      <a:pt x="15" y="32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4" name="íşļîḑe"/>
              <p:cNvSpPr/>
              <p:nvPr/>
            </p:nvSpPr>
            <p:spPr bwMode="auto">
              <a:xfrm>
                <a:off x="4721" y="1370"/>
                <a:ext cx="85" cy="58"/>
              </a:xfrm>
              <a:custGeom>
                <a:avLst/>
                <a:gdLst>
                  <a:gd name="T0" fmla="*/ 22 w 50"/>
                  <a:gd name="T1" fmla="*/ 3 h 34"/>
                  <a:gd name="T2" fmla="*/ 50 w 50"/>
                  <a:gd name="T3" fmla="*/ 12 h 34"/>
                  <a:gd name="T4" fmla="*/ 28 w 50"/>
                  <a:gd name="T5" fmla="*/ 31 h 34"/>
                  <a:gd name="T6" fmla="*/ 0 w 50"/>
                  <a:gd name="T7" fmla="*/ 22 h 34"/>
                  <a:gd name="T8" fmla="*/ 22 w 50"/>
                  <a:gd name="T9" fmla="*/ 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4">
                    <a:moveTo>
                      <a:pt x="22" y="3"/>
                    </a:moveTo>
                    <a:cubicBezTo>
                      <a:pt x="36" y="0"/>
                      <a:pt x="50" y="12"/>
                      <a:pt x="50" y="12"/>
                    </a:cubicBezTo>
                    <a:cubicBezTo>
                      <a:pt x="50" y="12"/>
                      <a:pt x="42" y="29"/>
                      <a:pt x="28" y="31"/>
                    </a:cubicBezTo>
                    <a:cubicBezTo>
                      <a:pt x="14" y="34"/>
                      <a:pt x="0" y="22"/>
                      <a:pt x="0" y="22"/>
                    </a:cubicBezTo>
                    <a:cubicBezTo>
                      <a:pt x="0" y="22"/>
                      <a:pt x="8" y="5"/>
                      <a:pt x="22" y="3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5" name="íŝļîḋè"/>
              <p:cNvSpPr/>
              <p:nvPr/>
            </p:nvSpPr>
            <p:spPr bwMode="auto">
              <a:xfrm>
                <a:off x="4640" y="1408"/>
                <a:ext cx="65" cy="76"/>
              </a:xfrm>
              <a:custGeom>
                <a:avLst/>
                <a:gdLst>
                  <a:gd name="T0" fmla="*/ 32 w 38"/>
                  <a:gd name="T1" fmla="*/ 16 h 45"/>
                  <a:gd name="T2" fmla="*/ 30 w 38"/>
                  <a:gd name="T3" fmla="*/ 45 h 45"/>
                  <a:gd name="T4" fmla="*/ 6 w 38"/>
                  <a:gd name="T5" fmla="*/ 29 h 45"/>
                  <a:gd name="T6" fmla="*/ 7 w 38"/>
                  <a:gd name="T7" fmla="*/ 0 h 45"/>
                  <a:gd name="T8" fmla="*/ 32 w 38"/>
                  <a:gd name="T9" fmla="*/ 16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45">
                    <a:moveTo>
                      <a:pt x="32" y="16"/>
                    </a:moveTo>
                    <a:cubicBezTo>
                      <a:pt x="38" y="29"/>
                      <a:pt x="30" y="45"/>
                      <a:pt x="30" y="45"/>
                    </a:cubicBezTo>
                    <a:cubicBezTo>
                      <a:pt x="30" y="45"/>
                      <a:pt x="12" y="42"/>
                      <a:pt x="6" y="29"/>
                    </a:cubicBezTo>
                    <a:cubicBezTo>
                      <a:pt x="0" y="16"/>
                      <a:pt x="7" y="0"/>
                      <a:pt x="7" y="0"/>
                    </a:cubicBezTo>
                    <a:cubicBezTo>
                      <a:pt x="7" y="0"/>
                      <a:pt x="26" y="3"/>
                      <a:pt x="32" y="16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6" name="iŝľíḑé"/>
              <p:cNvSpPr/>
              <p:nvPr/>
            </p:nvSpPr>
            <p:spPr bwMode="auto">
              <a:xfrm>
                <a:off x="4751" y="1455"/>
                <a:ext cx="67" cy="79"/>
              </a:xfrm>
              <a:custGeom>
                <a:avLst/>
                <a:gdLst>
                  <a:gd name="T0" fmla="*/ 32 w 39"/>
                  <a:gd name="T1" fmla="*/ 17 h 46"/>
                  <a:gd name="T2" fmla="*/ 31 w 39"/>
                  <a:gd name="T3" fmla="*/ 46 h 46"/>
                  <a:gd name="T4" fmla="*/ 6 w 39"/>
                  <a:gd name="T5" fmla="*/ 30 h 46"/>
                  <a:gd name="T6" fmla="*/ 8 w 39"/>
                  <a:gd name="T7" fmla="*/ 0 h 46"/>
                  <a:gd name="T8" fmla="*/ 32 w 39"/>
                  <a:gd name="T9" fmla="*/ 1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6">
                    <a:moveTo>
                      <a:pt x="32" y="17"/>
                    </a:moveTo>
                    <a:cubicBezTo>
                      <a:pt x="39" y="29"/>
                      <a:pt x="31" y="46"/>
                      <a:pt x="31" y="46"/>
                    </a:cubicBezTo>
                    <a:cubicBezTo>
                      <a:pt x="31" y="46"/>
                      <a:pt x="12" y="42"/>
                      <a:pt x="6" y="30"/>
                    </a:cubicBezTo>
                    <a:cubicBezTo>
                      <a:pt x="0" y="17"/>
                      <a:pt x="8" y="0"/>
                      <a:pt x="8" y="0"/>
                    </a:cubicBezTo>
                    <a:cubicBezTo>
                      <a:pt x="8" y="0"/>
                      <a:pt x="26" y="4"/>
                      <a:pt x="32" y="17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7" name="íS1îḍe"/>
              <p:cNvSpPr/>
              <p:nvPr/>
            </p:nvSpPr>
            <p:spPr bwMode="auto">
              <a:xfrm>
                <a:off x="4750" y="1238"/>
                <a:ext cx="53" cy="89"/>
              </a:xfrm>
              <a:custGeom>
                <a:avLst/>
                <a:gdLst>
                  <a:gd name="T0" fmla="*/ 30 w 31"/>
                  <a:gd name="T1" fmla="*/ 25 h 52"/>
                  <a:gd name="T2" fmla="*/ 16 w 31"/>
                  <a:gd name="T3" fmla="*/ 52 h 52"/>
                  <a:gd name="T4" fmla="*/ 1 w 31"/>
                  <a:gd name="T5" fmla="*/ 26 h 52"/>
                  <a:gd name="T6" fmla="*/ 15 w 31"/>
                  <a:gd name="T7" fmla="*/ 0 h 52"/>
                  <a:gd name="T8" fmla="*/ 30 w 31"/>
                  <a:gd name="T9" fmla="*/ 25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52">
                    <a:moveTo>
                      <a:pt x="30" y="25"/>
                    </a:moveTo>
                    <a:cubicBezTo>
                      <a:pt x="31" y="40"/>
                      <a:pt x="16" y="52"/>
                      <a:pt x="16" y="52"/>
                    </a:cubicBezTo>
                    <a:cubicBezTo>
                      <a:pt x="16" y="52"/>
                      <a:pt x="1" y="41"/>
                      <a:pt x="1" y="26"/>
                    </a:cubicBezTo>
                    <a:cubicBezTo>
                      <a:pt x="0" y="12"/>
                      <a:pt x="15" y="0"/>
                      <a:pt x="15" y="0"/>
                    </a:cubicBezTo>
                    <a:cubicBezTo>
                      <a:pt x="15" y="0"/>
                      <a:pt x="30" y="11"/>
                      <a:pt x="30" y="25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8" name="íṣ1iḑê"/>
              <p:cNvSpPr/>
              <p:nvPr/>
            </p:nvSpPr>
            <p:spPr bwMode="auto">
              <a:xfrm>
                <a:off x="4818" y="1396"/>
                <a:ext cx="82" cy="63"/>
              </a:xfrm>
              <a:custGeom>
                <a:avLst/>
                <a:gdLst>
                  <a:gd name="T0" fmla="*/ 29 w 48"/>
                  <a:gd name="T1" fmla="*/ 32 h 37"/>
                  <a:gd name="T2" fmla="*/ 0 w 48"/>
                  <a:gd name="T3" fmla="*/ 27 h 37"/>
                  <a:gd name="T4" fmla="*/ 20 w 48"/>
                  <a:gd name="T5" fmla="*/ 5 h 37"/>
                  <a:gd name="T6" fmla="*/ 48 w 48"/>
                  <a:gd name="T7" fmla="*/ 10 h 37"/>
                  <a:gd name="T8" fmla="*/ 29 w 48"/>
                  <a:gd name="T9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7">
                    <a:moveTo>
                      <a:pt x="29" y="32"/>
                    </a:moveTo>
                    <a:cubicBezTo>
                      <a:pt x="15" y="37"/>
                      <a:pt x="0" y="27"/>
                      <a:pt x="0" y="27"/>
                    </a:cubicBezTo>
                    <a:cubicBezTo>
                      <a:pt x="0" y="27"/>
                      <a:pt x="6" y="9"/>
                      <a:pt x="20" y="5"/>
                    </a:cubicBezTo>
                    <a:cubicBezTo>
                      <a:pt x="33" y="0"/>
                      <a:pt x="48" y="10"/>
                      <a:pt x="48" y="10"/>
                    </a:cubicBezTo>
                    <a:cubicBezTo>
                      <a:pt x="48" y="10"/>
                      <a:pt x="42" y="28"/>
                      <a:pt x="29" y="32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9" name="ïşļiďè"/>
              <p:cNvSpPr/>
              <p:nvPr/>
            </p:nvSpPr>
            <p:spPr bwMode="auto">
              <a:xfrm>
                <a:off x="3682" y="914"/>
                <a:ext cx="65" cy="80"/>
              </a:xfrm>
              <a:custGeom>
                <a:avLst/>
                <a:gdLst>
                  <a:gd name="T0" fmla="*/ 5 w 38"/>
                  <a:gd name="T1" fmla="*/ 29 h 47"/>
                  <a:gd name="T2" fmla="*/ 28 w 38"/>
                  <a:gd name="T3" fmla="*/ 47 h 47"/>
                  <a:gd name="T4" fmla="*/ 33 w 38"/>
                  <a:gd name="T5" fmla="*/ 18 h 47"/>
                  <a:gd name="T6" fmla="*/ 10 w 38"/>
                  <a:gd name="T7" fmla="*/ 0 h 47"/>
                  <a:gd name="T8" fmla="*/ 5 w 38"/>
                  <a:gd name="T9" fmla="*/ 2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47">
                    <a:moveTo>
                      <a:pt x="5" y="29"/>
                    </a:moveTo>
                    <a:cubicBezTo>
                      <a:pt x="10" y="42"/>
                      <a:pt x="28" y="47"/>
                      <a:pt x="28" y="47"/>
                    </a:cubicBezTo>
                    <a:cubicBezTo>
                      <a:pt x="28" y="47"/>
                      <a:pt x="38" y="32"/>
                      <a:pt x="33" y="18"/>
                    </a:cubicBezTo>
                    <a:cubicBezTo>
                      <a:pt x="28" y="5"/>
                      <a:pt x="10" y="0"/>
                      <a:pt x="10" y="0"/>
                    </a:cubicBezTo>
                    <a:cubicBezTo>
                      <a:pt x="10" y="0"/>
                      <a:pt x="0" y="15"/>
                      <a:pt x="5" y="29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0" name="íṧļîḑé"/>
              <p:cNvSpPr/>
              <p:nvPr/>
            </p:nvSpPr>
            <p:spPr bwMode="auto">
              <a:xfrm>
                <a:off x="3861" y="928"/>
                <a:ext cx="71" cy="70"/>
              </a:xfrm>
              <a:custGeom>
                <a:avLst/>
                <a:gdLst>
                  <a:gd name="T0" fmla="*/ 9 w 41"/>
                  <a:gd name="T1" fmla="*/ 12 h 41"/>
                  <a:gd name="T2" fmla="*/ 5 w 41"/>
                  <a:gd name="T3" fmla="*/ 41 h 41"/>
                  <a:gd name="T4" fmla="*/ 32 w 41"/>
                  <a:gd name="T5" fmla="*/ 29 h 41"/>
                  <a:gd name="T6" fmla="*/ 36 w 41"/>
                  <a:gd name="T7" fmla="*/ 0 h 41"/>
                  <a:gd name="T8" fmla="*/ 9 w 41"/>
                  <a:gd name="T9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9" y="12"/>
                    </a:moveTo>
                    <a:cubicBezTo>
                      <a:pt x="0" y="23"/>
                      <a:pt x="5" y="41"/>
                      <a:pt x="5" y="41"/>
                    </a:cubicBezTo>
                    <a:cubicBezTo>
                      <a:pt x="5" y="41"/>
                      <a:pt x="24" y="41"/>
                      <a:pt x="32" y="29"/>
                    </a:cubicBezTo>
                    <a:cubicBezTo>
                      <a:pt x="41" y="18"/>
                      <a:pt x="36" y="0"/>
                      <a:pt x="36" y="0"/>
                    </a:cubicBezTo>
                    <a:cubicBezTo>
                      <a:pt x="36" y="0"/>
                      <a:pt x="17" y="0"/>
                      <a:pt x="9" y="12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1" name="î$ľîḓê"/>
              <p:cNvSpPr/>
              <p:nvPr/>
            </p:nvSpPr>
            <p:spPr bwMode="auto">
              <a:xfrm>
                <a:off x="3781" y="1061"/>
                <a:ext cx="86" cy="61"/>
              </a:xfrm>
              <a:custGeom>
                <a:avLst/>
                <a:gdLst>
                  <a:gd name="T0" fmla="*/ 21 w 50"/>
                  <a:gd name="T1" fmla="*/ 32 h 36"/>
                  <a:gd name="T2" fmla="*/ 50 w 50"/>
                  <a:gd name="T3" fmla="*/ 25 h 36"/>
                  <a:gd name="T4" fmla="*/ 29 w 50"/>
                  <a:gd name="T5" fmla="*/ 4 h 36"/>
                  <a:gd name="T6" fmla="*/ 0 w 50"/>
                  <a:gd name="T7" fmla="*/ 12 h 36"/>
                  <a:gd name="T8" fmla="*/ 21 w 50"/>
                  <a:gd name="T9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6">
                    <a:moveTo>
                      <a:pt x="21" y="32"/>
                    </a:moveTo>
                    <a:cubicBezTo>
                      <a:pt x="35" y="36"/>
                      <a:pt x="50" y="25"/>
                      <a:pt x="50" y="25"/>
                    </a:cubicBezTo>
                    <a:cubicBezTo>
                      <a:pt x="50" y="25"/>
                      <a:pt x="43" y="8"/>
                      <a:pt x="29" y="4"/>
                    </a:cubicBezTo>
                    <a:cubicBezTo>
                      <a:pt x="15" y="0"/>
                      <a:pt x="0" y="12"/>
                      <a:pt x="0" y="12"/>
                    </a:cubicBezTo>
                    <a:cubicBezTo>
                      <a:pt x="0" y="12"/>
                      <a:pt x="8" y="29"/>
                      <a:pt x="21" y="32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2" name="iṡļiḑê"/>
              <p:cNvSpPr/>
              <p:nvPr/>
            </p:nvSpPr>
            <p:spPr bwMode="auto">
              <a:xfrm>
                <a:off x="3771" y="967"/>
                <a:ext cx="53" cy="87"/>
              </a:xfrm>
              <a:custGeom>
                <a:avLst/>
                <a:gdLst>
                  <a:gd name="T0" fmla="*/ 30 w 31"/>
                  <a:gd name="T1" fmla="*/ 26 h 51"/>
                  <a:gd name="T2" fmla="*/ 17 w 31"/>
                  <a:gd name="T3" fmla="*/ 0 h 51"/>
                  <a:gd name="T4" fmla="*/ 1 w 31"/>
                  <a:gd name="T5" fmla="*/ 25 h 51"/>
                  <a:gd name="T6" fmla="*/ 14 w 31"/>
                  <a:gd name="T7" fmla="*/ 51 h 51"/>
                  <a:gd name="T8" fmla="*/ 30 w 31"/>
                  <a:gd name="T9" fmla="*/ 2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51">
                    <a:moveTo>
                      <a:pt x="30" y="26"/>
                    </a:moveTo>
                    <a:cubicBezTo>
                      <a:pt x="31" y="12"/>
                      <a:pt x="17" y="0"/>
                      <a:pt x="17" y="0"/>
                    </a:cubicBezTo>
                    <a:cubicBezTo>
                      <a:pt x="17" y="0"/>
                      <a:pt x="1" y="11"/>
                      <a:pt x="1" y="25"/>
                    </a:cubicBezTo>
                    <a:cubicBezTo>
                      <a:pt x="0" y="39"/>
                      <a:pt x="14" y="51"/>
                      <a:pt x="14" y="51"/>
                    </a:cubicBezTo>
                    <a:cubicBezTo>
                      <a:pt x="14" y="51"/>
                      <a:pt x="29" y="41"/>
                      <a:pt x="30" y="26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3" name="íšļîḍe"/>
              <p:cNvSpPr/>
              <p:nvPr/>
            </p:nvSpPr>
            <p:spPr bwMode="auto">
              <a:xfrm>
                <a:off x="3986" y="1396"/>
                <a:ext cx="52" cy="87"/>
              </a:xfrm>
              <a:custGeom>
                <a:avLst/>
                <a:gdLst>
                  <a:gd name="T0" fmla="*/ 30 w 30"/>
                  <a:gd name="T1" fmla="*/ 26 h 51"/>
                  <a:gd name="T2" fmla="*/ 16 w 30"/>
                  <a:gd name="T3" fmla="*/ 0 h 51"/>
                  <a:gd name="T4" fmla="*/ 1 w 30"/>
                  <a:gd name="T5" fmla="*/ 25 h 51"/>
                  <a:gd name="T6" fmla="*/ 14 w 30"/>
                  <a:gd name="T7" fmla="*/ 51 h 51"/>
                  <a:gd name="T8" fmla="*/ 30 w 30"/>
                  <a:gd name="T9" fmla="*/ 2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51">
                    <a:moveTo>
                      <a:pt x="30" y="26"/>
                    </a:moveTo>
                    <a:cubicBezTo>
                      <a:pt x="30" y="12"/>
                      <a:pt x="16" y="0"/>
                      <a:pt x="16" y="0"/>
                    </a:cubicBezTo>
                    <a:cubicBezTo>
                      <a:pt x="16" y="0"/>
                      <a:pt x="1" y="11"/>
                      <a:pt x="1" y="25"/>
                    </a:cubicBezTo>
                    <a:cubicBezTo>
                      <a:pt x="0" y="39"/>
                      <a:pt x="14" y="51"/>
                      <a:pt x="14" y="51"/>
                    </a:cubicBezTo>
                    <a:cubicBezTo>
                      <a:pt x="14" y="51"/>
                      <a:pt x="29" y="41"/>
                      <a:pt x="30" y="26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4" name="islîḓe"/>
              <p:cNvSpPr/>
              <p:nvPr/>
            </p:nvSpPr>
            <p:spPr bwMode="auto">
              <a:xfrm>
                <a:off x="3665" y="793"/>
                <a:ext cx="53" cy="87"/>
              </a:xfrm>
              <a:custGeom>
                <a:avLst/>
                <a:gdLst>
                  <a:gd name="T0" fmla="*/ 30 w 31"/>
                  <a:gd name="T1" fmla="*/ 26 h 51"/>
                  <a:gd name="T2" fmla="*/ 17 w 31"/>
                  <a:gd name="T3" fmla="*/ 0 h 51"/>
                  <a:gd name="T4" fmla="*/ 1 w 31"/>
                  <a:gd name="T5" fmla="*/ 25 h 51"/>
                  <a:gd name="T6" fmla="*/ 14 w 31"/>
                  <a:gd name="T7" fmla="*/ 51 h 51"/>
                  <a:gd name="T8" fmla="*/ 30 w 31"/>
                  <a:gd name="T9" fmla="*/ 2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51">
                    <a:moveTo>
                      <a:pt x="30" y="26"/>
                    </a:moveTo>
                    <a:cubicBezTo>
                      <a:pt x="31" y="12"/>
                      <a:pt x="17" y="0"/>
                      <a:pt x="17" y="0"/>
                    </a:cubicBezTo>
                    <a:cubicBezTo>
                      <a:pt x="17" y="0"/>
                      <a:pt x="2" y="11"/>
                      <a:pt x="1" y="25"/>
                    </a:cubicBezTo>
                    <a:cubicBezTo>
                      <a:pt x="0" y="39"/>
                      <a:pt x="14" y="51"/>
                      <a:pt x="14" y="51"/>
                    </a:cubicBezTo>
                    <a:cubicBezTo>
                      <a:pt x="14" y="51"/>
                      <a:pt x="30" y="41"/>
                      <a:pt x="30" y="26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5" name="ïSḷïďé"/>
              <p:cNvSpPr/>
              <p:nvPr/>
            </p:nvSpPr>
            <p:spPr bwMode="auto">
              <a:xfrm>
                <a:off x="3899" y="1015"/>
                <a:ext cx="87" cy="53"/>
              </a:xfrm>
              <a:custGeom>
                <a:avLst/>
                <a:gdLst>
                  <a:gd name="T0" fmla="*/ 25 w 51"/>
                  <a:gd name="T1" fmla="*/ 1 h 31"/>
                  <a:gd name="T2" fmla="*/ 0 w 51"/>
                  <a:gd name="T3" fmla="*/ 18 h 31"/>
                  <a:gd name="T4" fmla="*/ 27 w 51"/>
                  <a:gd name="T5" fmla="*/ 30 h 31"/>
                  <a:gd name="T6" fmla="*/ 51 w 51"/>
                  <a:gd name="T7" fmla="*/ 13 h 31"/>
                  <a:gd name="T8" fmla="*/ 25 w 51"/>
                  <a:gd name="T9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1">
                    <a:moveTo>
                      <a:pt x="25" y="1"/>
                    </a:moveTo>
                    <a:cubicBezTo>
                      <a:pt x="10" y="2"/>
                      <a:pt x="0" y="18"/>
                      <a:pt x="0" y="18"/>
                    </a:cubicBezTo>
                    <a:cubicBezTo>
                      <a:pt x="0" y="18"/>
                      <a:pt x="13" y="31"/>
                      <a:pt x="27" y="30"/>
                    </a:cubicBezTo>
                    <a:cubicBezTo>
                      <a:pt x="41" y="29"/>
                      <a:pt x="51" y="13"/>
                      <a:pt x="51" y="13"/>
                    </a:cubicBezTo>
                    <a:cubicBezTo>
                      <a:pt x="51" y="13"/>
                      <a:pt x="39" y="0"/>
                      <a:pt x="25" y="1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6" name="iŝľíḓe"/>
              <p:cNvSpPr/>
              <p:nvPr/>
            </p:nvSpPr>
            <p:spPr bwMode="auto">
              <a:xfrm>
                <a:off x="2960" y="2038"/>
                <a:ext cx="70" cy="68"/>
              </a:xfrm>
              <a:custGeom>
                <a:avLst/>
                <a:gdLst>
                  <a:gd name="T0" fmla="*/ 9 w 41"/>
                  <a:gd name="T1" fmla="*/ 11 h 40"/>
                  <a:gd name="T2" fmla="*/ 5 w 41"/>
                  <a:gd name="T3" fmla="*/ 40 h 40"/>
                  <a:gd name="T4" fmla="*/ 32 w 41"/>
                  <a:gd name="T5" fmla="*/ 29 h 40"/>
                  <a:gd name="T6" fmla="*/ 36 w 41"/>
                  <a:gd name="T7" fmla="*/ 0 h 40"/>
                  <a:gd name="T8" fmla="*/ 9 w 41"/>
                  <a:gd name="T9" fmla="*/ 1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0">
                    <a:moveTo>
                      <a:pt x="9" y="11"/>
                    </a:moveTo>
                    <a:cubicBezTo>
                      <a:pt x="0" y="22"/>
                      <a:pt x="5" y="40"/>
                      <a:pt x="5" y="40"/>
                    </a:cubicBezTo>
                    <a:cubicBezTo>
                      <a:pt x="5" y="40"/>
                      <a:pt x="23" y="40"/>
                      <a:pt x="32" y="29"/>
                    </a:cubicBezTo>
                    <a:cubicBezTo>
                      <a:pt x="41" y="17"/>
                      <a:pt x="36" y="0"/>
                      <a:pt x="36" y="0"/>
                    </a:cubicBezTo>
                    <a:cubicBezTo>
                      <a:pt x="36" y="0"/>
                      <a:pt x="17" y="0"/>
                      <a:pt x="9" y="11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7" name="ïŝḷiďe"/>
              <p:cNvSpPr/>
              <p:nvPr/>
            </p:nvSpPr>
            <p:spPr bwMode="auto">
              <a:xfrm>
                <a:off x="2879" y="2171"/>
                <a:ext cx="86" cy="60"/>
              </a:xfrm>
              <a:custGeom>
                <a:avLst/>
                <a:gdLst>
                  <a:gd name="T0" fmla="*/ 21 w 50"/>
                  <a:gd name="T1" fmla="*/ 32 h 35"/>
                  <a:gd name="T2" fmla="*/ 50 w 50"/>
                  <a:gd name="T3" fmla="*/ 24 h 35"/>
                  <a:gd name="T4" fmla="*/ 29 w 50"/>
                  <a:gd name="T5" fmla="*/ 4 h 35"/>
                  <a:gd name="T6" fmla="*/ 0 w 50"/>
                  <a:gd name="T7" fmla="*/ 11 h 35"/>
                  <a:gd name="T8" fmla="*/ 21 w 50"/>
                  <a:gd name="T9" fmla="*/ 3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5">
                    <a:moveTo>
                      <a:pt x="21" y="32"/>
                    </a:moveTo>
                    <a:cubicBezTo>
                      <a:pt x="35" y="35"/>
                      <a:pt x="50" y="24"/>
                      <a:pt x="50" y="24"/>
                    </a:cubicBezTo>
                    <a:cubicBezTo>
                      <a:pt x="50" y="24"/>
                      <a:pt x="42" y="7"/>
                      <a:pt x="29" y="4"/>
                    </a:cubicBezTo>
                    <a:cubicBezTo>
                      <a:pt x="15" y="0"/>
                      <a:pt x="0" y="11"/>
                      <a:pt x="0" y="11"/>
                    </a:cubicBezTo>
                    <a:cubicBezTo>
                      <a:pt x="0" y="11"/>
                      <a:pt x="8" y="28"/>
                      <a:pt x="21" y="32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8" name="íŝľîḓê"/>
              <p:cNvSpPr/>
              <p:nvPr/>
            </p:nvSpPr>
            <p:spPr bwMode="auto">
              <a:xfrm>
                <a:off x="2864" y="2280"/>
                <a:ext cx="85" cy="60"/>
              </a:xfrm>
              <a:custGeom>
                <a:avLst/>
                <a:gdLst>
                  <a:gd name="T0" fmla="*/ 21 w 50"/>
                  <a:gd name="T1" fmla="*/ 32 h 35"/>
                  <a:gd name="T2" fmla="*/ 50 w 50"/>
                  <a:gd name="T3" fmla="*/ 24 h 35"/>
                  <a:gd name="T4" fmla="*/ 29 w 50"/>
                  <a:gd name="T5" fmla="*/ 3 h 35"/>
                  <a:gd name="T6" fmla="*/ 0 w 50"/>
                  <a:gd name="T7" fmla="*/ 11 h 35"/>
                  <a:gd name="T8" fmla="*/ 21 w 50"/>
                  <a:gd name="T9" fmla="*/ 3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5">
                    <a:moveTo>
                      <a:pt x="21" y="32"/>
                    </a:moveTo>
                    <a:cubicBezTo>
                      <a:pt x="35" y="35"/>
                      <a:pt x="50" y="24"/>
                      <a:pt x="50" y="24"/>
                    </a:cubicBezTo>
                    <a:cubicBezTo>
                      <a:pt x="50" y="24"/>
                      <a:pt x="42" y="7"/>
                      <a:pt x="29" y="3"/>
                    </a:cubicBezTo>
                    <a:cubicBezTo>
                      <a:pt x="15" y="0"/>
                      <a:pt x="0" y="11"/>
                      <a:pt x="0" y="11"/>
                    </a:cubicBezTo>
                    <a:cubicBezTo>
                      <a:pt x="0" y="11"/>
                      <a:pt x="8" y="28"/>
                      <a:pt x="21" y="32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9" name="ïşľîḑé"/>
              <p:cNvSpPr/>
              <p:nvPr/>
            </p:nvSpPr>
            <p:spPr bwMode="auto">
              <a:xfrm>
                <a:off x="2799" y="2142"/>
                <a:ext cx="51" cy="89"/>
              </a:xfrm>
              <a:custGeom>
                <a:avLst/>
                <a:gdLst>
                  <a:gd name="T0" fmla="*/ 30 w 30"/>
                  <a:gd name="T1" fmla="*/ 27 h 52"/>
                  <a:gd name="T2" fmla="*/ 16 w 30"/>
                  <a:gd name="T3" fmla="*/ 0 h 52"/>
                  <a:gd name="T4" fmla="*/ 0 w 30"/>
                  <a:gd name="T5" fmla="*/ 25 h 52"/>
                  <a:gd name="T6" fmla="*/ 14 w 30"/>
                  <a:gd name="T7" fmla="*/ 52 h 52"/>
                  <a:gd name="T8" fmla="*/ 30 w 30"/>
                  <a:gd name="T9" fmla="*/ 27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52">
                    <a:moveTo>
                      <a:pt x="30" y="27"/>
                    </a:moveTo>
                    <a:cubicBezTo>
                      <a:pt x="30" y="13"/>
                      <a:pt x="16" y="0"/>
                      <a:pt x="16" y="0"/>
                    </a:cubicBezTo>
                    <a:cubicBezTo>
                      <a:pt x="16" y="0"/>
                      <a:pt x="1" y="11"/>
                      <a:pt x="0" y="25"/>
                    </a:cubicBezTo>
                    <a:cubicBezTo>
                      <a:pt x="0" y="39"/>
                      <a:pt x="14" y="52"/>
                      <a:pt x="14" y="52"/>
                    </a:cubicBezTo>
                    <a:cubicBezTo>
                      <a:pt x="14" y="52"/>
                      <a:pt x="29" y="41"/>
                      <a:pt x="30" y="27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0" name="î$ļiḓê"/>
              <p:cNvSpPr/>
              <p:nvPr/>
            </p:nvSpPr>
            <p:spPr bwMode="auto">
              <a:xfrm>
                <a:off x="2869" y="2077"/>
                <a:ext cx="51" cy="87"/>
              </a:xfrm>
              <a:custGeom>
                <a:avLst/>
                <a:gdLst>
                  <a:gd name="T0" fmla="*/ 30 w 30"/>
                  <a:gd name="T1" fmla="*/ 26 h 51"/>
                  <a:gd name="T2" fmla="*/ 16 w 30"/>
                  <a:gd name="T3" fmla="*/ 0 h 51"/>
                  <a:gd name="T4" fmla="*/ 0 w 30"/>
                  <a:gd name="T5" fmla="*/ 25 h 51"/>
                  <a:gd name="T6" fmla="*/ 14 w 30"/>
                  <a:gd name="T7" fmla="*/ 51 h 51"/>
                  <a:gd name="T8" fmla="*/ 30 w 30"/>
                  <a:gd name="T9" fmla="*/ 2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51">
                    <a:moveTo>
                      <a:pt x="30" y="26"/>
                    </a:moveTo>
                    <a:cubicBezTo>
                      <a:pt x="30" y="12"/>
                      <a:pt x="16" y="0"/>
                      <a:pt x="16" y="0"/>
                    </a:cubicBezTo>
                    <a:cubicBezTo>
                      <a:pt x="16" y="0"/>
                      <a:pt x="1" y="10"/>
                      <a:pt x="0" y="25"/>
                    </a:cubicBezTo>
                    <a:cubicBezTo>
                      <a:pt x="0" y="39"/>
                      <a:pt x="14" y="51"/>
                      <a:pt x="14" y="51"/>
                    </a:cubicBezTo>
                    <a:cubicBezTo>
                      <a:pt x="14" y="51"/>
                      <a:pt x="29" y="40"/>
                      <a:pt x="30" y="26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1" name="ïśľïďê"/>
              <p:cNvSpPr/>
              <p:nvPr/>
            </p:nvSpPr>
            <p:spPr bwMode="auto">
              <a:xfrm>
                <a:off x="2997" y="2123"/>
                <a:ext cx="88" cy="55"/>
              </a:xfrm>
              <a:custGeom>
                <a:avLst/>
                <a:gdLst>
                  <a:gd name="T0" fmla="*/ 24 w 51"/>
                  <a:gd name="T1" fmla="*/ 2 h 32"/>
                  <a:gd name="T2" fmla="*/ 0 w 51"/>
                  <a:gd name="T3" fmla="*/ 18 h 32"/>
                  <a:gd name="T4" fmla="*/ 27 w 51"/>
                  <a:gd name="T5" fmla="*/ 31 h 32"/>
                  <a:gd name="T6" fmla="*/ 51 w 51"/>
                  <a:gd name="T7" fmla="*/ 14 h 32"/>
                  <a:gd name="T8" fmla="*/ 24 w 51"/>
                  <a:gd name="T9" fmla="*/ 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2">
                    <a:moveTo>
                      <a:pt x="24" y="2"/>
                    </a:moveTo>
                    <a:cubicBezTo>
                      <a:pt x="10" y="3"/>
                      <a:pt x="0" y="18"/>
                      <a:pt x="0" y="18"/>
                    </a:cubicBezTo>
                    <a:cubicBezTo>
                      <a:pt x="0" y="18"/>
                      <a:pt x="13" y="32"/>
                      <a:pt x="27" y="31"/>
                    </a:cubicBezTo>
                    <a:cubicBezTo>
                      <a:pt x="41" y="29"/>
                      <a:pt x="51" y="14"/>
                      <a:pt x="51" y="14"/>
                    </a:cubicBezTo>
                    <a:cubicBezTo>
                      <a:pt x="51" y="14"/>
                      <a:pt x="38" y="0"/>
                      <a:pt x="24" y="2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2" name="îS1íḓé"/>
              <p:cNvSpPr/>
              <p:nvPr/>
            </p:nvSpPr>
            <p:spPr bwMode="auto">
              <a:xfrm>
                <a:off x="4188" y="2342"/>
                <a:ext cx="84" cy="61"/>
              </a:xfrm>
              <a:custGeom>
                <a:avLst/>
                <a:gdLst>
                  <a:gd name="T0" fmla="*/ 28 w 49"/>
                  <a:gd name="T1" fmla="*/ 4 h 36"/>
                  <a:gd name="T2" fmla="*/ 0 w 49"/>
                  <a:gd name="T3" fmla="*/ 10 h 36"/>
                  <a:gd name="T4" fmla="*/ 20 w 49"/>
                  <a:gd name="T5" fmla="*/ 32 h 36"/>
                  <a:gd name="T6" fmla="*/ 49 w 49"/>
                  <a:gd name="T7" fmla="*/ 25 h 36"/>
                  <a:gd name="T8" fmla="*/ 28 w 49"/>
                  <a:gd name="T9" fmla="*/ 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36">
                    <a:moveTo>
                      <a:pt x="28" y="4"/>
                    </a:moveTo>
                    <a:cubicBezTo>
                      <a:pt x="15" y="0"/>
                      <a:pt x="0" y="10"/>
                      <a:pt x="0" y="10"/>
                    </a:cubicBezTo>
                    <a:cubicBezTo>
                      <a:pt x="0" y="10"/>
                      <a:pt x="7" y="28"/>
                      <a:pt x="20" y="32"/>
                    </a:cubicBezTo>
                    <a:cubicBezTo>
                      <a:pt x="34" y="36"/>
                      <a:pt x="49" y="25"/>
                      <a:pt x="49" y="25"/>
                    </a:cubicBezTo>
                    <a:cubicBezTo>
                      <a:pt x="49" y="25"/>
                      <a:pt x="42" y="8"/>
                      <a:pt x="28" y="4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3" name="íš1iḋê"/>
              <p:cNvSpPr/>
              <p:nvPr/>
            </p:nvSpPr>
            <p:spPr bwMode="auto">
              <a:xfrm>
                <a:off x="4019" y="2342"/>
                <a:ext cx="68" cy="68"/>
              </a:xfrm>
              <a:custGeom>
                <a:avLst/>
                <a:gdLst>
                  <a:gd name="T0" fmla="*/ 11 w 40"/>
                  <a:gd name="T1" fmla="*/ 8 h 40"/>
                  <a:gd name="T2" fmla="*/ 0 w 40"/>
                  <a:gd name="T3" fmla="*/ 36 h 40"/>
                  <a:gd name="T4" fmla="*/ 29 w 40"/>
                  <a:gd name="T5" fmla="*/ 31 h 40"/>
                  <a:gd name="T6" fmla="*/ 40 w 40"/>
                  <a:gd name="T7" fmla="*/ 4 h 40"/>
                  <a:gd name="T8" fmla="*/ 11 w 40"/>
                  <a:gd name="T9" fmla="*/ 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0">
                    <a:moveTo>
                      <a:pt x="11" y="8"/>
                    </a:moveTo>
                    <a:cubicBezTo>
                      <a:pt x="0" y="17"/>
                      <a:pt x="0" y="36"/>
                      <a:pt x="0" y="36"/>
                    </a:cubicBezTo>
                    <a:cubicBezTo>
                      <a:pt x="0" y="36"/>
                      <a:pt x="18" y="40"/>
                      <a:pt x="29" y="31"/>
                    </a:cubicBezTo>
                    <a:cubicBezTo>
                      <a:pt x="40" y="23"/>
                      <a:pt x="40" y="4"/>
                      <a:pt x="40" y="4"/>
                    </a:cubicBezTo>
                    <a:cubicBezTo>
                      <a:pt x="40" y="4"/>
                      <a:pt x="22" y="0"/>
                      <a:pt x="11" y="8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4" name="ïślïďe"/>
              <p:cNvSpPr/>
              <p:nvPr/>
            </p:nvSpPr>
            <p:spPr bwMode="auto">
              <a:xfrm>
                <a:off x="3942" y="2263"/>
                <a:ext cx="68" cy="69"/>
              </a:xfrm>
              <a:custGeom>
                <a:avLst/>
                <a:gdLst>
                  <a:gd name="T0" fmla="*/ 11 w 40"/>
                  <a:gd name="T1" fmla="*/ 9 h 40"/>
                  <a:gd name="T2" fmla="*/ 0 w 40"/>
                  <a:gd name="T3" fmla="*/ 36 h 40"/>
                  <a:gd name="T4" fmla="*/ 29 w 40"/>
                  <a:gd name="T5" fmla="*/ 32 h 40"/>
                  <a:gd name="T6" fmla="*/ 40 w 40"/>
                  <a:gd name="T7" fmla="*/ 4 h 40"/>
                  <a:gd name="T8" fmla="*/ 11 w 40"/>
                  <a:gd name="T9" fmla="*/ 9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0">
                    <a:moveTo>
                      <a:pt x="11" y="9"/>
                    </a:moveTo>
                    <a:cubicBezTo>
                      <a:pt x="0" y="17"/>
                      <a:pt x="0" y="36"/>
                      <a:pt x="0" y="36"/>
                    </a:cubicBezTo>
                    <a:cubicBezTo>
                      <a:pt x="0" y="36"/>
                      <a:pt x="18" y="40"/>
                      <a:pt x="29" y="32"/>
                    </a:cubicBezTo>
                    <a:cubicBezTo>
                      <a:pt x="40" y="23"/>
                      <a:pt x="40" y="4"/>
                      <a:pt x="40" y="4"/>
                    </a:cubicBezTo>
                    <a:cubicBezTo>
                      <a:pt x="40" y="4"/>
                      <a:pt x="22" y="0"/>
                      <a:pt x="11" y="9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5" name="íṥ1ïḓé"/>
              <p:cNvSpPr/>
              <p:nvPr/>
            </p:nvSpPr>
            <p:spPr bwMode="auto">
              <a:xfrm>
                <a:off x="4089" y="2274"/>
                <a:ext cx="70" cy="68"/>
              </a:xfrm>
              <a:custGeom>
                <a:avLst/>
                <a:gdLst>
                  <a:gd name="T0" fmla="*/ 11 w 41"/>
                  <a:gd name="T1" fmla="*/ 31 h 40"/>
                  <a:gd name="T2" fmla="*/ 40 w 41"/>
                  <a:gd name="T3" fmla="*/ 36 h 40"/>
                  <a:gd name="T4" fmla="*/ 30 w 41"/>
                  <a:gd name="T5" fmla="*/ 9 h 40"/>
                  <a:gd name="T6" fmla="*/ 1 w 41"/>
                  <a:gd name="T7" fmla="*/ 3 h 40"/>
                  <a:gd name="T8" fmla="*/ 11 w 41"/>
                  <a:gd name="T9" fmla="*/ 3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0">
                    <a:moveTo>
                      <a:pt x="11" y="31"/>
                    </a:moveTo>
                    <a:cubicBezTo>
                      <a:pt x="22" y="40"/>
                      <a:pt x="40" y="36"/>
                      <a:pt x="40" y="36"/>
                    </a:cubicBezTo>
                    <a:cubicBezTo>
                      <a:pt x="40" y="36"/>
                      <a:pt x="41" y="18"/>
                      <a:pt x="30" y="9"/>
                    </a:cubicBezTo>
                    <a:cubicBezTo>
                      <a:pt x="19" y="0"/>
                      <a:pt x="1" y="3"/>
                      <a:pt x="1" y="3"/>
                    </a:cubicBezTo>
                    <a:cubicBezTo>
                      <a:pt x="1" y="3"/>
                      <a:pt x="0" y="22"/>
                      <a:pt x="11" y="31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6" name="îṣḻiḋé"/>
              <p:cNvSpPr/>
              <p:nvPr/>
            </p:nvSpPr>
            <p:spPr bwMode="auto">
              <a:xfrm>
                <a:off x="4099" y="2369"/>
                <a:ext cx="71" cy="69"/>
              </a:xfrm>
              <a:custGeom>
                <a:avLst/>
                <a:gdLst>
                  <a:gd name="T0" fmla="*/ 11 w 41"/>
                  <a:gd name="T1" fmla="*/ 31 h 40"/>
                  <a:gd name="T2" fmla="*/ 40 w 41"/>
                  <a:gd name="T3" fmla="*/ 36 h 40"/>
                  <a:gd name="T4" fmla="*/ 30 w 41"/>
                  <a:gd name="T5" fmla="*/ 9 h 40"/>
                  <a:gd name="T6" fmla="*/ 1 w 41"/>
                  <a:gd name="T7" fmla="*/ 3 h 40"/>
                  <a:gd name="T8" fmla="*/ 11 w 41"/>
                  <a:gd name="T9" fmla="*/ 3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0">
                    <a:moveTo>
                      <a:pt x="11" y="31"/>
                    </a:moveTo>
                    <a:cubicBezTo>
                      <a:pt x="22" y="40"/>
                      <a:pt x="40" y="36"/>
                      <a:pt x="40" y="36"/>
                    </a:cubicBezTo>
                    <a:cubicBezTo>
                      <a:pt x="40" y="36"/>
                      <a:pt x="41" y="18"/>
                      <a:pt x="30" y="9"/>
                    </a:cubicBezTo>
                    <a:cubicBezTo>
                      <a:pt x="19" y="0"/>
                      <a:pt x="1" y="3"/>
                      <a:pt x="1" y="3"/>
                    </a:cubicBezTo>
                    <a:cubicBezTo>
                      <a:pt x="1" y="3"/>
                      <a:pt x="0" y="22"/>
                      <a:pt x="11" y="31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7" name="îṩḷíďê"/>
              <p:cNvSpPr/>
              <p:nvPr/>
            </p:nvSpPr>
            <p:spPr bwMode="auto">
              <a:xfrm>
                <a:off x="3627" y="2280"/>
                <a:ext cx="70" cy="71"/>
              </a:xfrm>
              <a:custGeom>
                <a:avLst/>
                <a:gdLst>
                  <a:gd name="T0" fmla="*/ 11 w 41"/>
                  <a:gd name="T1" fmla="*/ 32 h 41"/>
                  <a:gd name="T2" fmla="*/ 40 w 41"/>
                  <a:gd name="T3" fmla="*/ 37 h 41"/>
                  <a:gd name="T4" fmla="*/ 30 w 41"/>
                  <a:gd name="T5" fmla="*/ 9 h 41"/>
                  <a:gd name="T6" fmla="*/ 1 w 41"/>
                  <a:gd name="T7" fmla="*/ 4 h 41"/>
                  <a:gd name="T8" fmla="*/ 11 w 41"/>
                  <a:gd name="T9" fmla="*/ 3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11" y="32"/>
                    </a:moveTo>
                    <a:cubicBezTo>
                      <a:pt x="22" y="41"/>
                      <a:pt x="40" y="37"/>
                      <a:pt x="40" y="37"/>
                    </a:cubicBezTo>
                    <a:cubicBezTo>
                      <a:pt x="40" y="37"/>
                      <a:pt x="41" y="18"/>
                      <a:pt x="30" y="9"/>
                    </a:cubicBezTo>
                    <a:cubicBezTo>
                      <a:pt x="19" y="0"/>
                      <a:pt x="1" y="4"/>
                      <a:pt x="1" y="4"/>
                    </a:cubicBezTo>
                    <a:cubicBezTo>
                      <a:pt x="1" y="4"/>
                      <a:pt x="0" y="22"/>
                      <a:pt x="11" y="32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8" name="ïŝlïḋê"/>
              <p:cNvSpPr/>
              <p:nvPr/>
            </p:nvSpPr>
            <p:spPr bwMode="auto">
              <a:xfrm>
                <a:off x="3988" y="2465"/>
                <a:ext cx="69" cy="73"/>
              </a:xfrm>
              <a:custGeom>
                <a:avLst/>
                <a:gdLst>
                  <a:gd name="T0" fmla="*/ 32 w 40"/>
                  <a:gd name="T1" fmla="*/ 29 h 43"/>
                  <a:gd name="T2" fmla="*/ 33 w 40"/>
                  <a:gd name="T3" fmla="*/ 0 h 43"/>
                  <a:gd name="T4" fmla="*/ 7 w 40"/>
                  <a:gd name="T5" fmla="*/ 14 h 43"/>
                  <a:gd name="T6" fmla="*/ 6 w 40"/>
                  <a:gd name="T7" fmla="*/ 43 h 43"/>
                  <a:gd name="T8" fmla="*/ 32 w 40"/>
                  <a:gd name="T9" fmla="*/ 2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3">
                    <a:moveTo>
                      <a:pt x="32" y="29"/>
                    </a:moveTo>
                    <a:cubicBezTo>
                      <a:pt x="40" y="17"/>
                      <a:pt x="33" y="0"/>
                      <a:pt x="33" y="0"/>
                    </a:cubicBezTo>
                    <a:cubicBezTo>
                      <a:pt x="33" y="0"/>
                      <a:pt x="15" y="2"/>
                      <a:pt x="7" y="14"/>
                    </a:cubicBezTo>
                    <a:cubicBezTo>
                      <a:pt x="0" y="26"/>
                      <a:pt x="6" y="43"/>
                      <a:pt x="6" y="43"/>
                    </a:cubicBezTo>
                    <a:cubicBezTo>
                      <a:pt x="6" y="43"/>
                      <a:pt x="25" y="41"/>
                      <a:pt x="32" y="29"/>
                    </a:cubicBezTo>
                    <a:close/>
                  </a:path>
                </a:pathLst>
              </a:custGeom>
              <a:solidFill>
                <a:srgbClr val="0D3E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9" name="íṥḻîḍè"/>
              <p:cNvSpPr/>
              <p:nvPr/>
            </p:nvSpPr>
            <p:spPr bwMode="auto">
              <a:xfrm>
                <a:off x="5205" y="2292"/>
                <a:ext cx="65" cy="81"/>
              </a:xfrm>
              <a:custGeom>
                <a:avLst/>
                <a:gdLst>
                  <a:gd name="T0" fmla="*/ 6 w 38"/>
                  <a:gd name="T1" fmla="*/ 30 h 47"/>
                  <a:gd name="T2" fmla="*/ 9 w 38"/>
                  <a:gd name="T3" fmla="*/ 0 h 47"/>
                  <a:gd name="T4" fmla="*/ 33 w 38"/>
                  <a:gd name="T5" fmla="*/ 18 h 47"/>
                  <a:gd name="T6" fmla="*/ 30 w 38"/>
                  <a:gd name="T7" fmla="*/ 47 h 47"/>
                  <a:gd name="T8" fmla="*/ 6 w 38"/>
                  <a:gd name="T9" fmla="*/ 3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47">
                    <a:moveTo>
                      <a:pt x="6" y="30"/>
                    </a:moveTo>
                    <a:cubicBezTo>
                      <a:pt x="0" y="17"/>
                      <a:pt x="9" y="0"/>
                      <a:pt x="9" y="0"/>
                    </a:cubicBezTo>
                    <a:cubicBezTo>
                      <a:pt x="9" y="0"/>
                      <a:pt x="27" y="5"/>
                      <a:pt x="33" y="18"/>
                    </a:cubicBezTo>
                    <a:cubicBezTo>
                      <a:pt x="38" y="31"/>
                      <a:pt x="30" y="47"/>
                      <a:pt x="30" y="47"/>
                    </a:cubicBezTo>
                    <a:cubicBezTo>
                      <a:pt x="30" y="47"/>
                      <a:pt x="12" y="43"/>
                      <a:pt x="6" y="30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0" name="îslíḑè"/>
              <p:cNvSpPr/>
              <p:nvPr/>
            </p:nvSpPr>
            <p:spPr bwMode="auto">
              <a:xfrm>
                <a:off x="5243" y="2497"/>
                <a:ext cx="75" cy="69"/>
              </a:xfrm>
              <a:custGeom>
                <a:avLst/>
                <a:gdLst>
                  <a:gd name="T0" fmla="*/ 14 w 44"/>
                  <a:gd name="T1" fmla="*/ 33 h 40"/>
                  <a:gd name="T2" fmla="*/ 0 w 44"/>
                  <a:gd name="T3" fmla="*/ 7 h 40"/>
                  <a:gd name="T4" fmla="*/ 30 w 44"/>
                  <a:gd name="T5" fmla="*/ 8 h 40"/>
                  <a:gd name="T6" fmla="*/ 44 w 44"/>
                  <a:gd name="T7" fmla="*/ 34 h 40"/>
                  <a:gd name="T8" fmla="*/ 14 w 44"/>
                  <a:gd name="T9" fmla="*/ 3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0">
                    <a:moveTo>
                      <a:pt x="14" y="33"/>
                    </a:moveTo>
                    <a:cubicBezTo>
                      <a:pt x="2" y="25"/>
                      <a:pt x="0" y="7"/>
                      <a:pt x="0" y="7"/>
                    </a:cubicBezTo>
                    <a:cubicBezTo>
                      <a:pt x="0" y="7"/>
                      <a:pt x="18" y="0"/>
                      <a:pt x="30" y="8"/>
                    </a:cubicBezTo>
                    <a:cubicBezTo>
                      <a:pt x="42" y="15"/>
                      <a:pt x="44" y="34"/>
                      <a:pt x="44" y="34"/>
                    </a:cubicBezTo>
                    <a:cubicBezTo>
                      <a:pt x="44" y="34"/>
                      <a:pt x="26" y="40"/>
                      <a:pt x="14" y="33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1" name="ïṧlíḑe"/>
              <p:cNvSpPr/>
              <p:nvPr/>
            </p:nvSpPr>
            <p:spPr bwMode="auto">
              <a:xfrm>
                <a:off x="5123" y="2409"/>
                <a:ext cx="87" cy="56"/>
              </a:xfrm>
              <a:custGeom>
                <a:avLst/>
                <a:gdLst>
                  <a:gd name="T0" fmla="*/ 24 w 51"/>
                  <a:gd name="T1" fmla="*/ 2 h 33"/>
                  <a:gd name="T2" fmla="*/ 51 w 51"/>
                  <a:gd name="T3" fmla="*/ 13 h 33"/>
                  <a:gd name="T4" fmla="*/ 28 w 51"/>
                  <a:gd name="T5" fmla="*/ 31 h 33"/>
                  <a:gd name="T6" fmla="*/ 0 w 51"/>
                  <a:gd name="T7" fmla="*/ 20 h 33"/>
                  <a:gd name="T8" fmla="*/ 24 w 51"/>
                  <a:gd name="T9" fmla="*/ 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3">
                    <a:moveTo>
                      <a:pt x="24" y="2"/>
                    </a:moveTo>
                    <a:cubicBezTo>
                      <a:pt x="38" y="0"/>
                      <a:pt x="51" y="13"/>
                      <a:pt x="51" y="13"/>
                    </a:cubicBezTo>
                    <a:cubicBezTo>
                      <a:pt x="51" y="13"/>
                      <a:pt x="42" y="29"/>
                      <a:pt x="28" y="31"/>
                    </a:cubicBezTo>
                    <a:cubicBezTo>
                      <a:pt x="14" y="33"/>
                      <a:pt x="0" y="20"/>
                      <a:pt x="0" y="20"/>
                    </a:cubicBezTo>
                    <a:cubicBezTo>
                      <a:pt x="0" y="20"/>
                      <a:pt x="10" y="4"/>
                      <a:pt x="24" y="2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2" name="ïśļíḍé"/>
              <p:cNvSpPr/>
              <p:nvPr/>
            </p:nvSpPr>
            <p:spPr bwMode="auto">
              <a:xfrm>
                <a:off x="5112" y="2318"/>
                <a:ext cx="72" cy="70"/>
              </a:xfrm>
              <a:custGeom>
                <a:avLst/>
                <a:gdLst>
                  <a:gd name="T0" fmla="*/ 12 w 42"/>
                  <a:gd name="T1" fmla="*/ 8 h 41"/>
                  <a:gd name="T2" fmla="*/ 42 w 42"/>
                  <a:gd name="T3" fmla="*/ 6 h 41"/>
                  <a:gd name="T4" fmla="*/ 29 w 42"/>
                  <a:gd name="T5" fmla="*/ 32 h 41"/>
                  <a:gd name="T6" fmla="*/ 0 w 42"/>
                  <a:gd name="T7" fmla="*/ 35 h 41"/>
                  <a:gd name="T8" fmla="*/ 12 w 42"/>
                  <a:gd name="T9" fmla="*/ 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1">
                    <a:moveTo>
                      <a:pt x="12" y="8"/>
                    </a:moveTo>
                    <a:cubicBezTo>
                      <a:pt x="24" y="0"/>
                      <a:pt x="42" y="6"/>
                      <a:pt x="42" y="6"/>
                    </a:cubicBezTo>
                    <a:cubicBezTo>
                      <a:pt x="42" y="6"/>
                      <a:pt x="41" y="24"/>
                      <a:pt x="29" y="32"/>
                    </a:cubicBezTo>
                    <a:cubicBezTo>
                      <a:pt x="18" y="41"/>
                      <a:pt x="0" y="35"/>
                      <a:pt x="0" y="35"/>
                    </a:cubicBezTo>
                    <a:cubicBezTo>
                      <a:pt x="0" y="35"/>
                      <a:pt x="1" y="17"/>
                      <a:pt x="12" y="8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3" name="iślíďè"/>
              <p:cNvSpPr/>
              <p:nvPr/>
            </p:nvSpPr>
            <p:spPr bwMode="auto">
              <a:xfrm>
                <a:off x="5049" y="2491"/>
                <a:ext cx="65" cy="80"/>
              </a:xfrm>
              <a:custGeom>
                <a:avLst/>
                <a:gdLst>
                  <a:gd name="T0" fmla="*/ 32 w 38"/>
                  <a:gd name="T1" fmla="*/ 18 h 47"/>
                  <a:gd name="T2" fmla="*/ 29 w 38"/>
                  <a:gd name="T3" fmla="*/ 47 h 47"/>
                  <a:gd name="T4" fmla="*/ 6 w 38"/>
                  <a:gd name="T5" fmla="*/ 30 h 47"/>
                  <a:gd name="T6" fmla="*/ 9 w 38"/>
                  <a:gd name="T7" fmla="*/ 0 h 47"/>
                  <a:gd name="T8" fmla="*/ 32 w 38"/>
                  <a:gd name="T9" fmla="*/ 1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47">
                    <a:moveTo>
                      <a:pt x="32" y="18"/>
                    </a:moveTo>
                    <a:cubicBezTo>
                      <a:pt x="38" y="31"/>
                      <a:pt x="29" y="47"/>
                      <a:pt x="29" y="47"/>
                    </a:cubicBezTo>
                    <a:cubicBezTo>
                      <a:pt x="29" y="47"/>
                      <a:pt x="11" y="43"/>
                      <a:pt x="6" y="30"/>
                    </a:cubicBezTo>
                    <a:cubicBezTo>
                      <a:pt x="0" y="17"/>
                      <a:pt x="9" y="0"/>
                      <a:pt x="9" y="0"/>
                    </a:cubicBezTo>
                    <a:cubicBezTo>
                      <a:pt x="9" y="0"/>
                      <a:pt x="27" y="5"/>
                      <a:pt x="32" y="18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4" name="ïṥliḍe"/>
              <p:cNvSpPr/>
              <p:nvPr/>
            </p:nvSpPr>
            <p:spPr bwMode="auto">
              <a:xfrm>
                <a:off x="5136" y="2482"/>
                <a:ext cx="67" cy="80"/>
              </a:xfrm>
              <a:custGeom>
                <a:avLst/>
                <a:gdLst>
                  <a:gd name="T0" fmla="*/ 33 w 39"/>
                  <a:gd name="T1" fmla="*/ 17 h 47"/>
                  <a:gd name="T2" fmla="*/ 30 w 39"/>
                  <a:gd name="T3" fmla="*/ 47 h 47"/>
                  <a:gd name="T4" fmla="*/ 6 w 39"/>
                  <a:gd name="T5" fmla="*/ 29 h 47"/>
                  <a:gd name="T6" fmla="*/ 9 w 39"/>
                  <a:gd name="T7" fmla="*/ 0 h 47"/>
                  <a:gd name="T8" fmla="*/ 33 w 39"/>
                  <a:gd name="T9" fmla="*/ 1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7">
                    <a:moveTo>
                      <a:pt x="33" y="17"/>
                    </a:moveTo>
                    <a:cubicBezTo>
                      <a:pt x="39" y="30"/>
                      <a:pt x="30" y="47"/>
                      <a:pt x="30" y="47"/>
                    </a:cubicBezTo>
                    <a:cubicBezTo>
                      <a:pt x="30" y="47"/>
                      <a:pt x="12" y="42"/>
                      <a:pt x="6" y="29"/>
                    </a:cubicBezTo>
                    <a:cubicBezTo>
                      <a:pt x="0" y="16"/>
                      <a:pt x="9" y="0"/>
                      <a:pt x="9" y="0"/>
                    </a:cubicBezTo>
                    <a:cubicBezTo>
                      <a:pt x="9" y="0"/>
                      <a:pt x="27" y="4"/>
                      <a:pt x="33" y="17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5" name="î$líḍe"/>
              <p:cNvSpPr/>
              <p:nvPr/>
            </p:nvSpPr>
            <p:spPr bwMode="auto">
              <a:xfrm>
                <a:off x="5102" y="2202"/>
                <a:ext cx="65" cy="80"/>
              </a:xfrm>
              <a:custGeom>
                <a:avLst/>
                <a:gdLst>
                  <a:gd name="T0" fmla="*/ 32 w 38"/>
                  <a:gd name="T1" fmla="*/ 18 h 47"/>
                  <a:gd name="T2" fmla="*/ 29 w 38"/>
                  <a:gd name="T3" fmla="*/ 47 h 47"/>
                  <a:gd name="T4" fmla="*/ 5 w 38"/>
                  <a:gd name="T5" fmla="*/ 29 h 47"/>
                  <a:gd name="T6" fmla="*/ 9 w 38"/>
                  <a:gd name="T7" fmla="*/ 0 h 47"/>
                  <a:gd name="T8" fmla="*/ 32 w 38"/>
                  <a:gd name="T9" fmla="*/ 1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47">
                    <a:moveTo>
                      <a:pt x="32" y="18"/>
                    </a:moveTo>
                    <a:cubicBezTo>
                      <a:pt x="38" y="31"/>
                      <a:pt x="29" y="47"/>
                      <a:pt x="29" y="47"/>
                    </a:cubicBezTo>
                    <a:cubicBezTo>
                      <a:pt x="29" y="47"/>
                      <a:pt x="11" y="42"/>
                      <a:pt x="5" y="29"/>
                    </a:cubicBezTo>
                    <a:cubicBezTo>
                      <a:pt x="0" y="16"/>
                      <a:pt x="9" y="0"/>
                      <a:pt x="9" y="0"/>
                    </a:cubicBezTo>
                    <a:cubicBezTo>
                      <a:pt x="9" y="0"/>
                      <a:pt x="27" y="5"/>
                      <a:pt x="32" y="18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6" name="í$ḷíḑe"/>
              <p:cNvSpPr/>
              <p:nvPr/>
            </p:nvSpPr>
            <p:spPr bwMode="auto">
              <a:xfrm>
                <a:off x="5220" y="2414"/>
                <a:ext cx="84" cy="60"/>
              </a:xfrm>
              <a:custGeom>
                <a:avLst/>
                <a:gdLst>
                  <a:gd name="T0" fmla="*/ 28 w 49"/>
                  <a:gd name="T1" fmla="*/ 32 h 35"/>
                  <a:gd name="T2" fmla="*/ 0 w 49"/>
                  <a:gd name="T3" fmla="*/ 24 h 35"/>
                  <a:gd name="T4" fmla="*/ 20 w 49"/>
                  <a:gd name="T5" fmla="*/ 3 h 35"/>
                  <a:gd name="T6" fmla="*/ 49 w 49"/>
                  <a:gd name="T7" fmla="*/ 11 h 35"/>
                  <a:gd name="T8" fmla="*/ 28 w 49"/>
                  <a:gd name="T9" fmla="*/ 3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35">
                    <a:moveTo>
                      <a:pt x="28" y="32"/>
                    </a:moveTo>
                    <a:cubicBezTo>
                      <a:pt x="14" y="35"/>
                      <a:pt x="0" y="24"/>
                      <a:pt x="0" y="24"/>
                    </a:cubicBezTo>
                    <a:cubicBezTo>
                      <a:pt x="0" y="24"/>
                      <a:pt x="7" y="7"/>
                      <a:pt x="20" y="3"/>
                    </a:cubicBezTo>
                    <a:cubicBezTo>
                      <a:pt x="34" y="0"/>
                      <a:pt x="49" y="11"/>
                      <a:pt x="49" y="11"/>
                    </a:cubicBezTo>
                    <a:cubicBezTo>
                      <a:pt x="49" y="11"/>
                      <a:pt x="42" y="28"/>
                      <a:pt x="28" y="32"/>
                    </a:cubicBezTo>
                    <a:close/>
                  </a:path>
                </a:pathLst>
              </a:custGeom>
              <a:solidFill>
                <a:srgbClr val="116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7" name="íṡ1iďê"/>
              <p:cNvSpPr/>
              <p:nvPr/>
            </p:nvSpPr>
            <p:spPr bwMode="auto">
              <a:xfrm>
                <a:off x="2643" y="2767"/>
                <a:ext cx="63" cy="84"/>
              </a:xfrm>
              <a:custGeom>
                <a:avLst/>
                <a:gdLst>
                  <a:gd name="T0" fmla="*/ 4 w 37"/>
                  <a:gd name="T1" fmla="*/ 29 h 49"/>
                  <a:gd name="T2" fmla="*/ 10 w 37"/>
                  <a:gd name="T3" fmla="*/ 0 h 49"/>
                  <a:gd name="T4" fmla="*/ 32 w 37"/>
                  <a:gd name="T5" fmla="*/ 20 h 49"/>
                  <a:gd name="T6" fmla="*/ 27 w 37"/>
                  <a:gd name="T7" fmla="*/ 49 h 49"/>
                  <a:gd name="T8" fmla="*/ 4 w 37"/>
                  <a:gd name="T9" fmla="*/ 2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49">
                    <a:moveTo>
                      <a:pt x="4" y="29"/>
                    </a:moveTo>
                    <a:cubicBezTo>
                      <a:pt x="0" y="16"/>
                      <a:pt x="10" y="0"/>
                      <a:pt x="10" y="0"/>
                    </a:cubicBezTo>
                    <a:cubicBezTo>
                      <a:pt x="10" y="0"/>
                      <a:pt x="27" y="6"/>
                      <a:pt x="32" y="20"/>
                    </a:cubicBezTo>
                    <a:cubicBezTo>
                      <a:pt x="37" y="33"/>
                      <a:pt x="27" y="49"/>
                      <a:pt x="27" y="49"/>
                    </a:cubicBezTo>
                    <a:cubicBezTo>
                      <a:pt x="27" y="49"/>
                      <a:pt x="9" y="43"/>
                      <a:pt x="4" y="29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8" name="iS1íḋe"/>
              <p:cNvSpPr/>
              <p:nvPr/>
            </p:nvSpPr>
            <p:spPr bwMode="auto">
              <a:xfrm>
                <a:off x="2472" y="2807"/>
                <a:ext cx="55" cy="87"/>
              </a:xfrm>
              <a:custGeom>
                <a:avLst/>
                <a:gdLst>
                  <a:gd name="T0" fmla="*/ 2 w 32"/>
                  <a:gd name="T1" fmla="*/ 24 h 51"/>
                  <a:gd name="T2" fmla="*/ 19 w 32"/>
                  <a:gd name="T3" fmla="*/ 0 h 51"/>
                  <a:gd name="T4" fmla="*/ 31 w 32"/>
                  <a:gd name="T5" fmla="*/ 27 h 51"/>
                  <a:gd name="T6" fmla="*/ 13 w 32"/>
                  <a:gd name="T7" fmla="*/ 51 h 51"/>
                  <a:gd name="T8" fmla="*/ 2 w 32"/>
                  <a:gd name="T9" fmla="*/ 24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51">
                    <a:moveTo>
                      <a:pt x="2" y="24"/>
                    </a:moveTo>
                    <a:cubicBezTo>
                      <a:pt x="3" y="10"/>
                      <a:pt x="19" y="0"/>
                      <a:pt x="19" y="0"/>
                    </a:cubicBezTo>
                    <a:cubicBezTo>
                      <a:pt x="19" y="0"/>
                      <a:pt x="32" y="13"/>
                      <a:pt x="31" y="27"/>
                    </a:cubicBezTo>
                    <a:cubicBezTo>
                      <a:pt x="29" y="41"/>
                      <a:pt x="13" y="51"/>
                      <a:pt x="13" y="51"/>
                    </a:cubicBezTo>
                    <a:cubicBezTo>
                      <a:pt x="13" y="51"/>
                      <a:pt x="0" y="38"/>
                      <a:pt x="2" y="24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9" name="is1iḓe"/>
              <p:cNvSpPr/>
              <p:nvPr/>
            </p:nvSpPr>
            <p:spPr bwMode="auto">
              <a:xfrm>
                <a:off x="2504" y="2655"/>
                <a:ext cx="69" cy="71"/>
              </a:xfrm>
              <a:custGeom>
                <a:avLst/>
                <a:gdLst>
                  <a:gd name="T0" fmla="*/ 32 w 40"/>
                  <a:gd name="T1" fmla="*/ 13 h 42"/>
                  <a:gd name="T2" fmla="*/ 35 w 40"/>
                  <a:gd name="T3" fmla="*/ 42 h 42"/>
                  <a:gd name="T4" fmla="*/ 8 w 40"/>
                  <a:gd name="T5" fmla="*/ 29 h 42"/>
                  <a:gd name="T6" fmla="*/ 6 w 40"/>
                  <a:gd name="T7" fmla="*/ 0 h 42"/>
                  <a:gd name="T8" fmla="*/ 32 w 40"/>
                  <a:gd name="T9" fmla="*/ 1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2">
                    <a:moveTo>
                      <a:pt x="32" y="13"/>
                    </a:moveTo>
                    <a:cubicBezTo>
                      <a:pt x="40" y="24"/>
                      <a:pt x="35" y="42"/>
                      <a:pt x="35" y="42"/>
                    </a:cubicBezTo>
                    <a:cubicBezTo>
                      <a:pt x="35" y="42"/>
                      <a:pt x="16" y="41"/>
                      <a:pt x="8" y="29"/>
                    </a:cubicBezTo>
                    <a:cubicBezTo>
                      <a:pt x="0" y="17"/>
                      <a:pt x="6" y="0"/>
                      <a:pt x="6" y="0"/>
                    </a:cubicBezTo>
                    <a:cubicBezTo>
                      <a:pt x="6" y="0"/>
                      <a:pt x="24" y="1"/>
                      <a:pt x="32" y="13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0" name="iŝľiďè"/>
              <p:cNvSpPr/>
              <p:nvPr/>
            </p:nvSpPr>
            <p:spPr bwMode="auto">
              <a:xfrm>
                <a:off x="2549" y="2562"/>
                <a:ext cx="79" cy="67"/>
              </a:xfrm>
              <a:custGeom>
                <a:avLst/>
                <a:gdLst>
                  <a:gd name="T0" fmla="*/ 30 w 46"/>
                  <a:gd name="T1" fmla="*/ 7 h 39"/>
                  <a:gd name="T2" fmla="*/ 46 w 46"/>
                  <a:gd name="T3" fmla="*/ 32 h 39"/>
                  <a:gd name="T4" fmla="*/ 16 w 46"/>
                  <a:gd name="T5" fmla="*/ 33 h 39"/>
                  <a:gd name="T6" fmla="*/ 0 w 46"/>
                  <a:gd name="T7" fmla="*/ 8 h 39"/>
                  <a:gd name="T8" fmla="*/ 30 w 46"/>
                  <a:gd name="T9" fmla="*/ 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9">
                    <a:moveTo>
                      <a:pt x="30" y="7"/>
                    </a:moveTo>
                    <a:cubicBezTo>
                      <a:pt x="42" y="14"/>
                      <a:pt x="46" y="32"/>
                      <a:pt x="46" y="32"/>
                    </a:cubicBezTo>
                    <a:cubicBezTo>
                      <a:pt x="46" y="32"/>
                      <a:pt x="29" y="39"/>
                      <a:pt x="16" y="33"/>
                    </a:cubicBezTo>
                    <a:cubicBezTo>
                      <a:pt x="4" y="26"/>
                      <a:pt x="0" y="8"/>
                      <a:pt x="0" y="8"/>
                    </a:cubicBezTo>
                    <a:cubicBezTo>
                      <a:pt x="0" y="8"/>
                      <a:pt x="17" y="0"/>
                      <a:pt x="30" y="7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1" name="ïśḷîde"/>
              <p:cNvSpPr/>
              <p:nvPr/>
            </p:nvSpPr>
            <p:spPr bwMode="auto">
              <a:xfrm>
                <a:off x="2426" y="2591"/>
                <a:ext cx="70" cy="69"/>
              </a:xfrm>
              <a:custGeom>
                <a:avLst/>
                <a:gdLst>
                  <a:gd name="T0" fmla="*/ 32 w 41"/>
                  <a:gd name="T1" fmla="*/ 29 h 40"/>
                  <a:gd name="T2" fmla="*/ 4 w 41"/>
                  <a:gd name="T3" fmla="*/ 40 h 40"/>
                  <a:gd name="T4" fmla="*/ 9 w 41"/>
                  <a:gd name="T5" fmla="*/ 11 h 40"/>
                  <a:gd name="T6" fmla="*/ 37 w 41"/>
                  <a:gd name="T7" fmla="*/ 0 h 40"/>
                  <a:gd name="T8" fmla="*/ 32 w 41"/>
                  <a:gd name="T9" fmla="*/ 29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0">
                    <a:moveTo>
                      <a:pt x="32" y="29"/>
                    </a:moveTo>
                    <a:cubicBezTo>
                      <a:pt x="22" y="40"/>
                      <a:pt x="4" y="40"/>
                      <a:pt x="4" y="40"/>
                    </a:cubicBezTo>
                    <a:cubicBezTo>
                      <a:pt x="4" y="40"/>
                      <a:pt x="0" y="22"/>
                      <a:pt x="9" y="11"/>
                    </a:cubicBezTo>
                    <a:cubicBezTo>
                      <a:pt x="18" y="0"/>
                      <a:pt x="37" y="0"/>
                      <a:pt x="37" y="0"/>
                    </a:cubicBezTo>
                    <a:cubicBezTo>
                      <a:pt x="37" y="0"/>
                      <a:pt x="41" y="19"/>
                      <a:pt x="32" y="29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2" name="ïšḷidé"/>
              <p:cNvSpPr/>
              <p:nvPr/>
            </p:nvSpPr>
            <p:spPr bwMode="auto">
              <a:xfrm>
                <a:off x="2424" y="2713"/>
                <a:ext cx="70" cy="70"/>
              </a:xfrm>
              <a:custGeom>
                <a:avLst/>
                <a:gdLst>
                  <a:gd name="T0" fmla="*/ 32 w 41"/>
                  <a:gd name="T1" fmla="*/ 30 h 41"/>
                  <a:gd name="T2" fmla="*/ 4 w 41"/>
                  <a:gd name="T3" fmla="*/ 40 h 41"/>
                  <a:gd name="T4" fmla="*/ 10 w 41"/>
                  <a:gd name="T5" fmla="*/ 11 h 41"/>
                  <a:gd name="T6" fmla="*/ 37 w 41"/>
                  <a:gd name="T7" fmla="*/ 1 h 41"/>
                  <a:gd name="T8" fmla="*/ 32 w 41"/>
                  <a:gd name="T9" fmla="*/ 3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32" y="30"/>
                    </a:moveTo>
                    <a:cubicBezTo>
                      <a:pt x="23" y="41"/>
                      <a:pt x="4" y="40"/>
                      <a:pt x="4" y="40"/>
                    </a:cubicBezTo>
                    <a:cubicBezTo>
                      <a:pt x="4" y="40"/>
                      <a:pt x="0" y="22"/>
                      <a:pt x="10" y="11"/>
                    </a:cubicBezTo>
                    <a:cubicBezTo>
                      <a:pt x="19" y="0"/>
                      <a:pt x="37" y="1"/>
                      <a:pt x="37" y="1"/>
                    </a:cubicBezTo>
                    <a:cubicBezTo>
                      <a:pt x="37" y="1"/>
                      <a:pt x="41" y="19"/>
                      <a:pt x="32" y="30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3" name="iṣļídè"/>
              <p:cNvSpPr/>
              <p:nvPr/>
            </p:nvSpPr>
            <p:spPr bwMode="auto">
              <a:xfrm>
                <a:off x="2634" y="2591"/>
                <a:ext cx="79" cy="67"/>
              </a:xfrm>
              <a:custGeom>
                <a:avLst/>
                <a:gdLst>
                  <a:gd name="T0" fmla="*/ 29 w 46"/>
                  <a:gd name="T1" fmla="*/ 33 h 39"/>
                  <a:gd name="T2" fmla="*/ 0 w 46"/>
                  <a:gd name="T3" fmla="*/ 30 h 39"/>
                  <a:gd name="T4" fmla="*/ 17 w 46"/>
                  <a:gd name="T5" fmla="*/ 6 h 39"/>
                  <a:gd name="T6" fmla="*/ 46 w 46"/>
                  <a:gd name="T7" fmla="*/ 8 h 39"/>
                  <a:gd name="T8" fmla="*/ 29 w 46"/>
                  <a:gd name="T9" fmla="*/ 3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9">
                    <a:moveTo>
                      <a:pt x="29" y="33"/>
                    </a:moveTo>
                    <a:cubicBezTo>
                      <a:pt x="17" y="39"/>
                      <a:pt x="0" y="30"/>
                      <a:pt x="0" y="30"/>
                    </a:cubicBezTo>
                    <a:cubicBezTo>
                      <a:pt x="0" y="30"/>
                      <a:pt x="4" y="12"/>
                      <a:pt x="17" y="6"/>
                    </a:cubicBezTo>
                    <a:cubicBezTo>
                      <a:pt x="30" y="0"/>
                      <a:pt x="46" y="8"/>
                      <a:pt x="46" y="8"/>
                    </a:cubicBezTo>
                    <a:cubicBezTo>
                      <a:pt x="46" y="8"/>
                      <a:pt x="42" y="26"/>
                      <a:pt x="29" y="33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4" name="iṡḻíḋè"/>
              <p:cNvSpPr/>
              <p:nvPr/>
            </p:nvSpPr>
            <p:spPr bwMode="auto">
              <a:xfrm>
                <a:off x="2516" y="2755"/>
                <a:ext cx="71" cy="69"/>
              </a:xfrm>
              <a:custGeom>
                <a:avLst/>
                <a:gdLst>
                  <a:gd name="T0" fmla="*/ 10 w 41"/>
                  <a:gd name="T1" fmla="*/ 30 h 40"/>
                  <a:gd name="T2" fmla="*/ 4 w 41"/>
                  <a:gd name="T3" fmla="*/ 1 h 40"/>
                  <a:gd name="T4" fmla="*/ 32 w 41"/>
                  <a:gd name="T5" fmla="*/ 10 h 40"/>
                  <a:gd name="T6" fmla="*/ 38 w 41"/>
                  <a:gd name="T7" fmla="*/ 39 h 40"/>
                  <a:gd name="T8" fmla="*/ 10 w 41"/>
                  <a:gd name="T9" fmla="*/ 3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0">
                    <a:moveTo>
                      <a:pt x="10" y="30"/>
                    </a:moveTo>
                    <a:cubicBezTo>
                      <a:pt x="0" y="19"/>
                      <a:pt x="4" y="1"/>
                      <a:pt x="4" y="1"/>
                    </a:cubicBezTo>
                    <a:cubicBezTo>
                      <a:pt x="4" y="1"/>
                      <a:pt x="22" y="0"/>
                      <a:pt x="32" y="10"/>
                    </a:cubicBezTo>
                    <a:cubicBezTo>
                      <a:pt x="41" y="21"/>
                      <a:pt x="38" y="39"/>
                      <a:pt x="38" y="39"/>
                    </a:cubicBezTo>
                    <a:cubicBezTo>
                      <a:pt x="38" y="39"/>
                      <a:pt x="19" y="40"/>
                      <a:pt x="10" y="30"/>
                    </a:cubicBezTo>
                    <a:close/>
                  </a:path>
                </a:pathLst>
              </a:custGeom>
              <a:solidFill>
                <a:srgbClr val="40A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40" name="ïśļîdê"/>
            <p:cNvSpPr/>
            <p:nvPr/>
          </p:nvSpPr>
          <p:spPr bwMode="auto">
            <a:xfrm>
              <a:off x="7582221" y="4815328"/>
              <a:ext cx="94036" cy="74541"/>
            </a:xfrm>
            <a:custGeom>
              <a:avLst/>
              <a:gdLst>
                <a:gd name="T0" fmla="*/ 18 w 48"/>
                <a:gd name="T1" fmla="*/ 6 h 38"/>
                <a:gd name="T2" fmla="*/ 0 w 48"/>
                <a:gd name="T3" fmla="*/ 29 h 38"/>
                <a:gd name="T4" fmla="*/ 30 w 48"/>
                <a:gd name="T5" fmla="*/ 33 h 38"/>
                <a:gd name="T6" fmla="*/ 48 w 48"/>
                <a:gd name="T7" fmla="*/ 9 h 38"/>
                <a:gd name="T8" fmla="*/ 18 w 48"/>
                <a:gd name="T9" fmla="*/ 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8">
                  <a:moveTo>
                    <a:pt x="18" y="6"/>
                  </a:moveTo>
                  <a:cubicBezTo>
                    <a:pt x="5" y="11"/>
                    <a:pt x="0" y="29"/>
                    <a:pt x="0" y="29"/>
                  </a:cubicBezTo>
                  <a:cubicBezTo>
                    <a:pt x="0" y="29"/>
                    <a:pt x="16" y="38"/>
                    <a:pt x="30" y="33"/>
                  </a:cubicBezTo>
                  <a:cubicBezTo>
                    <a:pt x="43" y="27"/>
                    <a:pt x="48" y="9"/>
                    <a:pt x="48" y="9"/>
                  </a:cubicBezTo>
                  <a:cubicBezTo>
                    <a:pt x="48" y="9"/>
                    <a:pt x="31" y="0"/>
                    <a:pt x="18" y="6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1" name="ïṡļïḍé"/>
            <p:cNvSpPr/>
            <p:nvPr/>
          </p:nvSpPr>
          <p:spPr bwMode="auto">
            <a:xfrm>
              <a:off x="7583367" y="5022895"/>
              <a:ext cx="82568" cy="79128"/>
            </a:xfrm>
            <a:custGeom>
              <a:avLst/>
              <a:gdLst>
                <a:gd name="T0" fmla="*/ 30 w 42"/>
                <a:gd name="T1" fmla="*/ 8 h 40"/>
                <a:gd name="T2" fmla="*/ 0 w 42"/>
                <a:gd name="T3" fmla="*/ 5 h 40"/>
                <a:gd name="T4" fmla="*/ 13 w 42"/>
                <a:gd name="T5" fmla="*/ 32 h 40"/>
                <a:gd name="T6" fmla="*/ 42 w 42"/>
                <a:gd name="T7" fmla="*/ 35 h 40"/>
                <a:gd name="T8" fmla="*/ 30 w 42"/>
                <a:gd name="T9" fmla="*/ 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0">
                  <a:moveTo>
                    <a:pt x="30" y="8"/>
                  </a:moveTo>
                  <a:cubicBezTo>
                    <a:pt x="18" y="0"/>
                    <a:pt x="0" y="5"/>
                    <a:pt x="0" y="5"/>
                  </a:cubicBezTo>
                  <a:cubicBezTo>
                    <a:pt x="0" y="5"/>
                    <a:pt x="1" y="24"/>
                    <a:pt x="13" y="32"/>
                  </a:cubicBezTo>
                  <a:cubicBezTo>
                    <a:pt x="24" y="40"/>
                    <a:pt x="42" y="35"/>
                    <a:pt x="42" y="35"/>
                  </a:cubicBezTo>
                  <a:cubicBezTo>
                    <a:pt x="42" y="35"/>
                    <a:pt x="41" y="16"/>
                    <a:pt x="30" y="8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" name="iṣḻiḍè"/>
            <p:cNvSpPr/>
            <p:nvPr/>
          </p:nvSpPr>
          <p:spPr bwMode="auto">
            <a:xfrm>
              <a:off x="7440021" y="4935740"/>
              <a:ext cx="68807" cy="97476"/>
            </a:xfrm>
            <a:custGeom>
              <a:avLst/>
              <a:gdLst>
                <a:gd name="T0" fmla="*/ 3 w 35"/>
                <a:gd name="T1" fmla="*/ 21 h 50"/>
                <a:gd name="T2" fmla="*/ 11 w 35"/>
                <a:gd name="T3" fmla="*/ 50 h 50"/>
                <a:gd name="T4" fmla="*/ 31 w 35"/>
                <a:gd name="T5" fmla="*/ 28 h 50"/>
                <a:gd name="T6" fmla="*/ 23 w 35"/>
                <a:gd name="T7" fmla="*/ 0 h 50"/>
                <a:gd name="T8" fmla="*/ 3 w 35"/>
                <a:gd name="T9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50">
                  <a:moveTo>
                    <a:pt x="3" y="21"/>
                  </a:moveTo>
                  <a:cubicBezTo>
                    <a:pt x="0" y="35"/>
                    <a:pt x="11" y="50"/>
                    <a:pt x="11" y="50"/>
                  </a:cubicBezTo>
                  <a:cubicBezTo>
                    <a:pt x="11" y="50"/>
                    <a:pt x="28" y="42"/>
                    <a:pt x="31" y="28"/>
                  </a:cubicBezTo>
                  <a:cubicBezTo>
                    <a:pt x="35" y="14"/>
                    <a:pt x="23" y="0"/>
                    <a:pt x="23" y="0"/>
                  </a:cubicBezTo>
                  <a:cubicBezTo>
                    <a:pt x="23" y="0"/>
                    <a:pt x="6" y="8"/>
                    <a:pt x="3" y="21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3" name="ís1îďe"/>
            <p:cNvSpPr/>
            <p:nvPr/>
          </p:nvSpPr>
          <p:spPr bwMode="auto">
            <a:xfrm>
              <a:off x="7315022" y="4921979"/>
              <a:ext cx="68807" cy="97476"/>
            </a:xfrm>
            <a:custGeom>
              <a:avLst/>
              <a:gdLst>
                <a:gd name="T0" fmla="*/ 3 w 35"/>
                <a:gd name="T1" fmla="*/ 21 h 50"/>
                <a:gd name="T2" fmla="*/ 11 w 35"/>
                <a:gd name="T3" fmla="*/ 50 h 50"/>
                <a:gd name="T4" fmla="*/ 31 w 35"/>
                <a:gd name="T5" fmla="*/ 28 h 50"/>
                <a:gd name="T6" fmla="*/ 23 w 35"/>
                <a:gd name="T7" fmla="*/ 0 h 50"/>
                <a:gd name="T8" fmla="*/ 3 w 35"/>
                <a:gd name="T9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50">
                  <a:moveTo>
                    <a:pt x="3" y="21"/>
                  </a:moveTo>
                  <a:cubicBezTo>
                    <a:pt x="0" y="35"/>
                    <a:pt x="11" y="50"/>
                    <a:pt x="11" y="50"/>
                  </a:cubicBezTo>
                  <a:cubicBezTo>
                    <a:pt x="11" y="50"/>
                    <a:pt x="28" y="42"/>
                    <a:pt x="31" y="28"/>
                  </a:cubicBezTo>
                  <a:cubicBezTo>
                    <a:pt x="35" y="14"/>
                    <a:pt x="23" y="0"/>
                    <a:pt x="23" y="0"/>
                  </a:cubicBezTo>
                  <a:cubicBezTo>
                    <a:pt x="23" y="0"/>
                    <a:pt x="6" y="7"/>
                    <a:pt x="3" y="21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îšḷïdè"/>
            <p:cNvSpPr/>
            <p:nvPr/>
          </p:nvSpPr>
          <p:spPr bwMode="auto">
            <a:xfrm>
              <a:off x="7438874" y="4842851"/>
              <a:ext cx="99770" cy="57339"/>
            </a:xfrm>
            <a:custGeom>
              <a:avLst/>
              <a:gdLst>
                <a:gd name="T0" fmla="*/ 25 w 51"/>
                <a:gd name="T1" fmla="*/ 29 h 29"/>
                <a:gd name="T2" fmla="*/ 51 w 51"/>
                <a:gd name="T3" fmla="*/ 15 h 29"/>
                <a:gd name="T4" fmla="*/ 26 w 51"/>
                <a:gd name="T5" fmla="*/ 0 h 29"/>
                <a:gd name="T6" fmla="*/ 0 w 51"/>
                <a:gd name="T7" fmla="*/ 14 h 29"/>
                <a:gd name="T8" fmla="*/ 25 w 51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9">
                  <a:moveTo>
                    <a:pt x="25" y="29"/>
                  </a:moveTo>
                  <a:cubicBezTo>
                    <a:pt x="39" y="29"/>
                    <a:pt x="51" y="15"/>
                    <a:pt x="51" y="15"/>
                  </a:cubicBezTo>
                  <a:cubicBezTo>
                    <a:pt x="51" y="15"/>
                    <a:pt x="40" y="0"/>
                    <a:pt x="26" y="0"/>
                  </a:cubicBezTo>
                  <a:cubicBezTo>
                    <a:pt x="12" y="0"/>
                    <a:pt x="0" y="14"/>
                    <a:pt x="0" y="14"/>
                  </a:cubicBezTo>
                  <a:cubicBezTo>
                    <a:pt x="0" y="14"/>
                    <a:pt x="11" y="29"/>
                    <a:pt x="25" y="29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5" name="íṥ1íḓé"/>
            <p:cNvSpPr/>
            <p:nvPr/>
          </p:nvSpPr>
          <p:spPr bwMode="auto">
            <a:xfrm>
              <a:off x="7515708" y="4921979"/>
              <a:ext cx="102063" cy="56192"/>
            </a:xfrm>
            <a:custGeom>
              <a:avLst/>
              <a:gdLst>
                <a:gd name="T0" fmla="*/ 26 w 52"/>
                <a:gd name="T1" fmla="*/ 29 h 29"/>
                <a:gd name="T2" fmla="*/ 52 w 52"/>
                <a:gd name="T3" fmla="*/ 15 h 29"/>
                <a:gd name="T4" fmla="*/ 26 w 52"/>
                <a:gd name="T5" fmla="*/ 0 h 29"/>
                <a:gd name="T6" fmla="*/ 0 w 52"/>
                <a:gd name="T7" fmla="*/ 14 h 29"/>
                <a:gd name="T8" fmla="*/ 26 w 52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9">
                  <a:moveTo>
                    <a:pt x="26" y="29"/>
                  </a:moveTo>
                  <a:cubicBezTo>
                    <a:pt x="40" y="29"/>
                    <a:pt x="52" y="15"/>
                    <a:pt x="52" y="15"/>
                  </a:cubicBezTo>
                  <a:cubicBezTo>
                    <a:pt x="52" y="15"/>
                    <a:pt x="41" y="0"/>
                    <a:pt x="26" y="0"/>
                  </a:cubicBezTo>
                  <a:cubicBezTo>
                    <a:pt x="12" y="0"/>
                    <a:pt x="0" y="14"/>
                    <a:pt x="0" y="14"/>
                  </a:cubicBezTo>
                  <a:cubicBezTo>
                    <a:pt x="0" y="14"/>
                    <a:pt x="12" y="29"/>
                    <a:pt x="26" y="29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6" name="î$ḷïḋé"/>
            <p:cNvSpPr/>
            <p:nvPr/>
          </p:nvSpPr>
          <p:spPr bwMode="auto">
            <a:xfrm>
              <a:off x="7030622" y="5182296"/>
              <a:ext cx="102063" cy="56192"/>
            </a:xfrm>
            <a:custGeom>
              <a:avLst/>
              <a:gdLst>
                <a:gd name="T0" fmla="*/ 26 w 52"/>
                <a:gd name="T1" fmla="*/ 29 h 29"/>
                <a:gd name="T2" fmla="*/ 52 w 52"/>
                <a:gd name="T3" fmla="*/ 15 h 29"/>
                <a:gd name="T4" fmla="*/ 26 w 52"/>
                <a:gd name="T5" fmla="*/ 0 h 29"/>
                <a:gd name="T6" fmla="*/ 0 w 52"/>
                <a:gd name="T7" fmla="*/ 14 h 29"/>
                <a:gd name="T8" fmla="*/ 26 w 52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9">
                  <a:moveTo>
                    <a:pt x="26" y="29"/>
                  </a:moveTo>
                  <a:cubicBezTo>
                    <a:pt x="40" y="29"/>
                    <a:pt x="52" y="15"/>
                    <a:pt x="52" y="15"/>
                  </a:cubicBezTo>
                  <a:cubicBezTo>
                    <a:pt x="52" y="15"/>
                    <a:pt x="40" y="0"/>
                    <a:pt x="26" y="0"/>
                  </a:cubicBezTo>
                  <a:cubicBezTo>
                    <a:pt x="12" y="0"/>
                    <a:pt x="0" y="14"/>
                    <a:pt x="0" y="14"/>
                  </a:cubicBezTo>
                  <a:cubicBezTo>
                    <a:pt x="0" y="14"/>
                    <a:pt x="11" y="29"/>
                    <a:pt x="26" y="29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7" name="i$lïdè"/>
            <p:cNvSpPr/>
            <p:nvPr/>
          </p:nvSpPr>
          <p:spPr bwMode="auto">
            <a:xfrm>
              <a:off x="7787493" y="4435746"/>
              <a:ext cx="100916" cy="58486"/>
            </a:xfrm>
            <a:custGeom>
              <a:avLst/>
              <a:gdLst>
                <a:gd name="T0" fmla="*/ 25 w 51"/>
                <a:gd name="T1" fmla="*/ 29 h 30"/>
                <a:gd name="T2" fmla="*/ 51 w 51"/>
                <a:gd name="T3" fmla="*/ 15 h 30"/>
                <a:gd name="T4" fmla="*/ 26 w 51"/>
                <a:gd name="T5" fmla="*/ 0 h 30"/>
                <a:gd name="T6" fmla="*/ 0 w 51"/>
                <a:gd name="T7" fmla="*/ 14 h 30"/>
                <a:gd name="T8" fmla="*/ 25 w 51"/>
                <a:gd name="T9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0">
                  <a:moveTo>
                    <a:pt x="25" y="29"/>
                  </a:moveTo>
                  <a:cubicBezTo>
                    <a:pt x="39" y="30"/>
                    <a:pt x="51" y="15"/>
                    <a:pt x="51" y="15"/>
                  </a:cubicBezTo>
                  <a:cubicBezTo>
                    <a:pt x="51" y="15"/>
                    <a:pt x="40" y="0"/>
                    <a:pt x="26" y="0"/>
                  </a:cubicBezTo>
                  <a:cubicBezTo>
                    <a:pt x="11" y="0"/>
                    <a:pt x="0" y="14"/>
                    <a:pt x="0" y="14"/>
                  </a:cubicBezTo>
                  <a:cubicBezTo>
                    <a:pt x="0" y="14"/>
                    <a:pt x="11" y="29"/>
                    <a:pt x="25" y="29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8" name="íS1îďe"/>
            <p:cNvSpPr/>
            <p:nvPr/>
          </p:nvSpPr>
          <p:spPr bwMode="auto">
            <a:xfrm>
              <a:off x="7505387" y="5068766"/>
              <a:ext cx="63073" cy="99770"/>
            </a:xfrm>
            <a:custGeom>
              <a:avLst/>
              <a:gdLst>
                <a:gd name="T0" fmla="*/ 30 w 32"/>
                <a:gd name="T1" fmla="*/ 24 h 51"/>
                <a:gd name="T2" fmla="*/ 13 w 32"/>
                <a:gd name="T3" fmla="*/ 0 h 51"/>
                <a:gd name="T4" fmla="*/ 1 w 32"/>
                <a:gd name="T5" fmla="*/ 27 h 51"/>
                <a:gd name="T6" fmla="*/ 19 w 32"/>
                <a:gd name="T7" fmla="*/ 51 h 51"/>
                <a:gd name="T8" fmla="*/ 30 w 32"/>
                <a:gd name="T9" fmla="*/ 2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1">
                  <a:moveTo>
                    <a:pt x="30" y="24"/>
                  </a:moveTo>
                  <a:cubicBezTo>
                    <a:pt x="29" y="10"/>
                    <a:pt x="13" y="0"/>
                    <a:pt x="13" y="0"/>
                  </a:cubicBezTo>
                  <a:cubicBezTo>
                    <a:pt x="13" y="0"/>
                    <a:pt x="0" y="13"/>
                    <a:pt x="1" y="27"/>
                  </a:cubicBezTo>
                  <a:cubicBezTo>
                    <a:pt x="3" y="41"/>
                    <a:pt x="19" y="51"/>
                    <a:pt x="19" y="51"/>
                  </a:cubicBezTo>
                  <a:cubicBezTo>
                    <a:pt x="19" y="51"/>
                    <a:pt x="32" y="38"/>
                    <a:pt x="30" y="24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9" name="íṡľîdè"/>
            <p:cNvSpPr/>
            <p:nvPr/>
          </p:nvSpPr>
          <p:spPr bwMode="auto">
            <a:xfrm>
              <a:off x="5577658" y="5459816"/>
              <a:ext cx="98623" cy="68807"/>
            </a:xfrm>
            <a:custGeom>
              <a:avLst/>
              <a:gdLst>
                <a:gd name="T0" fmla="*/ 28 w 50"/>
                <a:gd name="T1" fmla="*/ 4 h 35"/>
                <a:gd name="T2" fmla="*/ 50 w 50"/>
                <a:gd name="T3" fmla="*/ 24 h 35"/>
                <a:gd name="T4" fmla="*/ 21 w 50"/>
                <a:gd name="T5" fmla="*/ 32 h 35"/>
                <a:gd name="T6" fmla="*/ 0 w 50"/>
                <a:gd name="T7" fmla="*/ 12 h 35"/>
                <a:gd name="T8" fmla="*/ 28 w 50"/>
                <a:gd name="T9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5">
                  <a:moveTo>
                    <a:pt x="28" y="4"/>
                  </a:moveTo>
                  <a:cubicBezTo>
                    <a:pt x="42" y="7"/>
                    <a:pt x="50" y="24"/>
                    <a:pt x="50" y="24"/>
                  </a:cubicBezTo>
                  <a:cubicBezTo>
                    <a:pt x="50" y="24"/>
                    <a:pt x="35" y="35"/>
                    <a:pt x="21" y="32"/>
                  </a:cubicBezTo>
                  <a:cubicBezTo>
                    <a:pt x="7" y="29"/>
                    <a:pt x="0" y="12"/>
                    <a:pt x="0" y="12"/>
                  </a:cubicBezTo>
                  <a:cubicBezTo>
                    <a:pt x="0" y="12"/>
                    <a:pt x="14" y="0"/>
                    <a:pt x="28" y="4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0" name="išliḑê"/>
            <p:cNvSpPr/>
            <p:nvPr/>
          </p:nvSpPr>
          <p:spPr bwMode="auto">
            <a:xfrm>
              <a:off x="5652198" y="5667383"/>
              <a:ext cx="81421" cy="79128"/>
            </a:xfrm>
            <a:custGeom>
              <a:avLst/>
              <a:gdLst>
                <a:gd name="T0" fmla="*/ 10 w 41"/>
                <a:gd name="T1" fmla="*/ 9 h 40"/>
                <a:gd name="T2" fmla="*/ 39 w 41"/>
                <a:gd name="T3" fmla="*/ 2 h 40"/>
                <a:gd name="T4" fmla="*/ 30 w 41"/>
                <a:gd name="T5" fmla="*/ 30 h 40"/>
                <a:gd name="T6" fmla="*/ 2 w 41"/>
                <a:gd name="T7" fmla="*/ 38 h 40"/>
                <a:gd name="T8" fmla="*/ 10 w 41"/>
                <a:gd name="T9" fmla="*/ 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10" y="9"/>
                  </a:moveTo>
                  <a:cubicBezTo>
                    <a:pt x="20" y="0"/>
                    <a:pt x="39" y="2"/>
                    <a:pt x="39" y="2"/>
                  </a:cubicBezTo>
                  <a:cubicBezTo>
                    <a:pt x="39" y="2"/>
                    <a:pt x="41" y="20"/>
                    <a:pt x="30" y="30"/>
                  </a:cubicBezTo>
                  <a:cubicBezTo>
                    <a:pt x="20" y="40"/>
                    <a:pt x="2" y="38"/>
                    <a:pt x="2" y="38"/>
                  </a:cubicBezTo>
                  <a:cubicBezTo>
                    <a:pt x="2" y="38"/>
                    <a:pt x="0" y="19"/>
                    <a:pt x="10" y="9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1" name="îŝḻiḍe"/>
            <p:cNvSpPr/>
            <p:nvPr/>
          </p:nvSpPr>
          <p:spPr bwMode="auto">
            <a:xfrm>
              <a:off x="5792105" y="5558439"/>
              <a:ext cx="74541" cy="94036"/>
            </a:xfrm>
            <a:custGeom>
              <a:avLst/>
              <a:gdLst>
                <a:gd name="T0" fmla="*/ 32 w 38"/>
                <a:gd name="T1" fmla="*/ 19 h 48"/>
                <a:gd name="T2" fmla="*/ 29 w 38"/>
                <a:gd name="T3" fmla="*/ 48 h 48"/>
                <a:gd name="T4" fmla="*/ 5 w 38"/>
                <a:gd name="T5" fmla="*/ 30 h 48"/>
                <a:gd name="T6" fmla="*/ 9 w 38"/>
                <a:gd name="T7" fmla="*/ 0 h 48"/>
                <a:gd name="T8" fmla="*/ 32 w 38"/>
                <a:gd name="T9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8">
                  <a:moveTo>
                    <a:pt x="32" y="19"/>
                  </a:moveTo>
                  <a:cubicBezTo>
                    <a:pt x="38" y="32"/>
                    <a:pt x="29" y="48"/>
                    <a:pt x="29" y="48"/>
                  </a:cubicBezTo>
                  <a:cubicBezTo>
                    <a:pt x="29" y="48"/>
                    <a:pt x="11" y="43"/>
                    <a:pt x="5" y="30"/>
                  </a:cubicBezTo>
                  <a:cubicBezTo>
                    <a:pt x="0" y="16"/>
                    <a:pt x="9" y="0"/>
                    <a:pt x="9" y="0"/>
                  </a:cubicBezTo>
                  <a:cubicBezTo>
                    <a:pt x="9" y="0"/>
                    <a:pt x="27" y="5"/>
                    <a:pt x="32" y="19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2" name="îṩḻíḍé"/>
            <p:cNvSpPr/>
            <p:nvPr/>
          </p:nvSpPr>
          <p:spPr bwMode="auto">
            <a:xfrm>
              <a:off x="5841416" y="5667383"/>
              <a:ext cx="74541" cy="94036"/>
            </a:xfrm>
            <a:custGeom>
              <a:avLst/>
              <a:gdLst>
                <a:gd name="T0" fmla="*/ 32 w 38"/>
                <a:gd name="T1" fmla="*/ 18 h 48"/>
                <a:gd name="T2" fmla="*/ 28 w 38"/>
                <a:gd name="T3" fmla="*/ 48 h 48"/>
                <a:gd name="T4" fmla="*/ 5 w 38"/>
                <a:gd name="T5" fmla="*/ 29 h 48"/>
                <a:gd name="T6" fmla="*/ 9 w 38"/>
                <a:gd name="T7" fmla="*/ 0 h 48"/>
                <a:gd name="T8" fmla="*/ 32 w 38"/>
                <a:gd name="T9" fmla="*/ 1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8">
                  <a:moveTo>
                    <a:pt x="32" y="18"/>
                  </a:moveTo>
                  <a:cubicBezTo>
                    <a:pt x="38" y="32"/>
                    <a:pt x="28" y="48"/>
                    <a:pt x="28" y="48"/>
                  </a:cubicBezTo>
                  <a:cubicBezTo>
                    <a:pt x="28" y="48"/>
                    <a:pt x="11" y="43"/>
                    <a:pt x="5" y="29"/>
                  </a:cubicBezTo>
                  <a:cubicBezTo>
                    <a:pt x="0" y="16"/>
                    <a:pt x="9" y="0"/>
                    <a:pt x="9" y="0"/>
                  </a:cubicBezTo>
                  <a:cubicBezTo>
                    <a:pt x="9" y="0"/>
                    <a:pt x="27" y="5"/>
                    <a:pt x="32" y="18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3" name="ïṧḷíḑe"/>
            <p:cNvSpPr/>
            <p:nvPr/>
          </p:nvSpPr>
          <p:spPr bwMode="auto">
            <a:xfrm>
              <a:off x="5748527" y="5464403"/>
              <a:ext cx="98623" cy="66513"/>
            </a:xfrm>
            <a:custGeom>
              <a:avLst/>
              <a:gdLst>
                <a:gd name="T0" fmla="*/ 27 w 50"/>
                <a:gd name="T1" fmla="*/ 31 h 34"/>
                <a:gd name="T2" fmla="*/ 0 w 50"/>
                <a:gd name="T3" fmla="*/ 21 h 34"/>
                <a:gd name="T4" fmla="*/ 22 w 50"/>
                <a:gd name="T5" fmla="*/ 2 h 34"/>
                <a:gd name="T6" fmla="*/ 50 w 50"/>
                <a:gd name="T7" fmla="*/ 12 h 34"/>
                <a:gd name="T8" fmla="*/ 27 w 50"/>
                <a:gd name="T9" fmla="*/ 3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4">
                  <a:moveTo>
                    <a:pt x="27" y="31"/>
                  </a:moveTo>
                  <a:cubicBezTo>
                    <a:pt x="14" y="34"/>
                    <a:pt x="0" y="21"/>
                    <a:pt x="0" y="21"/>
                  </a:cubicBezTo>
                  <a:cubicBezTo>
                    <a:pt x="0" y="21"/>
                    <a:pt x="8" y="5"/>
                    <a:pt x="22" y="2"/>
                  </a:cubicBezTo>
                  <a:cubicBezTo>
                    <a:pt x="36" y="0"/>
                    <a:pt x="50" y="12"/>
                    <a:pt x="50" y="12"/>
                  </a:cubicBezTo>
                  <a:cubicBezTo>
                    <a:pt x="50" y="12"/>
                    <a:pt x="41" y="29"/>
                    <a:pt x="27" y="31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4" name="íŝļiḋè"/>
            <p:cNvSpPr/>
            <p:nvPr/>
          </p:nvSpPr>
          <p:spPr bwMode="auto">
            <a:xfrm>
              <a:off x="5684308" y="5553852"/>
              <a:ext cx="97476" cy="65367"/>
            </a:xfrm>
            <a:custGeom>
              <a:avLst/>
              <a:gdLst>
                <a:gd name="T0" fmla="*/ 27 w 50"/>
                <a:gd name="T1" fmla="*/ 31 h 33"/>
                <a:gd name="T2" fmla="*/ 0 w 50"/>
                <a:gd name="T3" fmla="*/ 21 h 33"/>
                <a:gd name="T4" fmla="*/ 22 w 50"/>
                <a:gd name="T5" fmla="*/ 2 h 33"/>
                <a:gd name="T6" fmla="*/ 50 w 50"/>
                <a:gd name="T7" fmla="*/ 12 h 33"/>
                <a:gd name="T8" fmla="*/ 27 w 50"/>
                <a:gd name="T9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3">
                  <a:moveTo>
                    <a:pt x="27" y="31"/>
                  </a:moveTo>
                  <a:cubicBezTo>
                    <a:pt x="14" y="33"/>
                    <a:pt x="0" y="21"/>
                    <a:pt x="0" y="21"/>
                  </a:cubicBezTo>
                  <a:cubicBezTo>
                    <a:pt x="0" y="21"/>
                    <a:pt x="8" y="5"/>
                    <a:pt x="22" y="2"/>
                  </a:cubicBezTo>
                  <a:cubicBezTo>
                    <a:pt x="36" y="0"/>
                    <a:pt x="50" y="12"/>
                    <a:pt x="50" y="12"/>
                  </a:cubicBezTo>
                  <a:cubicBezTo>
                    <a:pt x="50" y="12"/>
                    <a:pt x="41" y="28"/>
                    <a:pt x="27" y="31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5" name="íS1íḑè"/>
            <p:cNvSpPr/>
            <p:nvPr/>
          </p:nvSpPr>
          <p:spPr bwMode="auto">
            <a:xfrm>
              <a:off x="5754261" y="5752244"/>
              <a:ext cx="61926" cy="99770"/>
            </a:xfrm>
            <a:custGeom>
              <a:avLst/>
              <a:gdLst>
                <a:gd name="T0" fmla="*/ 1 w 31"/>
                <a:gd name="T1" fmla="*/ 26 h 51"/>
                <a:gd name="T2" fmla="*/ 15 w 31"/>
                <a:gd name="T3" fmla="*/ 0 h 51"/>
                <a:gd name="T4" fmla="*/ 30 w 31"/>
                <a:gd name="T5" fmla="*/ 25 h 51"/>
                <a:gd name="T6" fmla="*/ 16 w 31"/>
                <a:gd name="T7" fmla="*/ 51 h 51"/>
                <a:gd name="T8" fmla="*/ 1 w 31"/>
                <a:gd name="T9" fmla="*/ 2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51">
                  <a:moveTo>
                    <a:pt x="1" y="26"/>
                  </a:moveTo>
                  <a:cubicBezTo>
                    <a:pt x="0" y="12"/>
                    <a:pt x="15" y="0"/>
                    <a:pt x="15" y="0"/>
                  </a:cubicBezTo>
                  <a:cubicBezTo>
                    <a:pt x="15" y="0"/>
                    <a:pt x="30" y="11"/>
                    <a:pt x="30" y="25"/>
                  </a:cubicBezTo>
                  <a:cubicBezTo>
                    <a:pt x="31" y="39"/>
                    <a:pt x="16" y="51"/>
                    <a:pt x="16" y="51"/>
                  </a:cubicBezTo>
                  <a:cubicBezTo>
                    <a:pt x="16" y="51"/>
                    <a:pt x="1" y="40"/>
                    <a:pt x="1" y="26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6" name="íşḷíḋè"/>
            <p:cNvSpPr/>
            <p:nvPr/>
          </p:nvSpPr>
          <p:spPr bwMode="auto">
            <a:xfrm>
              <a:off x="4177445" y="4194923"/>
              <a:ext cx="97476" cy="68807"/>
            </a:xfrm>
            <a:custGeom>
              <a:avLst/>
              <a:gdLst>
                <a:gd name="T0" fmla="*/ 28 w 50"/>
                <a:gd name="T1" fmla="*/ 3 h 35"/>
                <a:gd name="T2" fmla="*/ 50 w 50"/>
                <a:gd name="T3" fmla="*/ 23 h 35"/>
                <a:gd name="T4" fmla="*/ 22 w 50"/>
                <a:gd name="T5" fmla="*/ 32 h 35"/>
                <a:gd name="T6" fmla="*/ 0 w 50"/>
                <a:gd name="T7" fmla="*/ 11 h 35"/>
                <a:gd name="T8" fmla="*/ 28 w 50"/>
                <a:gd name="T9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5">
                  <a:moveTo>
                    <a:pt x="28" y="3"/>
                  </a:moveTo>
                  <a:cubicBezTo>
                    <a:pt x="42" y="6"/>
                    <a:pt x="50" y="23"/>
                    <a:pt x="50" y="23"/>
                  </a:cubicBezTo>
                  <a:cubicBezTo>
                    <a:pt x="50" y="23"/>
                    <a:pt x="35" y="35"/>
                    <a:pt x="22" y="32"/>
                  </a:cubicBezTo>
                  <a:cubicBezTo>
                    <a:pt x="8" y="28"/>
                    <a:pt x="0" y="11"/>
                    <a:pt x="0" y="11"/>
                  </a:cubicBezTo>
                  <a:cubicBezTo>
                    <a:pt x="0" y="11"/>
                    <a:pt x="15" y="0"/>
                    <a:pt x="28" y="3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7" name="í$ļïdè"/>
            <p:cNvSpPr/>
            <p:nvPr/>
          </p:nvSpPr>
          <p:spPr bwMode="auto">
            <a:xfrm>
              <a:off x="4216436" y="4498819"/>
              <a:ext cx="77981" cy="80274"/>
            </a:xfrm>
            <a:custGeom>
              <a:avLst/>
              <a:gdLst>
                <a:gd name="T0" fmla="*/ 10 w 40"/>
                <a:gd name="T1" fmla="*/ 10 h 41"/>
                <a:gd name="T2" fmla="*/ 38 w 40"/>
                <a:gd name="T3" fmla="*/ 2 h 41"/>
                <a:gd name="T4" fmla="*/ 30 w 40"/>
                <a:gd name="T5" fmla="*/ 31 h 41"/>
                <a:gd name="T6" fmla="*/ 2 w 40"/>
                <a:gd name="T7" fmla="*/ 38 h 41"/>
                <a:gd name="T8" fmla="*/ 10 w 40"/>
                <a:gd name="T9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1">
                  <a:moveTo>
                    <a:pt x="10" y="10"/>
                  </a:moveTo>
                  <a:cubicBezTo>
                    <a:pt x="20" y="0"/>
                    <a:pt x="38" y="2"/>
                    <a:pt x="38" y="2"/>
                  </a:cubicBezTo>
                  <a:cubicBezTo>
                    <a:pt x="38" y="2"/>
                    <a:pt x="40" y="21"/>
                    <a:pt x="30" y="31"/>
                  </a:cubicBezTo>
                  <a:cubicBezTo>
                    <a:pt x="20" y="41"/>
                    <a:pt x="2" y="38"/>
                    <a:pt x="2" y="38"/>
                  </a:cubicBezTo>
                  <a:cubicBezTo>
                    <a:pt x="2" y="38"/>
                    <a:pt x="0" y="20"/>
                    <a:pt x="10" y="10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8" name="išḻîḑè"/>
            <p:cNvSpPr/>
            <p:nvPr/>
          </p:nvSpPr>
          <p:spPr bwMode="auto">
            <a:xfrm>
              <a:off x="4390745" y="4292399"/>
              <a:ext cx="74541" cy="92889"/>
            </a:xfrm>
            <a:custGeom>
              <a:avLst/>
              <a:gdLst>
                <a:gd name="T0" fmla="*/ 33 w 38"/>
                <a:gd name="T1" fmla="*/ 18 h 47"/>
                <a:gd name="T2" fmla="*/ 29 w 38"/>
                <a:gd name="T3" fmla="*/ 47 h 47"/>
                <a:gd name="T4" fmla="*/ 6 w 38"/>
                <a:gd name="T5" fmla="*/ 29 h 47"/>
                <a:gd name="T6" fmla="*/ 10 w 38"/>
                <a:gd name="T7" fmla="*/ 0 h 47"/>
                <a:gd name="T8" fmla="*/ 33 w 38"/>
                <a:gd name="T9" fmla="*/ 1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7">
                  <a:moveTo>
                    <a:pt x="33" y="18"/>
                  </a:moveTo>
                  <a:cubicBezTo>
                    <a:pt x="38" y="31"/>
                    <a:pt x="29" y="47"/>
                    <a:pt x="29" y="47"/>
                  </a:cubicBezTo>
                  <a:cubicBezTo>
                    <a:pt x="29" y="47"/>
                    <a:pt x="11" y="42"/>
                    <a:pt x="6" y="29"/>
                  </a:cubicBezTo>
                  <a:cubicBezTo>
                    <a:pt x="0" y="16"/>
                    <a:pt x="10" y="0"/>
                    <a:pt x="10" y="0"/>
                  </a:cubicBezTo>
                  <a:cubicBezTo>
                    <a:pt x="10" y="0"/>
                    <a:pt x="27" y="5"/>
                    <a:pt x="33" y="18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9" name="îşlíḑê"/>
            <p:cNvSpPr/>
            <p:nvPr/>
          </p:nvSpPr>
          <p:spPr bwMode="auto">
            <a:xfrm>
              <a:off x="4972161" y="5274038"/>
              <a:ext cx="74541" cy="91742"/>
            </a:xfrm>
            <a:custGeom>
              <a:avLst/>
              <a:gdLst>
                <a:gd name="T0" fmla="*/ 32 w 38"/>
                <a:gd name="T1" fmla="*/ 18 h 47"/>
                <a:gd name="T2" fmla="*/ 29 w 38"/>
                <a:gd name="T3" fmla="*/ 47 h 47"/>
                <a:gd name="T4" fmla="*/ 5 w 38"/>
                <a:gd name="T5" fmla="*/ 29 h 47"/>
                <a:gd name="T6" fmla="*/ 9 w 38"/>
                <a:gd name="T7" fmla="*/ 0 h 47"/>
                <a:gd name="T8" fmla="*/ 32 w 38"/>
                <a:gd name="T9" fmla="*/ 1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7">
                  <a:moveTo>
                    <a:pt x="32" y="18"/>
                  </a:moveTo>
                  <a:cubicBezTo>
                    <a:pt x="38" y="31"/>
                    <a:pt x="29" y="47"/>
                    <a:pt x="29" y="47"/>
                  </a:cubicBezTo>
                  <a:cubicBezTo>
                    <a:pt x="29" y="47"/>
                    <a:pt x="11" y="42"/>
                    <a:pt x="5" y="29"/>
                  </a:cubicBezTo>
                  <a:cubicBezTo>
                    <a:pt x="0" y="16"/>
                    <a:pt x="9" y="0"/>
                    <a:pt x="9" y="0"/>
                  </a:cubicBezTo>
                  <a:cubicBezTo>
                    <a:pt x="9" y="0"/>
                    <a:pt x="27" y="5"/>
                    <a:pt x="32" y="18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0" name="íṥľîďè"/>
            <p:cNvSpPr/>
            <p:nvPr/>
          </p:nvSpPr>
          <p:spPr bwMode="auto">
            <a:xfrm>
              <a:off x="4440057" y="4402489"/>
              <a:ext cx="74541" cy="91742"/>
            </a:xfrm>
            <a:custGeom>
              <a:avLst/>
              <a:gdLst>
                <a:gd name="T0" fmla="*/ 33 w 38"/>
                <a:gd name="T1" fmla="*/ 18 h 47"/>
                <a:gd name="T2" fmla="*/ 29 w 38"/>
                <a:gd name="T3" fmla="*/ 47 h 47"/>
                <a:gd name="T4" fmla="*/ 6 w 38"/>
                <a:gd name="T5" fmla="*/ 29 h 47"/>
                <a:gd name="T6" fmla="*/ 9 w 38"/>
                <a:gd name="T7" fmla="*/ 0 h 47"/>
                <a:gd name="T8" fmla="*/ 33 w 38"/>
                <a:gd name="T9" fmla="*/ 1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7">
                  <a:moveTo>
                    <a:pt x="33" y="18"/>
                  </a:moveTo>
                  <a:cubicBezTo>
                    <a:pt x="38" y="31"/>
                    <a:pt x="29" y="47"/>
                    <a:pt x="29" y="47"/>
                  </a:cubicBezTo>
                  <a:cubicBezTo>
                    <a:pt x="29" y="47"/>
                    <a:pt x="11" y="42"/>
                    <a:pt x="6" y="29"/>
                  </a:cubicBezTo>
                  <a:cubicBezTo>
                    <a:pt x="0" y="16"/>
                    <a:pt x="9" y="0"/>
                    <a:pt x="9" y="0"/>
                  </a:cubicBezTo>
                  <a:cubicBezTo>
                    <a:pt x="9" y="0"/>
                    <a:pt x="27" y="5"/>
                    <a:pt x="33" y="18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1" name="isḻîdè"/>
            <p:cNvSpPr/>
            <p:nvPr/>
          </p:nvSpPr>
          <p:spPr bwMode="auto">
            <a:xfrm>
              <a:off x="4347168" y="4197217"/>
              <a:ext cx="98623" cy="66513"/>
            </a:xfrm>
            <a:custGeom>
              <a:avLst/>
              <a:gdLst>
                <a:gd name="T0" fmla="*/ 28 w 50"/>
                <a:gd name="T1" fmla="*/ 32 h 34"/>
                <a:gd name="T2" fmla="*/ 0 w 50"/>
                <a:gd name="T3" fmla="*/ 22 h 34"/>
                <a:gd name="T4" fmla="*/ 23 w 50"/>
                <a:gd name="T5" fmla="*/ 3 h 34"/>
                <a:gd name="T6" fmla="*/ 50 w 50"/>
                <a:gd name="T7" fmla="*/ 13 h 34"/>
                <a:gd name="T8" fmla="*/ 28 w 50"/>
                <a:gd name="T9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4">
                  <a:moveTo>
                    <a:pt x="28" y="32"/>
                  </a:moveTo>
                  <a:cubicBezTo>
                    <a:pt x="14" y="34"/>
                    <a:pt x="0" y="22"/>
                    <a:pt x="0" y="22"/>
                  </a:cubicBezTo>
                  <a:cubicBezTo>
                    <a:pt x="0" y="22"/>
                    <a:pt x="9" y="5"/>
                    <a:pt x="23" y="3"/>
                  </a:cubicBezTo>
                  <a:cubicBezTo>
                    <a:pt x="36" y="0"/>
                    <a:pt x="50" y="13"/>
                    <a:pt x="50" y="13"/>
                  </a:cubicBezTo>
                  <a:cubicBezTo>
                    <a:pt x="50" y="13"/>
                    <a:pt x="42" y="29"/>
                    <a:pt x="28" y="32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2" name="iṩļiḓè"/>
            <p:cNvSpPr/>
            <p:nvPr/>
          </p:nvSpPr>
          <p:spPr bwMode="auto">
            <a:xfrm>
              <a:off x="4282949" y="4286665"/>
              <a:ext cx="98623" cy="66513"/>
            </a:xfrm>
            <a:custGeom>
              <a:avLst/>
              <a:gdLst>
                <a:gd name="T0" fmla="*/ 28 w 50"/>
                <a:gd name="T1" fmla="*/ 31 h 34"/>
                <a:gd name="T2" fmla="*/ 0 w 50"/>
                <a:gd name="T3" fmla="*/ 21 h 34"/>
                <a:gd name="T4" fmla="*/ 23 w 50"/>
                <a:gd name="T5" fmla="*/ 2 h 34"/>
                <a:gd name="T6" fmla="*/ 50 w 50"/>
                <a:gd name="T7" fmla="*/ 12 h 34"/>
                <a:gd name="T8" fmla="*/ 28 w 50"/>
                <a:gd name="T9" fmla="*/ 3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4">
                  <a:moveTo>
                    <a:pt x="28" y="31"/>
                  </a:moveTo>
                  <a:cubicBezTo>
                    <a:pt x="14" y="34"/>
                    <a:pt x="0" y="21"/>
                    <a:pt x="0" y="21"/>
                  </a:cubicBezTo>
                  <a:cubicBezTo>
                    <a:pt x="0" y="21"/>
                    <a:pt x="9" y="5"/>
                    <a:pt x="23" y="2"/>
                  </a:cubicBezTo>
                  <a:cubicBezTo>
                    <a:pt x="36" y="0"/>
                    <a:pt x="50" y="12"/>
                    <a:pt x="50" y="12"/>
                  </a:cubicBezTo>
                  <a:cubicBezTo>
                    <a:pt x="50" y="12"/>
                    <a:pt x="42" y="29"/>
                    <a:pt x="28" y="31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3" name="íṣḷiďè"/>
            <p:cNvSpPr/>
            <p:nvPr/>
          </p:nvSpPr>
          <p:spPr bwMode="auto">
            <a:xfrm>
              <a:off x="4355196" y="4402489"/>
              <a:ext cx="59632" cy="99770"/>
            </a:xfrm>
            <a:custGeom>
              <a:avLst/>
              <a:gdLst>
                <a:gd name="T0" fmla="*/ 0 w 30"/>
                <a:gd name="T1" fmla="*/ 26 h 51"/>
                <a:gd name="T2" fmla="*/ 14 w 30"/>
                <a:gd name="T3" fmla="*/ 0 h 51"/>
                <a:gd name="T4" fmla="*/ 29 w 30"/>
                <a:gd name="T5" fmla="*/ 25 h 51"/>
                <a:gd name="T6" fmla="*/ 16 w 30"/>
                <a:gd name="T7" fmla="*/ 51 h 51"/>
                <a:gd name="T8" fmla="*/ 0 w 30"/>
                <a:gd name="T9" fmla="*/ 2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51">
                  <a:moveTo>
                    <a:pt x="0" y="26"/>
                  </a:moveTo>
                  <a:cubicBezTo>
                    <a:pt x="0" y="12"/>
                    <a:pt x="14" y="0"/>
                    <a:pt x="14" y="0"/>
                  </a:cubicBezTo>
                  <a:cubicBezTo>
                    <a:pt x="14" y="0"/>
                    <a:pt x="29" y="11"/>
                    <a:pt x="29" y="25"/>
                  </a:cubicBezTo>
                  <a:cubicBezTo>
                    <a:pt x="30" y="39"/>
                    <a:pt x="16" y="51"/>
                    <a:pt x="16" y="51"/>
                  </a:cubicBezTo>
                  <a:cubicBezTo>
                    <a:pt x="16" y="51"/>
                    <a:pt x="1" y="40"/>
                    <a:pt x="0" y="26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4" name="íṧľïďé"/>
            <p:cNvSpPr/>
            <p:nvPr/>
          </p:nvSpPr>
          <p:spPr bwMode="auto">
            <a:xfrm>
              <a:off x="4669412" y="2801592"/>
              <a:ext cx="71100" cy="98623"/>
            </a:xfrm>
            <a:custGeom>
              <a:avLst/>
              <a:gdLst>
                <a:gd name="T0" fmla="*/ 4 w 36"/>
                <a:gd name="T1" fmla="*/ 21 h 50"/>
                <a:gd name="T2" fmla="*/ 25 w 36"/>
                <a:gd name="T3" fmla="*/ 0 h 50"/>
                <a:gd name="T4" fmla="*/ 32 w 36"/>
                <a:gd name="T5" fmla="*/ 29 h 50"/>
                <a:gd name="T6" fmla="*/ 11 w 36"/>
                <a:gd name="T7" fmla="*/ 50 h 50"/>
                <a:gd name="T8" fmla="*/ 4 w 36"/>
                <a:gd name="T9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0">
                  <a:moveTo>
                    <a:pt x="4" y="21"/>
                  </a:moveTo>
                  <a:cubicBezTo>
                    <a:pt x="8" y="8"/>
                    <a:pt x="25" y="0"/>
                    <a:pt x="25" y="0"/>
                  </a:cubicBezTo>
                  <a:cubicBezTo>
                    <a:pt x="25" y="0"/>
                    <a:pt x="36" y="15"/>
                    <a:pt x="32" y="29"/>
                  </a:cubicBezTo>
                  <a:cubicBezTo>
                    <a:pt x="28" y="43"/>
                    <a:pt x="11" y="50"/>
                    <a:pt x="11" y="50"/>
                  </a:cubicBezTo>
                  <a:cubicBezTo>
                    <a:pt x="11" y="50"/>
                    <a:pt x="0" y="35"/>
                    <a:pt x="4" y="21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5" name="ïSľïdê"/>
            <p:cNvSpPr/>
            <p:nvPr/>
          </p:nvSpPr>
          <p:spPr bwMode="auto">
            <a:xfrm>
              <a:off x="4961839" y="2422009"/>
              <a:ext cx="57339" cy="102063"/>
            </a:xfrm>
            <a:prstGeom prst="ellipse">
              <a:avLst/>
            </a:pr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6" name="ïšľiḓê"/>
            <p:cNvSpPr/>
            <p:nvPr/>
          </p:nvSpPr>
          <p:spPr bwMode="auto">
            <a:xfrm>
              <a:off x="4774915" y="2615814"/>
              <a:ext cx="95183" cy="72247"/>
            </a:xfrm>
            <a:custGeom>
              <a:avLst/>
              <a:gdLst>
                <a:gd name="T0" fmla="*/ 19 w 48"/>
                <a:gd name="T1" fmla="*/ 5 h 37"/>
                <a:gd name="T2" fmla="*/ 48 w 48"/>
                <a:gd name="T3" fmla="*/ 10 h 37"/>
                <a:gd name="T4" fmla="*/ 29 w 48"/>
                <a:gd name="T5" fmla="*/ 33 h 37"/>
                <a:gd name="T6" fmla="*/ 0 w 48"/>
                <a:gd name="T7" fmla="*/ 28 h 37"/>
                <a:gd name="T8" fmla="*/ 19 w 48"/>
                <a:gd name="T9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7">
                  <a:moveTo>
                    <a:pt x="19" y="5"/>
                  </a:moveTo>
                  <a:cubicBezTo>
                    <a:pt x="32" y="0"/>
                    <a:pt x="48" y="10"/>
                    <a:pt x="48" y="10"/>
                  </a:cubicBezTo>
                  <a:cubicBezTo>
                    <a:pt x="48" y="10"/>
                    <a:pt x="42" y="28"/>
                    <a:pt x="29" y="33"/>
                  </a:cubicBezTo>
                  <a:cubicBezTo>
                    <a:pt x="15" y="37"/>
                    <a:pt x="0" y="28"/>
                    <a:pt x="0" y="28"/>
                  </a:cubicBezTo>
                  <a:cubicBezTo>
                    <a:pt x="0" y="28"/>
                    <a:pt x="5" y="10"/>
                    <a:pt x="19" y="5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7" name="îṡḻíḑe"/>
            <p:cNvSpPr/>
            <p:nvPr/>
          </p:nvSpPr>
          <p:spPr bwMode="auto">
            <a:xfrm>
              <a:off x="4885006" y="2571090"/>
              <a:ext cx="94036" cy="74541"/>
            </a:xfrm>
            <a:custGeom>
              <a:avLst/>
              <a:gdLst>
                <a:gd name="T0" fmla="*/ 19 w 48"/>
                <a:gd name="T1" fmla="*/ 5 h 38"/>
                <a:gd name="T2" fmla="*/ 48 w 48"/>
                <a:gd name="T3" fmla="*/ 10 h 38"/>
                <a:gd name="T4" fmla="*/ 29 w 48"/>
                <a:gd name="T5" fmla="*/ 33 h 38"/>
                <a:gd name="T6" fmla="*/ 0 w 48"/>
                <a:gd name="T7" fmla="*/ 28 h 38"/>
                <a:gd name="T8" fmla="*/ 19 w 48"/>
                <a:gd name="T9" fmla="*/ 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8">
                  <a:moveTo>
                    <a:pt x="19" y="5"/>
                  </a:moveTo>
                  <a:cubicBezTo>
                    <a:pt x="32" y="0"/>
                    <a:pt x="48" y="10"/>
                    <a:pt x="48" y="10"/>
                  </a:cubicBezTo>
                  <a:cubicBezTo>
                    <a:pt x="48" y="10"/>
                    <a:pt x="43" y="28"/>
                    <a:pt x="29" y="33"/>
                  </a:cubicBezTo>
                  <a:cubicBezTo>
                    <a:pt x="16" y="38"/>
                    <a:pt x="0" y="28"/>
                    <a:pt x="0" y="28"/>
                  </a:cubicBezTo>
                  <a:cubicBezTo>
                    <a:pt x="0" y="28"/>
                    <a:pt x="6" y="10"/>
                    <a:pt x="19" y="5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8" name="îṡlïďê"/>
            <p:cNvSpPr/>
            <p:nvPr/>
          </p:nvSpPr>
          <p:spPr bwMode="auto">
            <a:xfrm>
              <a:off x="4679733" y="2631869"/>
              <a:ext cx="64219" cy="97476"/>
            </a:xfrm>
            <a:custGeom>
              <a:avLst/>
              <a:gdLst>
                <a:gd name="T0" fmla="*/ 31 w 33"/>
                <a:gd name="T1" fmla="*/ 23 h 50"/>
                <a:gd name="T2" fmla="*/ 20 w 33"/>
                <a:gd name="T3" fmla="*/ 50 h 50"/>
                <a:gd name="T4" fmla="*/ 2 w 33"/>
                <a:gd name="T5" fmla="*/ 27 h 50"/>
                <a:gd name="T6" fmla="*/ 13 w 33"/>
                <a:gd name="T7" fmla="*/ 0 h 50"/>
                <a:gd name="T8" fmla="*/ 31 w 33"/>
                <a:gd name="T9" fmla="*/ 2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50">
                  <a:moveTo>
                    <a:pt x="31" y="23"/>
                  </a:moveTo>
                  <a:cubicBezTo>
                    <a:pt x="33" y="37"/>
                    <a:pt x="20" y="50"/>
                    <a:pt x="20" y="50"/>
                  </a:cubicBezTo>
                  <a:cubicBezTo>
                    <a:pt x="20" y="50"/>
                    <a:pt x="4" y="41"/>
                    <a:pt x="2" y="27"/>
                  </a:cubicBezTo>
                  <a:cubicBezTo>
                    <a:pt x="0" y="13"/>
                    <a:pt x="13" y="0"/>
                    <a:pt x="13" y="0"/>
                  </a:cubicBezTo>
                  <a:cubicBezTo>
                    <a:pt x="13" y="0"/>
                    <a:pt x="29" y="9"/>
                    <a:pt x="31" y="23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9" name="i$ļiḋe"/>
            <p:cNvSpPr/>
            <p:nvPr/>
          </p:nvSpPr>
          <p:spPr bwMode="auto">
            <a:xfrm>
              <a:off x="4768035" y="2698382"/>
              <a:ext cx="64219" cy="99770"/>
            </a:xfrm>
            <a:custGeom>
              <a:avLst/>
              <a:gdLst>
                <a:gd name="T0" fmla="*/ 31 w 33"/>
                <a:gd name="T1" fmla="*/ 23 h 51"/>
                <a:gd name="T2" fmla="*/ 20 w 33"/>
                <a:gd name="T3" fmla="*/ 51 h 51"/>
                <a:gd name="T4" fmla="*/ 2 w 33"/>
                <a:gd name="T5" fmla="*/ 28 h 51"/>
                <a:gd name="T6" fmla="*/ 13 w 33"/>
                <a:gd name="T7" fmla="*/ 0 h 51"/>
                <a:gd name="T8" fmla="*/ 31 w 33"/>
                <a:gd name="T9" fmla="*/ 2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51">
                  <a:moveTo>
                    <a:pt x="31" y="23"/>
                  </a:moveTo>
                  <a:cubicBezTo>
                    <a:pt x="33" y="37"/>
                    <a:pt x="20" y="51"/>
                    <a:pt x="20" y="51"/>
                  </a:cubicBezTo>
                  <a:cubicBezTo>
                    <a:pt x="20" y="51"/>
                    <a:pt x="4" y="42"/>
                    <a:pt x="2" y="28"/>
                  </a:cubicBezTo>
                  <a:cubicBezTo>
                    <a:pt x="0" y="14"/>
                    <a:pt x="13" y="0"/>
                    <a:pt x="13" y="0"/>
                  </a:cubicBezTo>
                  <a:cubicBezTo>
                    <a:pt x="13" y="0"/>
                    <a:pt x="29" y="9"/>
                    <a:pt x="31" y="23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0" name="islíḓê"/>
            <p:cNvSpPr/>
            <p:nvPr/>
          </p:nvSpPr>
          <p:spPr bwMode="auto">
            <a:xfrm>
              <a:off x="4883859" y="2673153"/>
              <a:ext cx="99770" cy="56192"/>
            </a:xfrm>
            <a:prstGeom prst="ellipse">
              <a:avLst/>
            </a:pr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1" name="i$ľïḋê"/>
            <p:cNvSpPr/>
            <p:nvPr/>
          </p:nvSpPr>
          <p:spPr bwMode="auto">
            <a:xfrm>
              <a:off x="6661360" y="5381835"/>
              <a:ext cx="99770" cy="60779"/>
            </a:xfrm>
            <a:custGeom>
              <a:avLst/>
              <a:gdLst>
                <a:gd name="T0" fmla="*/ 27 w 51"/>
                <a:gd name="T1" fmla="*/ 30 h 31"/>
                <a:gd name="T2" fmla="*/ 0 w 51"/>
                <a:gd name="T3" fmla="*/ 17 h 31"/>
                <a:gd name="T4" fmla="*/ 25 w 51"/>
                <a:gd name="T5" fmla="*/ 1 h 31"/>
                <a:gd name="T6" fmla="*/ 51 w 51"/>
                <a:gd name="T7" fmla="*/ 14 h 31"/>
                <a:gd name="T8" fmla="*/ 27 w 51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1">
                  <a:moveTo>
                    <a:pt x="27" y="30"/>
                  </a:moveTo>
                  <a:cubicBezTo>
                    <a:pt x="12" y="31"/>
                    <a:pt x="0" y="17"/>
                    <a:pt x="0" y="17"/>
                  </a:cubicBezTo>
                  <a:cubicBezTo>
                    <a:pt x="0" y="17"/>
                    <a:pt x="11" y="1"/>
                    <a:pt x="25" y="1"/>
                  </a:cubicBezTo>
                  <a:cubicBezTo>
                    <a:pt x="39" y="0"/>
                    <a:pt x="51" y="14"/>
                    <a:pt x="51" y="14"/>
                  </a:cubicBezTo>
                  <a:cubicBezTo>
                    <a:pt x="51" y="14"/>
                    <a:pt x="41" y="29"/>
                    <a:pt x="27" y="30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2" name="iśḻïḍé"/>
            <p:cNvSpPr/>
            <p:nvPr/>
          </p:nvSpPr>
          <p:spPr bwMode="auto">
            <a:xfrm>
              <a:off x="6903330" y="5407064"/>
              <a:ext cx="80274" cy="80274"/>
            </a:xfrm>
            <a:custGeom>
              <a:avLst/>
              <a:gdLst>
                <a:gd name="T0" fmla="*/ 29 w 41"/>
                <a:gd name="T1" fmla="*/ 32 h 41"/>
                <a:gd name="T2" fmla="*/ 0 w 41"/>
                <a:gd name="T3" fmla="*/ 36 h 41"/>
                <a:gd name="T4" fmla="*/ 12 w 41"/>
                <a:gd name="T5" fmla="*/ 9 h 41"/>
                <a:gd name="T6" fmla="*/ 41 w 41"/>
                <a:gd name="T7" fmla="*/ 5 h 41"/>
                <a:gd name="T8" fmla="*/ 29 w 41"/>
                <a:gd name="T9" fmla="*/ 3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29" y="32"/>
                  </a:moveTo>
                  <a:cubicBezTo>
                    <a:pt x="18" y="41"/>
                    <a:pt x="0" y="36"/>
                    <a:pt x="0" y="36"/>
                  </a:cubicBezTo>
                  <a:cubicBezTo>
                    <a:pt x="0" y="36"/>
                    <a:pt x="0" y="17"/>
                    <a:pt x="12" y="9"/>
                  </a:cubicBezTo>
                  <a:cubicBezTo>
                    <a:pt x="23" y="0"/>
                    <a:pt x="41" y="5"/>
                    <a:pt x="41" y="5"/>
                  </a:cubicBezTo>
                  <a:cubicBezTo>
                    <a:pt x="41" y="5"/>
                    <a:pt x="41" y="24"/>
                    <a:pt x="29" y="32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3" name="íSlidè"/>
            <p:cNvSpPr/>
            <p:nvPr/>
          </p:nvSpPr>
          <p:spPr bwMode="auto">
            <a:xfrm>
              <a:off x="6759983" y="5481605"/>
              <a:ext cx="68807" cy="98623"/>
            </a:xfrm>
            <a:custGeom>
              <a:avLst/>
              <a:gdLst>
                <a:gd name="T0" fmla="*/ 3 w 35"/>
                <a:gd name="T1" fmla="*/ 22 h 50"/>
                <a:gd name="T2" fmla="*/ 23 w 35"/>
                <a:gd name="T3" fmla="*/ 0 h 50"/>
                <a:gd name="T4" fmla="*/ 32 w 35"/>
                <a:gd name="T5" fmla="*/ 28 h 50"/>
                <a:gd name="T6" fmla="*/ 12 w 35"/>
                <a:gd name="T7" fmla="*/ 50 h 50"/>
                <a:gd name="T8" fmla="*/ 3 w 35"/>
                <a:gd name="T9" fmla="*/ 2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50">
                  <a:moveTo>
                    <a:pt x="3" y="22"/>
                  </a:moveTo>
                  <a:cubicBezTo>
                    <a:pt x="7" y="8"/>
                    <a:pt x="23" y="0"/>
                    <a:pt x="23" y="0"/>
                  </a:cubicBezTo>
                  <a:cubicBezTo>
                    <a:pt x="23" y="0"/>
                    <a:pt x="35" y="14"/>
                    <a:pt x="32" y="28"/>
                  </a:cubicBezTo>
                  <a:cubicBezTo>
                    <a:pt x="29" y="42"/>
                    <a:pt x="12" y="50"/>
                    <a:pt x="12" y="50"/>
                  </a:cubicBezTo>
                  <a:cubicBezTo>
                    <a:pt x="12" y="50"/>
                    <a:pt x="0" y="36"/>
                    <a:pt x="3" y="22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4" name="íSlíḑê"/>
            <p:cNvSpPr/>
            <p:nvPr/>
          </p:nvSpPr>
          <p:spPr bwMode="auto">
            <a:xfrm>
              <a:off x="6661360" y="5467844"/>
              <a:ext cx="71100" cy="96329"/>
            </a:xfrm>
            <a:custGeom>
              <a:avLst/>
              <a:gdLst>
                <a:gd name="T0" fmla="*/ 4 w 36"/>
                <a:gd name="T1" fmla="*/ 28 h 49"/>
                <a:gd name="T2" fmla="*/ 12 w 36"/>
                <a:gd name="T3" fmla="*/ 0 h 49"/>
                <a:gd name="T4" fmla="*/ 32 w 36"/>
                <a:gd name="T5" fmla="*/ 21 h 49"/>
                <a:gd name="T6" fmla="*/ 25 w 36"/>
                <a:gd name="T7" fmla="*/ 49 h 49"/>
                <a:gd name="T8" fmla="*/ 4 w 36"/>
                <a:gd name="T9" fmla="*/ 2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9">
                  <a:moveTo>
                    <a:pt x="4" y="28"/>
                  </a:moveTo>
                  <a:cubicBezTo>
                    <a:pt x="0" y="15"/>
                    <a:pt x="12" y="0"/>
                    <a:pt x="12" y="0"/>
                  </a:cubicBezTo>
                  <a:cubicBezTo>
                    <a:pt x="12" y="0"/>
                    <a:pt x="29" y="7"/>
                    <a:pt x="32" y="21"/>
                  </a:cubicBezTo>
                  <a:cubicBezTo>
                    <a:pt x="36" y="35"/>
                    <a:pt x="25" y="49"/>
                    <a:pt x="25" y="49"/>
                  </a:cubicBezTo>
                  <a:cubicBezTo>
                    <a:pt x="25" y="49"/>
                    <a:pt x="8" y="42"/>
                    <a:pt x="4" y="28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5" name="iṧļídé"/>
            <p:cNvSpPr/>
            <p:nvPr/>
          </p:nvSpPr>
          <p:spPr bwMode="auto">
            <a:xfrm>
              <a:off x="6812734" y="5630686"/>
              <a:ext cx="99770" cy="58486"/>
            </a:xfrm>
            <a:custGeom>
              <a:avLst/>
              <a:gdLst>
                <a:gd name="T0" fmla="*/ 25 w 51"/>
                <a:gd name="T1" fmla="*/ 0 h 30"/>
                <a:gd name="T2" fmla="*/ 51 w 51"/>
                <a:gd name="T3" fmla="*/ 14 h 30"/>
                <a:gd name="T4" fmla="*/ 26 w 51"/>
                <a:gd name="T5" fmla="*/ 30 h 30"/>
                <a:gd name="T6" fmla="*/ 0 w 51"/>
                <a:gd name="T7" fmla="*/ 16 h 30"/>
                <a:gd name="T8" fmla="*/ 25 w 51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0">
                  <a:moveTo>
                    <a:pt x="25" y="0"/>
                  </a:moveTo>
                  <a:cubicBezTo>
                    <a:pt x="39" y="0"/>
                    <a:pt x="51" y="14"/>
                    <a:pt x="51" y="14"/>
                  </a:cubicBezTo>
                  <a:cubicBezTo>
                    <a:pt x="51" y="14"/>
                    <a:pt x="40" y="29"/>
                    <a:pt x="26" y="30"/>
                  </a:cubicBezTo>
                  <a:cubicBezTo>
                    <a:pt x="12" y="30"/>
                    <a:pt x="0" y="16"/>
                    <a:pt x="0" y="16"/>
                  </a:cubicBezTo>
                  <a:cubicBezTo>
                    <a:pt x="0" y="16"/>
                    <a:pt x="10" y="1"/>
                    <a:pt x="25" y="0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6" name="îṡḷïḋè"/>
            <p:cNvSpPr/>
            <p:nvPr/>
          </p:nvSpPr>
          <p:spPr bwMode="auto">
            <a:xfrm>
              <a:off x="6837963" y="5530916"/>
              <a:ext cx="99770" cy="60779"/>
            </a:xfrm>
            <a:custGeom>
              <a:avLst/>
              <a:gdLst>
                <a:gd name="T0" fmla="*/ 24 w 51"/>
                <a:gd name="T1" fmla="*/ 1 h 31"/>
                <a:gd name="T2" fmla="*/ 51 w 51"/>
                <a:gd name="T3" fmla="*/ 14 h 31"/>
                <a:gd name="T4" fmla="*/ 26 w 51"/>
                <a:gd name="T5" fmla="*/ 30 h 31"/>
                <a:gd name="T6" fmla="*/ 0 w 51"/>
                <a:gd name="T7" fmla="*/ 17 h 31"/>
                <a:gd name="T8" fmla="*/ 24 w 51"/>
                <a:gd name="T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1">
                  <a:moveTo>
                    <a:pt x="24" y="1"/>
                  </a:moveTo>
                  <a:cubicBezTo>
                    <a:pt x="39" y="0"/>
                    <a:pt x="51" y="14"/>
                    <a:pt x="51" y="14"/>
                  </a:cubicBezTo>
                  <a:cubicBezTo>
                    <a:pt x="51" y="14"/>
                    <a:pt x="40" y="30"/>
                    <a:pt x="26" y="30"/>
                  </a:cubicBezTo>
                  <a:cubicBezTo>
                    <a:pt x="12" y="31"/>
                    <a:pt x="0" y="17"/>
                    <a:pt x="0" y="17"/>
                  </a:cubicBezTo>
                  <a:cubicBezTo>
                    <a:pt x="0" y="17"/>
                    <a:pt x="10" y="2"/>
                    <a:pt x="24" y="1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7" name="îş1íďé"/>
            <p:cNvSpPr/>
            <p:nvPr/>
          </p:nvSpPr>
          <p:spPr bwMode="auto">
            <a:xfrm>
              <a:off x="6522601" y="5456376"/>
              <a:ext cx="99770" cy="60779"/>
            </a:xfrm>
            <a:custGeom>
              <a:avLst/>
              <a:gdLst>
                <a:gd name="T0" fmla="*/ 25 w 51"/>
                <a:gd name="T1" fmla="*/ 1 h 31"/>
                <a:gd name="T2" fmla="*/ 51 w 51"/>
                <a:gd name="T3" fmla="*/ 14 h 31"/>
                <a:gd name="T4" fmla="*/ 26 w 51"/>
                <a:gd name="T5" fmla="*/ 30 h 31"/>
                <a:gd name="T6" fmla="*/ 0 w 51"/>
                <a:gd name="T7" fmla="*/ 17 h 31"/>
                <a:gd name="T8" fmla="*/ 25 w 51"/>
                <a:gd name="T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1">
                  <a:moveTo>
                    <a:pt x="25" y="1"/>
                  </a:moveTo>
                  <a:cubicBezTo>
                    <a:pt x="39" y="0"/>
                    <a:pt x="51" y="14"/>
                    <a:pt x="51" y="14"/>
                  </a:cubicBezTo>
                  <a:cubicBezTo>
                    <a:pt x="51" y="14"/>
                    <a:pt x="41" y="29"/>
                    <a:pt x="26" y="30"/>
                  </a:cubicBezTo>
                  <a:cubicBezTo>
                    <a:pt x="12" y="31"/>
                    <a:pt x="0" y="17"/>
                    <a:pt x="0" y="17"/>
                  </a:cubicBezTo>
                  <a:cubicBezTo>
                    <a:pt x="0" y="17"/>
                    <a:pt x="11" y="1"/>
                    <a:pt x="25" y="1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8" name="iṡḷïḓe"/>
            <p:cNvSpPr/>
            <p:nvPr/>
          </p:nvSpPr>
          <p:spPr bwMode="auto">
            <a:xfrm>
              <a:off x="6808147" y="5381835"/>
              <a:ext cx="63073" cy="99770"/>
            </a:xfrm>
            <a:custGeom>
              <a:avLst/>
              <a:gdLst>
                <a:gd name="T0" fmla="*/ 31 w 32"/>
                <a:gd name="T1" fmla="*/ 27 h 51"/>
                <a:gd name="T2" fmla="*/ 14 w 32"/>
                <a:gd name="T3" fmla="*/ 51 h 51"/>
                <a:gd name="T4" fmla="*/ 2 w 32"/>
                <a:gd name="T5" fmla="*/ 24 h 51"/>
                <a:gd name="T6" fmla="*/ 19 w 32"/>
                <a:gd name="T7" fmla="*/ 0 h 51"/>
                <a:gd name="T8" fmla="*/ 31 w 32"/>
                <a:gd name="T9" fmla="*/ 2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1">
                  <a:moveTo>
                    <a:pt x="31" y="27"/>
                  </a:moveTo>
                  <a:cubicBezTo>
                    <a:pt x="30" y="41"/>
                    <a:pt x="14" y="51"/>
                    <a:pt x="14" y="51"/>
                  </a:cubicBezTo>
                  <a:cubicBezTo>
                    <a:pt x="14" y="51"/>
                    <a:pt x="0" y="38"/>
                    <a:pt x="2" y="24"/>
                  </a:cubicBezTo>
                  <a:cubicBezTo>
                    <a:pt x="3" y="10"/>
                    <a:pt x="19" y="0"/>
                    <a:pt x="19" y="0"/>
                  </a:cubicBezTo>
                  <a:cubicBezTo>
                    <a:pt x="19" y="0"/>
                    <a:pt x="32" y="13"/>
                    <a:pt x="31" y="27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9" name="ïṧ1ïďé"/>
            <p:cNvSpPr/>
            <p:nvPr/>
          </p:nvSpPr>
          <p:spPr bwMode="auto">
            <a:xfrm>
              <a:off x="4867804" y="5315322"/>
              <a:ext cx="63073" cy="99770"/>
            </a:xfrm>
            <a:custGeom>
              <a:avLst/>
              <a:gdLst>
                <a:gd name="T0" fmla="*/ 30 w 32"/>
                <a:gd name="T1" fmla="*/ 27 h 51"/>
                <a:gd name="T2" fmla="*/ 13 w 32"/>
                <a:gd name="T3" fmla="*/ 51 h 51"/>
                <a:gd name="T4" fmla="*/ 1 w 32"/>
                <a:gd name="T5" fmla="*/ 24 h 51"/>
                <a:gd name="T6" fmla="*/ 18 w 32"/>
                <a:gd name="T7" fmla="*/ 0 h 51"/>
                <a:gd name="T8" fmla="*/ 30 w 32"/>
                <a:gd name="T9" fmla="*/ 2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1">
                  <a:moveTo>
                    <a:pt x="30" y="27"/>
                  </a:moveTo>
                  <a:cubicBezTo>
                    <a:pt x="29" y="41"/>
                    <a:pt x="13" y="51"/>
                    <a:pt x="13" y="51"/>
                  </a:cubicBezTo>
                  <a:cubicBezTo>
                    <a:pt x="13" y="51"/>
                    <a:pt x="0" y="38"/>
                    <a:pt x="1" y="24"/>
                  </a:cubicBezTo>
                  <a:cubicBezTo>
                    <a:pt x="2" y="10"/>
                    <a:pt x="18" y="0"/>
                    <a:pt x="18" y="0"/>
                  </a:cubicBezTo>
                  <a:cubicBezTo>
                    <a:pt x="18" y="0"/>
                    <a:pt x="32" y="13"/>
                    <a:pt x="30" y="27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0" name="ïṣļîḑè"/>
            <p:cNvSpPr/>
            <p:nvPr/>
          </p:nvSpPr>
          <p:spPr bwMode="auto">
            <a:xfrm>
              <a:off x="6139578" y="5834812"/>
              <a:ext cx="72247" cy="94036"/>
            </a:xfrm>
            <a:custGeom>
              <a:avLst/>
              <a:gdLst>
                <a:gd name="T0" fmla="*/ 5 w 37"/>
                <a:gd name="T1" fmla="*/ 19 h 48"/>
                <a:gd name="T2" fmla="*/ 28 w 37"/>
                <a:gd name="T3" fmla="*/ 0 h 48"/>
                <a:gd name="T4" fmla="*/ 33 w 37"/>
                <a:gd name="T5" fmla="*/ 29 h 48"/>
                <a:gd name="T6" fmla="*/ 10 w 37"/>
                <a:gd name="T7" fmla="*/ 48 h 48"/>
                <a:gd name="T8" fmla="*/ 5 w 37"/>
                <a:gd name="T9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8">
                  <a:moveTo>
                    <a:pt x="5" y="19"/>
                  </a:moveTo>
                  <a:cubicBezTo>
                    <a:pt x="10" y="6"/>
                    <a:pt x="28" y="0"/>
                    <a:pt x="28" y="0"/>
                  </a:cubicBezTo>
                  <a:cubicBezTo>
                    <a:pt x="28" y="0"/>
                    <a:pt x="37" y="16"/>
                    <a:pt x="33" y="29"/>
                  </a:cubicBezTo>
                  <a:cubicBezTo>
                    <a:pt x="28" y="42"/>
                    <a:pt x="10" y="48"/>
                    <a:pt x="10" y="48"/>
                  </a:cubicBezTo>
                  <a:cubicBezTo>
                    <a:pt x="10" y="48"/>
                    <a:pt x="0" y="32"/>
                    <a:pt x="5" y="19"/>
                  </a:cubicBezTo>
                  <a:close/>
                </a:path>
              </a:pathLst>
            </a:custGeom>
            <a:solidFill>
              <a:srgbClr val="40A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1" name="íṧliḋe"/>
            <p:cNvSpPr/>
            <p:nvPr/>
          </p:nvSpPr>
          <p:spPr bwMode="auto">
            <a:xfrm>
              <a:off x="5938892" y="5779767"/>
              <a:ext cx="80274" cy="77981"/>
            </a:xfrm>
            <a:custGeom>
              <a:avLst/>
              <a:gdLst>
                <a:gd name="T0" fmla="*/ 10 w 41"/>
                <a:gd name="T1" fmla="*/ 10 h 40"/>
                <a:gd name="T2" fmla="*/ 39 w 41"/>
                <a:gd name="T3" fmla="*/ 2 h 40"/>
                <a:gd name="T4" fmla="*/ 31 w 41"/>
                <a:gd name="T5" fmla="*/ 31 h 40"/>
                <a:gd name="T6" fmla="*/ 2 w 41"/>
                <a:gd name="T7" fmla="*/ 38 h 40"/>
                <a:gd name="T8" fmla="*/ 10 w 41"/>
                <a:gd name="T9" fmla="*/ 1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10" y="10"/>
                  </a:moveTo>
                  <a:cubicBezTo>
                    <a:pt x="20" y="0"/>
                    <a:pt x="39" y="2"/>
                    <a:pt x="39" y="2"/>
                  </a:cubicBezTo>
                  <a:cubicBezTo>
                    <a:pt x="39" y="2"/>
                    <a:pt x="41" y="21"/>
                    <a:pt x="31" y="31"/>
                  </a:cubicBezTo>
                  <a:cubicBezTo>
                    <a:pt x="21" y="40"/>
                    <a:pt x="2" y="38"/>
                    <a:pt x="2" y="38"/>
                  </a:cubicBezTo>
                  <a:cubicBezTo>
                    <a:pt x="2" y="38"/>
                    <a:pt x="0" y="20"/>
                    <a:pt x="10" y="10"/>
                  </a:cubicBezTo>
                  <a:close/>
                </a:path>
              </a:pathLst>
            </a:custGeom>
            <a:solidFill>
              <a:srgbClr val="40A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2" name="ïṥḷïḑe"/>
            <p:cNvSpPr/>
            <p:nvPr/>
          </p:nvSpPr>
          <p:spPr bwMode="auto">
            <a:xfrm>
              <a:off x="6100587" y="5655915"/>
              <a:ext cx="61926" cy="99770"/>
            </a:xfrm>
            <a:custGeom>
              <a:avLst/>
              <a:gdLst>
                <a:gd name="T0" fmla="*/ 31 w 32"/>
                <a:gd name="T1" fmla="*/ 27 h 51"/>
                <a:gd name="T2" fmla="*/ 14 w 32"/>
                <a:gd name="T3" fmla="*/ 51 h 51"/>
                <a:gd name="T4" fmla="*/ 2 w 32"/>
                <a:gd name="T5" fmla="*/ 24 h 51"/>
                <a:gd name="T6" fmla="*/ 18 w 32"/>
                <a:gd name="T7" fmla="*/ 0 h 51"/>
                <a:gd name="T8" fmla="*/ 31 w 32"/>
                <a:gd name="T9" fmla="*/ 2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1">
                  <a:moveTo>
                    <a:pt x="31" y="27"/>
                  </a:moveTo>
                  <a:cubicBezTo>
                    <a:pt x="29" y="41"/>
                    <a:pt x="14" y="51"/>
                    <a:pt x="14" y="51"/>
                  </a:cubicBezTo>
                  <a:cubicBezTo>
                    <a:pt x="14" y="51"/>
                    <a:pt x="0" y="38"/>
                    <a:pt x="2" y="24"/>
                  </a:cubicBezTo>
                  <a:cubicBezTo>
                    <a:pt x="3" y="10"/>
                    <a:pt x="18" y="0"/>
                    <a:pt x="18" y="0"/>
                  </a:cubicBezTo>
                  <a:cubicBezTo>
                    <a:pt x="18" y="0"/>
                    <a:pt x="32" y="13"/>
                    <a:pt x="31" y="27"/>
                  </a:cubicBezTo>
                  <a:close/>
                </a:path>
              </a:pathLst>
            </a:custGeom>
            <a:solidFill>
              <a:srgbClr val="40A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3" name="íslîḋe"/>
            <p:cNvSpPr/>
            <p:nvPr/>
          </p:nvSpPr>
          <p:spPr bwMode="auto">
            <a:xfrm>
              <a:off x="5574217" y="5560732"/>
              <a:ext cx="74541" cy="94036"/>
            </a:xfrm>
            <a:custGeom>
              <a:avLst/>
              <a:gdLst>
                <a:gd name="T0" fmla="*/ 33 w 38"/>
                <a:gd name="T1" fmla="*/ 19 h 48"/>
                <a:gd name="T2" fmla="*/ 29 w 38"/>
                <a:gd name="T3" fmla="*/ 48 h 48"/>
                <a:gd name="T4" fmla="*/ 6 w 38"/>
                <a:gd name="T5" fmla="*/ 30 h 48"/>
                <a:gd name="T6" fmla="*/ 10 w 38"/>
                <a:gd name="T7" fmla="*/ 0 h 48"/>
                <a:gd name="T8" fmla="*/ 33 w 38"/>
                <a:gd name="T9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8">
                  <a:moveTo>
                    <a:pt x="33" y="19"/>
                  </a:moveTo>
                  <a:cubicBezTo>
                    <a:pt x="38" y="32"/>
                    <a:pt x="29" y="48"/>
                    <a:pt x="29" y="48"/>
                  </a:cubicBezTo>
                  <a:cubicBezTo>
                    <a:pt x="29" y="48"/>
                    <a:pt x="11" y="43"/>
                    <a:pt x="6" y="30"/>
                  </a:cubicBezTo>
                  <a:cubicBezTo>
                    <a:pt x="0" y="17"/>
                    <a:pt x="10" y="0"/>
                    <a:pt x="10" y="0"/>
                  </a:cubicBezTo>
                  <a:cubicBezTo>
                    <a:pt x="10" y="0"/>
                    <a:pt x="28" y="5"/>
                    <a:pt x="33" y="19"/>
                  </a:cubicBezTo>
                  <a:close/>
                </a:path>
              </a:pathLst>
            </a:custGeom>
            <a:solidFill>
              <a:srgbClr val="40A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4" name="iśḻíḍè"/>
            <p:cNvSpPr/>
            <p:nvPr/>
          </p:nvSpPr>
          <p:spPr bwMode="auto">
            <a:xfrm>
              <a:off x="6059304" y="5558439"/>
              <a:ext cx="99770" cy="66513"/>
            </a:xfrm>
            <a:custGeom>
              <a:avLst/>
              <a:gdLst>
                <a:gd name="T0" fmla="*/ 28 w 51"/>
                <a:gd name="T1" fmla="*/ 31 h 34"/>
                <a:gd name="T2" fmla="*/ 0 w 51"/>
                <a:gd name="T3" fmla="*/ 22 h 34"/>
                <a:gd name="T4" fmla="*/ 23 w 51"/>
                <a:gd name="T5" fmla="*/ 3 h 34"/>
                <a:gd name="T6" fmla="*/ 51 w 51"/>
                <a:gd name="T7" fmla="*/ 12 h 34"/>
                <a:gd name="T8" fmla="*/ 28 w 51"/>
                <a:gd name="T9" fmla="*/ 3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4">
                  <a:moveTo>
                    <a:pt x="28" y="31"/>
                  </a:moveTo>
                  <a:cubicBezTo>
                    <a:pt x="14" y="34"/>
                    <a:pt x="0" y="22"/>
                    <a:pt x="0" y="22"/>
                  </a:cubicBezTo>
                  <a:cubicBezTo>
                    <a:pt x="0" y="22"/>
                    <a:pt x="9" y="5"/>
                    <a:pt x="23" y="3"/>
                  </a:cubicBezTo>
                  <a:cubicBezTo>
                    <a:pt x="37" y="0"/>
                    <a:pt x="51" y="12"/>
                    <a:pt x="51" y="12"/>
                  </a:cubicBezTo>
                  <a:cubicBezTo>
                    <a:pt x="51" y="12"/>
                    <a:pt x="42" y="29"/>
                    <a:pt x="28" y="31"/>
                  </a:cubicBezTo>
                  <a:close/>
                </a:path>
              </a:pathLst>
            </a:custGeom>
            <a:solidFill>
              <a:srgbClr val="40A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5" name="îṧļidé"/>
            <p:cNvSpPr/>
            <p:nvPr/>
          </p:nvSpPr>
          <p:spPr bwMode="auto">
            <a:xfrm>
              <a:off x="5971002" y="5666235"/>
              <a:ext cx="97476" cy="66513"/>
            </a:xfrm>
            <a:custGeom>
              <a:avLst/>
              <a:gdLst>
                <a:gd name="T0" fmla="*/ 28 w 50"/>
                <a:gd name="T1" fmla="*/ 31 h 34"/>
                <a:gd name="T2" fmla="*/ 0 w 50"/>
                <a:gd name="T3" fmla="*/ 21 h 34"/>
                <a:gd name="T4" fmla="*/ 22 w 50"/>
                <a:gd name="T5" fmla="*/ 2 h 34"/>
                <a:gd name="T6" fmla="*/ 50 w 50"/>
                <a:gd name="T7" fmla="*/ 12 h 34"/>
                <a:gd name="T8" fmla="*/ 28 w 50"/>
                <a:gd name="T9" fmla="*/ 3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4">
                  <a:moveTo>
                    <a:pt x="28" y="31"/>
                  </a:moveTo>
                  <a:cubicBezTo>
                    <a:pt x="14" y="34"/>
                    <a:pt x="0" y="21"/>
                    <a:pt x="0" y="21"/>
                  </a:cubicBezTo>
                  <a:cubicBezTo>
                    <a:pt x="0" y="21"/>
                    <a:pt x="8" y="5"/>
                    <a:pt x="22" y="2"/>
                  </a:cubicBezTo>
                  <a:cubicBezTo>
                    <a:pt x="36" y="0"/>
                    <a:pt x="50" y="12"/>
                    <a:pt x="50" y="12"/>
                  </a:cubicBezTo>
                  <a:cubicBezTo>
                    <a:pt x="50" y="12"/>
                    <a:pt x="41" y="28"/>
                    <a:pt x="28" y="31"/>
                  </a:cubicBezTo>
                  <a:close/>
                </a:path>
              </a:pathLst>
            </a:custGeom>
            <a:solidFill>
              <a:srgbClr val="40A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6" name="îsľîde"/>
            <p:cNvSpPr/>
            <p:nvPr/>
          </p:nvSpPr>
          <p:spPr bwMode="auto">
            <a:xfrm>
              <a:off x="6208384" y="5722428"/>
              <a:ext cx="96329" cy="68807"/>
            </a:xfrm>
            <a:custGeom>
              <a:avLst/>
              <a:gdLst>
                <a:gd name="T0" fmla="*/ 21 w 49"/>
                <a:gd name="T1" fmla="*/ 32 h 35"/>
                <a:gd name="T2" fmla="*/ 0 w 49"/>
                <a:gd name="T3" fmla="*/ 11 h 35"/>
                <a:gd name="T4" fmla="*/ 28 w 49"/>
                <a:gd name="T5" fmla="*/ 3 h 35"/>
                <a:gd name="T6" fmla="*/ 49 w 49"/>
                <a:gd name="T7" fmla="*/ 24 h 35"/>
                <a:gd name="T8" fmla="*/ 21 w 49"/>
                <a:gd name="T9" fmla="*/ 3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35">
                  <a:moveTo>
                    <a:pt x="21" y="32"/>
                  </a:moveTo>
                  <a:cubicBezTo>
                    <a:pt x="7" y="28"/>
                    <a:pt x="0" y="11"/>
                    <a:pt x="0" y="11"/>
                  </a:cubicBezTo>
                  <a:cubicBezTo>
                    <a:pt x="0" y="11"/>
                    <a:pt x="14" y="0"/>
                    <a:pt x="28" y="3"/>
                  </a:cubicBezTo>
                  <a:cubicBezTo>
                    <a:pt x="42" y="7"/>
                    <a:pt x="49" y="24"/>
                    <a:pt x="49" y="24"/>
                  </a:cubicBezTo>
                  <a:cubicBezTo>
                    <a:pt x="49" y="24"/>
                    <a:pt x="35" y="35"/>
                    <a:pt x="21" y="32"/>
                  </a:cubicBezTo>
                  <a:close/>
                </a:path>
              </a:pathLst>
            </a:custGeom>
            <a:solidFill>
              <a:srgbClr val="40A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7" name="íşlîdè"/>
            <p:cNvSpPr/>
            <p:nvPr/>
          </p:nvSpPr>
          <p:spPr bwMode="auto">
            <a:xfrm>
              <a:off x="6040955" y="5752244"/>
              <a:ext cx="59632" cy="99770"/>
            </a:xfrm>
            <a:custGeom>
              <a:avLst/>
              <a:gdLst>
                <a:gd name="T0" fmla="*/ 0 w 30"/>
                <a:gd name="T1" fmla="*/ 26 h 51"/>
                <a:gd name="T2" fmla="*/ 14 w 30"/>
                <a:gd name="T3" fmla="*/ 0 h 51"/>
                <a:gd name="T4" fmla="*/ 29 w 30"/>
                <a:gd name="T5" fmla="*/ 25 h 51"/>
                <a:gd name="T6" fmla="*/ 16 w 30"/>
                <a:gd name="T7" fmla="*/ 51 h 51"/>
                <a:gd name="T8" fmla="*/ 0 w 30"/>
                <a:gd name="T9" fmla="*/ 2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51">
                  <a:moveTo>
                    <a:pt x="0" y="26"/>
                  </a:moveTo>
                  <a:cubicBezTo>
                    <a:pt x="0" y="12"/>
                    <a:pt x="14" y="0"/>
                    <a:pt x="14" y="0"/>
                  </a:cubicBezTo>
                  <a:cubicBezTo>
                    <a:pt x="14" y="0"/>
                    <a:pt x="29" y="11"/>
                    <a:pt x="29" y="25"/>
                  </a:cubicBezTo>
                  <a:cubicBezTo>
                    <a:pt x="30" y="39"/>
                    <a:pt x="16" y="51"/>
                    <a:pt x="16" y="51"/>
                  </a:cubicBezTo>
                  <a:cubicBezTo>
                    <a:pt x="16" y="51"/>
                    <a:pt x="1" y="41"/>
                    <a:pt x="0" y="26"/>
                  </a:cubicBezTo>
                  <a:close/>
                </a:path>
              </a:pathLst>
            </a:custGeom>
            <a:solidFill>
              <a:srgbClr val="40A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8" name="îşlïḍé"/>
            <p:cNvSpPr/>
            <p:nvPr/>
          </p:nvSpPr>
          <p:spPr bwMode="auto">
            <a:xfrm>
              <a:off x="6557004" y="5607750"/>
              <a:ext cx="96329" cy="69954"/>
            </a:xfrm>
            <a:custGeom>
              <a:avLst/>
              <a:gdLst>
                <a:gd name="T0" fmla="*/ 29 w 49"/>
                <a:gd name="T1" fmla="*/ 4 h 36"/>
                <a:gd name="T2" fmla="*/ 0 w 49"/>
                <a:gd name="T3" fmla="*/ 11 h 36"/>
                <a:gd name="T4" fmla="*/ 20 w 49"/>
                <a:gd name="T5" fmla="*/ 32 h 36"/>
                <a:gd name="T6" fmla="*/ 49 w 49"/>
                <a:gd name="T7" fmla="*/ 26 h 36"/>
                <a:gd name="T8" fmla="*/ 29 w 49"/>
                <a:gd name="T9" fmla="*/ 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36">
                  <a:moveTo>
                    <a:pt x="29" y="4"/>
                  </a:moveTo>
                  <a:cubicBezTo>
                    <a:pt x="15" y="0"/>
                    <a:pt x="0" y="11"/>
                    <a:pt x="0" y="11"/>
                  </a:cubicBezTo>
                  <a:cubicBezTo>
                    <a:pt x="0" y="11"/>
                    <a:pt x="7" y="28"/>
                    <a:pt x="20" y="32"/>
                  </a:cubicBezTo>
                  <a:cubicBezTo>
                    <a:pt x="34" y="36"/>
                    <a:pt x="49" y="26"/>
                    <a:pt x="49" y="26"/>
                  </a:cubicBezTo>
                  <a:cubicBezTo>
                    <a:pt x="49" y="26"/>
                    <a:pt x="42" y="8"/>
                    <a:pt x="29" y="4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9" name="íslíḍè"/>
            <p:cNvSpPr/>
            <p:nvPr/>
          </p:nvSpPr>
          <p:spPr bwMode="auto">
            <a:xfrm>
              <a:off x="6434299" y="5754537"/>
              <a:ext cx="69954" cy="95183"/>
            </a:xfrm>
            <a:custGeom>
              <a:avLst/>
              <a:gdLst>
                <a:gd name="T0" fmla="*/ 32 w 36"/>
                <a:gd name="T1" fmla="*/ 20 h 49"/>
                <a:gd name="T2" fmla="*/ 12 w 36"/>
                <a:gd name="T3" fmla="*/ 0 h 49"/>
                <a:gd name="T4" fmla="*/ 4 w 36"/>
                <a:gd name="T5" fmla="*/ 28 h 49"/>
                <a:gd name="T6" fmla="*/ 25 w 36"/>
                <a:gd name="T7" fmla="*/ 49 h 49"/>
                <a:gd name="T8" fmla="*/ 32 w 36"/>
                <a:gd name="T9" fmla="*/ 2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9">
                  <a:moveTo>
                    <a:pt x="32" y="20"/>
                  </a:moveTo>
                  <a:cubicBezTo>
                    <a:pt x="29" y="7"/>
                    <a:pt x="12" y="0"/>
                    <a:pt x="12" y="0"/>
                  </a:cubicBezTo>
                  <a:cubicBezTo>
                    <a:pt x="12" y="0"/>
                    <a:pt x="0" y="14"/>
                    <a:pt x="4" y="28"/>
                  </a:cubicBezTo>
                  <a:cubicBezTo>
                    <a:pt x="8" y="42"/>
                    <a:pt x="25" y="49"/>
                    <a:pt x="25" y="49"/>
                  </a:cubicBezTo>
                  <a:cubicBezTo>
                    <a:pt x="25" y="49"/>
                    <a:pt x="36" y="34"/>
                    <a:pt x="32" y="20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0" name="íšľïḑè"/>
            <p:cNvSpPr/>
            <p:nvPr/>
          </p:nvSpPr>
          <p:spPr bwMode="auto">
            <a:xfrm>
              <a:off x="6363199" y="5605457"/>
              <a:ext cx="80274" cy="80274"/>
            </a:xfrm>
            <a:custGeom>
              <a:avLst/>
              <a:gdLst>
                <a:gd name="T0" fmla="*/ 11 w 41"/>
                <a:gd name="T1" fmla="*/ 9 h 41"/>
                <a:gd name="T2" fmla="*/ 0 w 41"/>
                <a:gd name="T3" fmla="*/ 36 h 41"/>
                <a:gd name="T4" fmla="*/ 29 w 41"/>
                <a:gd name="T5" fmla="*/ 32 h 41"/>
                <a:gd name="T6" fmla="*/ 41 w 41"/>
                <a:gd name="T7" fmla="*/ 5 h 41"/>
                <a:gd name="T8" fmla="*/ 11 w 41"/>
                <a:gd name="T9" fmla="*/ 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11" y="9"/>
                  </a:moveTo>
                  <a:cubicBezTo>
                    <a:pt x="0" y="17"/>
                    <a:pt x="0" y="36"/>
                    <a:pt x="0" y="36"/>
                  </a:cubicBezTo>
                  <a:cubicBezTo>
                    <a:pt x="0" y="36"/>
                    <a:pt x="18" y="41"/>
                    <a:pt x="29" y="32"/>
                  </a:cubicBezTo>
                  <a:cubicBezTo>
                    <a:pt x="40" y="23"/>
                    <a:pt x="41" y="5"/>
                    <a:pt x="41" y="5"/>
                  </a:cubicBezTo>
                  <a:cubicBezTo>
                    <a:pt x="41" y="5"/>
                    <a:pt x="23" y="0"/>
                    <a:pt x="11" y="9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1" name="îŝľïḋè"/>
            <p:cNvSpPr/>
            <p:nvPr/>
          </p:nvSpPr>
          <p:spPr bwMode="auto">
            <a:xfrm>
              <a:off x="6274897" y="5514861"/>
              <a:ext cx="80274" cy="79128"/>
            </a:xfrm>
            <a:custGeom>
              <a:avLst/>
              <a:gdLst>
                <a:gd name="T0" fmla="*/ 12 w 41"/>
                <a:gd name="T1" fmla="*/ 9 h 40"/>
                <a:gd name="T2" fmla="*/ 0 w 41"/>
                <a:gd name="T3" fmla="*/ 36 h 40"/>
                <a:gd name="T4" fmla="*/ 29 w 41"/>
                <a:gd name="T5" fmla="*/ 32 h 40"/>
                <a:gd name="T6" fmla="*/ 41 w 41"/>
                <a:gd name="T7" fmla="*/ 5 h 40"/>
                <a:gd name="T8" fmla="*/ 12 w 41"/>
                <a:gd name="T9" fmla="*/ 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12" y="9"/>
                  </a:moveTo>
                  <a:cubicBezTo>
                    <a:pt x="0" y="17"/>
                    <a:pt x="0" y="36"/>
                    <a:pt x="0" y="36"/>
                  </a:cubicBezTo>
                  <a:cubicBezTo>
                    <a:pt x="0" y="36"/>
                    <a:pt x="18" y="40"/>
                    <a:pt x="29" y="32"/>
                  </a:cubicBezTo>
                  <a:cubicBezTo>
                    <a:pt x="41" y="23"/>
                    <a:pt x="41" y="5"/>
                    <a:pt x="41" y="5"/>
                  </a:cubicBezTo>
                  <a:cubicBezTo>
                    <a:pt x="41" y="5"/>
                    <a:pt x="23" y="0"/>
                    <a:pt x="12" y="9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2" name="îṣ1iḍè"/>
            <p:cNvSpPr/>
            <p:nvPr/>
          </p:nvSpPr>
          <p:spPr bwMode="auto">
            <a:xfrm>
              <a:off x="6445766" y="5526329"/>
              <a:ext cx="77981" cy="81421"/>
            </a:xfrm>
            <a:custGeom>
              <a:avLst/>
              <a:gdLst>
                <a:gd name="T0" fmla="*/ 11 w 40"/>
                <a:gd name="T1" fmla="*/ 32 h 41"/>
                <a:gd name="T2" fmla="*/ 40 w 40"/>
                <a:gd name="T3" fmla="*/ 38 h 41"/>
                <a:gd name="T4" fmla="*/ 30 w 40"/>
                <a:gd name="T5" fmla="*/ 10 h 41"/>
                <a:gd name="T6" fmla="*/ 1 w 40"/>
                <a:gd name="T7" fmla="*/ 4 h 41"/>
                <a:gd name="T8" fmla="*/ 11 w 40"/>
                <a:gd name="T9" fmla="*/ 3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1">
                  <a:moveTo>
                    <a:pt x="11" y="32"/>
                  </a:moveTo>
                  <a:cubicBezTo>
                    <a:pt x="21" y="41"/>
                    <a:pt x="40" y="38"/>
                    <a:pt x="40" y="38"/>
                  </a:cubicBezTo>
                  <a:cubicBezTo>
                    <a:pt x="40" y="38"/>
                    <a:pt x="40" y="19"/>
                    <a:pt x="30" y="10"/>
                  </a:cubicBezTo>
                  <a:cubicBezTo>
                    <a:pt x="19" y="0"/>
                    <a:pt x="1" y="4"/>
                    <a:pt x="1" y="4"/>
                  </a:cubicBezTo>
                  <a:cubicBezTo>
                    <a:pt x="1" y="4"/>
                    <a:pt x="0" y="23"/>
                    <a:pt x="11" y="32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3" name="ïṥ1îďè"/>
            <p:cNvSpPr/>
            <p:nvPr/>
          </p:nvSpPr>
          <p:spPr bwMode="auto">
            <a:xfrm>
              <a:off x="6454941" y="5638713"/>
              <a:ext cx="81421" cy="77981"/>
            </a:xfrm>
            <a:custGeom>
              <a:avLst/>
              <a:gdLst>
                <a:gd name="T0" fmla="*/ 11 w 41"/>
                <a:gd name="T1" fmla="*/ 31 h 40"/>
                <a:gd name="T2" fmla="*/ 40 w 41"/>
                <a:gd name="T3" fmla="*/ 37 h 40"/>
                <a:gd name="T4" fmla="*/ 30 w 41"/>
                <a:gd name="T5" fmla="*/ 9 h 40"/>
                <a:gd name="T6" fmla="*/ 1 w 41"/>
                <a:gd name="T7" fmla="*/ 3 h 40"/>
                <a:gd name="T8" fmla="*/ 11 w 41"/>
                <a:gd name="T9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11" y="31"/>
                  </a:moveTo>
                  <a:cubicBezTo>
                    <a:pt x="22" y="40"/>
                    <a:pt x="40" y="37"/>
                    <a:pt x="40" y="37"/>
                  </a:cubicBezTo>
                  <a:cubicBezTo>
                    <a:pt x="40" y="37"/>
                    <a:pt x="41" y="18"/>
                    <a:pt x="30" y="9"/>
                  </a:cubicBezTo>
                  <a:cubicBezTo>
                    <a:pt x="19" y="0"/>
                    <a:pt x="1" y="3"/>
                    <a:pt x="1" y="3"/>
                  </a:cubicBezTo>
                  <a:cubicBezTo>
                    <a:pt x="1" y="3"/>
                    <a:pt x="0" y="22"/>
                    <a:pt x="11" y="31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4" name="iṧlïḓe"/>
            <p:cNvSpPr/>
            <p:nvPr/>
          </p:nvSpPr>
          <p:spPr bwMode="auto">
            <a:xfrm>
              <a:off x="5915956" y="5530916"/>
              <a:ext cx="77981" cy="80274"/>
            </a:xfrm>
            <a:custGeom>
              <a:avLst/>
              <a:gdLst>
                <a:gd name="T0" fmla="*/ 11 w 40"/>
                <a:gd name="T1" fmla="*/ 32 h 41"/>
                <a:gd name="T2" fmla="*/ 40 w 40"/>
                <a:gd name="T3" fmla="*/ 37 h 41"/>
                <a:gd name="T4" fmla="*/ 30 w 40"/>
                <a:gd name="T5" fmla="*/ 10 h 41"/>
                <a:gd name="T6" fmla="*/ 1 w 40"/>
                <a:gd name="T7" fmla="*/ 4 h 41"/>
                <a:gd name="T8" fmla="*/ 11 w 40"/>
                <a:gd name="T9" fmla="*/ 3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1">
                  <a:moveTo>
                    <a:pt x="11" y="32"/>
                  </a:moveTo>
                  <a:cubicBezTo>
                    <a:pt x="21" y="41"/>
                    <a:pt x="40" y="37"/>
                    <a:pt x="40" y="37"/>
                  </a:cubicBezTo>
                  <a:cubicBezTo>
                    <a:pt x="40" y="37"/>
                    <a:pt x="40" y="19"/>
                    <a:pt x="30" y="10"/>
                  </a:cubicBezTo>
                  <a:cubicBezTo>
                    <a:pt x="19" y="0"/>
                    <a:pt x="1" y="4"/>
                    <a:pt x="1" y="4"/>
                  </a:cubicBezTo>
                  <a:cubicBezTo>
                    <a:pt x="1" y="4"/>
                    <a:pt x="0" y="22"/>
                    <a:pt x="11" y="32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5" name="íśḷiḋe"/>
            <p:cNvSpPr/>
            <p:nvPr/>
          </p:nvSpPr>
          <p:spPr bwMode="auto">
            <a:xfrm>
              <a:off x="6688883" y="5663942"/>
              <a:ext cx="77981" cy="80274"/>
            </a:xfrm>
            <a:custGeom>
              <a:avLst/>
              <a:gdLst>
                <a:gd name="T0" fmla="*/ 10 w 40"/>
                <a:gd name="T1" fmla="*/ 32 h 41"/>
                <a:gd name="T2" fmla="*/ 39 w 40"/>
                <a:gd name="T3" fmla="*/ 37 h 41"/>
                <a:gd name="T4" fmla="*/ 30 w 40"/>
                <a:gd name="T5" fmla="*/ 10 h 41"/>
                <a:gd name="T6" fmla="*/ 1 w 40"/>
                <a:gd name="T7" fmla="*/ 4 h 41"/>
                <a:gd name="T8" fmla="*/ 10 w 40"/>
                <a:gd name="T9" fmla="*/ 3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1">
                  <a:moveTo>
                    <a:pt x="10" y="32"/>
                  </a:moveTo>
                  <a:cubicBezTo>
                    <a:pt x="21" y="41"/>
                    <a:pt x="39" y="37"/>
                    <a:pt x="39" y="37"/>
                  </a:cubicBezTo>
                  <a:cubicBezTo>
                    <a:pt x="39" y="37"/>
                    <a:pt x="40" y="19"/>
                    <a:pt x="30" y="10"/>
                  </a:cubicBezTo>
                  <a:cubicBezTo>
                    <a:pt x="19" y="0"/>
                    <a:pt x="1" y="4"/>
                    <a:pt x="1" y="4"/>
                  </a:cubicBezTo>
                  <a:cubicBezTo>
                    <a:pt x="1" y="4"/>
                    <a:pt x="0" y="23"/>
                    <a:pt x="10" y="32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6" name="îṡľïďè"/>
            <p:cNvSpPr/>
            <p:nvPr/>
          </p:nvSpPr>
          <p:spPr bwMode="auto">
            <a:xfrm>
              <a:off x="6325355" y="5746510"/>
              <a:ext cx="79128" cy="83715"/>
            </a:xfrm>
            <a:custGeom>
              <a:avLst/>
              <a:gdLst>
                <a:gd name="T0" fmla="*/ 32 w 40"/>
                <a:gd name="T1" fmla="*/ 29 h 43"/>
                <a:gd name="T2" fmla="*/ 34 w 40"/>
                <a:gd name="T3" fmla="*/ 0 h 43"/>
                <a:gd name="T4" fmla="*/ 8 w 40"/>
                <a:gd name="T5" fmla="*/ 14 h 43"/>
                <a:gd name="T6" fmla="*/ 6 w 40"/>
                <a:gd name="T7" fmla="*/ 43 h 43"/>
                <a:gd name="T8" fmla="*/ 32 w 40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3">
                  <a:moveTo>
                    <a:pt x="32" y="29"/>
                  </a:moveTo>
                  <a:cubicBezTo>
                    <a:pt x="40" y="18"/>
                    <a:pt x="34" y="0"/>
                    <a:pt x="34" y="0"/>
                  </a:cubicBezTo>
                  <a:cubicBezTo>
                    <a:pt x="34" y="0"/>
                    <a:pt x="15" y="2"/>
                    <a:pt x="8" y="14"/>
                  </a:cubicBezTo>
                  <a:cubicBezTo>
                    <a:pt x="0" y="26"/>
                    <a:pt x="6" y="43"/>
                    <a:pt x="6" y="43"/>
                  </a:cubicBezTo>
                  <a:cubicBezTo>
                    <a:pt x="6" y="43"/>
                    <a:pt x="25" y="41"/>
                    <a:pt x="32" y="29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7" name="ïṥḷïḋê"/>
            <p:cNvSpPr/>
            <p:nvPr/>
          </p:nvSpPr>
          <p:spPr bwMode="auto">
            <a:xfrm>
              <a:off x="4426296" y="3530940"/>
              <a:ext cx="74541" cy="94036"/>
            </a:xfrm>
            <a:custGeom>
              <a:avLst/>
              <a:gdLst>
                <a:gd name="T0" fmla="*/ 5 w 38"/>
                <a:gd name="T1" fmla="*/ 19 h 48"/>
                <a:gd name="T2" fmla="*/ 29 w 38"/>
                <a:gd name="T3" fmla="*/ 0 h 48"/>
                <a:gd name="T4" fmla="*/ 33 w 38"/>
                <a:gd name="T5" fmla="*/ 30 h 48"/>
                <a:gd name="T6" fmla="*/ 9 w 38"/>
                <a:gd name="T7" fmla="*/ 48 h 48"/>
                <a:gd name="T8" fmla="*/ 5 w 38"/>
                <a:gd name="T9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8">
                  <a:moveTo>
                    <a:pt x="5" y="19"/>
                  </a:moveTo>
                  <a:cubicBezTo>
                    <a:pt x="11" y="6"/>
                    <a:pt x="29" y="0"/>
                    <a:pt x="29" y="0"/>
                  </a:cubicBezTo>
                  <a:cubicBezTo>
                    <a:pt x="29" y="0"/>
                    <a:pt x="38" y="17"/>
                    <a:pt x="33" y="30"/>
                  </a:cubicBezTo>
                  <a:cubicBezTo>
                    <a:pt x="27" y="43"/>
                    <a:pt x="9" y="48"/>
                    <a:pt x="9" y="48"/>
                  </a:cubicBezTo>
                  <a:cubicBezTo>
                    <a:pt x="9" y="48"/>
                    <a:pt x="0" y="32"/>
                    <a:pt x="5" y="19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8" name="î$ḷïḍê"/>
            <p:cNvSpPr/>
            <p:nvPr/>
          </p:nvSpPr>
          <p:spPr bwMode="auto">
            <a:xfrm>
              <a:off x="4300151" y="3724746"/>
              <a:ext cx="68807" cy="97476"/>
            </a:xfrm>
            <a:custGeom>
              <a:avLst/>
              <a:gdLst>
                <a:gd name="T0" fmla="*/ 3 w 35"/>
                <a:gd name="T1" fmla="*/ 28 h 50"/>
                <a:gd name="T2" fmla="*/ 12 w 35"/>
                <a:gd name="T3" fmla="*/ 0 h 50"/>
                <a:gd name="T4" fmla="*/ 32 w 35"/>
                <a:gd name="T5" fmla="*/ 22 h 50"/>
                <a:gd name="T6" fmla="*/ 23 w 35"/>
                <a:gd name="T7" fmla="*/ 50 h 50"/>
                <a:gd name="T8" fmla="*/ 3 w 35"/>
                <a:gd name="T9" fmla="*/ 2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50">
                  <a:moveTo>
                    <a:pt x="3" y="28"/>
                  </a:moveTo>
                  <a:cubicBezTo>
                    <a:pt x="0" y="14"/>
                    <a:pt x="12" y="0"/>
                    <a:pt x="12" y="0"/>
                  </a:cubicBezTo>
                  <a:cubicBezTo>
                    <a:pt x="12" y="0"/>
                    <a:pt x="29" y="8"/>
                    <a:pt x="32" y="22"/>
                  </a:cubicBezTo>
                  <a:cubicBezTo>
                    <a:pt x="35" y="35"/>
                    <a:pt x="23" y="50"/>
                    <a:pt x="23" y="50"/>
                  </a:cubicBezTo>
                  <a:cubicBezTo>
                    <a:pt x="23" y="50"/>
                    <a:pt x="6" y="42"/>
                    <a:pt x="3" y="28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9" name="iṧḻïďê"/>
            <p:cNvSpPr/>
            <p:nvPr/>
          </p:nvSpPr>
          <p:spPr bwMode="auto">
            <a:xfrm>
              <a:off x="4086850" y="3489657"/>
              <a:ext cx="80274" cy="77981"/>
            </a:xfrm>
            <a:custGeom>
              <a:avLst/>
              <a:gdLst>
                <a:gd name="T0" fmla="*/ 29 w 41"/>
                <a:gd name="T1" fmla="*/ 8 h 40"/>
                <a:gd name="T2" fmla="*/ 41 w 41"/>
                <a:gd name="T3" fmla="*/ 35 h 40"/>
                <a:gd name="T4" fmla="*/ 12 w 41"/>
                <a:gd name="T5" fmla="*/ 31 h 40"/>
                <a:gd name="T6" fmla="*/ 0 w 41"/>
                <a:gd name="T7" fmla="*/ 4 h 40"/>
                <a:gd name="T8" fmla="*/ 29 w 41"/>
                <a:gd name="T9" fmla="*/ 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29" y="8"/>
                  </a:moveTo>
                  <a:cubicBezTo>
                    <a:pt x="41" y="17"/>
                    <a:pt x="41" y="35"/>
                    <a:pt x="41" y="35"/>
                  </a:cubicBezTo>
                  <a:cubicBezTo>
                    <a:pt x="41" y="35"/>
                    <a:pt x="23" y="40"/>
                    <a:pt x="12" y="31"/>
                  </a:cubicBezTo>
                  <a:cubicBezTo>
                    <a:pt x="0" y="23"/>
                    <a:pt x="0" y="4"/>
                    <a:pt x="0" y="4"/>
                  </a:cubicBezTo>
                  <a:cubicBezTo>
                    <a:pt x="0" y="4"/>
                    <a:pt x="18" y="0"/>
                    <a:pt x="29" y="8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0" name="išḻíḑê"/>
            <p:cNvSpPr/>
            <p:nvPr/>
          </p:nvSpPr>
          <p:spPr bwMode="auto">
            <a:xfrm>
              <a:off x="4324232" y="3487363"/>
              <a:ext cx="99770" cy="66513"/>
            </a:xfrm>
            <a:custGeom>
              <a:avLst/>
              <a:gdLst>
                <a:gd name="T0" fmla="*/ 28 w 51"/>
                <a:gd name="T1" fmla="*/ 3 h 34"/>
                <a:gd name="T2" fmla="*/ 51 w 51"/>
                <a:gd name="T3" fmla="*/ 21 h 34"/>
                <a:gd name="T4" fmla="*/ 23 w 51"/>
                <a:gd name="T5" fmla="*/ 32 h 34"/>
                <a:gd name="T6" fmla="*/ 0 w 51"/>
                <a:gd name="T7" fmla="*/ 13 h 34"/>
                <a:gd name="T8" fmla="*/ 28 w 51"/>
                <a:gd name="T9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4">
                  <a:moveTo>
                    <a:pt x="28" y="3"/>
                  </a:moveTo>
                  <a:cubicBezTo>
                    <a:pt x="42" y="5"/>
                    <a:pt x="51" y="21"/>
                    <a:pt x="51" y="21"/>
                  </a:cubicBezTo>
                  <a:cubicBezTo>
                    <a:pt x="51" y="21"/>
                    <a:pt x="37" y="34"/>
                    <a:pt x="23" y="32"/>
                  </a:cubicBezTo>
                  <a:cubicBezTo>
                    <a:pt x="9" y="29"/>
                    <a:pt x="0" y="13"/>
                    <a:pt x="0" y="13"/>
                  </a:cubicBezTo>
                  <a:cubicBezTo>
                    <a:pt x="0" y="13"/>
                    <a:pt x="14" y="0"/>
                    <a:pt x="28" y="3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1" name="îṥľïḍê"/>
            <p:cNvSpPr/>
            <p:nvPr/>
          </p:nvSpPr>
          <p:spPr bwMode="auto">
            <a:xfrm>
              <a:off x="4167125" y="3848597"/>
              <a:ext cx="74541" cy="94036"/>
            </a:xfrm>
            <a:custGeom>
              <a:avLst/>
              <a:gdLst>
                <a:gd name="T0" fmla="*/ 33 w 38"/>
                <a:gd name="T1" fmla="*/ 29 h 48"/>
                <a:gd name="T2" fmla="*/ 10 w 38"/>
                <a:gd name="T3" fmla="*/ 48 h 48"/>
                <a:gd name="T4" fmla="*/ 6 w 38"/>
                <a:gd name="T5" fmla="*/ 19 h 48"/>
                <a:gd name="T6" fmla="*/ 29 w 38"/>
                <a:gd name="T7" fmla="*/ 0 h 48"/>
                <a:gd name="T8" fmla="*/ 33 w 38"/>
                <a:gd name="T9" fmla="*/ 2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8">
                  <a:moveTo>
                    <a:pt x="33" y="29"/>
                  </a:moveTo>
                  <a:cubicBezTo>
                    <a:pt x="28" y="43"/>
                    <a:pt x="10" y="48"/>
                    <a:pt x="10" y="48"/>
                  </a:cubicBezTo>
                  <a:cubicBezTo>
                    <a:pt x="10" y="48"/>
                    <a:pt x="0" y="32"/>
                    <a:pt x="6" y="19"/>
                  </a:cubicBezTo>
                  <a:cubicBezTo>
                    <a:pt x="11" y="5"/>
                    <a:pt x="29" y="0"/>
                    <a:pt x="29" y="0"/>
                  </a:cubicBezTo>
                  <a:cubicBezTo>
                    <a:pt x="29" y="0"/>
                    <a:pt x="38" y="16"/>
                    <a:pt x="33" y="29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2" name="i$ļîḓè"/>
            <p:cNvSpPr/>
            <p:nvPr/>
          </p:nvSpPr>
          <p:spPr bwMode="auto">
            <a:xfrm>
              <a:off x="4217583" y="3628417"/>
              <a:ext cx="73394" cy="94036"/>
            </a:xfrm>
            <a:custGeom>
              <a:avLst/>
              <a:gdLst>
                <a:gd name="T0" fmla="*/ 32 w 37"/>
                <a:gd name="T1" fmla="*/ 29 h 48"/>
                <a:gd name="T2" fmla="*/ 9 w 37"/>
                <a:gd name="T3" fmla="*/ 48 h 48"/>
                <a:gd name="T4" fmla="*/ 5 w 37"/>
                <a:gd name="T5" fmla="*/ 18 h 48"/>
                <a:gd name="T6" fmla="*/ 28 w 37"/>
                <a:gd name="T7" fmla="*/ 0 h 48"/>
                <a:gd name="T8" fmla="*/ 32 w 37"/>
                <a:gd name="T9" fmla="*/ 2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8">
                  <a:moveTo>
                    <a:pt x="32" y="29"/>
                  </a:moveTo>
                  <a:cubicBezTo>
                    <a:pt x="27" y="42"/>
                    <a:pt x="9" y="48"/>
                    <a:pt x="9" y="48"/>
                  </a:cubicBezTo>
                  <a:cubicBezTo>
                    <a:pt x="9" y="48"/>
                    <a:pt x="0" y="32"/>
                    <a:pt x="5" y="18"/>
                  </a:cubicBezTo>
                  <a:cubicBezTo>
                    <a:pt x="10" y="5"/>
                    <a:pt x="28" y="0"/>
                    <a:pt x="28" y="0"/>
                  </a:cubicBezTo>
                  <a:cubicBezTo>
                    <a:pt x="28" y="0"/>
                    <a:pt x="37" y="16"/>
                    <a:pt x="32" y="29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3" name="îsļídé"/>
            <p:cNvSpPr/>
            <p:nvPr/>
          </p:nvSpPr>
          <p:spPr bwMode="auto">
            <a:xfrm>
              <a:off x="4415974" y="3373833"/>
              <a:ext cx="74541" cy="94036"/>
            </a:xfrm>
            <a:custGeom>
              <a:avLst/>
              <a:gdLst>
                <a:gd name="T0" fmla="*/ 33 w 38"/>
                <a:gd name="T1" fmla="*/ 29 h 48"/>
                <a:gd name="T2" fmla="*/ 10 w 38"/>
                <a:gd name="T3" fmla="*/ 48 h 48"/>
                <a:gd name="T4" fmla="*/ 6 w 38"/>
                <a:gd name="T5" fmla="*/ 18 h 48"/>
                <a:gd name="T6" fmla="*/ 29 w 38"/>
                <a:gd name="T7" fmla="*/ 0 h 48"/>
                <a:gd name="T8" fmla="*/ 33 w 38"/>
                <a:gd name="T9" fmla="*/ 2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8">
                  <a:moveTo>
                    <a:pt x="33" y="29"/>
                  </a:moveTo>
                  <a:cubicBezTo>
                    <a:pt x="27" y="42"/>
                    <a:pt x="10" y="48"/>
                    <a:pt x="10" y="48"/>
                  </a:cubicBezTo>
                  <a:cubicBezTo>
                    <a:pt x="10" y="48"/>
                    <a:pt x="0" y="32"/>
                    <a:pt x="6" y="18"/>
                  </a:cubicBezTo>
                  <a:cubicBezTo>
                    <a:pt x="11" y="5"/>
                    <a:pt x="29" y="0"/>
                    <a:pt x="29" y="0"/>
                  </a:cubicBezTo>
                  <a:cubicBezTo>
                    <a:pt x="29" y="0"/>
                    <a:pt x="38" y="16"/>
                    <a:pt x="33" y="29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4" name="iṩḷïdè"/>
            <p:cNvSpPr/>
            <p:nvPr/>
          </p:nvSpPr>
          <p:spPr bwMode="auto">
            <a:xfrm>
              <a:off x="4349462" y="3647911"/>
              <a:ext cx="86008" cy="76834"/>
            </a:xfrm>
            <a:custGeom>
              <a:avLst/>
              <a:gdLst>
                <a:gd name="T0" fmla="*/ 14 w 44"/>
                <a:gd name="T1" fmla="*/ 32 h 39"/>
                <a:gd name="T2" fmla="*/ 0 w 44"/>
                <a:gd name="T3" fmla="*/ 7 h 39"/>
                <a:gd name="T4" fmla="*/ 29 w 44"/>
                <a:gd name="T5" fmla="*/ 7 h 39"/>
                <a:gd name="T6" fmla="*/ 44 w 44"/>
                <a:gd name="T7" fmla="*/ 33 h 39"/>
                <a:gd name="T8" fmla="*/ 14 w 44"/>
                <a:gd name="T9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39">
                  <a:moveTo>
                    <a:pt x="14" y="32"/>
                  </a:moveTo>
                  <a:cubicBezTo>
                    <a:pt x="2" y="25"/>
                    <a:pt x="0" y="7"/>
                    <a:pt x="0" y="7"/>
                  </a:cubicBezTo>
                  <a:cubicBezTo>
                    <a:pt x="0" y="7"/>
                    <a:pt x="17" y="0"/>
                    <a:pt x="29" y="7"/>
                  </a:cubicBezTo>
                  <a:cubicBezTo>
                    <a:pt x="41" y="14"/>
                    <a:pt x="44" y="33"/>
                    <a:pt x="44" y="33"/>
                  </a:cubicBezTo>
                  <a:cubicBezTo>
                    <a:pt x="44" y="33"/>
                    <a:pt x="27" y="39"/>
                    <a:pt x="14" y="32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5" name="iŝľîḓe"/>
            <p:cNvSpPr/>
            <p:nvPr/>
          </p:nvSpPr>
          <p:spPr bwMode="auto">
            <a:xfrm>
              <a:off x="4329967" y="3301585"/>
              <a:ext cx="77981" cy="88302"/>
            </a:xfrm>
            <a:custGeom>
              <a:avLst/>
              <a:gdLst>
                <a:gd name="T0" fmla="*/ 33 w 40"/>
                <a:gd name="T1" fmla="*/ 30 h 45"/>
                <a:gd name="T2" fmla="*/ 33 w 40"/>
                <a:gd name="T3" fmla="*/ 0 h 45"/>
                <a:gd name="T4" fmla="*/ 7 w 40"/>
                <a:gd name="T5" fmla="*/ 15 h 45"/>
                <a:gd name="T6" fmla="*/ 7 w 40"/>
                <a:gd name="T7" fmla="*/ 45 h 45"/>
                <a:gd name="T8" fmla="*/ 33 w 40"/>
                <a:gd name="T9" fmla="*/ 3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5">
                  <a:moveTo>
                    <a:pt x="33" y="30"/>
                  </a:moveTo>
                  <a:cubicBezTo>
                    <a:pt x="40" y="18"/>
                    <a:pt x="33" y="0"/>
                    <a:pt x="33" y="0"/>
                  </a:cubicBezTo>
                  <a:cubicBezTo>
                    <a:pt x="33" y="0"/>
                    <a:pt x="14" y="3"/>
                    <a:pt x="7" y="15"/>
                  </a:cubicBezTo>
                  <a:cubicBezTo>
                    <a:pt x="0" y="27"/>
                    <a:pt x="7" y="45"/>
                    <a:pt x="7" y="45"/>
                  </a:cubicBezTo>
                  <a:cubicBezTo>
                    <a:pt x="7" y="45"/>
                    <a:pt x="25" y="42"/>
                    <a:pt x="33" y="30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6" name="íṥḻïḋé"/>
            <p:cNvSpPr/>
            <p:nvPr/>
          </p:nvSpPr>
          <p:spPr bwMode="auto">
            <a:xfrm>
              <a:off x="4194647" y="3149065"/>
              <a:ext cx="99770" cy="58486"/>
            </a:xfrm>
            <a:custGeom>
              <a:avLst/>
              <a:gdLst>
                <a:gd name="T0" fmla="*/ 26 w 51"/>
                <a:gd name="T1" fmla="*/ 29 h 30"/>
                <a:gd name="T2" fmla="*/ 51 w 51"/>
                <a:gd name="T3" fmla="*/ 14 h 30"/>
                <a:gd name="T4" fmla="*/ 25 w 51"/>
                <a:gd name="T5" fmla="*/ 0 h 30"/>
                <a:gd name="T6" fmla="*/ 0 w 51"/>
                <a:gd name="T7" fmla="*/ 15 h 30"/>
                <a:gd name="T8" fmla="*/ 26 w 51"/>
                <a:gd name="T9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0">
                  <a:moveTo>
                    <a:pt x="26" y="29"/>
                  </a:moveTo>
                  <a:cubicBezTo>
                    <a:pt x="40" y="29"/>
                    <a:pt x="51" y="14"/>
                    <a:pt x="51" y="14"/>
                  </a:cubicBezTo>
                  <a:cubicBezTo>
                    <a:pt x="51" y="14"/>
                    <a:pt x="39" y="0"/>
                    <a:pt x="25" y="0"/>
                  </a:cubicBezTo>
                  <a:cubicBezTo>
                    <a:pt x="11" y="0"/>
                    <a:pt x="0" y="15"/>
                    <a:pt x="0" y="15"/>
                  </a:cubicBezTo>
                  <a:cubicBezTo>
                    <a:pt x="0" y="15"/>
                    <a:pt x="12" y="30"/>
                    <a:pt x="26" y="29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7" name="íṣḷïďè"/>
            <p:cNvSpPr/>
            <p:nvPr/>
          </p:nvSpPr>
          <p:spPr bwMode="auto">
            <a:xfrm>
              <a:off x="4374691" y="3103194"/>
              <a:ext cx="74541" cy="90596"/>
            </a:xfrm>
            <a:custGeom>
              <a:avLst/>
              <a:gdLst>
                <a:gd name="T0" fmla="*/ 33 w 38"/>
                <a:gd name="T1" fmla="*/ 17 h 46"/>
                <a:gd name="T2" fmla="*/ 9 w 38"/>
                <a:gd name="T3" fmla="*/ 0 h 46"/>
                <a:gd name="T4" fmla="*/ 6 w 38"/>
                <a:gd name="T5" fmla="*/ 29 h 46"/>
                <a:gd name="T6" fmla="*/ 30 w 38"/>
                <a:gd name="T7" fmla="*/ 46 h 46"/>
                <a:gd name="T8" fmla="*/ 33 w 38"/>
                <a:gd name="T9" fmla="*/ 1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6">
                  <a:moveTo>
                    <a:pt x="33" y="17"/>
                  </a:moveTo>
                  <a:cubicBezTo>
                    <a:pt x="27" y="4"/>
                    <a:pt x="9" y="0"/>
                    <a:pt x="9" y="0"/>
                  </a:cubicBezTo>
                  <a:cubicBezTo>
                    <a:pt x="9" y="0"/>
                    <a:pt x="0" y="16"/>
                    <a:pt x="6" y="29"/>
                  </a:cubicBezTo>
                  <a:cubicBezTo>
                    <a:pt x="12" y="42"/>
                    <a:pt x="30" y="46"/>
                    <a:pt x="30" y="46"/>
                  </a:cubicBezTo>
                  <a:cubicBezTo>
                    <a:pt x="30" y="46"/>
                    <a:pt x="38" y="30"/>
                    <a:pt x="33" y="17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8" name="iṡḻîḋê"/>
            <p:cNvSpPr/>
            <p:nvPr/>
          </p:nvSpPr>
          <p:spPr bwMode="auto">
            <a:xfrm>
              <a:off x="4483635" y="3036681"/>
              <a:ext cx="75687" cy="92889"/>
            </a:xfrm>
            <a:custGeom>
              <a:avLst/>
              <a:gdLst>
                <a:gd name="T0" fmla="*/ 33 w 39"/>
                <a:gd name="T1" fmla="*/ 18 h 47"/>
                <a:gd name="T2" fmla="*/ 9 w 39"/>
                <a:gd name="T3" fmla="*/ 0 h 47"/>
                <a:gd name="T4" fmla="*/ 6 w 39"/>
                <a:gd name="T5" fmla="*/ 30 h 47"/>
                <a:gd name="T6" fmla="*/ 30 w 39"/>
                <a:gd name="T7" fmla="*/ 47 h 47"/>
                <a:gd name="T8" fmla="*/ 33 w 39"/>
                <a:gd name="T9" fmla="*/ 1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7">
                  <a:moveTo>
                    <a:pt x="33" y="18"/>
                  </a:moveTo>
                  <a:cubicBezTo>
                    <a:pt x="27" y="5"/>
                    <a:pt x="9" y="0"/>
                    <a:pt x="9" y="0"/>
                  </a:cubicBezTo>
                  <a:cubicBezTo>
                    <a:pt x="9" y="0"/>
                    <a:pt x="0" y="17"/>
                    <a:pt x="6" y="30"/>
                  </a:cubicBezTo>
                  <a:cubicBezTo>
                    <a:pt x="12" y="43"/>
                    <a:pt x="30" y="47"/>
                    <a:pt x="30" y="47"/>
                  </a:cubicBezTo>
                  <a:cubicBezTo>
                    <a:pt x="30" y="47"/>
                    <a:pt x="39" y="31"/>
                    <a:pt x="33" y="18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9" name="iṣḷíde"/>
            <p:cNvSpPr/>
            <p:nvPr/>
          </p:nvSpPr>
          <p:spPr bwMode="auto">
            <a:xfrm>
              <a:off x="4428589" y="3207550"/>
              <a:ext cx="81421" cy="77981"/>
            </a:xfrm>
            <a:custGeom>
              <a:avLst/>
              <a:gdLst>
                <a:gd name="T0" fmla="*/ 13 w 42"/>
                <a:gd name="T1" fmla="*/ 8 h 40"/>
                <a:gd name="T2" fmla="*/ 0 w 42"/>
                <a:gd name="T3" fmla="*/ 35 h 40"/>
                <a:gd name="T4" fmla="*/ 30 w 42"/>
                <a:gd name="T5" fmla="*/ 32 h 40"/>
                <a:gd name="T6" fmla="*/ 42 w 42"/>
                <a:gd name="T7" fmla="*/ 5 h 40"/>
                <a:gd name="T8" fmla="*/ 13 w 42"/>
                <a:gd name="T9" fmla="*/ 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0">
                  <a:moveTo>
                    <a:pt x="13" y="8"/>
                  </a:moveTo>
                  <a:cubicBezTo>
                    <a:pt x="1" y="16"/>
                    <a:pt x="0" y="35"/>
                    <a:pt x="0" y="35"/>
                  </a:cubicBezTo>
                  <a:cubicBezTo>
                    <a:pt x="0" y="35"/>
                    <a:pt x="18" y="40"/>
                    <a:pt x="30" y="32"/>
                  </a:cubicBezTo>
                  <a:cubicBezTo>
                    <a:pt x="41" y="23"/>
                    <a:pt x="42" y="5"/>
                    <a:pt x="42" y="5"/>
                  </a:cubicBezTo>
                  <a:cubicBezTo>
                    <a:pt x="42" y="5"/>
                    <a:pt x="24" y="0"/>
                    <a:pt x="13" y="8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0" name="iṧļïḓê"/>
            <p:cNvSpPr/>
            <p:nvPr/>
          </p:nvSpPr>
          <p:spPr bwMode="auto">
            <a:xfrm>
              <a:off x="4319645" y="3191495"/>
              <a:ext cx="81421" cy="79128"/>
            </a:xfrm>
            <a:custGeom>
              <a:avLst/>
              <a:gdLst>
                <a:gd name="T0" fmla="*/ 12 w 41"/>
                <a:gd name="T1" fmla="*/ 8 h 40"/>
                <a:gd name="T2" fmla="*/ 0 w 41"/>
                <a:gd name="T3" fmla="*/ 35 h 40"/>
                <a:gd name="T4" fmla="*/ 29 w 41"/>
                <a:gd name="T5" fmla="*/ 32 h 40"/>
                <a:gd name="T6" fmla="*/ 41 w 41"/>
                <a:gd name="T7" fmla="*/ 5 h 40"/>
                <a:gd name="T8" fmla="*/ 12 w 41"/>
                <a:gd name="T9" fmla="*/ 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12" y="8"/>
                  </a:moveTo>
                  <a:cubicBezTo>
                    <a:pt x="0" y="17"/>
                    <a:pt x="0" y="35"/>
                    <a:pt x="0" y="35"/>
                  </a:cubicBezTo>
                  <a:cubicBezTo>
                    <a:pt x="0" y="35"/>
                    <a:pt x="17" y="40"/>
                    <a:pt x="29" y="32"/>
                  </a:cubicBezTo>
                  <a:cubicBezTo>
                    <a:pt x="40" y="24"/>
                    <a:pt x="41" y="5"/>
                    <a:pt x="41" y="5"/>
                  </a:cubicBezTo>
                  <a:cubicBezTo>
                    <a:pt x="41" y="5"/>
                    <a:pt x="23" y="0"/>
                    <a:pt x="12" y="8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1" name="íṩľîḍè"/>
            <p:cNvSpPr/>
            <p:nvPr/>
          </p:nvSpPr>
          <p:spPr bwMode="auto">
            <a:xfrm>
              <a:off x="4547854" y="2690355"/>
              <a:ext cx="80274" cy="80274"/>
            </a:xfrm>
            <a:custGeom>
              <a:avLst/>
              <a:gdLst>
                <a:gd name="T0" fmla="*/ 12 w 41"/>
                <a:gd name="T1" fmla="*/ 9 h 41"/>
                <a:gd name="T2" fmla="*/ 0 w 41"/>
                <a:gd name="T3" fmla="*/ 36 h 41"/>
                <a:gd name="T4" fmla="*/ 29 w 41"/>
                <a:gd name="T5" fmla="*/ 32 h 41"/>
                <a:gd name="T6" fmla="*/ 41 w 41"/>
                <a:gd name="T7" fmla="*/ 5 h 41"/>
                <a:gd name="T8" fmla="*/ 12 w 41"/>
                <a:gd name="T9" fmla="*/ 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12" y="9"/>
                  </a:moveTo>
                  <a:cubicBezTo>
                    <a:pt x="0" y="17"/>
                    <a:pt x="0" y="36"/>
                    <a:pt x="0" y="36"/>
                  </a:cubicBezTo>
                  <a:cubicBezTo>
                    <a:pt x="0" y="36"/>
                    <a:pt x="17" y="41"/>
                    <a:pt x="29" y="32"/>
                  </a:cubicBezTo>
                  <a:cubicBezTo>
                    <a:pt x="40" y="24"/>
                    <a:pt x="41" y="5"/>
                    <a:pt x="41" y="5"/>
                  </a:cubicBezTo>
                  <a:cubicBezTo>
                    <a:pt x="41" y="5"/>
                    <a:pt x="23" y="0"/>
                    <a:pt x="12" y="9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2" name="íŝḷïďé"/>
            <p:cNvSpPr/>
            <p:nvPr/>
          </p:nvSpPr>
          <p:spPr bwMode="auto">
            <a:xfrm>
              <a:off x="4239371" y="3411676"/>
              <a:ext cx="80274" cy="77981"/>
            </a:xfrm>
            <a:custGeom>
              <a:avLst/>
              <a:gdLst>
                <a:gd name="T0" fmla="*/ 12 w 41"/>
                <a:gd name="T1" fmla="*/ 8 h 40"/>
                <a:gd name="T2" fmla="*/ 0 w 41"/>
                <a:gd name="T3" fmla="*/ 35 h 40"/>
                <a:gd name="T4" fmla="*/ 29 w 41"/>
                <a:gd name="T5" fmla="*/ 32 h 40"/>
                <a:gd name="T6" fmla="*/ 41 w 41"/>
                <a:gd name="T7" fmla="*/ 5 h 40"/>
                <a:gd name="T8" fmla="*/ 12 w 41"/>
                <a:gd name="T9" fmla="*/ 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12" y="8"/>
                  </a:moveTo>
                  <a:cubicBezTo>
                    <a:pt x="1" y="17"/>
                    <a:pt x="0" y="35"/>
                    <a:pt x="0" y="35"/>
                  </a:cubicBezTo>
                  <a:cubicBezTo>
                    <a:pt x="0" y="35"/>
                    <a:pt x="18" y="40"/>
                    <a:pt x="29" y="32"/>
                  </a:cubicBezTo>
                  <a:cubicBezTo>
                    <a:pt x="41" y="24"/>
                    <a:pt x="41" y="5"/>
                    <a:pt x="41" y="5"/>
                  </a:cubicBezTo>
                  <a:cubicBezTo>
                    <a:pt x="41" y="5"/>
                    <a:pt x="24" y="0"/>
                    <a:pt x="12" y="8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3" name="ïṩļîḑé"/>
            <p:cNvSpPr/>
            <p:nvPr/>
          </p:nvSpPr>
          <p:spPr bwMode="auto">
            <a:xfrm>
              <a:off x="4241665" y="3038974"/>
              <a:ext cx="80274" cy="80274"/>
            </a:xfrm>
            <a:custGeom>
              <a:avLst/>
              <a:gdLst>
                <a:gd name="T0" fmla="*/ 10 w 41"/>
                <a:gd name="T1" fmla="*/ 31 h 41"/>
                <a:gd name="T2" fmla="*/ 38 w 41"/>
                <a:gd name="T3" fmla="*/ 39 h 41"/>
                <a:gd name="T4" fmla="*/ 31 w 41"/>
                <a:gd name="T5" fmla="*/ 10 h 41"/>
                <a:gd name="T6" fmla="*/ 2 w 41"/>
                <a:gd name="T7" fmla="*/ 2 h 41"/>
                <a:gd name="T8" fmla="*/ 10 w 41"/>
                <a:gd name="T9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10" y="31"/>
                  </a:moveTo>
                  <a:cubicBezTo>
                    <a:pt x="20" y="41"/>
                    <a:pt x="38" y="39"/>
                    <a:pt x="38" y="39"/>
                  </a:cubicBezTo>
                  <a:cubicBezTo>
                    <a:pt x="38" y="39"/>
                    <a:pt x="41" y="20"/>
                    <a:pt x="31" y="10"/>
                  </a:cubicBezTo>
                  <a:cubicBezTo>
                    <a:pt x="21" y="0"/>
                    <a:pt x="2" y="2"/>
                    <a:pt x="2" y="2"/>
                  </a:cubicBezTo>
                  <a:cubicBezTo>
                    <a:pt x="2" y="2"/>
                    <a:pt x="0" y="20"/>
                    <a:pt x="10" y="31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4" name="íṥľîḍe"/>
            <p:cNvSpPr/>
            <p:nvPr/>
          </p:nvSpPr>
          <p:spPr bwMode="auto">
            <a:xfrm>
              <a:off x="6798973" y="4866934"/>
              <a:ext cx="77981" cy="80274"/>
            </a:xfrm>
            <a:custGeom>
              <a:avLst/>
              <a:gdLst>
                <a:gd name="T0" fmla="*/ 29 w 40"/>
                <a:gd name="T1" fmla="*/ 32 h 41"/>
                <a:gd name="T2" fmla="*/ 40 w 40"/>
                <a:gd name="T3" fmla="*/ 5 h 41"/>
                <a:gd name="T4" fmla="*/ 11 w 40"/>
                <a:gd name="T5" fmla="*/ 9 h 41"/>
                <a:gd name="T6" fmla="*/ 0 w 40"/>
                <a:gd name="T7" fmla="*/ 36 h 41"/>
                <a:gd name="T8" fmla="*/ 29 w 40"/>
                <a:gd name="T9" fmla="*/ 3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1">
                  <a:moveTo>
                    <a:pt x="29" y="32"/>
                  </a:moveTo>
                  <a:cubicBezTo>
                    <a:pt x="40" y="24"/>
                    <a:pt x="40" y="5"/>
                    <a:pt x="40" y="5"/>
                  </a:cubicBezTo>
                  <a:cubicBezTo>
                    <a:pt x="40" y="5"/>
                    <a:pt x="22" y="0"/>
                    <a:pt x="11" y="9"/>
                  </a:cubicBezTo>
                  <a:cubicBezTo>
                    <a:pt x="0" y="17"/>
                    <a:pt x="0" y="36"/>
                    <a:pt x="0" y="36"/>
                  </a:cubicBezTo>
                  <a:cubicBezTo>
                    <a:pt x="0" y="36"/>
                    <a:pt x="18" y="41"/>
                    <a:pt x="29" y="32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5" name="íşľîḓè"/>
            <p:cNvSpPr/>
            <p:nvPr/>
          </p:nvSpPr>
          <p:spPr bwMode="auto">
            <a:xfrm>
              <a:off x="6741634" y="4667395"/>
              <a:ext cx="94036" cy="74541"/>
            </a:xfrm>
            <a:custGeom>
              <a:avLst/>
              <a:gdLst>
                <a:gd name="T0" fmla="*/ 18 w 48"/>
                <a:gd name="T1" fmla="*/ 33 h 38"/>
                <a:gd name="T2" fmla="*/ 48 w 48"/>
                <a:gd name="T3" fmla="*/ 28 h 38"/>
                <a:gd name="T4" fmla="*/ 29 w 48"/>
                <a:gd name="T5" fmla="*/ 5 h 38"/>
                <a:gd name="T6" fmla="*/ 0 w 48"/>
                <a:gd name="T7" fmla="*/ 10 h 38"/>
                <a:gd name="T8" fmla="*/ 18 w 48"/>
                <a:gd name="T9" fmla="*/ 3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8">
                  <a:moveTo>
                    <a:pt x="18" y="33"/>
                  </a:moveTo>
                  <a:cubicBezTo>
                    <a:pt x="32" y="38"/>
                    <a:pt x="48" y="28"/>
                    <a:pt x="48" y="28"/>
                  </a:cubicBezTo>
                  <a:cubicBezTo>
                    <a:pt x="48" y="28"/>
                    <a:pt x="42" y="10"/>
                    <a:pt x="29" y="5"/>
                  </a:cubicBezTo>
                  <a:cubicBezTo>
                    <a:pt x="15" y="0"/>
                    <a:pt x="0" y="10"/>
                    <a:pt x="0" y="10"/>
                  </a:cubicBezTo>
                  <a:cubicBezTo>
                    <a:pt x="0" y="10"/>
                    <a:pt x="5" y="28"/>
                    <a:pt x="18" y="33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6" name="iṥḷïḋè"/>
            <p:cNvSpPr/>
            <p:nvPr/>
          </p:nvSpPr>
          <p:spPr bwMode="auto">
            <a:xfrm>
              <a:off x="6923972" y="4690330"/>
              <a:ext cx="59632" cy="102063"/>
            </a:xfrm>
            <a:custGeom>
              <a:avLst/>
              <a:gdLst>
                <a:gd name="T0" fmla="*/ 30 w 30"/>
                <a:gd name="T1" fmla="*/ 26 h 52"/>
                <a:gd name="T2" fmla="*/ 14 w 30"/>
                <a:gd name="T3" fmla="*/ 0 h 52"/>
                <a:gd name="T4" fmla="*/ 1 w 30"/>
                <a:gd name="T5" fmla="*/ 27 h 52"/>
                <a:gd name="T6" fmla="*/ 16 w 30"/>
                <a:gd name="T7" fmla="*/ 52 h 52"/>
                <a:gd name="T8" fmla="*/ 30 w 30"/>
                <a:gd name="T9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52">
                  <a:moveTo>
                    <a:pt x="30" y="26"/>
                  </a:moveTo>
                  <a:cubicBezTo>
                    <a:pt x="29" y="12"/>
                    <a:pt x="14" y="0"/>
                    <a:pt x="14" y="0"/>
                  </a:cubicBezTo>
                  <a:cubicBezTo>
                    <a:pt x="14" y="0"/>
                    <a:pt x="0" y="12"/>
                    <a:pt x="1" y="27"/>
                  </a:cubicBezTo>
                  <a:cubicBezTo>
                    <a:pt x="1" y="41"/>
                    <a:pt x="16" y="52"/>
                    <a:pt x="16" y="52"/>
                  </a:cubicBezTo>
                  <a:cubicBezTo>
                    <a:pt x="16" y="52"/>
                    <a:pt x="30" y="40"/>
                    <a:pt x="30" y="26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7" name="ïṣ1îḋé"/>
            <p:cNvSpPr/>
            <p:nvPr/>
          </p:nvSpPr>
          <p:spPr bwMode="auto">
            <a:xfrm>
              <a:off x="7050117" y="4673128"/>
              <a:ext cx="58486" cy="99770"/>
            </a:xfrm>
            <a:custGeom>
              <a:avLst/>
              <a:gdLst>
                <a:gd name="T0" fmla="*/ 30 w 30"/>
                <a:gd name="T1" fmla="*/ 25 h 51"/>
                <a:gd name="T2" fmla="*/ 14 w 30"/>
                <a:gd name="T3" fmla="*/ 0 h 51"/>
                <a:gd name="T4" fmla="*/ 0 w 30"/>
                <a:gd name="T5" fmla="*/ 26 h 51"/>
                <a:gd name="T6" fmla="*/ 16 w 30"/>
                <a:gd name="T7" fmla="*/ 51 h 51"/>
                <a:gd name="T8" fmla="*/ 30 w 30"/>
                <a:gd name="T9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51">
                  <a:moveTo>
                    <a:pt x="30" y="25"/>
                  </a:moveTo>
                  <a:cubicBezTo>
                    <a:pt x="29" y="11"/>
                    <a:pt x="14" y="0"/>
                    <a:pt x="14" y="0"/>
                  </a:cubicBezTo>
                  <a:cubicBezTo>
                    <a:pt x="14" y="0"/>
                    <a:pt x="0" y="12"/>
                    <a:pt x="0" y="26"/>
                  </a:cubicBezTo>
                  <a:cubicBezTo>
                    <a:pt x="1" y="40"/>
                    <a:pt x="16" y="51"/>
                    <a:pt x="16" y="51"/>
                  </a:cubicBezTo>
                  <a:cubicBezTo>
                    <a:pt x="16" y="51"/>
                    <a:pt x="30" y="39"/>
                    <a:pt x="30" y="25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8" name="iśļiḑé"/>
            <p:cNvSpPr/>
            <p:nvPr/>
          </p:nvSpPr>
          <p:spPr bwMode="auto">
            <a:xfrm>
              <a:off x="6824202" y="4762577"/>
              <a:ext cx="98623" cy="68807"/>
            </a:xfrm>
            <a:custGeom>
              <a:avLst/>
              <a:gdLst>
                <a:gd name="T0" fmla="*/ 22 w 50"/>
                <a:gd name="T1" fmla="*/ 4 h 35"/>
                <a:gd name="T2" fmla="*/ 0 w 50"/>
                <a:gd name="T3" fmla="*/ 24 h 35"/>
                <a:gd name="T4" fmla="*/ 29 w 50"/>
                <a:gd name="T5" fmla="*/ 32 h 35"/>
                <a:gd name="T6" fmla="*/ 50 w 50"/>
                <a:gd name="T7" fmla="*/ 12 h 35"/>
                <a:gd name="T8" fmla="*/ 22 w 50"/>
                <a:gd name="T9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5">
                  <a:moveTo>
                    <a:pt x="22" y="4"/>
                  </a:moveTo>
                  <a:cubicBezTo>
                    <a:pt x="8" y="7"/>
                    <a:pt x="0" y="24"/>
                    <a:pt x="0" y="24"/>
                  </a:cubicBezTo>
                  <a:cubicBezTo>
                    <a:pt x="0" y="24"/>
                    <a:pt x="15" y="35"/>
                    <a:pt x="29" y="32"/>
                  </a:cubicBezTo>
                  <a:cubicBezTo>
                    <a:pt x="42" y="29"/>
                    <a:pt x="50" y="12"/>
                    <a:pt x="50" y="12"/>
                  </a:cubicBezTo>
                  <a:cubicBezTo>
                    <a:pt x="50" y="12"/>
                    <a:pt x="36" y="0"/>
                    <a:pt x="22" y="4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9" name="îṥ1ïḍè"/>
            <p:cNvSpPr/>
            <p:nvPr/>
          </p:nvSpPr>
          <p:spPr bwMode="auto">
            <a:xfrm>
              <a:off x="7287499" y="4318775"/>
              <a:ext cx="98623" cy="67660"/>
            </a:xfrm>
            <a:custGeom>
              <a:avLst/>
              <a:gdLst>
                <a:gd name="T0" fmla="*/ 21 w 50"/>
                <a:gd name="T1" fmla="*/ 4 h 35"/>
                <a:gd name="T2" fmla="*/ 0 w 50"/>
                <a:gd name="T3" fmla="*/ 24 h 35"/>
                <a:gd name="T4" fmla="*/ 28 w 50"/>
                <a:gd name="T5" fmla="*/ 32 h 35"/>
                <a:gd name="T6" fmla="*/ 50 w 50"/>
                <a:gd name="T7" fmla="*/ 12 h 35"/>
                <a:gd name="T8" fmla="*/ 21 w 50"/>
                <a:gd name="T9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5">
                  <a:moveTo>
                    <a:pt x="21" y="4"/>
                  </a:moveTo>
                  <a:cubicBezTo>
                    <a:pt x="8" y="7"/>
                    <a:pt x="0" y="24"/>
                    <a:pt x="0" y="24"/>
                  </a:cubicBezTo>
                  <a:cubicBezTo>
                    <a:pt x="0" y="24"/>
                    <a:pt x="14" y="35"/>
                    <a:pt x="28" y="32"/>
                  </a:cubicBezTo>
                  <a:cubicBezTo>
                    <a:pt x="42" y="29"/>
                    <a:pt x="50" y="12"/>
                    <a:pt x="50" y="12"/>
                  </a:cubicBezTo>
                  <a:cubicBezTo>
                    <a:pt x="50" y="12"/>
                    <a:pt x="35" y="0"/>
                    <a:pt x="21" y="4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0" name="íṧ1íḋè"/>
            <p:cNvSpPr/>
            <p:nvPr/>
          </p:nvSpPr>
          <p:spPr bwMode="auto">
            <a:xfrm>
              <a:off x="6667094" y="4935740"/>
              <a:ext cx="98623" cy="67660"/>
            </a:xfrm>
            <a:custGeom>
              <a:avLst/>
              <a:gdLst>
                <a:gd name="T0" fmla="*/ 21 w 50"/>
                <a:gd name="T1" fmla="*/ 4 h 35"/>
                <a:gd name="T2" fmla="*/ 0 w 50"/>
                <a:gd name="T3" fmla="*/ 24 h 35"/>
                <a:gd name="T4" fmla="*/ 28 w 50"/>
                <a:gd name="T5" fmla="*/ 32 h 35"/>
                <a:gd name="T6" fmla="*/ 50 w 50"/>
                <a:gd name="T7" fmla="*/ 12 h 35"/>
                <a:gd name="T8" fmla="*/ 21 w 50"/>
                <a:gd name="T9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5">
                  <a:moveTo>
                    <a:pt x="21" y="4"/>
                  </a:moveTo>
                  <a:cubicBezTo>
                    <a:pt x="8" y="7"/>
                    <a:pt x="0" y="24"/>
                    <a:pt x="0" y="24"/>
                  </a:cubicBezTo>
                  <a:cubicBezTo>
                    <a:pt x="0" y="24"/>
                    <a:pt x="14" y="35"/>
                    <a:pt x="28" y="32"/>
                  </a:cubicBezTo>
                  <a:cubicBezTo>
                    <a:pt x="42" y="29"/>
                    <a:pt x="50" y="12"/>
                    <a:pt x="50" y="12"/>
                  </a:cubicBezTo>
                  <a:cubicBezTo>
                    <a:pt x="50" y="12"/>
                    <a:pt x="35" y="0"/>
                    <a:pt x="21" y="4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1" name="ïŝḻíďè"/>
            <p:cNvSpPr/>
            <p:nvPr/>
          </p:nvSpPr>
          <p:spPr bwMode="auto">
            <a:xfrm>
              <a:off x="6821909" y="4580240"/>
              <a:ext cx="74541" cy="92889"/>
            </a:xfrm>
            <a:custGeom>
              <a:avLst/>
              <a:gdLst>
                <a:gd name="T0" fmla="*/ 5 w 38"/>
                <a:gd name="T1" fmla="*/ 29 h 47"/>
                <a:gd name="T2" fmla="*/ 29 w 38"/>
                <a:gd name="T3" fmla="*/ 47 h 47"/>
                <a:gd name="T4" fmla="*/ 33 w 38"/>
                <a:gd name="T5" fmla="*/ 18 h 47"/>
                <a:gd name="T6" fmla="*/ 9 w 38"/>
                <a:gd name="T7" fmla="*/ 0 h 47"/>
                <a:gd name="T8" fmla="*/ 5 w 38"/>
                <a:gd name="T9" fmla="*/ 2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7">
                  <a:moveTo>
                    <a:pt x="5" y="29"/>
                  </a:moveTo>
                  <a:cubicBezTo>
                    <a:pt x="11" y="42"/>
                    <a:pt x="29" y="47"/>
                    <a:pt x="29" y="47"/>
                  </a:cubicBezTo>
                  <a:cubicBezTo>
                    <a:pt x="29" y="47"/>
                    <a:pt x="38" y="31"/>
                    <a:pt x="33" y="18"/>
                  </a:cubicBezTo>
                  <a:cubicBezTo>
                    <a:pt x="27" y="5"/>
                    <a:pt x="9" y="0"/>
                    <a:pt x="9" y="0"/>
                  </a:cubicBezTo>
                  <a:cubicBezTo>
                    <a:pt x="9" y="0"/>
                    <a:pt x="0" y="16"/>
                    <a:pt x="5" y="29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2" name="îš1iḓê"/>
            <p:cNvSpPr/>
            <p:nvPr/>
          </p:nvSpPr>
          <p:spPr bwMode="auto">
            <a:xfrm>
              <a:off x="5813894" y="2580264"/>
              <a:ext cx="1550440" cy="1579110"/>
            </a:xfrm>
            <a:custGeom>
              <a:avLst/>
              <a:gdLst>
                <a:gd name="T0" fmla="*/ 763 w 790"/>
                <a:gd name="T1" fmla="*/ 282 h 806"/>
                <a:gd name="T2" fmla="*/ 647 w 790"/>
                <a:gd name="T3" fmla="*/ 255 h 806"/>
                <a:gd name="T4" fmla="*/ 572 w 790"/>
                <a:gd name="T5" fmla="*/ 223 h 806"/>
                <a:gd name="T6" fmla="*/ 529 w 790"/>
                <a:gd name="T7" fmla="*/ 212 h 806"/>
                <a:gd name="T8" fmla="*/ 503 w 790"/>
                <a:gd name="T9" fmla="*/ 184 h 806"/>
                <a:gd name="T10" fmla="*/ 470 w 790"/>
                <a:gd name="T11" fmla="*/ 78 h 806"/>
                <a:gd name="T12" fmla="*/ 486 w 790"/>
                <a:gd name="T13" fmla="*/ 10 h 806"/>
                <a:gd name="T14" fmla="*/ 460 w 790"/>
                <a:gd name="T15" fmla="*/ 19 h 806"/>
                <a:gd name="T16" fmla="*/ 465 w 790"/>
                <a:gd name="T17" fmla="*/ 126 h 806"/>
                <a:gd name="T18" fmla="*/ 432 w 790"/>
                <a:gd name="T19" fmla="*/ 282 h 806"/>
                <a:gd name="T20" fmla="*/ 412 w 790"/>
                <a:gd name="T21" fmla="*/ 304 h 806"/>
                <a:gd name="T22" fmla="*/ 310 w 790"/>
                <a:gd name="T23" fmla="*/ 314 h 806"/>
                <a:gd name="T24" fmla="*/ 220 w 790"/>
                <a:gd name="T25" fmla="*/ 413 h 806"/>
                <a:gd name="T26" fmla="*/ 103 w 790"/>
                <a:gd name="T27" fmla="*/ 433 h 806"/>
                <a:gd name="T28" fmla="*/ 8 w 790"/>
                <a:gd name="T29" fmla="*/ 536 h 806"/>
                <a:gd name="T30" fmla="*/ 152 w 790"/>
                <a:gd name="T31" fmla="*/ 450 h 806"/>
                <a:gd name="T32" fmla="*/ 282 w 790"/>
                <a:gd name="T33" fmla="*/ 377 h 806"/>
                <a:gd name="T34" fmla="*/ 382 w 790"/>
                <a:gd name="T35" fmla="*/ 320 h 806"/>
                <a:gd name="T36" fmla="*/ 413 w 790"/>
                <a:gd name="T37" fmla="*/ 355 h 806"/>
                <a:gd name="T38" fmla="*/ 452 w 790"/>
                <a:gd name="T39" fmla="*/ 431 h 806"/>
                <a:gd name="T40" fmla="*/ 468 w 790"/>
                <a:gd name="T41" fmla="*/ 544 h 806"/>
                <a:gd name="T42" fmla="*/ 416 w 790"/>
                <a:gd name="T43" fmla="*/ 637 h 806"/>
                <a:gd name="T44" fmla="*/ 415 w 790"/>
                <a:gd name="T45" fmla="*/ 806 h 806"/>
                <a:gd name="T46" fmla="*/ 436 w 790"/>
                <a:gd name="T47" fmla="*/ 773 h 806"/>
                <a:gd name="T48" fmla="*/ 433 w 790"/>
                <a:gd name="T49" fmla="*/ 649 h 806"/>
                <a:gd name="T50" fmla="*/ 489 w 790"/>
                <a:gd name="T51" fmla="*/ 549 h 806"/>
                <a:gd name="T52" fmla="*/ 472 w 790"/>
                <a:gd name="T53" fmla="*/ 423 h 806"/>
                <a:gd name="T54" fmla="*/ 430 w 790"/>
                <a:gd name="T55" fmla="*/ 341 h 806"/>
                <a:gd name="T56" fmla="*/ 447 w 790"/>
                <a:gd name="T57" fmla="*/ 297 h 806"/>
                <a:gd name="T58" fmla="*/ 521 w 790"/>
                <a:gd name="T59" fmla="*/ 232 h 806"/>
                <a:gd name="T60" fmla="*/ 570 w 790"/>
                <a:gd name="T61" fmla="*/ 244 h 806"/>
                <a:gd name="T62" fmla="*/ 634 w 790"/>
                <a:gd name="T63" fmla="*/ 272 h 806"/>
                <a:gd name="T64" fmla="*/ 728 w 790"/>
                <a:gd name="T65" fmla="*/ 304 h 806"/>
                <a:gd name="T66" fmla="*/ 790 w 790"/>
                <a:gd name="T67" fmla="*/ 302 h 806"/>
                <a:gd name="T68" fmla="*/ 777 w 790"/>
                <a:gd name="T69" fmla="*/ 281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90" h="806">
                  <a:moveTo>
                    <a:pt x="777" y="281"/>
                  </a:moveTo>
                  <a:cubicBezTo>
                    <a:pt x="769" y="282"/>
                    <a:pt x="773" y="282"/>
                    <a:pt x="763" y="282"/>
                  </a:cubicBezTo>
                  <a:cubicBezTo>
                    <a:pt x="737" y="283"/>
                    <a:pt x="707" y="284"/>
                    <a:pt x="686" y="279"/>
                  </a:cubicBezTo>
                  <a:cubicBezTo>
                    <a:pt x="674" y="276"/>
                    <a:pt x="660" y="265"/>
                    <a:pt x="647" y="255"/>
                  </a:cubicBezTo>
                  <a:cubicBezTo>
                    <a:pt x="641" y="250"/>
                    <a:pt x="636" y="246"/>
                    <a:pt x="630" y="242"/>
                  </a:cubicBezTo>
                  <a:cubicBezTo>
                    <a:pt x="608" y="227"/>
                    <a:pt x="592" y="225"/>
                    <a:pt x="572" y="223"/>
                  </a:cubicBezTo>
                  <a:cubicBezTo>
                    <a:pt x="567" y="222"/>
                    <a:pt x="562" y="222"/>
                    <a:pt x="557" y="221"/>
                  </a:cubicBezTo>
                  <a:cubicBezTo>
                    <a:pt x="547" y="219"/>
                    <a:pt x="538" y="216"/>
                    <a:pt x="529" y="212"/>
                  </a:cubicBezTo>
                  <a:cubicBezTo>
                    <a:pt x="520" y="209"/>
                    <a:pt x="511" y="206"/>
                    <a:pt x="501" y="204"/>
                  </a:cubicBezTo>
                  <a:cubicBezTo>
                    <a:pt x="502" y="198"/>
                    <a:pt x="503" y="191"/>
                    <a:pt x="503" y="184"/>
                  </a:cubicBezTo>
                  <a:cubicBezTo>
                    <a:pt x="503" y="158"/>
                    <a:pt x="494" y="138"/>
                    <a:pt x="485" y="117"/>
                  </a:cubicBezTo>
                  <a:cubicBezTo>
                    <a:pt x="479" y="104"/>
                    <a:pt x="473" y="92"/>
                    <a:pt x="470" y="78"/>
                  </a:cubicBezTo>
                  <a:cubicBezTo>
                    <a:pt x="466" y="57"/>
                    <a:pt x="472" y="44"/>
                    <a:pt x="479" y="27"/>
                  </a:cubicBezTo>
                  <a:cubicBezTo>
                    <a:pt x="483" y="19"/>
                    <a:pt x="483" y="21"/>
                    <a:pt x="486" y="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465" y="9"/>
                    <a:pt x="463" y="10"/>
                    <a:pt x="460" y="19"/>
                  </a:cubicBezTo>
                  <a:cubicBezTo>
                    <a:pt x="452" y="37"/>
                    <a:pt x="443" y="55"/>
                    <a:pt x="449" y="82"/>
                  </a:cubicBezTo>
                  <a:cubicBezTo>
                    <a:pt x="452" y="98"/>
                    <a:pt x="459" y="112"/>
                    <a:pt x="465" y="126"/>
                  </a:cubicBezTo>
                  <a:cubicBezTo>
                    <a:pt x="474" y="145"/>
                    <a:pt x="482" y="163"/>
                    <a:pt x="481" y="183"/>
                  </a:cubicBezTo>
                  <a:cubicBezTo>
                    <a:pt x="480" y="230"/>
                    <a:pt x="459" y="253"/>
                    <a:pt x="432" y="282"/>
                  </a:cubicBezTo>
                  <a:cubicBezTo>
                    <a:pt x="426" y="288"/>
                    <a:pt x="421" y="293"/>
                    <a:pt x="416" y="299"/>
                  </a:cubicBezTo>
                  <a:cubicBezTo>
                    <a:pt x="414" y="301"/>
                    <a:pt x="413" y="303"/>
                    <a:pt x="412" y="304"/>
                  </a:cubicBezTo>
                  <a:cubicBezTo>
                    <a:pt x="403" y="303"/>
                    <a:pt x="394" y="301"/>
                    <a:pt x="386" y="300"/>
                  </a:cubicBezTo>
                  <a:cubicBezTo>
                    <a:pt x="363" y="294"/>
                    <a:pt x="338" y="289"/>
                    <a:pt x="310" y="314"/>
                  </a:cubicBezTo>
                  <a:cubicBezTo>
                    <a:pt x="293" y="329"/>
                    <a:pt x="279" y="347"/>
                    <a:pt x="265" y="364"/>
                  </a:cubicBezTo>
                  <a:cubicBezTo>
                    <a:pt x="251" y="382"/>
                    <a:pt x="237" y="399"/>
                    <a:pt x="220" y="413"/>
                  </a:cubicBezTo>
                  <a:cubicBezTo>
                    <a:pt x="200" y="429"/>
                    <a:pt x="178" y="429"/>
                    <a:pt x="152" y="429"/>
                  </a:cubicBezTo>
                  <a:cubicBezTo>
                    <a:pt x="136" y="429"/>
                    <a:pt x="120" y="429"/>
                    <a:pt x="103" y="433"/>
                  </a:cubicBezTo>
                  <a:cubicBezTo>
                    <a:pt x="77" y="439"/>
                    <a:pt x="15" y="488"/>
                    <a:pt x="0" y="511"/>
                  </a:cubicBezTo>
                  <a:cubicBezTo>
                    <a:pt x="8" y="536"/>
                    <a:pt x="8" y="536"/>
                    <a:pt x="8" y="536"/>
                  </a:cubicBezTo>
                  <a:cubicBezTo>
                    <a:pt x="21" y="518"/>
                    <a:pt x="88" y="459"/>
                    <a:pt x="108" y="454"/>
                  </a:cubicBezTo>
                  <a:cubicBezTo>
                    <a:pt x="122" y="450"/>
                    <a:pt x="137" y="450"/>
                    <a:pt x="152" y="450"/>
                  </a:cubicBezTo>
                  <a:cubicBezTo>
                    <a:pt x="179" y="450"/>
                    <a:pt x="207" y="451"/>
                    <a:pt x="233" y="429"/>
                  </a:cubicBezTo>
                  <a:cubicBezTo>
                    <a:pt x="252" y="414"/>
                    <a:pt x="267" y="395"/>
                    <a:pt x="282" y="377"/>
                  </a:cubicBezTo>
                  <a:cubicBezTo>
                    <a:pt x="295" y="361"/>
                    <a:pt x="308" y="344"/>
                    <a:pt x="324" y="330"/>
                  </a:cubicBezTo>
                  <a:cubicBezTo>
                    <a:pt x="344" y="312"/>
                    <a:pt x="359" y="316"/>
                    <a:pt x="382" y="320"/>
                  </a:cubicBezTo>
                  <a:cubicBezTo>
                    <a:pt x="388" y="322"/>
                    <a:pt x="394" y="323"/>
                    <a:pt x="401" y="324"/>
                  </a:cubicBezTo>
                  <a:cubicBezTo>
                    <a:pt x="399" y="335"/>
                    <a:pt x="405" y="344"/>
                    <a:pt x="413" y="355"/>
                  </a:cubicBezTo>
                  <a:cubicBezTo>
                    <a:pt x="415" y="358"/>
                    <a:pt x="418" y="362"/>
                    <a:pt x="421" y="366"/>
                  </a:cubicBezTo>
                  <a:cubicBezTo>
                    <a:pt x="434" y="385"/>
                    <a:pt x="443" y="408"/>
                    <a:pt x="452" y="431"/>
                  </a:cubicBezTo>
                  <a:cubicBezTo>
                    <a:pt x="455" y="440"/>
                    <a:pt x="459" y="449"/>
                    <a:pt x="463" y="458"/>
                  </a:cubicBezTo>
                  <a:cubicBezTo>
                    <a:pt x="473" y="482"/>
                    <a:pt x="475" y="511"/>
                    <a:pt x="468" y="544"/>
                  </a:cubicBezTo>
                  <a:cubicBezTo>
                    <a:pt x="461" y="578"/>
                    <a:pt x="448" y="596"/>
                    <a:pt x="430" y="618"/>
                  </a:cubicBezTo>
                  <a:cubicBezTo>
                    <a:pt x="425" y="624"/>
                    <a:pt x="421" y="630"/>
                    <a:pt x="416" y="637"/>
                  </a:cubicBezTo>
                  <a:cubicBezTo>
                    <a:pt x="395" y="664"/>
                    <a:pt x="403" y="708"/>
                    <a:pt x="410" y="746"/>
                  </a:cubicBezTo>
                  <a:cubicBezTo>
                    <a:pt x="413" y="763"/>
                    <a:pt x="415" y="793"/>
                    <a:pt x="415" y="806"/>
                  </a:cubicBezTo>
                  <a:cubicBezTo>
                    <a:pt x="415" y="806"/>
                    <a:pt x="434" y="806"/>
                    <a:pt x="436" y="806"/>
                  </a:cubicBezTo>
                  <a:cubicBezTo>
                    <a:pt x="439" y="806"/>
                    <a:pt x="436" y="773"/>
                    <a:pt x="436" y="773"/>
                  </a:cubicBezTo>
                  <a:cubicBezTo>
                    <a:pt x="436" y="758"/>
                    <a:pt x="434" y="760"/>
                    <a:pt x="431" y="742"/>
                  </a:cubicBezTo>
                  <a:cubicBezTo>
                    <a:pt x="425" y="708"/>
                    <a:pt x="418" y="670"/>
                    <a:pt x="433" y="649"/>
                  </a:cubicBezTo>
                  <a:cubicBezTo>
                    <a:pt x="438" y="643"/>
                    <a:pt x="442" y="637"/>
                    <a:pt x="447" y="631"/>
                  </a:cubicBezTo>
                  <a:cubicBezTo>
                    <a:pt x="465" y="608"/>
                    <a:pt x="481" y="587"/>
                    <a:pt x="489" y="549"/>
                  </a:cubicBezTo>
                  <a:cubicBezTo>
                    <a:pt x="497" y="511"/>
                    <a:pt x="495" y="478"/>
                    <a:pt x="482" y="449"/>
                  </a:cubicBezTo>
                  <a:cubicBezTo>
                    <a:pt x="479" y="441"/>
                    <a:pt x="475" y="432"/>
                    <a:pt x="472" y="423"/>
                  </a:cubicBezTo>
                  <a:cubicBezTo>
                    <a:pt x="463" y="400"/>
                    <a:pt x="453" y="375"/>
                    <a:pt x="439" y="354"/>
                  </a:cubicBezTo>
                  <a:cubicBezTo>
                    <a:pt x="436" y="349"/>
                    <a:pt x="432" y="345"/>
                    <a:pt x="430" y="341"/>
                  </a:cubicBezTo>
                  <a:cubicBezTo>
                    <a:pt x="419" y="328"/>
                    <a:pt x="419" y="328"/>
                    <a:pt x="432" y="314"/>
                  </a:cubicBezTo>
                  <a:cubicBezTo>
                    <a:pt x="437" y="308"/>
                    <a:pt x="442" y="302"/>
                    <a:pt x="447" y="297"/>
                  </a:cubicBezTo>
                  <a:cubicBezTo>
                    <a:pt x="468" y="275"/>
                    <a:pt x="487" y="254"/>
                    <a:pt x="496" y="225"/>
                  </a:cubicBezTo>
                  <a:cubicBezTo>
                    <a:pt x="504" y="226"/>
                    <a:pt x="513" y="229"/>
                    <a:pt x="521" y="232"/>
                  </a:cubicBezTo>
                  <a:cubicBezTo>
                    <a:pt x="531" y="236"/>
                    <a:pt x="542" y="240"/>
                    <a:pt x="554" y="242"/>
                  </a:cubicBezTo>
                  <a:cubicBezTo>
                    <a:pt x="559" y="243"/>
                    <a:pt x="565" y="243"/>
                    <a:pt x="570" y="244"/>
                  </a:cubicBezTo>
                  <a:cubicBezTo>
                    <a:pt x="589" y="246"/>
                    <a:pt x="600" y="248"/>
                    <a:pt x="618" y="260"/>
                  </a:cubicBezTo>
                  <a:cubicBezTo>
                    <a:pt x="623" y="263"/>
                    <a:pt x="628" y="267"/>
                    <a:pt x="634" y="272"/>
                  </a:cubicBezTo>
                  <a:cubicBezTo>
                    <a:pt x="648" y="283"/>
                    <a:pt x="664" y="295"/>
                    <a:pt x="681" y="300"/>
                  </a:cubicBezTo>
                  <a:cubicBezTo>
                    <a:pt x="695" y="303"/>
                    <a:pt x="711" y="304"/>
                    <a:pt x="728" y="304"/>
                  </a:cubicBezTo>
                  <a:cubicBezTo>
                    <a:pt x="740" y="304"/>
                    <a:pt x="753" y="304"/>
                    <a:pt x="764" y="303"/>
                  </a:cubicBezTo>
                  <a:cubicBezTo>
                    <a:pt x="774" y="303"/>
                    <a:pt x="782" y="302"/>
                    <a:pt x="790" y="302"/>
                  </a:cubicBezTo>
                  <a:cubicBezTo>
                    <a:pt x="790" y="302"/>
                    <a:pt x="786" y="296"/>
                    <a:pt x="785" y="293"/>
                  </a:cubicBezTo>
                  <a:cubicBezTo>
                    <a:pt x="783" y="290"/>
                    <a:pt x="777" y="281"/>
                    <a:pt x="777" y="281"/>
                  </a:cubicBezTo>
                  <a:close/>
                </a:path>
              </a:pathLst>
            </a:custGeom>
            <a:solidFill>
              <a:srgbClr val="72E4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3" name="îṧľïḑe"/>
            <p:cNvSpPr/>
            <p:nvPr/>
          </p:nvSpPr>
          <p:spPr bwMode="auto">
            <a:xfrm>
              <a:off x="5700363" y="4212125"/>
              <a:ext cx="1184619" cy="1200674"/>
            </a:xfrm>
            <a:custGeom>
              <a:avLst/>
              <a:gdLst>
                <a:gd name="T0" fmla="*/ 604 w 604"/>
                <a:gd name="T1" fmla="*/ 503 h 613"/>
                <a:gd name="T2" fmla="*/ 586 w 604"/>
                <a:gd name="T3" fmla="*/ 489 h 613"/>
                <a:gd name="T4" fmla="*/ 577 w 604"/>
                <a:gd name="T5" fmla="*/ 481 h 613"/>
                <a:gd name="T6" fmla="*/ 556 w 604"/>
                <a:gd name="T7" fmla="*/ 462 h 613"/>
                <a:gd name="T8" fmla="*/ 510 w 604"/>
                <a:gd name="T9" fmla="*/ 434 h 613"/>
                <a:gd name="T10" fmla="*/ 440 w 604"/>
                <a:gd name="T11" fmla="*/ 391 h 613"/>
                <a:gd name="T12" fmla="*/ 296 w 604"/>
                <a:gd name="T13" fmla="*/ 326 h 613"/>
                <a:gd name="T14" fmla="*/ 251 w 604"/>
                <a:gd name="T15" fmla="*/ 311 h 613"/>
                <a:gd name="T16" fmla="*/ 228 w 604"/>
                <a:gd name="T17" fmla="*/ 267 h 613"/>
                <a:gd name="T18" fmla="*/ 222 w 604"/>
                <a:gd name="T19" fmla="*/ 261 h 613"/>
                <a:gd name="T20" fmla="*/ 192 w 604"/>
                <a:gd name="T21" fmla="*/ 182 h 613"/>
                <a:gd name="T22" fmla="*/ 195 w 604"/>
                <a:gd name="T23" fmla="*/ 147 h 613"/>
                <a:gd name="T24" fmla="*/ 199 w 604"/>
                <a:gd name="T25" fmla="*/ 113 h 613"/>
                <a:gd name="T26" fmla="*/ 109 w 604"/>
                <a:gd name="T27" fmla="*/ 0 h 613"/>
                <a:gd name="T28" fmla="*/ 85 w 604"/>
                <a:gd name="T29" fmla="*/ 10 h 613"/>
                <a:gd name="T30" fmla="*/ 123 w 604"/>
                <a:gd name="T31" fmla="*/ 34 h 613"/>
                <a:gd name="T32" fmla="*/ 178 w 604"/>
                <a:gd name="T33" fmla="*/ 114 h 613"/>
                <a:gd name="T34" fmla="*/ 174 w 604"/>
                <a:gd name="T35" fmla="*/ 143 h 613"/>
                <a:gd name="T36" fmla="*/ 171 w 604"/>
                <a:gd name="T37" fmla="*/ 185 h 613"/>
                <a:gd name="T38" fmla="*/ 206 w 604"/>
                <a:gd name="T39" fmla="*/ 275 h 613"/>
                <a:gd name="T40" fmla="*/ 212 w 604"/>
                <a:gd name="T41" fmla="*/ 281 h 613"/>
                <a:gd name="T42" fmla="*/ 229 w 604"/>
                <a:gd name="T43" fmla="*/ 322 h 613"/>
                <a:gd name="T44" fmla="*/ 208 w 604"/>
                <a:gd name="T45" fmla="*/ 370 h 613"/>
                <a:gd name="T46" fmla="*/ 194 w 604"/>
                <a:gd name="T47" fmla="*/ 397 h 613"/>
                <a:gd name="T48" fmla="*/ 188 w 604"/>
                <a:gd name="T49" fmla="*/ 412 h 613"/>
                <a:gd name="T50" fmla="*/ 151 w 604"/>
                <a:gd name="T51" fmla="*/ 463 h 613"/>
                <a:gd name="T52" fmla="*/ 119 w 604"/>
                <a:gd name="T53" fmla="*/ 486 h 613"/>
                <a:gd name="T54" fmla="*/ 36 w 604"/>
                <a:gd name="T55" fmla="*/ 553 h 613"/>
                <a:gd name="T56" fmla="*/ 8 w 604"/>
                <a:gd name="T57" fmla="*/ 595 h 613"/>
                <a:gd name="T58" fmla="*/ 0 w 604"/>
                <a:gd name="T59" fmla="*/ 608 h 613"/>
                <a:gd name="T60" fmla="*/ 22 w 604"/>
                <a:gd name="T61" fmla="*/ 613 h 613"/>
                <a:gd name="T62" fmla="*/ 32 w 604"/>
                <a:gd name="T63" fmla="*/ 596 h 613"/>
                <a:gd name="T64" fmla="*/ 52 w 604"/>
                <a:gd name="T65" fmla="*/ 567 h 613"/>
                <a:gd name="T66" fmla="*/ 131 w 604"/>
                <a:gd name="T67" fmla="*/ 504 h 613"/>
                <a:gd name="T68" fmla="*/ 164 w 604"/>
                <a:gd name="T69" fmla="*/ 480 h 613"/>
                <a:gd name="T70" fmla="*/ 207 w 604"/>
                <a:gd name="T71" fmla="*/ 420 h 613"/>
                <a:gd name="T72" fmla="*/ 214 w 604"/>
                <a:gd name="T73" fmla="*/ 406 h 613"/>
                <a:gd name="T74" fmla="*/ 227 w 604"/>
                <a:gd name="T75" fmla="*/ 381 h 613"/>
                <a:gd name="T76" fmla="*/ 248 w 604"/>
                <a:gd name="T77" fmla="*/ 333 h 613"/>
                <a:gd name="T78" fmla="*/ 290 w 604"/>
                <a:gd name="T79" fmla="*/ 347 h 613"/>
                <a:gd name="T80" fmla="*/ 428 w 604"/>
                <a:gd name="T81" fmla="*/ 408 h 613"/>
                <a:gd name="T82" fmla="*/ 499 w 604"/>
                <a:gd name="T83" fmla="*/ 453 h 613"/>
                <a:gd name="T84" fmla="*/ 544 w 604"/>
                <a:gd name="T85" fmla="*/ 480 h 613"/>
                <a:gd name="T86" fmla="*/ 561 w 604"/>
                <a:gd name="T87" fmla="*/ 495 h 613"/>
                <a:gd name="T88" fmla="*/ 571 w 604"/>
                <a:gd name="T89" fmla="*/ 505 h 613"/>
                <a:gd name="T90" fmla="*/ 585 w 604"/>
                <a:gd name="T91" fmla="*/ 515 h 613"/>
                <a:gd name="T92" fmla="*/ 595 w 604"/>
                <a:gd name="T93" fmla="*/ 509 h 613"/>
                <a:gd name="T94" fmla="*/ 604 w 604"/>
                <a:gd name="T95" fmla="*/ 503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04" h="613">
                  <a:moveTo>
                    <a:pt x="604" y="503"/>
                  </a:moveTo>
                  <a:cubicBezTo>
                    <a:pt x="604" y="503"/>
                    <a:pt x="588" y="492"/>
                    <a:pt x="586" y="489"/>
                  </a:cubicBezTo>
                  <a:cubicBezTo>
                    <a:pt x="583" y="487"/>
                    <a:pt x="580" y="484"/>
                    <a:pt x="577" y="481"/>
                  </a:cubicBezTo>
                  <a:cubicBezTo>
                    <a:pt x="571" y="474"/>
                    <a:pt x="565" y="467"/>
                    <a:pt x="556" y="462"/>
                  </a:cubicBezTo>
                  <a:cubicBezTo>
                    <a:pt x="540" y="452"/>
                    <a:pt x="525" y="443"/>
                    <a:pt x="510" y="434"/>
                  </a:cubicBezTo>
                  <a:cubicBezTo>
                    <a:pt x="486" y="421"/>
                    <a:pt x="463" y="408"/>
                    <a:pt x="440" y="391"/>
                  </a:cubicBezTo>
                  <a:cubicBezTo>
                    <a:pt x="397" y="358"/>
                    <a:pt x="346" y="342"/>
                    <a:pt x="296" y="326"/>
                  </a:cubicBezTo>
                  <a:cubicBezTo>
                    <a:pt x="281" y="321"/>
                    <a:pt x="266" y="316"/>
                    <a:pt x="251" y="311"/>
                  </a:cubicBezTo>
                  <a:cubicBezTo>
                    <a:pt x="250" y="291"/>
                    <a:pt x="239" y="279"/>
                    <a:pt x="228" y="267"/>
                  </a:cubicBezTo>
                  <a:cubicBezTo>
                    <a:pt x="226" y="265"/>
                    <a:pt x="224" y="263"/>
                    <a:pt x="222" y="261"/>
                  </a:cubicBezTo>
                  <a:cubicBezTo>
                    <a:pt x="203" y="240"/>
                    <a:pt x="197" y="214"/>
                    <a:pt x="192" y="182"/>
                  </a:cubicBezTo>
                  <a:cubicBezTo>
                    <a:pt x="190" y="170"/>
                    <a:pt x="193" y="159"/>
                    <a:pt x="195" y="147"/>
                  </a:cubicBezTo>
                  <a:cubicBezTo>
                    <a:pt x="198" y="136"/>
                    <a:pt x="199" y="125"/>
                    <a:pt x="199" y="113"/>
                  </a:cubicBezTo>
                  <a:cubicBezTo>
                    <a:pt x="199" y="57"/>
                    <a:pt x="141" y="18"/>
                    <a:pt x="109" y="0"/>
                  </a:cubicBezTo>
                  <a:cubicBezTo>
                    <a:pt x="109" y="0"/>
                    <a:pt x="88" y="9"/>
                    <a:pt x="85" y="10"/>
                  </a:cubicBezTo>
                  <a:cubicBezTo>
                    <a:pt x="82" y="12"/>
                    <a:pt x="123" y="34"/>
                    <a:pt x="123" y="34"/>
                  </a:cubicBezTo>
                  <a:cubicBezTo>
                    <a:pt x="150" y="49"/>
                    <a:pt x="177" y="84"/>
                    <a:pt x="178" y="114"/>
                  </a:cubicBezTo>
                  <a:cubicBezTo>
                    <a:pt x="178" y="124"/>
                    <a:pt x="176" y="133"/>
                    <a:pt x="174" y="143"/>
                  </a:cubicBezTo>
                  <a:cubicBezTo>
                    <a:pt x="172" y="156"/>
                    <a:pt x="169" y="170"/>
                    <a:pt x="171" y="185"/>
                  </a:cubicBezTo>
                  <a:cubicBezTo>
                    <a:pt x="175" y="216"/>
                    <a:pt x="182" y="248"/>
                    <a:pt x="206" y="275"/>
                  </a:cubicBezTo>
                  <a:cubicBezTo>
                    <a:pt x="208" y="277"/>
                    <a:pt x="210" y="279"/>
                    <a:pt x="212" y="281"/>
                  </a:cubicBezTo>
                  <a:cubicBezTo>
                    <a:pt x="224" y="295"/>
                    <a:pt x="231" y="303"/>
                    <a:pt x="229" y="322"/>
                  </a:cubicBezTo>
                  <a:cubicBezTo>
                    <a:pt x="226" y="339"/>
                    <a:pt x="217" y="354"/>
                    <a:pt x="208" y="370"/>
                  </a:cubicBezTo>
                  <a:cubicBezTo>
                    <a:pt x="203" y="379"/>
                    <a:pt x="198" y="388"/>
                    <a:pt x="194" y="397"/>
                  </a:cubicBezTo>
                  <a:cubicBezTo>
                    <a:pt x="192" y="402"/>
                    <a:pt x="190" y="407"/>
                    <a:pt x="188" y="412"/>
                  </a:cubicBezTo>
                  <a:cubicBezTo>
                    <a:pt x="178" y="435"/>
                    <a:pt x="173" y="447"/>
                    <a:pt x="151" y="463"/>
                  </a:cubicBezTo>
                  <a:cubicBezTo>
                    <a:pt x="141" y="471"/>
                    <a:pt x="130" y="478"/>
                    <a:pt x="119" y="486"/>
                  </a:cubicBezTo>
                  <a:cubicBezTo>
                    <a:pt x="89" y="506"/>
                    <a:pt x="59" y="527"/>
                    <a:pt x="36" y="553"/>
                  </a:cubicBezTo>
                  <a:cubicBezTo>
                    <a:pt x="25" y="565"/>
                    <a:pt x="16" y="580"/>
                    <a:pt x="8" y="595"/>
                  </a:cubicBezTo>
                  <a:cubicBezTo>
                    <a:pt x="4" y="602"/>
                    <a:pt x="4" y="601"/>
                    <a:pt x="0" y="608"/>
                  </a:cubicBezTo>
                  <a:cubicBezTo>
                    <a:pt x="22" y="613"/>
                    <a:pt x="22" y="613"/>
                    <a:pt x="22" y="613"/>
                  </a:cubicBezTo>
                  <a:cubicBezTo>
                    <a:pt x="27" y="606"/>
                    <a:pt x="27" y="604"/>
                    <a:pt x="32" y="596"/>
                  </a:cubicBezTo>
                  <a:cubicBezTo>
                    <a:pt x="40" y="583"/>
                    <a:pt x="42" y="578"/>
                    <a:pt x="52" y="567"/>
                  </a:cubicBezTo>
                  <a:cubicBezTo>
                    <a:pt x="73" y="543"/>
                    <a:pt x="102" y="523"/>
                    <a:pt x="131" y="504"/>
                  </a:cubicBezTo>
                  <a:cubicBezTo>
                    <a:pt x="142" y="496"/>
                    <a:pt x="153" y="488"/>
                    <a:pt x="164" y="480"/>
                  </a:cubicBezTo>
                  <a:cubicBezTo>
                    <a:pt x="190" y="461"/>
                    <a:pt x="197" y="444"/>
                    <a:pt x="207" y="420"/>
                  </a:cubicBezTo>
                  <a:cubicBezTo>
                    <a:pt x="209" y="416"/>
                    <a:pt x="211" y="411"/>
                    <a:pt x="214" y="406"/>
                  </a:cubicBezTo>
                  <a:cubicBezTo>
                    <a:pt x="217" y="398"/>
                    <a:pt x="222" y="390"/>
                    <a:pt x="227" y="381"/>
                  </a:cubicBezTo>
                  <a:cubicBezTo>
                    <a:pt x="235" y="366"/>
                    <a:pt x="244" y="351"/>
                    <a:pt x="248" y="333"/>
                  </a:cubicBezTo>
                  <a:cubicBezTo>
                    <a:pt x="262" y="338"/>
                    <a:pt x="276" y="342"/>
                    <a:pt x="290" y="347"/>
                  </a:cubicBezTo>
                  <a:cubicBezTo>
                    <a:pt x="338" y="362"/>
                    <a:pt x="387" y="378"/>
                    <a:pt x="428" y="408"/>
                  </a:cubicBezTo>
                  <a:cubicBezTo>
                    <a:pt x="451" y="426"/>
                    <a:pt x="476" y="439"/>
                    <a:pt x="499" y="453"/>
                  </a:cubicBezTo>
                  <a:cubicBezTo>
                    <a:pt x="514" y="461"/>
                    <a:pt x="529" y="470"/>
                    <a:pt x="544" y="480"/>
                  </a:cubicBezTo>
                  <a:cubicBezTo>
                    <a:pt x="551" y="484"/>
                    <a:pt x="556" y="489"/>
                    <a:pt x="561" y="495"/>
                  </a:cubicBezTo>
                  <a:cubicBezTo>
                    <a:pt x="564" y="498"/>
                    <a:pt x="568" y="502"/>
                    <a:pt x="571" y="505"/>
                  </a:cubicBezTo>
                  <a:cubicBezTo>
                    <a:pt x="575" y="509"/>
                    <a:pt x="585" y="515"/>
                    <a:pt x="585" y="515"/>
                  </a:cubicBezTo>
                  <a:cubicBezTo>
                    <a:pt x="585" y="515"/>
                    <a:pt x="593" y="511"/>
                    <a:pt x="595" y="509"/>
                  </a:cubicBezTo>
                  <a:cubicBezTo>
                    <a:pt x="598" y="508"/>
                    <a:pt x="604" y="503"/>
                    <a:pt x="604" y="503"/>
                  </a:cubicBezTo>
                  <a:close/>
                </a:path>
              </a:pathLst>
            </a:custGeom>
            <a:solidFill>
              <a:srgbClr val="72E4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4" name="íslîdè"/>
            <p:cNvSpPr/>
            <p:nvPr/>
          </p:nvSpPr>
          <p:spPr bwMode="auto">
            <a:xfrm>
              <a:off x="4563909" y="3636444"/>
              <a:ext cx="1167417" cy="746551"/>
            </a:xfrm>
            <a:custGeom>
              <a:avLst/>
              <a:gdLst>
                <a:gd name="T0" fmla="*/ 499 w 595"/>
                <a:gd name="T1" fmla="*/ 211 h 381"/>
                <a:gd name="T2" fmla="*/ 485 w 595"/>
                <a:gd name="T3" fmla="*/ 210 h 381"/>
                <a:gd name="T4" fmla="*/ 434 w 595"/>
                <a:gd name="T5" fmla="*/ 221 h 381"/>
                <a:gd name="T6" fmla="*/ 417 w 595"/>
                <a:gd name="T7" fmla="*/ 227 h 381"/>
                <a:gd name="T8" fmla="*/ 344 w 595"/>
                <a:gd name="T9" fmla="*/ 194 h 381"/>
                <a:gd name="T10" fmla="*/ 296 w 595"/>
                <a:gd name="T11" fmla="*/ 158 h 381"/>
                <a:gd name="T12" fmla="*/ 233 w 595"/>
                <a:gd name="T13" fmla="*/ 137 h 381"/>
                <a:gd name="T14" fmla="*/ 206 w 595"/>
                <a:gd name="T15" fmla="*/ 137 h 381"/>
                <a:gd name="T16" fmla="*/ 171 w 595"/>
                <a:gd name="T17" fmla="*/ 133 h 381"/>
                <a:gd name="T18" fmla="*/ 133 w 595"/>
                <a:gd name="T19" fmla="*/ 103 h 381"/>
                <a:gd name="T20" fmla="*/ 123 w 595"/>
                <a:gd name="T21" fmla="*/ 93 h 381"/>
                <a:gd name="T22" fmla="*/ 94 w 595"/>
                <a:gd name="T23" fmla="*/ 65 h 381"/>
                <a:gd name="T24" fmla="*/ 35 w 595"/>
                <a:gd name="T25" fmla="*/ 12 h 381"/>
                <a:gd name="T26" fmla="*/ 4 w 595"/>
                <a:gd name="T27" fmla="*/ 0 h 381"/>
                <a:gd name="T28" fmla="*/ 2 w 595"/>
                <a:gd name="T29" fmla="*/ 10 h 381"/>
                <a:gd name="T30" fmla="*/ 0 w 595"/>
                <a:gd name="T31" fmla="*/ 21 h 381"/>
                <a:gd name="T32" fmla="*/ 24 w 595"/>
                <a:gd name="T33" fmla="*/ 30 h 381"/>
                <a:gd name="T34" fmla="*/ 79 w 595"/>
                <a:gd name="T35" fmla="*/ 80 h 381"/>
                <a:gd name="T36" fmla="*/ 108 w 595"/>
                <a:gd name="T37" fmla="*/ 109 h 381"/>
                <a:gd name="T38" fmla="*/ 119 w 595"/>
                <a:gd name="T39" fmla="*/ 119 h 381"/>
                <a:gd name="T40" fmla="*/ 161 w 595"/>
                <a:gd name="T41" fmla="*/ 152 h 381"/>
                <a:gd name="T42" fmla="*/ 207 w 595"/>
                <a:gd name="T43" fmla="*/ 158 h 381"/>
                <a:gd name="T44" fmla="*/ 230 w 595"/>
                <a:gd name="T45" fmla="*/ 158 h 381"/>
                <a:gd name="T46" fmla="*/ 246 w 595"/>
                <a:gd name="T47" fmla="*/ 162 h 381"/>
                <a:gd name="T48" fmla="*/ 186 w 595"/>
                <a:gd name="T49" fmla="*/ 228 h 381"/>
                <a:gd name="T50" fmla="*/ 148 w 595"/>
                <a:gd name="T51" fmla="*/ 258 h 381"/>
                <a:gd name="T52" fmla="*/ 128 w 595"/>
                <a:gd name="T53" fmla="*/ 283 h 381"/>
                <a:gd name="T54" fmla="*/ 109 w 595"/>
                <a:gd name="T55" fmla="*/ 307 h 381"/>
                <a:gd name="T56" fmla="*/ 17 w 595"/>
                <a:gd name="T57" fmla="*/ 360 h 381"/>
                <a:gd name="T58" fmla="*/ 23 w 595"/>
                <a:gd name="T59" fmla="*/ 381 h 381"/>
                <a:gd name="T60" fmla="*/ 124 w 595"/>
                <a:gd name="T61" fmla="*/ 322 h 381"/>
                <a:gd name="T62" fmla="*/ 145 w 595"/>
                <a:gd name="T63" fmla="*/ 296 h 381"/>
                <a:gd name="T64" fmla="*/ 163 w 595"/>
                <a:gd name="T65" fmla="*/ 273 h 381"/>
                <a:gd name="T66" fmla="*/ 198 w 595"/>
                <a:gd name="T67" fmla="*/ 246 h 381"/>
                <a:gd name="T68" fmla="*/ 266 w 595"/>
                <a:gd name="T69" fmla="*/ 169 h 381"/>
                <a:gd name="T70" fmla="*/ 287 w 595"/>
                <a:gd name="T71" fmla="*/ 178 h 381"/>
                <a:gd name="T72" fmla="*/ 330 w 595"/>
                <a:gd name="T73" fmla="*/ 210 h 381"/>
                <a:gd name="T74" fmla="*/ 405 w 595"/>
                <a:gd name="T75" fmla="*/ 251 h 381"/>
                <a:gd name="T76" fmla="*/ 424 w 595"/>
                <a:gd name="T77" fmla="*/ 248 h 381"/>
                <a:gd name="T78" fmla="*/ 442 w 595"/>
                <a:gd name="T79" fmla="*/ 240 h 381"/>
                <a:gd name="T80" fmla="*/ 484 w 595"/>
                <a:gd name="T81" fmla="*/ 231 h 381"/>
                <a:gd name="T82" fmla="*/ 498 w 595"/>
                <a:gd name="T83" fmla="*/ 232 h 381"/>
                <a:gd name="T84" fmla="*/ 585 w 595"/>
                <a:gd name="T85" fmla="*/ 252 h 381"/>
                <a:gd name="T86" fmla="*/ 595 w 595"/>
                <a:gd name="T87" fmla="*/ 231 h 381"/>
                <a:gd name="T88" fmla="*/ 499 w 595"/>
                <a:gd name="T89" fmla="*/ 211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95" h="381">
                  <a:moveTo>
                    <a:pt x="499" y="211"/>
                  </a:moveTo>
                  <a:cubicBezTo>
                    <a:pt x="494" y="210"/>
                    <a:pt x="490" y="210"/>
                    <a:pt x="485" y="210"/>
                  </a:cubicBezTo>
                  <a:cubicBezTo>
                    <a:pt x="463" y="208"/>
                    <a:pt x="449" y="214"/>
                    <a:pt x="434" y="221"/>
                  </a:cubicBezTo>
                  <a:cubicBezTo>
                    <a:pt x="429" y="223"/>
                    <a:pt x="423" y="225"/>
                    <a:pt x="417" y="227"/>
                  </a:cubicBezTo>
                  <a:cubicBezTo>
                    <a:pt x="392" y="236"/>
                    <a:pt x="370" y="217"/>
                    <a:pt x="344" y="194"/>
                  </a:cubicBezTo>
                  <a:cubicBezTo>
                    <a:pt x="329" y="180"/>
                    <a:pt x="313" y="166"/>
                    <a:pt x="296" y="158"/>
                  </a:cubicBezTo>
                  <a:cubicBezTo>
                    <a:pt x="277" y="149"/>
                    <a:pt x="256" y="140"/>
                    <a:pt x="233" y="137"/>
                  </a:cubicBezTo>
                  <a:cubicBezTo>
                    <a:pt x="224" y="136"/>
                    <a:pt x="215" y="136"/>
                    <a:pt x="206" y="137"/>
                  </a:cubicBezTo>
                  <a:cubicBezTo>
                    <a:pt x="193" y="137"/>
                    <a:pt x="181" y="138"/>
                    <a:pt x="171" y="133"/>
                  </a:cubicBezTo>
                  <a:cubicBezTo>
                    <a:pt x="158" y="127"/>
                    <a:pt x="146" y="115"/>
                    <a:pt x="133" y="103"/>
                  </a:cubicBezTo>
                  <a:cubicBezTo>
                    <a:pt x="130" y="100"/>
                    <a:pt x="126" y="96"/>
                    <a:pt x="123" y="93"/>
                  </a:cubicBezTo>
                  <a:cubicBezTo>
                    <a:pt x="113" y="85"/>
                    <a:pt x="104" y="75"/>
                    <a:pt x="94" y="65"/>
                  </a:cubicBezTo>
                  <a:cubicBezTo>
                    <a:pt x="76" y="45"/>
                    <a:pt x="56" y="25"/>
                    <a:pt x="35" y="12"/>
                  </a:cubicBezTo>
                  <a:cubicBezTo>
                    <a:pt x="26" y="6"/>
                    <a:pt x="13" y="2"/>
                    <a:pt x="4" y="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8" y="23"/>
                    <a:pt x="17" y="26"/>
                    <a:pt x="24" y="30"/>
                  </a:cubicBezTo>
                  <a:cubicBezTo>
                    <a:pt x="43" y="42"/>
                    <a:pt x="61" y="61"/>
                    <a:pt x="79" y="80"/>
                  </a:cubicBezTo>
                  <a:cubicBezTo>
                    <a:pt x="88" y="90"/>
                    <a:pt x="98" y="100"/>
                    <a:pt x="108" y="109"/>
                  </a:cubicBezTo>
                  <a:cubicBezTo>
                    <a:pt x="112" y="112"/>
                    <a:pt x="115" y="115"/>
                    <a:pt x="119" y="119"/>
                  </a:cubicBezTo>
                  <a:cubicBezTo>
                    <a:pt x="131" y="131"/>
                    <a:pt x="146" y="145"/>
                    <a:pt x="161" y="152"/>
                  </a:cubicBezTo>
                  <a:cubicBezTo>
                    <a:pt x="176" y="160"/>
                    <a:pt x="192" y="159"/>
                    <a:pt x="207" y="158"/>
                  </a:cubicBezTo>
                  <a:cubicBezTo>
                    <a:pt x="215" y="158"/>
                    <a:pt x="223" y="157"/>
                    <a:pt x="230" y="158"/>
                  </a:cubicBezTo>
                  <a:cubicBezTo>
                    <a:pt x="236" y="159"/>
                    <a:pt x="241" y="160"/>
                    <a:pt x="246" y="162"/>
                  </a:cubicBezTo>
                  <a:cubicBezTo>
                    <a:pt x="239" y="191"/>
                    <a:pt x="213" y="209"/>
                    <a:pt x="186" y="228"/>
                  </a:cubicBezTo>
                  <a:cubicBezTo>
                    <a:pt x="173" y="237"/>
                    <a:pt x="159" y="247"/>
                    <a:pt x="148" y="258"/>
                  </a:cubicBezTo>
                  <a:cubicBezTo>
                    <a:pt x="140" y="266"/>
                    <a:pt x="134" y="275"/>
                    <a:pt x="128" y="283"/>
                  </a:cubicBezTo>
                  <a:cubicBezTo>
                    <a:pt x="122" y="292"/>
                    <a:pt x="116" y="300"/>
                    <a:pt x="109" y="307"/>
                  </a:cubicBezTo>
                  <a:cubicBezTo>
                    <a:pt x="72" y="343"/>
                    <a:pt x="39" y="362"/>
                    <a:pt x="17" y="360"/>
                  </a:cubicBezTo>
                  <a:cubicBezTo>
                    <a:pt x="23" y="381"/>
                    <a:pt x="23" y="381"/>
                    <a:pt x="23" y="381"/>
                  </a:cubicBezTo>
                  <a:cubicBezTo>
                    <a:pt x="58" y="379"/>
                    <a:pt x="96" y="349"/>
                    <a:pt x="124" y="322"/>
                  </a:cubicBezTo>
                  <a:cubicBezTo>
                    <a:pt x="132" y="313"/>
                    <a:pt x="139" y="304"/>
                    <a:pt x="145" y="296"/>
                  </a:cubicBezTo>
                  <a:cubicBezTo>
                    <a:pt x="151" y="287"/>
                    <a:pt x="156" y="280"/>
                    <a:pt x="163" y="273"/>
                  </a:cubicBezTo>
                  <a:cubicBezTo>
                    <a:pt x="173" y="263"/>
                    <a:pt x="185" y="255"/>
                    <a:pt x="198" y="246"/>
                  </a:cubicBezTo>
                  <a:cubicBezTo>
                    <a:pt x="226" y="226"/>
                    <a:pt x="256" y="205"/>
                    <a:pt x="266" y="169"/>
                  </a:cubicBezTo>
                  <a:cubicBezTo>
                    <a:pt x="273" y="171"/>
                    <a:pt x="280" y="175"/>
                    <a:pt x="287" y="178"/>
                  </a:cubicBezTo>
                  <a:cubicBezTo>
                    <a:pt x="302" y="184"/>
                    <a:pt x="316" y="197"/>
                    <a:pt x="330" y="210"/>
                  </a:cubicBezTo>
                  <a:cubicBezTo>
                    <a:pt x="352" y="229"/>
                    <a:pt x="376" y="251"/>
                    <a:pt x="405" y="251"/>
                  </a:cubicBezTo>
                  <a:cubicBezTo>
                    <a:pt x="411" y="251"/>
                    <a:pt x="418" y="250"/>
                    <a:pt x="424" y="248"/>
                  </a:cubicBezTo>
                  <a:cubicBezTo>
                    <a:pt x="431" y="245"/>
                    <a:pt x="437" y="243"/>
                    <a:pt x="442" y="240"/>
                  </a:cubicBezTo>
                  <a:cubicBezTo>
                    <a:pt x="456" y="235"/>
                    <a:pt x="467" y="230"/>
                    <a:pt x="484" y="231"/>
                  </a:cubicBezTo>
                  <a:cubicBezTo>
                    <a:pt x="488" y="232"/>
                    <a:pt x="493" y="232"/>
                    <a:pt x="498" y="232"/>
                  </a:cubicBezTo>
                  <a:cubicBezTo>
                    <a:pt x="521" y="233"/>
                    <a:pt x="569" y="242"/>
                    <a:pt x="585" y="252"/>
                  </a:cubicBezTo>
                  <a:cubicBezTo>
                    <a:pt x="595" y="231"/>
                    <a:pt x="595" y="231"/>
                    <a:pt x="595" y="231"/>
                  </a:cubicBezTo>
                  <a:cubicBezTo>
                    <a:pt x="573" y="219"/>
                    <a:pt x="525" y="212"/>
                    <a:pt x="499" y="211"/>
                  </a:cubicBezTo>
                  <a:close/>
                </a:path>
              </a:pathLst>
            </a:custGeom>
            <a:solidFill>
              <a:srgbClr val="72E4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5" name="í$1îḑé"/>
            <p:cNvSpPr/>
            <p:nvPr/>
          </p:nvSpPr>
          <p:spPr bwMode="auto">
            <a:xfrm>
              <a:off x="4558175" y="4372673"/>
              <a:ext cx="266052" cy="228209"/>
            </a:xfrm>
            <a:custGeom>
              <a:avLst/>
              <a:gdLst>
                <a:gd name="T0" fmla="*/ 97 w 136"/>
                <a:gd name="T1" fmla="*/ 24 h 116"/>
                <a:gd name="T2" fmla="*/ 76 w 136"/>
                <a:gd name="T3" fmla="*/ 8 h 116"/>
                <a:gd name="T4" fmla="*/ 39 w 136"/>
                <a:gd name="T5" fmla="*/ 9 h 116"/>
                <a:gd name="T6" fmla="*/ 29 w 136"/>
                <a:gd name="T7" fmla="*/ 25 h 116"/>
                <a:gd name="T8" fmla="*/ 15 w 136"/>
                <a:gd name="T9" fmla="*/ 41 h 116"/>
                <a:gd name="T10" fmla="*/ 16 w 136"/>
                <a:gd name="T11" fmla="*/ 79 h 116"/>
                <a:gd name="T12" fmla="*/ 20 w 136"/>
                <a:gd name="T13" fmla="*/ 90 h 116"/>
                <a:gd name="T14" fmla="*/ 23 w 136"/>
                <a:gd name="T15" fmla="*/ 105 h 116"/>
                <a:gd name="T16" fmla="*/ 54 w 136"/>
                <a:gd name="T17" fmla="*/ 116 h 116"/>
                <a:gd name="T18" fmla="*/ 78 w 136"/>
                <a:gd name="T19" fmla="*/ 111 h 116"/>
                <a:gd name="T20" fmla="*/ 95 w 136"/>
                <a:gd name="T21" fmla="*/ 108 h 116"/>
                <a:gd name="T22" fmla="*/ 124 w 136"/>
                <a:gd name="T23" fmla="*/ 72 h 116"/>
                <a:gd name="T24" fmla="*/ 97 w 136"/>
                <a:gd name="T25" fmla="*/ 2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16">
                  <a:moveTo>
                    <a:pt x="97" y="24"/>
                  </a:moveTo>
                  <a:cubicBezTo>
                    <a:pt x="86" y="15"/>
                    <a:pt x="87" y="9"/>
                    <a:pt x="76" y="8"/>
                  </a:cubicBezTo>
                  <a:cubicBezTo>
                    <a:pt x="63" y="7"/>
                    <a:pt x="53" y="0"/>
                    <a:pt x="39" y="9"/>
                  </a:cubicBezTo>
                  <a:cubicBezTo>
                    <a:pt x="30" y="15"/>
                    <a:pt x="33" y="17"/>
                    <a:pt x="29" y="25"/>
                  </a:cubicBezTo>
                  <a:cubicBezTo>
                    <a:pt x="26" y="31"/>
                    <a:pt x="21" y="35"/>
                    <a:pt x="15" y="41"/>
                  </a:cubicBezTo>
                  <a:cubicBezTo>
                    <a:pt x="0" y="57"/>
                    <a:pt x="5" y="63"/>
                    <a:pt x="16" y="79"/>
                  </a:cubicBezTo>
                  <a:cubicBezTo>
                    <a:pt x="21" y="85"/>
                    <a:pt x="20" y="81"/>
                    <a:pt x="20" y="90"/>
                  </a:cubicBezTo>
                  <a:cubicBezTo>
                    <a:pt x="20" y="97"/>
                    <a:pt x="18" y="99"/>
                    <a:pt x="23" y="105"/>
                  </a:cubicBezTo>
                  <a:cubicBezTo>
                    <a:pt x="29" y="112"/>
                    <a:pt x="45" y="116"/>
                    <a:pt x="54" y="116"/>
                  </a:cubicBezTo>
                  <a:cubicBezTo>
                    <a:pt x="62" y="115"/>
                    <a:pt x="70" y="111"/>
                    <a:pt x="78" y="111"/>
                  </a:cubicBezTo>
                  <a:cubicBezTo>
                    <a:pt x="85" y="111"/>
                    <a:pt x="88" y="112"/>
                    <a:pt x="95" y="108"/>
                  </a:cubicBezTo>
                  <a:cubicBezTo>
                    <a:pt x="108" y="100"/>
                    <a:pt x="119" y="85"/>
                    <a:pt x="124" y="72"/>
                  </a:cubicBezTo>
                  <a:cubicBezTo>
                    <a:pt x="136" y="41"/>
                    <a:pt x="97" y="24"/>
                    <a:pt x="97" y="24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6" name="íṩľîḓè"/>
            <p:cNvSpPr/>
            <p:nvPr/>
          </p:nvSpPr>
          <p:spPr bwMode="auto">
            <a:xfrm>
              <a:off x="4936610" y="3949514"/>
              <a:ext cx="325684" cy="322244"/>
            </a:xfrm>
            <a:custGeom>
              <a:avLst/>
              <a:gdLst>
                <a:gd name="T0" fmla="*/ 156 w 166"/>
                <a:gd name="T1" fmla="*/ 72 h 164"/>
                <a:gd name="T2" fmla="*/ 159 w 166"/>
                <a:gd name="T3" fmla="*/ 108 h 164"/>
                <a:gd name="T4" fmla="*/ 131 w 166"/>
                <a:gd name="T5" fmla="*/ 152 h 164"/>
                <a:gd name="T6" fmla="*/ 105 w 166"/>
                <a:gd name="T7" fmla="*/ 153 h 164"/>
                <a:gd name="T8" fmla="*/ 76 w 166"/>
                <a:gd name="T9" fmla="*/ 158 h 164"/>
                <a:gd name="T10" fmla="*/ 31 w 166"/>
                <a:gd name="T11" fmla="*/ 129 h 164"/>
                <a:gd name="T12" fmla="*/ 20 w 166"/>
                <a:gd name="T13" fmla="*/ 116 h 164"/>
                <a:gd name="T14" fmla="*/ 4 w 166"/>
                <a:gd name="T15" fmla="*/ 101 h 164"/>
                <a:gd name="T16" fmla="*/ 14 w 166"/>
                <a:gd name="T17" fmla="*/ 56 h 164"/>
                <a:gd name="T18" fmla="*/ 37 w 166"/>
                <a:gd name="T19" fmla="*/ 31 h 164"/>
                <a:gd name="T20" fmla="*/ 53 w 166"/>
                <a:gd name="T21" fmla="*/ 12 h 164"/>
                <a:gd name="T22" fmla="*/ 118 w 166"/>
                <a:gd name="T23" fmla="*/ 4 h 164"/>
                <a:gd name="T24" fmla="*/ 156 w 166"/>
                <a:gd name="T25" fmla="*/ 7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6" h="164">
                  <a:moveTo>
                    <a:pt x="156" y="72"/>
                  </a:moveTo>
                  <a:cubicBezTo>
                    <a:pt x="159" y="91"/>
                    <a:pt x="166" y="95"/>
                    <a:pt x="159" y="108"/>
                  </a:cubicBezTo>
                  <a:cubicBezTo>
                    <a:pt x="150" y="125"/>
                    <a:pt x="152" y="142"/>
                    <a:pt x="131" y="152"/>
                  </a:cubicBezTo>
                  <a:cubicBezTo>
                    <a:pt x="118" y="159"/>
                    <a:pt x="117" y="154"/>
                    <a:pt x="105" y="153"/>
                  </a:cubicBezTo>
                  <a:cubicBezTo>
                    <a:pt x="95" y="151"/>
                    <a:pt x="87" y="156"/>
                    <a:pt x="76" y="158"/>
                  </a:cubicBezTo>
                  <a:cubicBezTo>
                    <a:pt x="45" y="164"/>
                    <a:pt x="41" y="154"/>
                    <a:pt x="31" y="129"/>
                  </a:cubicBezTo>
                  <a:cubicBezTo>
                    <a:pt x="26" y="119"/>
                    <a:pt x="30" y="123"/>
                    <a:pt x="20" y="116"/>
                  </a:cubicBezTo>
                  <a:cubicBezTo>
                    <a:pt x="12" y="110"/>
                    <a:pt x="7" y="111"/>
                    <a:pt x="4" y="101"/>
                  </a:cubicBezTo>
                  <a:cubicBezTo>
                    <a:pt x="0" y="88"/>
                    <a:pt x="7" y="66"/>
                    <a:pt x="14" y="56"/>
                  </a:cubicBezTo>
                  <a:cubicBezTo>
                    <a:pt x="21" y="47"/>
                    <a:pt x="31" y="39"/>
                    <a:pt x="37" y="31"/>
                  </a:cubicBezTo>
                  <a:cubicBezTo>
                    <a:pt x="42" y="22"/>
                    <a:pt x="43" y="17"/>
                    <a:pt x="53" y="12"/>
                  </a:cubicBezTo>
                  <a:cubicBezTo>
                    <a:pt x="72" y="3"/>
                    <a:pt x="98" y="0"/>
                    <a:pt x="118" y="4"/>
                  </a:cubicBezTo>
                  <a:cubicBezTo>
                    <a:pt x="164" y="12"/>
                    <a:pt x="156" y="72"/>
                    <a:pt x="156" y="72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7" name="îŝľiḑé"/>
            <p:cNvSpPr/>
            <p:nvPr/>
          </p:nvSpPr>
          <p:spPr bwMode="auto">
            <a:xfrm>
              <a:off x="4686613" y="3827955"/>
              <a:ext cx="379583" cy="319951"/>
            </a:xfrm>
            <a:custGeom>
              <a:avLst/>
              <a:gdLst>
                <a:gd name="T0" fmla="*/ 139 w 193"/>
                <a:gd name="T1" fmla="*/ 38 h 163"/>
                <a:gd name="T2" fmla="*/ 112 w 193"/>
                <a:gd name="T3" fmla="*/ 14 h 163"/>
                <a:gd name="T4" fmla="*/ 59 w 193"/>
                <a:gd name="T5" fmla="*/ 11 h 163"/>
                <a:gd name="T6" fmla="*/ 44 w 193"/>
                <a:gd name="T7" fmla="*/ 32 h 163"/>
                <a:gd name="T8" fmla="*/ 23 w 193"/>
                <a:gd name="T9" fmla="*/ 53 h 163"/>
                <a:gd name="T10" fmla="*/ 20 w 193"/>
                <a:gd name="T11" fmla="*/ 106 h 163"/>
                <a:gd name="T12" fmla="*/ 24 w 193"/>
                <a:gd name="T13" fmla="*/ 122 h 163"/>
                <a:gd name="T14" fmla="*/ 26 w 193"/>
                <a:gd name="T15" fmla="*/ 144 h 163"/>
                <a:gd name="T16" fmla="*/ 70 w 193"/>
                <a:gd name="T17" fmla="*/ 162 h 163"/>
                <a:gd name="T18" fmla="*/ 103 w 193"/>
                <a:gd name="T19" fmla="*/ 159 h 163"/>
                <a:gd name="T20" fmla="*/ 127 w 193"/>
                <a:gd name="T21" fmla="*/ 157 h 163"/>
                <a:gd name="T22" fmla="*/ 172 w 193"/>
                <a:gd name="T23" fmla="*/ 109 h 163"/>
                <a:gd name="T24" fmla="*/ 139 w 193"/>
                <a:gd name="T25" fmla="*/ 3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3" h="163">
                  <a:moveTo>
                    <a:pt x="139" y="38"/>
                  </a:moveTo>
                  <a:cubicBezTo>
                    <a:pt x="125" y="24"/>
                    <a:pt x="127" y="16"/>
                    <a:pt x="112" y="14"/>
                  </a:cubicBezTo>
                  <a:cubicBezTo>
                    <a:pt x="93" y="11"/>
                    <a:pt x="80" y="0"/>
                    <a:pt x="59" y="11"/>
                  </a:cubicBezTo>
                  <a:cubicBezTo>
                    <a:pt x="46" y="18"/>
                    <a:pt x="50" y="22"/>
                    <a:pt x="44" y="32"/>
                  </a:cubicBezTo>
                  <a:cubicBezTo>
                    <a:pt x="39" y="41"/>
                    <a:pt x="31" y="45"/>
                    <a:pt x="23" y="53"/>
                  </a:cubicBezTo>
                  <a:cubicBezTo>
                    <a:pt x="0" y="75"/>
                    <a:pt x="6" y="83"/>
                    <a:pt x="20" y="106"/>
                  </a:cubicBezTo>
                  <a:cubicBezTo>
                    <a:pt x="25" y="116"/>
                    <a:pt x="24" y="111"/>
                    <a:pt x="24" y="122"/>
                  </a:cubicBezTo>
                  <a:cubicBezTo>
                    <a:pt x="24" y="133"/>
                    <a:pt x="20" y="136"/>
                    <a:pt x="26" y="144"/>
                  </a:cubicBezTo>
                  <a:cubicBezTo>
                    <a:pt x="34" y="155"/>
                    <a:pt x="57" y="163"/>
                    <a:pt x="70" y="162"/>
                  </a:cubicBezTo>
                  <a:cubicBezTo>
                    <a:pt x="81" y="162"/>
                    <a:pt x="93" y="158"/>
                    <a:pt x="103" y="159"/>
                  </a:cubicBezTo>
                  <a:cubicBezTo>
                    <a:pt x="113" y="159"/>
                    <a:pt x="118" y="162"/>
                    <a:pt x="127" y="157"/>
                  </a:cubicBezTo>
                  <a:cubicBezTo>
                    <a:pt x="146" y="146"/>
                    <a:pt x="163" y="127"/>
                    <a:pt x="172" y="109"/>
                  </a:cubicBezTo>
                  <a:cubicBezTo>
                    <a:pt x="193" y="67"/>
                    <a:pt x="139" y="38"/>
                    <a:pt x="139" y="38"/>
                  </a:cubicBezTo>
                  <a:close/>
                </a:path>
              </a:pathLst>
            </a:custGeom>
            <a:solidFill>
              <a:srgbClr val="40A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8" name="îṥḷiḋé"/>
            <p:cNvSpPr/>
            <p:nvPr/>
          </p:nvSpPr>
          <p:spPr bwMode="auto">
            <a:xfrm>
              <a:off x="5155645" y="3483923"/>
              <a:ext cx="100916" cy="60779"/>
            </a:xfrm>
            <a:custGeom>
              <a:avLst/>
              <a:gdLst>
                <a:gd name="T0" fmla="*/ 24 w 51"/>
                <a:gd name="T1" fmla="*/ 30 h 31"/>
                <a:gd name="T2" fmla="*/ 0 w 51"/>
                <a:gd name="T3" fmla="*/ 14 h 31"/>
                <a:gd name="T4" fmla="*/ 26 w 51"/>
                <a:gd name="T5" fmla="*/ 1 h 31"/>
                <a:gd name="T6" fmla="*/ 51 w 51"/>
                <a:gd name="T7" fmla="*/ 17 h 31"/>
                <a:gd name="T8" fmla="*/ 24 w 51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1">
                  <a:moveTo>
                    <a:pt x="24" y="30"/>
                  </a:moveTo>
                  <a:cubicBezTo>
                    <a:pt x="10" y="29"/>
                    <a:pt x="0" y="14"/>
                    <a:pt x="0" y="14"/>
                  </a:cubicBezTo>
                  <a:cubicBezTo>
                    <a:pt x="0" y="14"/>
                    <a:pt x="12" y="0"/>
                    <a:pt x="26" y="1"/>
                  </a:cubicBezTo>
                  <a:cubicBezTo>
                    <a:pt x="40" y="2"/>
                    <a:pt x="51" y="17"/>
                    <a:pt x="51" y="17"/>
                  </a:cubicBezTo>
                  <a:cubicBezTo>
                    <a:pt x="51" y="17"/>
                    <a:pt x="38" y="31"/>
                    <a:pt x="24" y="30"/>
                  </a:cubicBezTo>
                  <a:close/>
                </a:path>
              </a:pathLst>
            </a:custGeom>
            <a:solidFill>
              <a:srgbClr val="40A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9" name="ïṣ1ïďe"/>
            <p:cNvSpPr/>
            <p:nvPr/>
          </p:nvSpPr>
          <p:spPr bwMode="auto">
            <a:xfrm>
              <a:off x="5155645" y="3681168"/>
              <a:ext cx="89448" cy="76834"/>
            </a:xfrm>
            <a:custGeom>
              <a:avLst/>
              <a:gdLst>
                <a:gd name="T0" fmla="*/ 15 w 45"/>
                <a:gd name="T1" fmla="*/ 33 h 39"/>
                <a:gd name="T2" fmla="*/ 0 w 45"/>
                <a:gd name="T3" fmla="*/ 7 h 39"/>
                <a:gd name="T4" fmla="*/ 30 w 45"/>
                <a:gd name="T5" fmla="*/ 7 h 39"/>
                <a:gd name="T6" fmla="*/ 45 w 45"/>
                <a:gd name="T7" fmla="*/ 32 h 39"/>
                <a:gd name="T8" fmla="*/ 15 w 45"/>
                <a:gd name="T9" fmla="*/ 3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9">
                  <a:moveTo>
                    <a:pt x="15" y="33"/>
                  </a:moveTo>
                  <a:cubicBezTo>
                    <a:pt x="3" y="26"/>
                    <a:pt x="0" y="7"/>
                    <a:pt x="0" y="7"/>
                  </a:cubicBezTo>
                  <a:cubicBezTo>
                    <a:pt x="0" y="7"/>
                    <a:pt x="17" y="0"/>
                    <a:pt x="30" y="7"/>
                  </a:cubicBezTo>
                  <a:cubicBezTo>
                    <a:pt x="42" y="14"/>
                    <a:pt x="45" y="32"/>
                    <a:pt x="45" y="32"/>
                  </a:cubicBezTo>
                  <a:cubicBezTo>
                    <a:pt x="45" y="32"/>
                    <a:pt x="28" y="39"/>
                    <a:pt x="15" y="33"/>
                  </a:cubicBezTo>
                  <a:close/>
                </a:path>
              </a:pathLst>
            </a:custGeom>
            <a:solidFill>
              <a:srgbClr val="40A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0" name="iśļîďé"/>
            <p:cNvSpPr/>
            <p:nvPr/>
          </p:nvSpPr>
          <p:spPr bwMode="auto">
            <a:xfrm>
              <a:off x="4999683" y="3572224"/>
              <a:ext cx="99770" cy="66513"/>
            </a:xfrm>
            <a:custGeom>
              <a:avLst/>
              <a:gdLst>
                <a:gd name="T0" fmla="*/ 23 w 51"/>
                <a:gd name="T1" fmla="*/ 3 h 34"/>
                <a:gd name="T2" fmla="*/ 51 w 51"/>
                <a:gd name="T3" fmla="*/ 12 h 34"/>
                <a:gd name="T4" fmla="*/ 28 w 51"/>
                <a:gd name="T5" fmla="*/ 32 h 34"/>
                <a:gd name="T6" fmla="*/ 0 w 51"/>
                <a:gd name="T7" fmla="*/ 22 h 34"/>
                <a:gd name="T8" fmla="*/ 23 w 51"/>
                <a:gd name="T9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4">
                  <a:moveTo>
                    <a:pt x="23" y="3"/>
                  </a:moveTo>
                  <a:cubicBezTo>
                    <a:pt x="37" y="0"/>
                    <a:pt x="51" y="12"/>
                    <a:pt x="51" y="12"/>
                  </a:cubicBezTo>
                  <a:cubicBezTo>
                    <a:pt x="51" y="12"/>
                    <a:pt x="42" y="29"/>
                    <a:pt x="28" y="32"/>
                  </a:cubicBezTo>
                  <a:cubicBezTo>
                    <a:pt x="14" y="34"/>
                    <a:pt x="0" y="22"/>
                    <a:pt x="0" y="22"/>
                  </a:cubicBezTo>
                  <a:cubicBezTo>
                    <a:pt x="0" y="22"/>
                    <a:pt x="9" y="6"/>
                    <a:pt x="23" y="3"/>
                  </a:cubicBezTo>
                  <a:close/>
                </a:path>
              </a:pathLst>
            </a:custGeom>
            <a:solidFill>
              <a:srgbClr val="40A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1" name="ísľîḑè"/>
            <p:cNvSpPr/>
            <p:nvPr/>
          </p:nvSpPr>
          <p:spPr bwMode="auto">
            <a:xfrm>
              <a:off x="5058169" y="4090567"/>
              <a:ext cx="80274" cy="80274"/>
            </a:xfrm>
            <a:custGeom>
              <a:avLst/>
              <a:gdLst>
                <a:gd name="T0" fmla="*/ 12 w 41"/>
                <a:gd name="T1" fmla="*/ 9 h 41"/>
                <a:gd name="T2" fmla="*/ 41 w 41"/>
                <a:gd name="T3" fmla="*/ 4 h 41"/>
                <a:gd name="T4" fmla="*/ 30 w 41"/>
                <a:gd name="T5" fmla="*/ 32 h 41"/>
                <a:gd name="T6" fmla="*/ 1 w 41"/>
                <a:gd name="T7" fmla="*/ 36 h 41"/>
                <a:gd name="T8" fmla="*/ 12 w 41"/>
                <a:gd name="T9" fmla="*/ 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12" y="9"/>
                  </a:moveTo>
                  <a:cubicBezTo>
                    <a:pt x="23" y="0"/>
                    <a:pt x="41" y="4"/>
                    <a:pt x="41" y="4"/>
                  </a:cubicBezTo>
                  <a:cubicBezTo>
                    <a:pt x="41" y="4"/>
                    <a:pt x="41" y="23"/>
                    <a:pt x="30" y="32"/>
                  </a:cubicBezTo>
                  <a:cubicBezTo>
                    <a:pt x="19" y="41"/>
                    <a:pt x="1" y="36"/>
                    <a:pt x="1" y="36"/>
                  </a:cubicBezTo>
                  <a:cubicBezTo>
                    <a:pt x="1" y="36"/>
                    <a:pt x="0" y="18"/>
                    <a:pt x="12" y="9"/>
                  </a:cubicBezTo>
                  <a:close/>
                </a:path>
              </a:pathLst>
            </a:custGeom>
            <a:solidFill>
              <a:srgbClr val="40A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2" name="íş1ïdê"/>
            <p:cNvSpPr/>
            <p:nvPr/>
          </p:nvSpPr>
          <p:spPr bwMode="auto">
            <a:xfrm>
              <a:off x="4906794" y="3614655"/>
              <a:ext cx="76834" cy="88302"/>
            </a:xfrm>
            <a:custGeom>
              <a:avLst/>
              <a:gdLst>
                <a:gd name="T0" fmla="*/ 33 w 39"/>
                <a:gd name="T1" fmla="*/ 16 h 45"/>
                <a:gd name="T2" fmla="*/ 31 w 39"/>
                <a:gd name="T3" fmla="*/ 45 h 45"/>
                <a:gd name="T4" fmla="*/ 6 w 39"/>
                <a:gd name="T5" fmla="*/ 29 h 45"/>
                <a:gd name="T6" fmla="*/ 8 w 39"/>
                <a:gd name="T7" fmla="*/ 0 h 45"/>
                <a:gd name="T8" fmla="*/ 33 w 39"/>
                <a:gd name="T9" fmla="*/ 1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5">
                  <a:moveTo>
                    <a:pt x="33" y="16"/>
                  </a:moveTo>
                  <a:cubicBezTo>
                    <a:pt x="39" y="29"/>
                    <a:pt x="31" y="45"/>
                    <a:pt x="31" y="45"/>
                  </a:cubicBezTo>
                  <a:cubicBezTo>
                    <a:pt x="31" y="45"/>
                    <a:pt x="13" y="42"/>
                    <a:pt x="6" y="29"/>
                  </a:cubicBezTo>
                  <a:cubicBezTo>
                    <a:pt x="0" y="16"/>
                    <a:pt x="8" y="0"/>
                    <a:pt x="8" y="0"/>
                  </a:cubicBezTo>
                  <a:cubicBezTo>
                    <a:pt x="8" y="0"/>
                    <a:pt x="26" y="3"/>
                    <a:pt x="33" y="16"/>
                  </a:cubicBezTo>
                  <a:close/>
                </a:path>
              </a:pathLst>
            </a:custGeom>
            <a:solidFill>
              <a:srgbClr val="40A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3" name="îśļîdé"/>
            <p:cNvSpPr/>
            <p:nvPr/>
          </p:nvSpPr>
          <p:spPr bwMode="auto">
            <a:xfrm>
              <a:off x="5034087" y="3669701"/>
              <a:ext cx="76834" cy="90596"/>
            </a:xfrm>
            <a:custGeom>
              <a:avLst/>
              <a:gdLst>
                <a:gd name="T0" fmla="*/ 33 w 39"/>
                <a:gd name="T1" fmla="*/ 17 h 46"/>
                <a:gd name="T2" fmla="*/ 31 w 39"/>
                <a:gd name="T3" fmla="*/ 46 h 46"/>
                <a:gd name="T4" fmla="*/ 7 w 39"/>
                <a:gd name="T5" fmla="*/ 30 h 46"/>
                <a:gd name="T6" fmla="*/ 8 w 39"/>
                <a:gd name="T7" fmla="*/ 0 h 46"/>
                <a:gd name="T8" fmla="*/ 33 w 39"/>
                <a:gd name="T9" fmla="*/ 1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6">
                  <a:moveTo>
                    <a:pt x="33" y="17"/>
                  </a:moveTo>
                  <a:cubicBezTo>
                    <a:pt x="39" y="29"/>
                    <a:pt x="31" y="46"/>
                    <a:pt x="31" y="46"/>
                  </a:cubicBezTo>
                  <a:cubicBezTo>
                    <a:pt x="31" y="46"/>
                    <a:pt x="13" y="43"/>
                    <a:pt x="7" y="30"/>
                  </a:cubicBezTo>
                  <a:cubicBezTo>
                    <a:pt x="0" y="17"/>
                    <a:pt x="8" y="0"/>
                    <a:pt x="8" y="0"/>
                  </a:cubicBezTo>
                  <a:cubicBezTo>
                    <a:pt x="8" y="0"/>
                    <a:pt x="26" y="4"/>
                    <a:pt x="33" y="17"/>
                  </a:cubicBezTo>
                  <a:close/>
                </a:path>
              </a:pathLst>
            </a:custGeom>
            <a:solidFill>
              <a:srgbClr val="40A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4" name="îsḻíḑê"/>
            <p:cNvSpPr/>
            <p:nvPr/>
          </p:nvSpPr>
          <p:spPr bwMode="auto">
            <a:xfrm>
              <a:off x="5034087" y="3420850"/>
              <a:ext cx="59632" cy="102063"/>
            </a:xfrm>
            <a:custGeom>
              <a:avLst/>
              <a:gdLst>
                <a:gd name="T0" fmla="*/ 30 w 30"/>
                <a:gd name="T1" fmla="*/ 26 h 52"/>
                <a:gd name="T2" fmla="*/ 16 w 30"/>
                <a:gd name="T3" fmla="*/ 52 h 52"/>
                <a:gd name="T4" fmla="*/ 0 w 30"/>
                <a:gd name="T5" fmla="*/ 27 h 52"/>
                <a:gd name="T6" fmla="*/ 14 w 30"/>
                <a:gd name="T7" fmla="*/ 0 h 52"/>
                <a:gd name="T8" fmla="*/ 30 w 30"/>
                <a:gd name="T9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52">
                  <a:moveTo>
                    <a:pt x="30" y="26"/>
                  </a:moveTo>
                  <a:cubicBezTo>
                    <a:pt x="30" y="40"/>
                    <a:pt x="16" y="52"/>
                    <a:pt x="16" y="52"/>
                  </a:cubicBezTo>
                  <a:cubicBezTo>
                    <a:pt x="16" y="52"/>
                    <a:pt x="1" y="41"/>
                    <a:pt x="0" y="27"/>
                  </a:cubicBezTo>
                  <a:cubicBezTo>
                    <a:pt x="0" y="12"/>
                    <a:pt x="14" y="0"/>
                    <a:pt x="14" y="0"/>
                  </a:cubicBezTo>
                  <a:cubicBezTo>
                    <a:pt x="14" y="0"/>
                    <a:pt x="29" y="11"/>
                    <a:pt x="30" y="26"/>
                  </a:cubicBezTo>
                  <a:close/>
                </a:path>
              </a:pathLst>
            </a:custGeom>
            <a:solidFill>
              <a:srgbClr val="40A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5" name="íṩļíḍè"/>
            <p:cNvSpPr/>
            <p:nvPr/>
          </p:nvSpPr>
          <p:spPr bwMode="auto">
            <a:xfrm>
              <a:off x="5110920" y="3600894"/>
              <a:ext cx="96329" cy="73394"/>
            </a:xfrm>
            <a:custGeom>
              <a:avLst/>
              <a:gdLst>
                <a:gd name="T0" fmla="*/ 29 w 49"/>
                <a:gd name="T1" fmla="*/ 32 h 37"/>
                <a:gd name="T2" fmla="*/ 0 w 49"/>
                <a:gd name="T3" fmla="*/ 27 h 37"/>
                <a:gd name="T4" fmla="*/ 20 w 49"/>
                <a:gd name="T5" fmla="*/ 5 h 37"/>
                <a:gd name="T6" fmla="*/ 49 w 49"/>
                <a:gd name="T7" fmla="*/ 11 h 37"/>
                <a:gd name="T8" fmla="*/ 29 w 49"/>
                <a:gd name="T9" fmla="*/ 3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37">
                  <a:moveTo>
                    <a:pt x="29" y="32"/>
                  </a:moveTo>
                  <a:cubicBezTo>
                    <a:pt x="16" y="37"/>
                    <a:pt x="0" y="27"/>
                    <a:pt x="0" y="27"/>
                  </a:cubicBezTo>
                  <a:cubicBezTo>
                    <a:pt x="0" y="27"/>
                    <a:pt x="7" y="9"/>
                    <a:pt x="20" y="5"/>
                  </a:cubicBezTo>
                  <a:cubicBezTo>
                    <a:pt x="34" y="0"/>
                    <a:pt x="49" y="11"/>
                    <a:pt x="49" y="11"/>
                  </a:cubicBezTo>
                  <a:cubicBezTo>
                    <a:pt x="49" y="11"/>
                    <a:pt x="43" y="28"/>
                    <a:pt x="29" y="32"/>
                  </a:cubicBezTo>
                  <a:close/>
                </a:path>
              </a:pathLst>
            </a:custGeom>
            <a:solidFill>
              <a:srgbClr val="40A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6" name="ïsḷîďè"/>
            <p:cNvSpPr/>
            <p:nvPr/>
          </p:nvSpPr>
          <p:spPr bwMode="auto">
            <a:xfrm>
              <a:off x="7038649" y="4845145"/>
              <a:ext cx="176603" cy="243116"/>
            </a:xfrm>
            <a:custGeom>
              <a:avLst/>
              <a:gdLst>
                <a:gd name="T0" fmla="*/ 57 w 90"/>
                <a:gd name="T1" fmla="*/ 100 h 124"/>
                <a:gd name="T2" fmla="*/ 76 w 90"/>
                <a:gd name="T3" fmla="*/ 90 h 124"/>
                <a:gd name="T4" fmla="*/ 89 w 90"/>
                <a:gd name="T5" fmla="*/ 59 h 124"/>
                <a:gd name="T6" fmla="*/ 82 w 90"/>
                <a:gd name="T7" fmla="*/ 44 h 124"/>
                <a:gd name="T8" fmla="*/ 76 w 90"/>
                <a:gd name="T9" fmla="*/ 26 h 124"/>
                <a:gd name="T10" fmla="*/ 50 w 90"/>
                <a:gd name="T11" fmla="*/ 8 h 124"/>
                <a:gd name="T12" fmla="*/ 41 w 90"/>
                <a:gd name="T13" fmla="*/ 6 h 124"/>
                <a:gd name="T14" fmla="*/ 29 w 90"/>
                <a:gd name="T15" fmla="*/ 2 h 124"/>
                <a:gd name="T16" fmla="*/ 11 w 90"/>
                <a:gd name="T17" fmla="*/ 22 h 124"/>
                <a:gd name="T18" fmla="*/ 5 w 90"/>
                <a:gd name="T19" fmla="*/ 43 h 124"/>
                <a:gd name="T20" fmla="*/ 0 w 90"/>
                <a:gd name="T21" fmla="*/ 59 h 124"/>
                <a:gd name="T22" fmla="*/ 14 w 90"/>
                <a:gd name="T23" fmla="*/ 99 h 124"/>
                <a:gd name="T24" fmla="*/ 57 w 90"/>
                <a:gd name="T25" fmla="*/ 10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124">
                  <a:moveTo>
                    <a:pt x="57" y="100"/>
                  </a:moveTo>
                  <a:cubicBezTo>
                    <a:pt x="68" y="95"/>
                    <a:pt x="71" y="99"/>
                    <a:pt x="76" y="90"/>
                  </a:cubicBezTo>
                  <a:cubicBezTo>
                    <a:pt x="82" y="79"/>
                    <a:pt x="90" y="75"/>
                    <a:pt x="89" y="59"/>
                  </a:cubicBezTo>
                  <a:cubicBezTo>
                    <a:pt x="89" y="49"/>
                    <a:pt x="86" y="51"/>
                    <a:pt x="82" y="44"/>
                  </a:cubicBezTo>
                  <a:cubicBezTo>
                    <a:pt x="79" y="39"/>
                    <a:pt x="78" y="33"/>
                    <a:pt x="76" y="26"/>
                  </a:cubicBezTo>
                  <a:cubicBezTo>
                    <a:pt x="71" y="6"/>
                    <a:pt x="65" y="7"/>
                    <a:pt x="50" y="8"/>
                  </a:cubicBezTo>
                  <a:cubicBezTo>
                    <a:pt x="44" y="9"/>
                    <a:pt x="47" y="10"/>
                    <a:pt x="41" y="6"/>
                  </a:cubicBezTo>
                  <a:cubicBezTo>
                    <a:pt x="36" y="3"/>
                    <a:pt x="35" y="0"/>
                    <a:pt x="29" y="2"/>
                  </a:cubicBezTo>
                  <a:cubicBezTo>
                    <a:pt x="22" y="3"/>
                    <a:pt x="13" y="15"/>
                    <a:pt x="11" y="22"/>
                  </a:cubicBezTo>
                  <a:cubicBezTo>
                    <a:pt x="8" y="29"/>
                    <a:pt x="7" y="37"/>
                    <a:pt x="5" y="43"/>
                  </a:cubicBezTo>
                  <a:cubicBezTo>
                    <a:pt x="2" y="49"/>
                    <a:pt x="0" y="51"/>
                    <a:pt x="0" y="59"/>
                  </a:cubicBezTo>
                  <a:cubicBezTo>
                    <a:pt x="1" y="73"/>
                    <a:pt x="7" y="89"/>
                    <a:pt x="14" y="99"/>
                  </a:cubicBezTo>
                  <a:cubicBezTo>
                    <a:pt x="31" y="124"/>
                    <a:pt x="57" y="100"/>
                    <a:pt x="57" y="100"/>
                  </a:cubicBezTo>
                  <a:close/>
                </a:path>
              </a:pathLst>
            </a:custGeom>
            <a:solidFill>
              <a:srgbClr val="0D3E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7" name="íşḻíḓè"/>
            <p:cNvSpPr/>
            <p:nvPr/>
          </p:nvSpPr>
          <p:spPr bwMode="auto">
            <a:xfrm>
              <a:off x="6355172" y="5085967"/>
              <a:ext cx="377289" cy="321097"/>
            </a:xfrm>
            <a:custGeom>
              <a:avLst/>
              <a:gdLst>
                <a:gd name="T0" fmla="*/ 137 w 192"/>
                <a:gd name="T1" fmla="*/ 34 h 164"/>
                <a:gd name="T2" fmla="*/ 107 w 192"/>
                <a:gd name="T3" fmla="*/ 12 h 164"/>
                <a:gd name="T4" fmla="*/ 55 w 192"/>
                <a:gd name="T5" fmla="*/ 13 h 164"/>
                <a:gd name="T6" fmla="*/ 41 w 192"/>
                <a:gd name="T7" fmla="*/ 35 h 164"/>
                <a:gd name="T8" fmla="*/ 21 w 192"/>
                <a:gd name="T9" fmla="*/ 57 h 164"/>
                <a:gd name="T10" fmla="*/ 22 w 192"/>
                <a:gd name="T11" fmla="*/ 110 h 164"/>
                <a:gd name="T12" fmla="*/ 28 w 192"/>
                <a:gd name="T13" fmla="*/ 126 h 164"/>
                <a:gd name="T14" fmla="*/ 32 w 192"/>
                <a:gd name="T15" fmla="*/ 148 h 164"/>
                <a:gd name="T16" fmla="*/ 76 w 192"/>
                <a:gd name="T17" fmla="*/ 163 h 164"/>
                <a:gd name="T18" fmla="*/ 109 w 192"/>
                <a:gd name="T19" fmla="*/ 157 h 164"/>
                <a:gd name="T20" fmla="*/ 133 w 192"/>
                <a:gd name="T21" fmla="*/ 153 h 164"/>
                <a:gd name="T22" fmla="*/ 174 w 192"/>
                <a:gd name="T23" fmla="*/ 102 h 164"/>
                <a:gd name="T24" fmla="*/ 137 w 192"/>
                <a:gd name="T25" fmla="*/ 3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64">
                  <a:moveTo>
                    <a:pt x="137" y="34"/>
                  </a:moveTo>
                  <a:cubicBezTo>
                    <a:pt x="122" y="21"/>
                    <a:pt x="123" y="13"/>
                    <a:pt x="107" y="12"/>
                  </a:cubicBezTo>
                  <a:cubicBezTo>
                    <a:pt x="88" y="10"/>
                    <a:pt x="75" y="0"/>
                    <a:pt x="55" y="13"/>
                  </a:cubicBezTo>
                  <a:cubicBezTo>
                    <a:pt x="42" y="21"/>
                    <a:pt x="46" y="24"/>
                    <a:pt x="41" y="35"/>
                  </a:cubicBezTo>
                  <a:cubicBezTo>
                    <a:pt x="37" y="44"/>
                    <a:pt x="29" y="48"/>
                    <a:pt x="21" y="57"/>
                  </a:cubicBezTo>
                  <a:cubicBezTo>
                    <a:pt x="0" y="80"/>
                    <a:pt x="7" y="88"/>
                    <a:pt x="22" y="110"/>
                  </a:cubicBezTo>
                  <a:cubicBezTo>
                    <a:pt x="28" y="119"/>
                    <a:pt x="27" y="114"/>
                    <a:pt x="28" y="126"/>
                  </a:cubicBezTo>
                  <a:cubicBezTo>
                    <a:pt x="28" y="136"/>
                    <a:pt x="25" y="140"/>
                    <a:pt x="32" y="148"/>
                  </a:cubicBezTo>
                  <a:cubicBezTo>
                    <a:pt x="40" y="158"/>
                    <a:pt x="63" y="164"/>
                    <a:pt x="76" y="163"/>
                  </a:cubicBezTo>
                  <a:cubicBezTo>
                    <a:pt x="87" y="162"/>
                    <a:pt x="98" y="157"/>
                    <a:pt x="109" y="157"/>
                  </a:cubicBezTo>
                  <a:cubicBezTo>
                    <a:pt x="119" y="157"/>
                    <a:pt x="124" y="159"/>
                    <a:pt x="133" y="153"/>
                  </a:cubicBezTo>
                  <a:cubicBezTo>
                    <a:pt x="151" y="142"/>
                    <a:pt x="167" y="121"/>
                    <a:pt x="174" y="102"/>
                  </a:cubicBezTo>
                  <a:cubicBezTo>
                    <a:pt x="192" y="59"/>
                    <a:pt x="137" y="34"/>
                    <a:pt x="137" y="34"/>
                  </a:cubicBezTo>
                  <a:close/>
                </a:path>
              </a:pathLst>
            </a:custGeom>
            <a:solidFill>
              <a:srgbClr val="116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8" name="îsļiḋé"/>
            <p:cNvSpPr/>
            <p:nvPr/>
          </p:nvSpPr>
          <p:spPr bwMode="auto">
            <a:xfrm>
              <a:off x="6407923" y="5235048"/>
              <a:ext cx="79128" cy="88302"/>
            </a:xfrm>
            <a:custGeom>
              <a:avLst/>
              <a:gdLst>
                <a:gd name="T0" fmla="*/ 7 w 40"/>
                <a:gd name="T1" fmla="*/ 15 h 45"/>
                <a:gd name="T2" fmla="*/ 32 w 40"/>
                <a:gd name="T3" fmla="*/ 0 h 45"/>
                <a:gd name="T4" fmla="*/ 33 w 40"/>
                <a:gd name="T5" fmla="*/ 29 h 45"/>
                <a:gd name="T6" fmla="*/ 8 w 40"/>
                <a:gd name="T7" fmla="*/ 45 h 45"/>
                <a:gd name="T8" fmla="*/ 7 w 40"/>
                <a:gd name="T9" fmla="*/ 1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5">
                  <a:moveTo>
                    <a:pt x="7" y="15"/>
                  </a:moveTo>
                  <a:cubicBezTo>
                    <a:pt x="14" y="3"/>
                    <a:pt x="32" y="0"/>
                    <a:pt x="32" y="0"/>
                  </a:cubicBezTo>
                  <a:cubicBezTo>
                    <a:pt x="32" y="0"/>
                    <a:pt x="40" y="17"/>
                    <a:pt x="33" y="29"/>
                  </a:cubicBezTo>
                  <a:cubicBezTo>
                    <a:pt x="26" y="42"/>
                    <a:pt x="8" y="45"/>
                    <a:pt x="8" y="45"/>
                  </a:cubicBezTo>
                  <a:cubicBezTo>
                    <a:pt x="8" y="45"/>
                    <a:pt x="0" y="28"/>
                    <a:pt x="7" y="15"/>
                  </a:cubicBezTo>
                  <a:close/>
                </a:path>
              </a:pathLst>
            </a:custGeom>
            <a:solidFill>
              <a:srgbClr val="40A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9" name="íṣlïďê"/>
            <p:cNvSpPr/>
            <p:nvPr/>
          </p:nvSpPr>
          <p:spPr bwMode="auto">
            <a:xfrm>
              <a:off x="6222146" y="5149040"/>
              <a:ext cx="80274" cy="77981"/>
            </a:xfrm>
            <a:custGeom>
              <a:avLst/>
              <a:gdLst>
                <a:gd name="T0" fmla="*/ 12 w 41"/>
                <a:gd name="T1" fmla="*/ 8 h 40"/>
                <a:gd name="T2" fmla="*/ 41 w 41"/>
                <a:gd name="T3" fmla="*/ 5 h 40"/>
                <a:gd name="T4" fmla="*/ 29 w 41"/>
                <a:gd name="T5" fmla="*/ 32 h 40"/>
                <a:gd name="T6" fmla="*/ 0 w 41"/>
                <a:gd name="T7" fmla="*/ 35 h 40"/>
                <a:gd name="T8" fmla="*/ 12 w 41"/>
                <a:gd name="T9" fmla="*/ 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12" y="8"/>
                  </a:moveTo>
                  <a:cubicBezTo>
                    <a:pt x="23" y="0"/>
                    <a:pt x="41" y="5"/>
                    <a:pt x="41" y="5"/>
                  </a:cubicBezTo>
                  <a:cubicBezTo>
                    <a:pt x="41" y="5"/>
                    <a:pt x="41" y="23"/>
                    <a:pt x="29" y="32"/>
                  </a:cubicBezTo>
                  <a:cubicBezTo>
                    <a:pt x="18" y="40"/>
                    <a:pt x="0" y="35"/>
                    <a:pt x="0" y="35"/>
                  </a:cubicBezTo>
                  <a:cubicBezTo>
                    <a:pt x="0" y="35"/>
                    <a:pt x="1" y="16"/>
                    <a:pt x="12" y="8"/>
                  </a:cubicBezTo>
                  <a:close/>
                </a:path>
              </a:pathLst>
            </a:custGeom>
            <a:solidFill>
              <a:srgbClr val="40A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0" name="ïšļíḋe"/>
            <p:cNvSpPr/>
            <p:nvPr/>
          </p:nvSpPr>
          <p:spPr bwMode="auto">
            <a:xfrm>
              <a:off x="6394162" y="5049271"/>
              <a:ext cx="71100" cy="97476"/>
            </a:xfrm>
            <a:custGeom>
              <a:avLst/>
              <a:gdLst>
                <a:gd name="T0" fmla="*/ 32 w 36"/>
                <a:gd name="T1" fmla="*/ 29 h 50"/>
                <a:gd name="T2" fmla="*/ 12 w 36"/>
                <a:gd name="T3" fmla="*/ 50 h 50"/>
                <a:gd name="T4" fmla="*/ 4 w 36"/>
                <a:gd name="T5" fmla="*/ 22 h 50"/>
                <a:gd name="T6" fmla="*/ 24 w 36"/>
                <a:gd name="T7" fmla="*/ 0 h 50"/>
                <a:gd name="T8" fmla="*/ 32 w 36"/>
                <a:gd name="T9" fmla="*/ 2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0">
                  <a:moveTo>
                    <a:pt x="32" y="29"/>
                  </a:moveTo>
                  <a:cubicBezTo>
                    <a:pt x="29" y="42"/>
                    <a:pt x="12" y="50"/>
                    <a:pt x="12" y="50"/>
                  </a:cubicBezTo>
                  <a:cubicBezTo>
                    <a:pt x="12" y="50"/>
                    <a:pt x="0" y="35"/>
                    <a:pt x="4" y="22"/>
                  </a:cubicBezTo>
                  <a:cubicBezTo>
                    <a:pt x="7" y="8"/>
                    <a:pt x="24" y="0"/>
                    <a:pt x="24" y="0"/>
                  </a:cubicBezTo>
                  <a:cubicBezTo>
                    <a:pt x="24" y="0"/>
                    <a:pt x="36" y="15"/>
                    <a:pt x="32" y="29"/>
                  </a:cubicBezTo>
                  <a:close/>
                </a:path>
              </a:pathLst>
            </a:custGeom>
            <a:solidFill>
              <a:srgbClr val="40A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1" name="îSľîďê"/>
            <p:cNvSpPr/>
            <p:nvPr/>
          </p:nvSpPr>
          <p:spPr bwMode="auto">
            <a:xfrm>
              <a:off x="5896461" y="4874961"/>
              <a:ext cx="68807" cy="97476"/>
            </a:xfrm>
            <a:custGeom>
              <a:avLst/>
              <a:gdLst>
                <a:gd name="T0" fmla="*/ 32 w 35"/>
                <a:gd name="T1" fmla="*/ 22 h 50"/>
                <a:gd name="T2" fmla="*/ 24 w 35"/>
                <a:gd name="T3" fmla="*/ 50 h 50"/>
                <a:gd name="T4" fmla="*/ 3 w 35"/>
                <a:gd name="T5" fmla="*/ 29 h 50"/>
                <a:gd name="T6" fmla="*/ 11 w 35"/>
                <a:gd name="T7" fmla="*/ 0 h 50"/>
                <a:gd name="T8" fmla="*/ 32 w 35"/>
                <a:gd name="T9" fmla="*/ 2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50">
                  <a:moveTo>
                    <a:pt x="32" y="22"/>
                  </a:moveTo>
                  <a:cubicBezTo>
                    <a:pt x="35" y="35"/>
                    <a:pt x="24" y="50"/>
                    <a:pt x="24" y="50"/>
                  </a:cubicBezTo>
                  <a:cubicBezTo>
                    <a:pt x="24" y="50"/>
                    <a:pt x="7" y="42"/>
                    <a:pt x="3" y="29"/>
                  </a:cubicBezTo>
                  <a:cubicBezTo>
                    <a:pt x="0" y="15"/>
                    <a:pt x="11" y="0"/>
                    <a:pt x="11" y="0"/>
                  </a:cubicBezTo>
                  <a:cubicBezTo>
                    <a:pt x="11" y="0"/>
                    <a:pt x="28" y="8"/>
                    <a:pt x="32" y="22"/>
                  </a:cubicBezTo>
                  <a:close/>
                </a:path>
              </a:pathLst>
            </a:custGeom>
            <a:solidFill>
              <a:srgbClr val="40A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2" name="íşľíde"/>
            <p:cNvSpPr/>
            <p:nvPr/>
          </p:nvSpPr>
          <p:spPr bwMode="auto">
            <a:xfrm>
              <a:off x="6373520" y="4950648"/>
              <a:ext cx="102063" cy="60779"/>
            </a:xfrm>
            <a:custGeom>
              <a:avLst/>
              <a:gdLst>
                <a:gd name="T0" fmla="*/ 27 w 52"/>
                <a:gd name="T1" fmla="*/ 30 h 31"/>
                <a:gd name="T2" fmla="*/ 0 w 52"/>
                <a:gd name="T3" fmla="*/ 17 h 31"/>
                <a:gd name="T4" fmla="*/ 26 w 52"/>
                <a:gd name="T5" fmla="*/ 1 h 31"/>
                <a:gd name="T6" fmla="*/ 52 w 52"/>
                <a:gd name="T7" fmla="*/ 15 h 31"/>
                <a:gd name="T8" fmla="*/ 27 w 5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1">
                  <a:moveTo>
                    <a:pt x="27" y="30"/>
                  </a:moveTo>
                  <a:cubicBezTo>
                    <a:pt x="12" y="31"/>
                    <a:pt x="0" y="17"/>
                    <a:pt x="0" y="17"/>
                  </a:cubicBezTo>
                  <a:cubicBezTo>
                    <a:pt x="0" y="17"/>
                    <a:pt x="11" y="1"/>
                    <a:pt x="26" y="1"/>
                  </a:cubicBezTo>
                  <a:cubicBezTo>
                    <a:pt x="40" y="0"/>
                    <a:pt x="52" y="15"/>
                    <a:pt x="52" y="15"/>
                  </a:cubicBezTo>
                  <a:cubicBezTo>
                    <a:pt x="52" y="15"/>
                    <a:pt x="41" y="30"/>
                    <a:pt x="27" y="30"/>
                  </a:cubicBezTo>
                  <a:close/>
                </a:path>
              </a:pathLst>
            </a:custGeom>
            <a:solidFill>
              <a:srgbClr val="40A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3" name="îsľîďè"/>
            <p:cNvSpPr/>
            <p:nvPr/>
          </p:nvSpPr>
          <p:spPr bwMode="auto">
            <a:xfrm>
              <a:off x="6269163" y="5044683"/>
              <a:ext cx="99770" cy="59632"/>
            </a:xfrm>
            <a:custGeom>
              <a:avLst/>
              <a:gdLst>
                <a:gd name="T0" fmla="*/ 26 w 51"/>
                <a:gd name="T1" fmla="*/ 29 h 30"/>
                <a:gd name="T2" fmla="*/ 0 w 51"/>
                <a:gd name="T3" fmla="*/ 16 h 30"/>
                <a:gd name="T4" fmla="*/ 25 w 51"/>
                <a:gd name="T5" fmla="*/ 0 h 30"/>
                <a:gd name="T6" fmla="*/ 51 w 51"/>
                <a:gd name="T7" fmla="*/ 14 h 30"/>
                <a:gd name="T8" fmla="*/ 26 w 51"/>
                <a:gd name="T9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0">
                  <a:moveTo>
                    <a:pt x="26" y="29"/>
                  </a:moveTo>
                  <a:cubicBezTo>
                    <a:pt x="12" y="30"/>
                    <a:pt x="0" y="16"/>
                    <a:pt x="0" y="16"/>
                  </a:cubicBezTo>
                  <a:cubicBezTo>
                    <a:pt x="0" y="16"/>
                    <a:pt x="11" y="1"/>
                    <a:pt x="25" y="0"/>
                  </a:cubicBezTo>
                  <a:cubicBezTo>
                    <a:pt x="39" y="0"/>
                    <a:pt x="51" y="14"/>
                    <a:pt x="51" y="14"/>
                  </a:cubicBezTo>
                  <a:cubicBezTo>
                    <a:pt x="51" y="14"/>
                    <a:pt x="41" y="29"/>
                    <a:pt x="26" y="29"/>
                  </a:cubicBezTo>
                  <a:close/>
                </a:path>
              </a:pathLst>
            </a:custGeom>
            <a:solidFill>
              <a:srgbClr val="40A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4" name="í$lidê"/>
            <p:cNvSpPr/>
            <p:nvPr/>
          </p:nvSpPr>
          <p:spPr bwMode="auto">
            <a:xfrm>
              <a:off x="6498518" y="5130692"/>
              <a:ext cx="91742" cy="73394"/>
            </a:xfrm>
            <a:custGeom>
              <a:avLst/>
              <a:gdLst>
                <a:gd name="T0" fmla="*/ 18 w 47"/>
                <a:gd name="T1" fmla="*/ 32 h 37"/>
                <a:gd name="T2" fmla="*/ 0 w 47"/>
                <a:gd name="T3" fmla="*/ 9 h 37"/>
                <a:gd name="T4" fmla="*/ 29 w 47"/>
                <a:gd name="T5" fmla="*/ 5 h 37"/>
                <a:gd name="T6" fmla="*/ 47 w 47"/>
                <a:gd name="T7" fmla="*/ 28 h 37"/>
                <a:gd name="T8" fmla="*/ 18 w 47"/>
                <a:gd name="T9" fmla="*/ 3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7">
                  <a:moveTo>
                    <a:pt x="18" y="32"/>
                  </a:moveTo>
                  <a:cubicBezTo>
                    <a:pt x="5" y="26"/>
                    <a:pt x="0" y="9"/>
                    <a:pt x="0" y="9"/>
                  </a:cubicBezTo>
                  <a:cubicBezTo>
                    <a:pt x="0" y="9"/>
                    <a:pt x="16" y="0"/>
                    <a:pt x="29" y="5"/>
                  </a:cubicBezTo>
                  <a:cubicBezTo>
                    <a:pt x="42" y="10"/>
                    <a:pt x="47" y="28"/>
                    <a:pt x="47" y="28"/>
                  </a:cubicBezTo>
                  <a:cubicBezTo>
                    <a:pt x="47" y="28"/>
                    <a:pt x="31" y="37"/>
                    <a:pt x="18" y="32"/>
                  </a:cubicBezTo>
                  <a:close/>
                </a:path>
              </a:pathLst>
            </a:custGeom>
            <a:solidFill>
              <a:srgbClr val="40A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5" name="isľíḑé"/>
          <p:cNvGrpSpPr/>
          <p:nvPr/>
        </p:nvGrpSpPr>
        <p:grpSpPr>
          <a:xfrm>
            <a:off x="1051846" y="2035954"/>
            <a:ext cx="1581047" cy="727709"/>
            <a:chOff x="5798443" y="3071603"/>
            <a:chExt cx="2108063" cy="970279"/>
          </a:xfrm>
        </p:grpSpPr>
        <p:sp>
          <p:nvSpPr>
            <p:cNvPr id="16" name="iṩ1îḓè"/>
            <p:cNvSpPr/>
            <p:nvPr/>
          </p:nvSpPr>
          <p:spPr bwMode="auto">
            <a:xfrm>
              <a:off x="5798443" y="3484483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100" dirty="0"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en-US" altLang="zh-CN" sz="1100" dirty="0">
                <a:cs typeface="+mn-ea"/>
                <a:sym typeface="+mn-lt"/>
              </a:endParaRPr>
            </a:p>
          </p:txBody>
        </p:sp>
        <p:sp>
          <p:nvSpPr>
            <p:cNvPr id="17" name="îş1ïḋè"/>
            <p:cNvSpPr txBox="1"/>
            <p:nvPr/>
          </p:nvSpPr>
          <p:spPr bwMode="auto">
            <a:xfrm>
              <a:off x="5798443" y="3071603"/>
              <a:ext cx="21080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zh-CN" altLang="en-US" b="1" dirty="0">
                  <a:solidFill>
                    <a:srgbClr val="6AB93E"/>
                  </a:solidFill>
                  <a:cs typeface="+mn-ea"/>
                  <a:sym typeface="+mn-lt"/>
                </a:rPr>
                <a:t>点击输入标题</a:t>
              </a:r>
              <a:endParaRPr lang="en-US" altLang="zh-CN" sz="1800" b="1" dirty="0">
                <a:solidFill>
                  <a:srgbClr val="6AB93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45" name="isľíḑé"/>
          <p:cNvGrpSpPr/>
          <p:nvPr/>
        </p:nvGrpSpPr>
        <p:grpSpPr>
          <a:xfrm>
            <a:off x="6732240" y="2035954"/>
            <a:ext cx="1581047" cy="727709"/>
            <a:chOff x="5798443" y="3071603"/>
            <a:chExt cx="2108063" cy="970279"/>
          </a:xfrm>
        </p:grpSpPr>
        <p:sp>
          <p:nvSpPr>
            <p:cNvPr id="346" name="iṩ1îḓè"/>
            <p:cNvSpPr/>
            <p:nvPr/>
          </p:nvSpPr>
          <p:spPr bwMode="auto">
            <a:xfrm>
              <a:off x="5798443" y="3484483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100" dirty="0"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en-US" altLang="zh-CN" sz="1100" dirty="0">
                <a:cs typeface="+mn-ea"/>
                <a:sym typeface="+mn-lt"/>
              </a:endParaRPr>
            </a:p>
          </p:txBody>
        </p:sp>
        <p:sp>
          <p:nvSpPr>
            <p:cNvPr id="347" name="îş1ïḋè"/>
            <p:cNvSpPr txBox="1"/>
            <p:nvPr/>
          </p:nvSpPr>
          <p:spPr bwMode="auto">
            <a:xfrm>
              <a:off x="5798443" y="3071603"/>
              <a:ext cx="21080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zh-CN" altLang="en-US" b="1" dirty="0">
                  <a:solidFill>
                    <a:srgbClr val="6AB93E"/>
                  </a:solidFill>
                  <a:cs typeface="+mn-ea"/>
                  <a:sym typeface="+mn-lt"/>
                </a:rPr>
                <a:t>点击输入标题</a:t>
              </a:r>
              <a:endParaRPr lang="en-US" altLang="zh-CN" sz="1800" b="1" dirty="0">
                <a:solidFill>
                  <a:srgbClr val="6AB93E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51" name="TextBox 48"/>
          <p:cNvSpPr txBox="1"/>
          <p:nvPr/>
        </p:nvSpPr>
        <p:spPr>
          <a:xfrm>
            <a:off x="611560" y="483518"/>
            <a:ext cx="164426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  <a:endParaRPr lang="en-GB" altLang="zh-CN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îṣ1îḓè"/>
          <p:cNvGrpSpPr/>
          <p:nvPr/>
        </p:nvGrpSpPr>
        <p:grpSpPr>
          <a:xfrm>
            <a:off x="1331640" y="889606"/>
            <a:ext cx="2014637" cy="2402869"/>
            <a:chOff x="1104337" y="473511"/>
            <a:chExt cx="2991848" cy="3568400"/>
          </a:xfrm>
        </p:grpSpPr>
        <p:grpSp>
          <p:nvGrpSpPr>
            <p:cNvPr id="22" name="íṥľíḓê"/>
            <p:cNvGrpSpPr/>
            <p:nvPr/>
          </p:nvGrpSpPr>
          <p:grpSpPr>
            <a:xfrm>
              <a:off x="1219126" y="473511"/>
              <a:ext cx="2877059" cy="1417467"/>
              <a:chOff x="5851479" y="741782"/>
              <a:chExt cx="2877059" cy="1417467"/>
            </a:xfrm>
          </p:grpSpPr>
          <p:sp>
            <p:nvSpPr>
              <p:cNvPr id="30" name="isḷîďé"/>
              <p:cNvSpPr/>
              <p:nvPr/>
            </p:nvSpPr>
            <p:spPr bwMode="auto">
              <a:xfrm>
                <a:off x="6766902" y="1383435"/>
                <a:ext cx="1595259" cy="775814"/>
              </a:xfrm>
              <a:custGeom>
                <a:avLst/>
                <a:gdLst>
                  <a:gd name="connsiteX0" fmla="*/ 1132965 w 1595259"/>
                  <a:gd name="connsiteY0" fmla="*/ 657 h 775814"/>
                  <a:gd name="connsiteX1" fmla="*/ 1595259 w 1595259"/>
                  <a:gd name="connsiteY1" fmla="*/ 106343 h 775814"/>
                  <a:gd name="connsiteX2" fmla="*/ 898676 w 1595259"/>
                  <a:gd name="connsiteY2" fmla="*/ 56107 h 775814"/>
                  <a:gd name="connsiteX3" fmla="*/ 75634 w 1595259"/>
                  <a:gd name="connsiteY3" fmla="*/ 738331 h 775814"/>
                  <a:gd name="connsiteX4" fmla="*/ 63872 w 1595259"/>
                  <a:gd name="connsiteY4" fmla="*/ 775814 h 775814"/>
                  <a:gd name="connsiteX5" fmla="*/ 0 w 1595259"/>
                  <a:gd name="connsiteY5" fmla="*/ 775814 h 775814"/>
                  <a:gd name="connsiteX6" fmla="*/ 7510 w 1595259"/>
                  <a:gd name="connsiteY6" fmla="*/ 744930 h 775814"/>
                  <a:gd name="connsiteX7" fmla="*/ 834044 w 1595259"/>
                  <a:gd name="connsiteY7" fmla="*/ 27401 h 775814"/>
                  <a:gd name="connsiteX8" fmla="*/ 1132965 w 1595259"/>
                  <a:gd name="connsiteY8" fmla="*/ 657 h 775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95259" h="775814">
                    <a:moveTo>
                      <a:pt x="1132965" y="657"/>
                    </a:moveTo>
                    <a:cubicBezTo>
                      <a:pt x="1297349" y="5983"/>
                      <a:pt x="1456122" y="43548"/>
                      <a:pt x="1595259" y="106343"/>
                    </a:cubicBezTo>
                    <a:cubicBezTo>
                      <a:pt x="1387002" y="27401"/>
                      <a:pt x="1142839" y="5871"/>
                      <a:pt x="898676" y="56107"/>
                    </a:cubicBezTo>
                    <a:cubicBezTo>
                      <a:pt x="500115" y="142226"/>
                      <a:pt x="194462" y="414039"/>
                      <a:pt x="75634" y="738331"/>
                    </a:cubicBezTo>
                    <a:lnTo>
                      <a:pt x="63872" y="775814"/>
                    </a:lnTo>
                    <a:lnTo>
                      <a:pt x="0" y="775814"/>
                    </a:lnTo>
                    <a:lnTo>
                      <a:pt x="7510" y="744930"/>
                    </a:lnTo>
                    <a:cubicBezTo>
                      <a:pt x="107613" y="403499"/>
                      <a:pt x="413939" y="120696"/>
                      <a:pt x="834044" y="27401"/>
                    </a:cubicBezTo>
                    <a:cubicBezTo>
                      <a:pt x="933684" y="5871"/>
                      <a:pt x="1034334" y="-2539"/>
                      <a:pt x="1132965" y="657"/>
                    </a:cubicBez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iṧľïḋè"/>
              <p:cNvSpPr/>
              <p:nvPr/>
            </p:nvSpPr>
            <p:spPr bwMode="auto">
              <a:xfrm>
                <a:off x="6960230" y="741782"/>
                <a:ext cx="1768308" cy="1329260"/>
              </a:xfrm>
              <a:custGeom>
                <a:avLst/>
                <a:gdLst>
                  <a:gd name="T0" fmla="*/ 9 w 246"/>
                  <a:gd name="T1" fmla="*/ 121 h 185"/>
                  <a:gd name="T2" fmla="*/ 73 w 246"/>
                  <a:gd name="T3" fmla="*/ 31 h 185"/>
                  <a:gd name="T4" fmla="*/ 69 w 246"/>
                  <a:gd name="T5" fmla="*/ 42 h 185"/>
                  <a:gd name="T6" fmla="*/ 192 w 246"/>
                  <a:gd name="T7" fmla="*/ 58 h 185"/>
                  <a:gd name="T8" fmla="*/ 246 w 246"/>
                  <a:gd name="T9" fmla="*/ 133 h 185"/>
                  <a:gd name="T10" fmla="*/ 203 w 246"/>
                  <a:gd name="T11" fmla="*/ 150 h 185"/>
                  <a:gd name="T12" fmla="*/ 105 w 246"/>
                  <a:gd name="T13" fmla="*/ 168 h 185"/>
                  <a:gd name="T14" fmla="*/ 59 w 246"/>
                  <a:gd name="T15" fmla="*/ 147 h 185"/>
                  <a:gd name="T16" fmla="*/ 71 w 246"/>
                  <a:gd name="T17" fmla="*/ 164 h 185"/>
                  <a:gd name="T18" fmla="*/ 0 w 246"/>
                  <a:gd name="T19" fmla="*/ 145 h 185"/>
                  <a:gd name="T20" fmla="*/ 165 w 246"/>
                  <a:gd name="T21" fmla="*/ 83 h 185"/>
                  <a:gd name="T22" fmla="*/ 9 w 246"/>
                  <a:gd name="T23" fmla="*/ 121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6" h="185">
                    <a:moveTo>
                      <a:pt x="9" y="121"/>
                    </a:moveTo>
                    <a:cubicBezTo>
                      <a:pt x="9" y="121"/>
                      <a:pt x="14" y="59"/>
                      <a:pt x="73" y="31"/>
                    </a:cubicBezTo>
                    <a:cubicBezTo>
                      <a:pt x="69" y="42"/>
                      <a:pt x="69" y="42"/>
                      <a:pt x="69" y="42"/>
                    </a:cubicBezTo>
                    <a:cubicBezTo>
                      <a:pt x="69" y="42"/>
                      <a:pt x="124" y="0"/>
                      <a:pt x="192" y="58"/>
                    </a:cubicBezTo>
                    <a:cubicBezTo>
                      <a:pt x="241" y="99"/>
                      <a:pt x="246" y="133"/>
                      <a:pt x="246" y="133"/>
                    </a:cubicBezTo>
                    <a:cubicBezTo>
                      <a:pt x="246" y="133"/>
                      <a:pt x="230" y="116"/>
                      <a:pt x="203" y="150"/>
                    </a:cubicBezTo>
                    <a:cubicBezTo>
                      <a:pt x="187" y="169"/>
                      <a:pt x="142" y="185"/>
                      <a:pt x="105" y="168"/>
                    </a:cubicBezTo>
                    <a:cubicBezTo>
                      <a:pt x="68" y="151"/>
                      <a:pt x="59" y="147"/>
                      <a:pt x="59" y="147"/>
                    </a:cubicBezTo>
                    <a:cubicBezTo>
                      <a:pt x="71" y="164"/>
                      <a:pt x="71" y="164"/>
                      <a:pt x="71" y="164"/>
                    </a:cubicBezTo>
                    <a:cubicBezTo>
                      <a:pt x="71" y="164"/>
                      <a:pt x="17" y="124"/>
                      <a:pt x="0" y="145"/>
                    </a:cubicBezTo>
                    <a:cubicBezTo>
                      <a:pt x="0" y="145"/>
                      <a:pt x="79" y="49"/>
                      <a:pt x="165" y="83"/>
                    </a:cubicBezTo>
                    <a:cubicBezTo>
                      <a:pt x="165" y="83"/>
                      <a:pt x="91" y="41"/>
                      <a:pt x="9" y="121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íṧḷídê"/>
              <p:cNvSpPr/>
              <p:nvPr/>
            </p:nvSpPr>
            <p:spPr bwMode="auto">
              <a:xfrm>
                <a:off x="5851479" y="1195506"/>
                <a:ext cx="1087553" cy="902787"/>
              </a:xfrm>
              <a:custGeom>
                <a:avLst/>
                <a:gdLst>
                  <a:gd name="T0" fmla="*/ 167 w 196"/>
                  <a:gd name="T1" fmla="*/ 142 h 163"/>
                  <a:gd name="T2" fmla="*/ 170 w 196"/>
                  <a:gd name="T3" fmla="*/ 48 h 163"/>
                  <a:gd name="T4" fmla="*/ 167 w 196"/>
                  <a:gd name="T5" fmla="*/ 57 h 163"/>
                  <a:gd name="T6" fmla="*/ 75 w 196"/>
                  <a:gd name="T7" fmla="*/ 3 h 163"/>
                  <a:gd name="T8" fmla="*/ 0 w 196"/>
                  <a:gd name="T9" fmla="*/ 26 h 163"/>
                  <a:gd name="T10" fmla="*/ 20 w 196"/>
                  <a:gd name="T11" fmla="*/ 60 h 163"/>
                  <a:gd name="T12" fmla="*/ 77 w 196"/>
                  <a:gd name="T13" fmla="*/ 124 h 163"/>
                  <a:gd name="T14" fmla="*/ 119 w 196"/>
                  <a:gd name="T15" fmla="*/ 134 h 163"/>
                  <a:gd name="T16" fmla="*/ 102 w 196"/>
                  <a:gd name="T17" fmla="*/ 139 h 163"/>
                  <a:gd name="T18" fmla="*/ 161 w 196"/>
                  <a:gd name="T19" fmla="*/ 163 h 163"/>
                  <a:gd name="T20" fmla="*/ 81 w 196"/>
                  <a:gd name="T21" fmla="*/ 35 h 163"/>
                  <a:gd name="T22" fmla="*/ 167 w 196"/>
                  <a:gd name="T23" fmla="*/ 142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6" h="163">
                    <a:moveTo>
                      <a:pt x="167" y="142"/>
                    </a:moveTo>
                    <a:cubicBezTo>
                      <a:pt x="167" y="142"/>
                      <a:pt x="196" y="98"/>
                      <a:pt x="170" y="48"/>
                    </a:cubicBezTo>
                    <a:cubicBezTo>
                      <a:pt x="167" y="57"/>
                      <a:pt x="167" y="57"/>
                      <a:pt x="167" y="57"/>
                    </a:cubicBezTo>
                    <a:cubicBezTo>
                      <a:pt x="167" y="57"/>
                      <a:pt x="152" y="0"/>
                      <a:pt x="75" y="3"/>
                    </a:cubicBezTo>
                    <a:cubicBezTo>
                      <a:pt x="21" y="6"/>
                      <a:pt x="0" y="26"/>
                      <a:pt x="0" y="26"/>
                    </a:cubicBezTo>
                    <a:cubicBezTo>
                      <a:pt x="0" y="26"/>
                      <a:pt x="19" y="23"/>
                      <a:pt x="20" y="60"/>
                    </a:cubicBezTo>
                    <a:cubicBezTo>
                      <a:pt x="21" y="81"/>
                      <a:pt x="43" y="116"/>
                      <a:pt x="77" y="124"/>
                    </a:cubicBezTo>
                    <a:cubicBezTo>
                      <a:pt x="111" y="131"/>
                      <a:pt x="119" y="134"/>
                      <a:pt x="119" y="134"/>
                    </a:cubicBezTo>
                    <a:cubicBezTo>
                      <a:pt x="102" y="139"/>
                      <a:pt x="102" y="139"/>
                      <a:pt x="102" y="139"/>
                    </a:cubicBezTo>
                    <a:cubicBezTo>
                      <a:pt x="102" y="139"/>
                      <a:pt x="159" y="140"/>
                      <a:pt x="161" y="163"/>
                    </a:cubicBezTo>
                    <a:cubicBezTo>
                      <a:pt x="161" y="163"/>
                      <a:pt x="157" y="56"/>
                      <a:pt x="81" y="35"/>
                    </a:cubicBezTo>
                    <a:cubicBezTo>
                      <a:pt x="81" y="35"/>
                      <a:pt x="153" y="45"/>
                      <a:pt x="167" y="142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3" name="i$lidè"/>
            <p:cNvSpPr/>
            <p:nvPr/>
          </p:nvSpPr>
          <p:spPr>
            <a:xfrm>
              <a:off x="1107384" y="1908311"/>
              <a:ext cx="2130552" cy="2130552"/>
            </a:xfrm>
            <a:prstGeom prst="ellipse">
              <a:avLst/>
            </a:prstGeom>
            <a:solidFill>
              <a:schemeClr val="bg1"/>
            </a:solidFill>
            <a:ln w="1270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íṩḻiďé"/>
            <p:cNvSpPr/>
            <p:nvPr/>
          </p:nvSpPr>
          <p:spPr>
            <a:xfrm>
              <a:off x="1284047" y="1908311"/>
              <a:ext cx="1355175" cy="1828800"/>
            </a:xfrm>
            <a:custGeom>
              <a:avLst/>
              <a:gdLst>
                <a:gd name="connsiteX0" fmla="*/ 887090 w 1355175"/>
                <a:gd name="connsiteY0" fmla="*/ 0 h 1828800"/>
                <a:gd name="connsiteX1" fmla="*/ 996164 w 1355175"/>
                <a:gd name="connsiteY1" fmla="*/ 5508 h 1828800"/>
                <a:gd name="connsiteX2" fmla="*/ 1047944 w 1355175"/>
                <a:gd name="connsiteY2" fmla="*/ 13411 h 1828800"/>
                <a:gd name="connsiteX3" fmla="*/ 1111570 w 1355175"/>
                <a:gd name="connsiteY3" fmla="*/ 83416 h 1828800"/>
                <a:gd name="connsiteX4" fmla="*/ 1355175 w 1355175"/>
                <a:gd name="connsiteY4" fmla="*/ 762000 h 1828800"/>
                <a:gd name="connsiteX5" fmla="*/ 288375 w 1355175"/>
                <a:gd name="connsiteY5" fmla="*/ 1828800 h 1828800"/>
                <a:gd name="connsiteX6" fmla="*/ 179301 w 1355175"/>
                <a:gd name="connsiteY6" fmla="*/ 1823292 h 1828800"/>
                <a:gd name="connsiteX7" fmla="*/ 176223 w 1355175"/>
                <a:gd name="connsiteY7" fmla="*/ 1822822 h 1828800"/>
                <a:gd name="connsiteX8" fmla="*/ 254590 w 1355175"/>
                <a:gd name="connsiteY8" fmla="*/ 1814922 h 1828800"/>
                <a:gd name="connsiteX9" fmla="*/ 800005 w 1355175"/>
                <a:gd name="connsiteY9" fmla="*/ 1145721 h 1828800"/>
                <a:gd name="connsiteX10" fmla="*/ 116926 w 1355175"/>
                <a:gd name="connsiteY10" fmla="*/ 462642 h 1828800"/>
                <a:gd name="connsiteX11" fmla="*/ 0 w 1355175"/>
                <a:gd name="connsiteY11" fmla="*/ 474429 h 1828800"/>
                <a:gd name="connsiteX12" fmla="*/ 2483 w 1355175"/>
                <a:gd name="connsiteY12" fmla="*/ 470342 h 1828800"/>
                <a:gd name="connsiteX13" fmla="*/ 887090 w 1355175"/>
                <a:gd name="connsiteY1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55175" h="1828800">
                  <a:moveTo>
                    <a:pt x="887090" y="0"/>
                  </a:moveTo>
                  <a:cubicBezTo>
                    <a:pt x="923914" y="0"/>
                    <a:pt x="960302" y="1866"/>
                    <a:pt x="996164" y="5508"/>
                  </a:cubicBezTo>
                  <a:lnTo>
                    <a:pt x="1047944" y="13411"/>
                  </a:lnTo>
                  <a:lnTo>
                    <a:pt x="1111570" y="83416"/>
                  </a:lnTo>
                  <a:cubicBezTo>
                    <a:pt x="1263755" y="267822"/>
                    <a:pt x="1355175" y="504235"/>
                    <a:pt x="1355175" y="762000"/>
                  </a:cubicBezTo>
                  <a:cubicBezTo>
                    <a:pt x="1355175" y="1351177"/>
                    <a:pt x="877552" y="1828800"/>
                    <a:pt x="288375" y="1828800"/>
                  </a:cubicBezTo>
                  <a:cubicBezTo>
                    <a:pt x="251552" y="1828800"/>
                    <a:pt x="215164" y="1826934"/>
                    <a:pt x="179301" y="1823292"/>
                  </a:cubicBezTo>
                  <a:lnTo>
                    <a:pt x="176223" y="1822822"/>
                  </a:lnTo>
                  <a:lnTo>
                    <a:pt x="254590" y="1814922"/>
                  </a:lnTo>
                  <a:cubicBezTo>
                    <a:pt x="565858" y="1751228"/>
                    <a:pt x="800005" y="1475818"/>
                    <a:pt x="800005" y="1145721"/>
                  </a:cubicBezTo>
                  <a:cubicBezTo>
                    <a:pt x="800005" y="768467"/>
                    <a:pt x="494180" y="462642"/>
                    <a:pt x="116926" y="462642"/>
                  </a:cubicBezTo>
                  <a:lnTo>
                    <a:pt x="0" y="474429"/>
                  </a:lnTo>
                  <a:lnTo>
                    <a:pt x="2483" y="470342"/>
                  </a:lnTo>
                  <a:cubicBezTo>
                    <a:pt x="194195" y="186571"/>
                    <a:pt x="518855" y="0"/>
                    <a:pt x="887090" y="0"/>
                  </a:cubicBezTo>
                  <a:close/>
                </a:path>
              </a:pathLst>
            </a:custGeom>
            <a:solidFill>
              <a:srgbClr val="6AB93E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iSḻiḑê"/>
            <p:cNvSpPr/>
            <p:nvPr/>
          </p:nvSpPr>
          <p:spPr>
            <a:xfrm>
              <a:off x="1422801" y="1921722"/>
              <a:ext cx="1815135" cy="2120189"/>
            </a:xfrm>
            <a:custGeom>
              <a:avLst/>
              <a:gdLst>
                <a:gd name="connsiteX0" fmla="*/ 909189 w 1815135"/>
                <a:gd name="connsiteY0" fmla="*/ 0 h 2120189"/>
                <a:gd name="connsiteX1" fmla="*/ 963332 w 1815135"/>
                <a:gd name="connsiteY1" fmla="*/ 8263 h 2120189"/>
                <a:gd name="connsiteX2" fmla="*/ 1815135 w 1815135"/>
                <a:gd name="connsiteY2" fmla="*/ 1053389 h 2120189"/>
                <a:gd name="connsiteX3" fmla="*/ 748335 w 1815135"/>
                <a:gd name="connsiteY3" fmla="*/ 2120189 h 2120189"/>
                <a:gd name="connsiteX4" fmla="*/ 69751 w 1815135"/>
                <a:gd name="connsiteY4" fmla="*/ 1876584 h 2120189"/>
                <a:gd name="connsiteX5" fmla="*/ 0 w 1815135"/>
                <a:gd name="connsiteY5" fmla="*/ 1813189 h 2120189"/>
                <a:gd name="connsiteX6" fmla="*/ 37468 w 1815135"/>
                <a:gd name="connsiteY6" fmla="*/ 1809411 h 2120189"/>
                <a:gd name="connsiteX7" fmla="*/ 40546 w 1815135"/>
                <a:gd name="connsiteY7" fmla="*/ 1809881 h 2120189"/>
                <a:gd name="connsiteX8" fmla="*/ 149620 w 1815135"/>
                <a:gd name="connsiteY8" fmla="*/ 1815389 h 2120189"/>
                <a:gd name="connsiteX9" fmla="*/ 1216420 w 1815135"/>
                <a:gd name="connsiteY9" fmla="*/ 748589 h 2120189"/>
                <a:gd name="connsiteX10" fmla="*/ 972815 w 1815135"/>
                <a:gd name="connsiteY10" fmla="*/ 70005 h 2120189"/>
                <a:gd name="connsiteX11" fmla="*/ 909189 w 1815135"/>
                <a:gd name="connsiteY11" fmla="*/ 0 h 212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15135" h="2120189">
                  <a:moveTo>
                    <a:pt x="909189" y="0"/>
                  </a:moveTo>
                  <a:lnTo>
                    <a:pt x="963332" y="8263"/>
                  </a:lnTo>
                  <a:cubicBezTo>
                    <a:pt x="1449455" y="107738"/>
                    <a:pt x="1815135" y="537859"/>
                    <a:pt x="1815135" y="1053389"/>
                  </a:cubicBezTo>
                  <a:cubicBezTo>
                    <a:pt x="1815135" y="1642566"/>
                    <a:pt x="1337512" y="2120189"/>
                    <a:pt x="748335" y="2120189"/>
                  </a:cubicBezTo>
                  <a:cubicBezTo>
                    <a:pt x="490570" y="2120189"/>
                    <a:pt x="254157" y="2028769"/>
                    <a:pt x="69751" y="1876584"/>
                  </a:cubicBezTo>
                  <a:lnTo>
                    <a:pt x="0" y="1813189"/>
                  </a:lnTo>
                  <a:lnTo>
                    <a:pt x="37468" y="1809411"/>
                  </a:lnTo>
                  <a:lnTo>
                    <a:pt x="40546" y="1809881"/>
                  </a:lnTo>
                  <a:cubicBezTo>
                    <a:pt x="76409" y="1813523"/>
                    <a:pt x="112797" y="1815389"/>
                    <a:pt x="149620" y="1815389"/>
                  </a:cubicBezTo>
                  <a:cubicBezTo>
                    <a:pt x="738797" y="1815389"/>
                    <a:pt x="1216420" y="1337766"/>
                    <a:pt x="1216420" y="748589"/>
                  </a:cubicBezTo>
                  <a:cubicBezTo>
                    <a:pt x="1216420" y="490824"/>
                    <a:pt x="1125000" y="254411"/>
                    <a:pt x="972815" y="70005"/>
                  </a:cubicBezTo>
                  <a:lnTo>
                    <a:pt x="909189" y="0"/>
                  </a:lnTo>
                  <a:close/>
                </a:path>
              </a:pathLst>
            </a:custGeom>
            <a:solidFill>
              <a:srgbClr val="2782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iṥľiḍé"/>
            <p:cNvSpPr/>
            <p:nvPr/>
          </p:nvSpPr>
          <p:spPr>
            <a:xfrm>
              <a:off x="1104337" y="2370953"/>
              <a:ext cx="979715" cy="1360180"/>
            </a:xfrm>
            <a:custGeom>
              <a:avLst/>
              <a:gdLst>
                <a:gd name="connsiteX0" fmla="*/ 296636 w 979715"/>
                <a:gd name="connsiteY0" fmla="*/ 0 h 1360180"/>
                <a:gd name="connsiteX1" fmla="*/ 979715 w 979715"/>
                <a:gd name="connsiteY1" fmla="*/ 683079 h 1360180"/>
                <a:gd name="connsiteX2" fmla="*/ 434300 w 979715"/>
                <a:gd name="connsiteY2" fmla="*/ 1352280 h 1360180"/>
                <a:gd name="connsiteX3" fmla="*/ 355933 w 979715"/>
                <a:gd name="connsiteY3" fmla="*/ 1360180 h 1360180"/>
                <a:gd name="connsiteX4" fmla="*/ 307232 w 979715"/>
                <a:gd name="connsiteY4" fmla="*/ 1352748 h 1360180"/>
                <a:gd name="connsiteX5" fmla="*/ 243605 w 979715"/>
                <a:gd name="connsiteY5" fmla="*/ 1282742 h 1360180"/>
                <a:gd name="connsiteX6" fmla="*/ 0 w 979715"/>
                <a:gd name="connsiteY6" fmla="*/ 604158 h 1360180"/>
                <a:gd name="connsiteX7" fmla="*/ 128757 w 979715"/>
                <a:gd name="connsiteY7" fmla="*/ 95658 h 1360180"/>
                <a:gd name="connsiteX8" fmla="*/ 179710 w 979715"/>
                <a:gd name="connsiteY8" fmla="*/ 11787 h 1360180"/>
                <a:gd name="connsiteX9" fmla="*/ 296636 w 979715"/>
                <a:gd name="connsiteY9" fmla="*/ 0 h 1360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9715" h="1360180">
                  <a:moveTo>
                    <a:pt x="296636" y="0"/>
                  </a:moveTo>
                  <a:cubicBezTo>
                    <a:pt x="673890" y="0"/>
                    <a:pt x="979715" y="305825"/>
                    <a:pt x="979715" y="683079"/>
                  </a:cubicBezTo>
                  <a:cubicBezTo>
                    <a:pt x="979715" y="1013176"/>
                    <a:pt x="745568" y="1288586"/>
                    <a:pt x="434300" y="1352280"/>
                  </a:cubicBezTo>
                  <a:lnTo>
                    <a:pt x="355933" y="1360180"/>
                  </a:lnTo>
                  <a:lnTo>
                    <a:pt x="307232" y="1352748"/>
                  </a:lnTo>
                  <a:lnTo>
                    <a:pt x="243605" y="1282742"/>
                  </a:lnTo>
                  <a:cubicBezTo>
                    <a:pt x="91420" y="1098336"/>
                    <a:pt x="0" y="861923"/>
                    <a:pt x="0" y="604158"/>
                  </a:cubicBezTo>
                  <a:cubicBezTo>
                    <a:pt x="0" y="420040"/>
                    <a:pt x="46643" y="246816"/>
                    <a:pt x="128757" y="95658"/>
                  </a:cubicBezTo>
                  <a:lnTo>
                    <a:pt x="179710" y="11787"/>
                  </a:lnTo>
                  <a:lnTo>
                    <a:pt x="296636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i$ḻïdê"/>
            <p:cNvSpPr txBox="1"/>
            <p:nvPr/>
          </p:nvSpPr>
          <p:spPr>
            <a:xfrm>
              <a:off x="2495173" y="3300053"/>
              <a:ext cx="559193" cy="342800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>
                <a:defRPr lang="zh-CN" altLang="en-US" sz="1050" b="0" i="0" u="none" strike="noStrike" kern="1200" baseline="0">
                  <a:solidFill>
                    <a:schemeClr val="tx1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</a:defRPr>
              </a:pPr>
              <a:r>
                <a:rPr lang="en-US" sz="1400" dirty="0">
                  <a:solidFill>
                    <a:schemeClr val="bg1">
                      <a:lumMod val="100000"/>
                    </a:schemeClr>
                  </a:solidFill>
                  <a:cs typeface="+mn-ea"/>
                  <a:sym typeface="+mn-lt"/>
                </a:rPr>
                <a:t>50%</a:t>
              </a:r>
              <a:endParaRPr lang="en-US" sz="1400" dirty="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" name="ïsľiḑe"/>
            <p:cNvSpPr txBox="1"/>
            <p:nvPr/>
          </p:nvSpPr>
          <p:spPr>
            <a:xfrm>
              <a:off x="1267068" y="2904849"/>
              <a:ext cx="552051" cy="342800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>
                <a:defRPr lang="zh-CN" altLang="en-US" sz="1050" b="0" i="0" u="none" strike="noStrike" kern="1200" baseline="0">
                  <a:solidFill>
                    <a:schemeClr val="tx1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</a:defRPr>
              </a:pPr>
              <a:r>
                <a:rPr lang="en-US" sz="1400" dirty="0">
                  <a:solidFill>
                    <a:schemeClr val="bg1">
                      <a:lumMod val="100000"/>
                    </a:schemeClr>
                  </a:solidFill>
                  <a:cs typeface="+mn-ea"/>
                  <a:sym typeface="+mn-lt"/>
                </a:rPr>
                <a:t>20%</a:t>
              </a:r>
              <a:endParaRPr lang="en-US" sz="1400" dirty="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" name="išḻíḍè"/>
            <p:cNvSpPr txBox="1"/>
            <p:nvPr/>
          </p:nvSpPr>
          <p:spPr>
            <a:xfrm>
              <a:off x="1861720" y="2164034"/>
              <a:ext cx="557407" cy="342800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>
                <a:defRPr lang="zh-CN" altLang="en-US" sz="1050" b="0" i="0" u="none" strike="noStrike" kern="1200" baseline="0">
                  <a:solidFill>
                    <a:schemeClr val="tx1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</a:defRPr>
              </a:pPr>
              <a:r>
                <a:rPr lang="en-US" sz="1400" dirty="0">
                  <a:solidFill>
                    <a:schemeClr val="bg1">
                      <a:lumMod val="100000"/>
                    </a:schemeClr>
                  </a:solidFill>
                  <a:cs typeface="+mn-ea"/>
                  <a:sym typeface="+mn-lt"/>
                </a:rPr>
                <a:t>30%</a:t>
              </a:r>
              <a:endParaRPr lang="en-US" sz="1400" dirty="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6" name="直接连接符 5"/>
          <p:cNvCxnSpPr/>
          <p:nvPr/>
        </p:nvCxnSpPr>
        <p:spPr>
          <a:xfrm>
            <a:off x="2754028" y="2135702"/>
            <a:ext cx="891540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sysDot"/>
            <a:headEnd type="none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íŝḻíḑê"/>
          <p:cNvGrpSpPr/>
          <p:nvPr/>
        </p:nvGrpSpPr>
        <p:grpSpPr>
          <a:xfrm>
            <a:off x="5947753" y="2769069"/>
            <a:ext cx="2322258" cy="1969342"/>
            <a:chOff x="4439816" y="3614674"/>
            <a:chExt cx="3096344" cy="2625789"/>
          </a:xfrm>
        </p:grpSpPr>
        <p:sp>
          <p:nvSpPr>
            <p:cNvPr id="19" name="îşḻïḑe"/>
            <p:cNvSpPr txBox="1"/>
            <p:nvPr/>
          </p:nvSpPr>
          <p:spPr>
            <a:xfrm>
              <a:off x="4439816" y="4486083"/>
              <a:ext cx="3096344" cy="1754380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en-US" altLang="zh-CN" sz="1050" dirty="0">
                <a:cs typeface="+mn-ea"/>
                <a:sym typeface="+mn-lt"/>
              </a:endParaRPr>
            </a:p>
          </p:txBody>
        </p:sp>
        <p:sp>
          <p:nvSpPr>
            <p:cNvPr id="20" name="íslîdé"/>
            <p:cNvSpPr txBox="1"/>
            <p:nvPr/>
          </p:nvSpPr>
          <p:spPr>
            <a:xfrm>
              <a:off x="4439816" y="4090476"/>
              <a:ext cx="3096344" cy="307777"/>
            </a:xfrm>
            <a:prstGeom prst="rect">
              <a:avLst/>
            </a:prstGeom>
            <a:noFill/>
          </p:spPr>
          <p:txBody>
            <a:bodyPr wrap="none" rtlCol="0">
              <a:normAutofit fontScale="77500" lnSpcReduction="20000"/>
            </a:bodyPr>
            <a:lstStyle/>
            <a:p>
              <a:r>
                <a:rPr lang="zh-CN" altLang="en-US" sz="1400" b="1" dirty="0">
                  <a:solidFill>
                    <a:schemeClr val="accent2"/>
                  </a:solidFill>
                  <a:cs typeface="+mn-ea"/>
                  <a:sym typeface="+mn-lt"/>
                </a:rPr>
                <a:t>点击输入标题</a:t>
              </a:r>
              <a:endParaRPr lang="zh-CN" altLang="en-US" sz="1400" b="1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21" name="íšḷîḋê"/>
            <p:cNvSpPr/>
            <p:nvPr/>
          </p:nvSpPr>
          <p:spPr bwMode="auto">
            <a:xfrm>
              <a:off x="4554116" y="3614674"/>
              <a:ext cx="461080" cy="314632"/>
            </a:xfrm>
            <a:custGeom>
              <a:avLst/>
              <a:gdLst>
                <a:gd name="connsiteX0" fmla="*/ 20293 w 607639"/>
                <a:gd name="connsiteY0" fmla="*/ 364067 h 414642"/>
                <a:gd name="connsiteX1" fmla="*/ 20293 w 607639"/>
                <a:gd name="connsiteY1" fmla="*/ 384244 h 414642"/>
                <a:gd name="connsiteX2" fmla="*/ 30351 w 607639"/>
                <a:gd name="connsiteY2" fmla="*/ 394377 h 414642"/>
                <a:gd name="connsiteX3" fmla="*/ 577199 w 607639"/>
                <a:gd name="connsiteY3" fmla="*/ 394377 h 414642"/>
                <a:gd name="connsiteX4" fmla="*/ 587346 w 607639"/>
                <a:gd name="connsiteY4" fmla="*/ 384244 h 414642"/>
                <a:gd name="connsiteX5" fmla="*/ 587346 w 607639"/>
                <a:gd name="connsiteY5" fmla="*/ 364067 h 414642"/>
                <a:gd name="connsiteX6" fmla="*/ 556995 w 607639"/>
                <a:gd name="connsiteY6" fmla="*/ 364067 h 414642"/>
                <a:gd name="connsiteX7" fmla="*/ 394916 w 607639"/>
                <a:gd name="connsiteY7" fmla="*/ 364067 h 414642"/>
                <a:gd name="connsiteX8" fmla="*/ 394916 w 607639"/>
                <a:gd name="connsiteY8" fmla="*/ 374200 h 414642"/>
                <a:gd name="connsiteX9" fmla="*/ 384859 w 607639"/>
                <a:gd name="connsiteY9" fmla="*/ 384244 h 414642"/>
                <a:gd name="connsiteX10" fmla="*/ 222780 w 607639"/>
                <a:gd name="connsiteY10" fmla="*/ 384244 h 414642"/>
                <a:gd name="connsiteX11" fmla="*/ 212634 w 607639"/>
                <a:gd name="connsiteY11" fmla="*/ 374200 h 414642"/>
                <a:gd name="connsiteX12" fmla="*/ 212634 w 607639"/>
                <a:gd name="connsiteY12" fmla="*/ 364067 h 414642"/>
                <a:gd name="connsiteX13" fmla="*/ 50644 w 607639"/>
                <a:gd name="connsiteY13" fmla="*/ 364067 h 414642"/>
                <a:gd name="connsiteX14" fmla="*/ 141754 w 607639"/>
                <a:gd name="connsiteY14" fmla="*/ 232583 h 414642"/>
                <a:gd name="connsiteX15" fmla="*/ 161961 w 607639"/>
                <a:gd name="connsiteY15" fmla="*/ 232583 h 414642"/>
                <a:gd name="connsiteX16" fmla="*/ 172110 w 607639"/>
                <a:gd name="connsiteY16" fmla="*/ 242719 h 414642"/>
                <a:gd name="connsiteX17" fmla="*/ 161961 w 607639"/>
                <a:gd name="connsiteY17" fmla="*/ 252765 h 414642"/>
                <a:gd name="connsiteX18" fmla="*/ 141754 w 607639"/>
                <a:gd name="connsiteY18" fmla="*/ 252765 h 414642"/>
                <a:gd name="connsiteX19" fmla="*/ 131605 w 607639"/>
                <a:gd name="connsiteY19" fmla="*/ 242719 h 414642"/>
                <a:gd name="connsiteX20" fmla="*/ 141754 w 607639"/>
                <a:gd name="connsiteY20" fmla="*/ 232583 h 414642"/>
                <a:gd name="connsiteX21" fmla="*/ 141758 w 607639"/>
                <a:gd name="connsiteY21" fmla="*/ 192149 h 414642"/>
                <a:gd name="connsiteX22" fmla="*/ 182279 w 607639"/>
                <a:gd name="connsiteY22" fmla="*/ 192149 h 414642"/>
                <a:gd name="connsiteX23" fmla="*/ 192432 w 607639"/>
                <a:gd name="connsiteY23" fmla="*/ 202196 h 414642"/>
                <a:gd name="connsiteX24" fmla="*/ 182279 w 607639"/>
                <a:gd name="connsiteY24" fmla="*/ 212331 h 414642"/>
                <a:gd name="connsiteX25" fmla="*/ 141758 w 607639"/>
                <a:gd name="connsiteY25" fmla="*/ 212331 h 414642"/>
                <a:gd name="connsiteX26" fmla="*/ 131605 w 607639"/>
                <a:gd name="connsiteY26" fmla="*/ 202196 h 414642"/>
                <a:gd name="connsiteX27" fmla="*/ 141758 w 607639"/>
                <a:gd name="connsiteY27" fmla="*/ 192149 h 414642"/>
                <a:gd name="connsiteX28" fmla="*/ 141754 w 607639"/>
                <a:gd name="connsiteY28" fmla="*/ 151716 h 414642"/>
                <a:gd name="connsiteX29" fmla="*/ 161961 w 607639"/>
                <a:gd name="connsiteY29" fmla="*/ 151716 h 414642"/>
                <a:gd name="connsiteX30" fmla="*/ 172110 w 607639"/>
                <a:gd name="connsiteY30" fmla="*/ 161763 h 414642"/>
                <a:gd name="connsiteX31" fmla="*/ 161961 w 607639"/>
                <a:gd name="connsiteY31" fmla="*/ 171898 h 414642"/>
                <a:gd name="connsiteX32" fmla="*/ 141754 w 607639"/>
                <a:gd name="connsiteY32" fmla="*/ 171898 h 414642"/>
                <a:gd name="connsiteX33" fmla="*/ 131605 w 607639"/>
                <a:gd name="connsiteY33" fmla="*/ 161763 h 414642"/>
                <a:gd name="connsiteX34" fmla="*/ 141754 w 607639"/>
                <a:gd name="connsiteY34" fmla="*/ 151716 h 414642"/>
                <a:gd name="connsiteX35" fmla="*/ 141758 w 607639"/>
                <a:gd name="connsiteY35" fmla="*/ 111211 h 414642"/>
                <a:gd name="connsiteX36" fmla="*/ 182279 w 607639"/>
                <a:gd name="connsiteY36" fmla="*/ 111211 h 414642"/>
                <a:gd name="connsiteX37" fmla="*/ 192432 w 607639"/>
                <a:gd name="connsiteY37" fmla="*/ 121337 h 414642"/>
                <a:gd name="connsiteX38" fmla="*/ 182279 w 607639"/>
                <a:gd name="connsiteY38" fmla="*/ 131463 h 414642"/>
                <a:gd name="connsiteX39" fmla="*/ 141758 w 607639"/>
                <a:gd name="connsiteY39" fmla="*/ 131463 h 414642"/>
                <a:gd name="connsiteX40" fmla="*/ 131605 w 607639"/>
                <a:gd name="connsiteY40" fmla="*/ 121337 h 414642"/>
                <a:gd name="connsiteX41" fmla="*/ 141758 w 607639"/>
                <a:gd name="connsiteY41" fmla="*/ 111211 h 414642"/>
                <a:gd name="connsiteX42" fmla="*/ 425367 w 607639"/>
                <a:gd name="connsiteY42" fmla="*/ 101191 h 414642"/>
                <a:gd name="connsiteX43" fmla="*/ 496228 w 607639"/>
                <a:gd name="connsiteY43" fmla="*/ 101191 h 414642"/>
                <a:gd name="connsiteX44" fmla="*/ 506377 w 607639"/>
                <a:gd name="connsiteY44" fmla="*/ 111231 h 414642"/>
                <a:gd name="connsiteX45" fmla="*/ 506377 w 607639"/>
                <a:gd name="connsiteY45" fmla="*/ 182042 h 414642"/>
                <a:gd name="connsiteX46" fmla="*/ 496228 w 607639"/>
                <a:gd name="connsiteY46" fmla="*/ 192171 h 414642"/>
                <a:gd name="connsiteX47" fmla="*/ 486080 w 607639"/>
                <a:gd name="connsiteY47" fmla="*/ 182042 h 414642"/>
                <a:gd name="connsiteX48" fmla="*/ 486080 w 607639"/>
                <a:gd name="connsiteY48" fmla="*/ 135575 h 414642"/>
                <a:gd name="connsiteX49" fmla="*/ 402043 w 607639"/>
                <a:gd name="connsiteY49" fmla="*/ 219447 h 414642"/>
                <a:gd name="connsiteX50" fmla="*/ 394921 w 607639"/>
                <a:gd name="connsiteY50" fmla="*/ 222468 h 414642"/>
                <a:gd name="connsiteX51" fmla="*/ 387889 w 607639"/>
                <a:gd name="connsiteY51" fmla="*/ 219447 h 414642"/>
                <a:gd name="connsiteX52" fmla="*/ 344268 w 607639"/>
                <a:gd name="connsiteY52" fmla="*/ 176001 h 414642"/>
                <a:gd name="connsiteX53" fmla="*/ 270380 w 607639"/>
                <a:gd name="connsiteY53" fmla="*/ 249744 h 414642"/>
                <a:gd name="connsiteX54" fmla="*/ 263258 w 607639"/>
                <a:gd name="connsiteY54" fmla="*/ 252765 h 414642"/>
                <a:gd name="connsiteX55" fmla="*/ 256225 w 607639"/>
                <a:gd name="connsiteY55" fmla="*/ 249744 h 414642"/>
                <a:gd name="connsiteX56" fmla="*/ 256225 w 607639"/>
                <a:gd name="connsiteY56" fmla="*/ 235617 h 414642"/>
                <a:gd name="connsiteX57" fmla="*/ 337235 w 607639"/>
                <a:gd name="connsiteY57" fmla="*/ 154766 h 414642"/>
                <a:gd name="connsiteX58" fmla="*/ 338837 w 607639"/>
                <a:gd name="connsiteY58" fmla="*/ 153433 h 414642"/>
                <a:gd name="connsiteX59" fmla="*/ 340618 w 607639"/>
                <a:gd name="connsiteY59" fmla="*/ 152456 h 414642"/>
                <a:gd name="connsiteX60" fmla="*/ 341508 w 607639"/>
                <a:gd name="connsiteY60" fmla="*/ 152101 h 414642"/>
                <a:gd name="connsiteX61" fmla="*/ 343378 w 607639"/>
                <a:gd name="connsiteY61" fmla="*/ 151745 h 414642"/>
                <a:gd name="connsiteX62" fmla="*/ 344268 w 607639"/>
                <a:gd name="connsiteY62" fmla="*/ 151745 h 414642"/>
                <a:gd name="connsiteX63" fmla="*/ 346226 w 607639"/>
                <a:gd name="connsiteY63" fmla="*/ 151923 h 414642"/>
                <a:gd name="connsiteX64" fmla="*/ 351390 w 607639"/>
                <a:gd name="connsiteY64" fmla="*/ 154766 h 414642"/>
                <a:gd name="connsiteX65" fmla="*/ 394921 w 607639"/>
                <a:gd name="connsiteY65" fmla="*/ 198213 h 414642"/>
                <a:gd name="connsiteX66" fmla="*/ 471925 w 607639"/>
                <a:gd name="connsiteY66" fmla="*/ 121359 h 414642"/>
                <a:gd name="connsiteX67" fmla="*/ 425367 w 607639"/>
                <a:gd name="connsiteY67" fmla="*/ 121359 h 414642"/>
                <a:gd name="connsiteX68" fmla="*/ 415218 w 607639"/>
                <a:gd name="connsiteY68" fmla="*/ 111231 h 414642"/>
                <a:gd name="connsiteX69" fmla="*/ 425367 w 607639"/>
                <a:gd name="connsiteY69" fmla="*/ 101191 h 414642"/>
                <a:gd name="connsiteX70" fmla="*/ 101297 w 607639"/>
                <a:gd name="connsiteY70" fmla="*/ 91029 h 414642"/>
                <a:gd name="connsiteX71" fmla="*/ 111423 w 607639"/>
                <a:gd name="connsiteY71" fmla="*/ 101159 h 414642"/>
                <a:gd name="connsiteX72" fmla="*/ 111423 w 607639"/>
                <a:gd name="connsiteY72" fmla="*/ 262887 h 414642"/>
                <a:gd name="connsiteX73" fmla="*/ 101297 w 607639"/>
                <a:gd name="connsiteY73" fmla="*/ 273017 h 414642"/>
                <a:gd name="connsiteX74" fmla="*/ 91171 w 607639"/>
                <a:gd name="connsiteY74" fmla="*/ 262887 h 414642"/>
                <a:gd name="connsiteX75" fmla="*/ 91171 w 607639"/>
                <a:gd name="connsiteY75" fmla="*/ 101159 h 414642"/>
                <a:gd name="connsiteX76" fmla="*/ 101297 w 607639"/>
                <a:gd name="connsiteY76" fmla="*/ 91029 h 414642"/>
                <a:gd name="connsiteX77" fmla="*/ 70848 w 607639"/>
                <a:gd name="connsiteY77" fmla="*/ 20177 h 414642"/>
                <a:gd name="connsiteX78" fmla="*/ 60791 w 607639"/>
                <a:gd name="connsiteY78" fmla="*/ 30309 h 414642"/>
                <a:gd name="connsiteX79" fmla="*/ 60791 w 607639"/>
                <a:gd name="connsiteY79" fmla="*/ 343802 h 414642"/>
                <a:gd name="connsiteX80" fmla="*/ 222780 w 607639"/>
                <a:gd name="connsiteY80" fmla="*/ 343802 h 414642"/>
                <a:gd name="connsiteX81" fmla="*/ 232927 w 607639"/>
                <a:gd name="connsiteY81" fmla="*/ 353935 h 414642"/>
                <a:gd name="connsiteX82" fmla="*/ 232927 w 607639"/>
                <a:gd name="connsiteY82" fmla="*/ 364067 h 414642"/>
                <a:gd name="connsiteX83" fmla="*/ 374712 w 607639"/>
                <a:gd name="connsiteY83" fmla="*/ 364067 h 414642"/>
                <a:gd name="connsiteX84" fmla="*/ 374712 w 607639"/>
                <a:gd name="connsiteY84" fmla="*/ 353935 h 414642"/>
                <a:gd name="connsiteX85" fmla="*/ 384859 w 607639"/>
                <a:gd name="connsiteY85" fmla="*/ 343802 h 414642"/>
                <a:gd name="connsiteX86" fmla="*/ 546848 w 607639"/>
                <a:gd name="connsiteY86" fmla="*/ 343802 h 414642"/>
                <a:gd name="connsiteX87" fmla="*/ 546848 w 607639"/>
                <a:gd name="connsiteY87" fmla="*/ 30309 h 414642"/>
                <a:gd name="connsiteX88" fmla="*/ 536702 w 607639"/>
                <a:gd name="connsiteY88" fmla="*/ 20177 h 414642"/>
                <a:gd name="connsiteX89" fmla="*/ 70848 w 607639"/>
                <a:gd name="connsiteY89" fmla="*/ 0 h 414642"/>
                <a:gd name="connsiteX90" fmla="*/ 536702 w 607639"/>
                <a:gd name="connsiteY90" fmla="*/ 0 h 414642"/>
                <a:gd name="connsiteX91" fmla="*/ 567142 w 607639"/>
                <a:gd name="connsiteY91" fmla="*/ 30309 h 414642"/>
                <a:gd name="connsiteX92" fmla="*/ 567142 w 607639"/>
                <a:gd name="connsiteY92" fmla="*/ 343802 h 414642"/>
                <a:gd name="connsiteX93" fmla="*/ 597492 w 607639"/>
                <a:gd name="connsiteY93" fmla="*/ 343802 h 414642"/>
                <a:gd name="connsiteX94" fmla="*/ 607639 w 607639"/>
                <a:gd name="connsiteY94" fmla="*/ 353935 h 414642"/>
                <a:gd name="connsiteX95" fmla="*/ 607639 w 607639"/>
                <a:gd name="connsiteY95" fmla="*/ 384244 h 414642"/>
                <a:gd name="connsiteX96" fmla="*/ 577199 w 607639"/>
                <a:gd name="connsiteY96" fmla="*/ 414642 h 414642"/>
                <a:gd name="connsiteX97" fmla="*/ 30351 w 607639"/>
                <a:gd name="connsiteY97" fmla="*/ 414642 h 414642"/>
                <a:gd name="connsiteX98" fmla="*/ 0 w 607639"/>
                <a:gd name="connsiteY98" fmla="*/ 384244 h 414642"/>
                <a:gd name="connsiteX99" fmla="*/ 0 w 607639"/>
                <a:gd name="connsiteY99" fmla="*/ 353935 h 414642"/>
                <a:gd name="connsiteX100" fmla="*/ 10147 w 607639"/>
                <a:gd name="connsiteY100" fmla="*/ 343802 h 414642"/>
                <a:gd name="connsiteX101" fmla="*/ 40497 w 607639"/>
                <a:gd name="connsiteY101" fmla="*/ 343802 h 414642"/>
                <a:gd name="connsiteX102" fmla="*/ 40497 w 607639"/>
                <a:gd name="connsiteY102" fmla="*/ 30309 h 414642"/>
                <a:gd name="connsiteX103" fmla="*/ 70848 w 607639"/>
                <a:gd name="connsiteY103" fmla="*/ 0 h 41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607639" h="414642">
                  <a:moveTo>
                    <a:pt x="20293" y="364067"/>
                  </a:moveTo>
                  <a:lnTo>
                    <a:pt x="20293" y="384244"/>
                  </a:lnTo>
                  <a:cubicBezTo>
                    <a:pt x="20293" y="390377"/>
                    <a:pt x="24298" y="394377"/>
                    <a:pt x="30351" y="394377"/>
                  </a:cubicBezTo>
                  <a:lnTo>
                    <a:pt x="577199" y="394377"/>
                  </a:lnTo>
                  <a:cubicBezTo>
                    <a:pt x="583341" y="394377"/>
                    <a:pt x="587346" y="390377"/>
                    <a:pt x="587346" y="384244"/>
                  </a:cubicBezTo>
                  <a:lnTo>
                    <a:pt x="587346" y="364067"/>
                  </a:lnTo>
                  <a:lnTo>
                    <a:pt x="556995" y="364067"/>
                  </a:lnTo>
                  <a:lnTo>
                    <a:pt x="394916" y="364067"/>
                  </a:lnTo>
                  <a:lnTo>
                    <a:pt x="394916" y="374200"/>
                  </a:lnTo>
                  <a:cubicBezTo>
                    <a:pt x="394916" y="380244"/>
                    <a:pt x="390911" y="384244"/>
                    <a:pt x="384859" y="384244"/>
                  </a:cubicBezTo>
                  <a:lnTo>
                    <a:pt x="222780" y="384244"/>
                  </a:lnTo>
                  <a:cubicBezTo>
                    <a:pt x="216728" y="384244"/>
                    <a:pt x="212634" y="380244"/>
                    <a:pt x="212634" y="374200"/>
                  </a:cubicBezTo>
                  <a:lnTo>
                    <a:pt x="212634" y="364067"/>
                  </a:lnTo>
                  <a:lnTo>
                    <a:pt x="50644" y="364067"/>
                  </a:lnTo>
                  <a:close/>
                  <a:moveTo>
                    <a:pt x="141754" y="232583"/>
                  </a:moveTo>
                  <a:lnTo>
                    <a:pt x="161961" y="232583"/>
                  </a:lnTo>
                  <a:cubicBezTo>
                    <a:pt x="168104" y="232583"/>
                    <a:pt x="172110" y="236584"/>
                    <a:pt x="172110" y="242719"/>
                  </a:cubicBezTo>
                  <a:cubicBezTo>
                    <a:pt x="172110" y="248764"/>
                    <a:pt x="168104" y="252765"/>
                    <a:pt x="161961" y="252765"/>
                  </a:cubicBezTo>
                  <a:lnTo>
                    <a:pt x="141754" y="252765"/>
                  </a:lnTo>
                  <a:cubicBezTo>
                    <a:pt x="135700" y="252765"/>
                    <a:pt x="131605" y="248764"/>
                    <a:pt x="131605" y="242719"/>
                  </a:cubicBezTo>
                  <a:cubicBezTo>
                    <a:pt x="131605" y="236584"/>
                    <a:pt x="135700" y="232583"/>
                    <a:pt x="141754" y="232583"/>
                  </a:cubicBezTo>
                  <a:close/>
                  <a:moveTo>
                    <a:pt x="141758" y="192149"/>
                  </a:moveTo>
                  <a:lnTo>
                    <a:pt x="182279" y="192149"/>
                  </a:lnTo>
                  <a:cubicBezTo>
                    <a:pt x="188335" y="192149"/>
                    <a:pt x="192432" y="196150"/>
                    <a:pt x="192432" y="202196"/>
                  </a:cubicBezTo>
                  <a:cubicBezTo>
                    <a:pt x="192432" y="208330"/>
                    <a:pt x="188335" y="212331"/>
                    <a:pt x="182279" y="212331"/>
                  </a:cubicBezTo>
                  <a:lnTo>
                    <a:pt x="141758" y="212331"/>
                  </a:lnTo>
                  <a:cubicBezTo>
                    <a:pt x="135702" y="212331"/>
                    <a:pt x="131605" y="208330"/>
                    <a:pt x="131605" y="202196"/>
                  </a:cubicBezTo>
                  <a:cubicBezTo>
                    <a:pt x="131605" y="196150"/>
                    <a:pt x="135702" y="192149"/>
                    <a:pt x="141758" y="192149"/>
                  </a:cubicBezTo>
                  <a:close/>
                  <a:moveTo>
                    <a:pt x="141754" y="151716"/>
                  </a:moveTo>
                  <a:lnTo>
                    <a:pt x="161961" y="151716"/>
                  </a:lnTo>
                  <a:cubicBezTo>
                    <a:pt x="168104" y="151716"/>
                    <a:pt x="172110" y="155717"/>
                    <a:pt x="172110" y="161763"/>
                  </a:cubicBezTo>
                  <a:cubicBezTo>
                    <a:pt x="172110" y="167897"/>
                    <a:pt x="168104" y="171898"/>
                    <a:pt x="161961" y="171898"/>
                  </a:cubicBezTo>
                  <a:lnTo>
                    <a:pt x="141754" y="171898"/>
                  </a:lnTo>
                  <a:cubicBezTo>
                    <a:pt x="135700" y="171898"/>
                    <a:pt x="131605" y="167897"/>
                    <a:pt x="131605" y="161763"/>
                  </a:cubicBezTo>
                  <a:cubicBezTo>
                    <a:pt x="131605" y="155717"/>
                    <a:pt x="135700" y="151716"/>
                    <a:pt x="141754" y="151716"/>
                  </a:cubicBezTo>
                  <a:close/>
                  <a:moveTo>
                    <a:pt x="141758" y="111211"/>
                  </a:moveTo>
                  <a:lnTo>
                    <a:pt x="182279" y="111211"/>
                  </a:lnTo>
                  <a:cubicBezTo>
                    <a:pt x="188335" y="111211"/>
                    <a:pt x="192432" y="115297"/>
                    <a:pt x="192432" y="121337"/>
                  </a:cubicBezTo>
                  <a:cubicBezTo>
                    <a:pt x="192432" y="127377"/>
                    <a:pt x="188335" y="131463"/>
                    <a:pt x="182279" y="131463"/>
                  </a:cubicBezTo>
                  <a:lnTo>
                    <a:pt x="141758" y="131463"/>
                  </a:lnTo>
                  <a:cubicBezTo>
                    <a:pt x="135702" y="131463"/>
                    <a:pt x="131605" y="127377"/>
                    <a:pt x="131605" y="121337"/>
                  </a:cubicBezTo>
                  <a:cubicBezTo>
                    <a:pt x="131605" y="115297"/>
                    <a:pt x="135702" y="111211"/>
                    <a:pt x="141758" y="111211"/>
                  </a:cubicBezTo>
                  <a:close/>
                  <a:moveTo>
                    <a:pt x="425367" y="101191"/>
                  </a:moveTo>
                  <a:lnTo>
                    <a:pt x="496228" y="101191"/>
                  </a:lnTo>
                  <a:cubicBezTo>
                    <a:pt x="502282" y="101191"/>
                    <a:pt x="506377" y="105189"/>
                    <a:pt x="506377" y="111231"/>
                  </a:cubicBezTo>
                  <a:lnTo>
                    <a:pt x="506377" y="182042"/>
                  </a:lnTo>
                  <a:cubicBezTo>
                    <a:pt x="506377" y="188084"/>
                    <a:pt x="502282" y="192171"/>
                    <a:pt x="496228" y="192171"/>
                  </a:cubicBezTo>
                  <a:cubicBezTo>
                    <a:pt x="490175" y="192171"/>
                    <a:pt x="486080" y="188084"/>
                    <a:pt x="486080" y="182042"/>
                  </a:cubicBezTo>
                  <a:lnTo>
                    <a:pt x="486080" y="135575"/>
                  </a:lnTo>
                  <a:lnTo>
                    <a:pt x="402043" y="219447"/>
                  </a:lnTo>
                  <a:cubicBezTo>
                    <a:pt x="399996" y="221491"/>
                    <a:pt x="397948" y="222468"/>
                    <a:pt x="394921" y="222468"/>
                  </a:cubicBezTo>
                  <a:cubicBezTo>
                    <a:pt x="391895" y="222468"/>
                    <a:pt x="389847" y="221491"/>
                    <a:pt x="387889" y="219447"/>
                  </a:cubicBezTo>
                  <a:lnTo>
                    <a:pt x="344268" y="176001"/>
                  </a:lnTo>
                  <a:lnTo>
                    <a:pt x="270380" y="249744"/>
                  </a:lnTo>
                  <a:cubicBezTo>
                    <a:pt x="268332" y="251788"/>
                    <a:pt x="266285" y="252765"/>
                    <a:pt x="263258" y="252765"/>
                  </a:cubicBezTo>
                  <a:cubicBezTo>
                    <a:pt x="260231" y="252765"/>
                    <a:pt x="258184" y="251788"/>
                    <a:pt x="256225" y="249744"/>
                  </a:cubicBezTo>
                  <a:cubicBezTo>
                    <a:pt x="252130" y="245746"/>
                    <a:pt x="252130" y="239616"/>
                    <a:pt x="256225" y="235617"/>
                  </a:cubicBezTo>
                  <a:lnTo>
                    <a:pt x="337235" y="154766"/>
                  </a:lnTo>
                  <a:cubicBezTo>
                    <a:pt x="337769" y="154233"/>
                    <a:pt x="338303" y="153789"/>
                    <a:pt x="338837" y="153433"/>
                  </a:cubicBezTo>
                  <a:cubicBezTo>
                    <a:pt x="339372" y="152989"/>
                    <a:pt x="339995" y="152723"/>
                    <a:pt x="340618" y="152456"/>
                  </a:cubicBezTo>
                  <a:cubicBezTo>
                    <a:pt x="340885" y="152367"/>
                    <a:pt x="341152" y="152190"/>
                    <a:pt x="341508" y="152101"/>
                  </a:cubicBezTo>
                  <a:cubicBezTo>
                    <a:pt x="342131" y="151923"/>
                    <a:pt x="342754" y="151834"/>
                    <a:pt x="343378" y="151745"/>
                  </a:cubicBezTo>
                  <a:cubicBezTo>
                    <a:pt x="343645" y="151745"/>
                    <a:pt x="344001" y="151745"/>
                    <a:pt x="344268" y="151745"/>
                  </a:cubicBezTo>
                  <a:cubicBezTo>
                    <a:pt x="344980" y="151745"/>
                    <a:pt x="345603" y="151745"/>
                    <a:pt x="346226" y="151923"/>
                  </a:cubicBezTo>
                  <a:cubicBezTo>
                    <a:pt x="348096" y="152278"/>
                    <a:pt x="349876" y="153256"/>
                    <a:pt x="351390" y="154766"/>
                  </a:cubicBezTo>
                  <a:lnTo>
                    <a:pt x="394921" y="198213"/>
                  </a:lnTo>
                  <a:lnTo>
                    <a:pt x="471925" y="121359"/>
                  </a:lnTo>
                  <a:lnTo>
                    <a:pt x="425367" y="121359"/>
                  </a:lnTo>
                  <a:cubicBezTo>
                    <a:pt x="419224" y="121359"/>
                    <a:pt x="415218" y="117361"/>
                    <a:pt x="415218" y="111231"/>
                  </a:cubicBezTo>
                  <a:cubicBezTo>
                    <a:pt x="415218" y="105189"/>
                    <a:pt x="419224" y="101191"/>
                    <a:pt x="425367" y="101191"/>
                  </a:cubicBezTo>
                  <a:close/>
                  <a:moveTo>
                    <a:pt x="101297" y="91029"/>
                  </a:moveTo>
                  <a:cubicBezTo>
                    <a:pt x="107337" y="91029"/>
                    <a:pt x="111423" y="95028"/>
                    <a:pt x="111423" y="101159"/>
                  </a:cubicBezTo>
                  <a:lnTo>
                    <a:pt x="111423" y="262887"/>
                  </a:lnTo>
                  <a:cubicBezTo>
                    <a:pt x="111423" y="268929"/>
                    <a:pt x="107337" y="273017"/>
                    <a:pt x="101297" y="273017"/>
                  </a:cubicBezTo>
                  <a:cubicBezTo>
                    <a:pt x="95257" y="273017"/>
                    <a:pt x="91171" y="268929"/>
                    <a:pt x="91171" y="262887"/>
                  </a:cubicBezTo>
                  <a:lnTo>
                    <a:pt x="91171" y="101159"/>
                  </a:lnTo>
                  <a:cubicBezTo>
                    <a:pt x="91171" y="95028"/>
                    <a:pt x="95257" y="91029"/>
                    <a:pt x="101297" y="91029"/>
                  </a:cubicBezTo>
                  <a:close/>
                  <a:moveTo>
                    <a:pt x="70848" y="20177"/>
                  </a:moveTo>
                  <a:cubicBezTo>
                    <a:pt x="64796" y="20177"/>
                    <a:pt x="60791" y="24265"/>
                    <a:pt x="60791" y="30309"/>
                  </a:cubicBezTo>
                  <a:lnTo>
                    <a:pt x="60791" y="343802"/>
                  </a:lnTo>
                  <a:lnTo>
                    <a:pt x="222780" y="343802"/>
                  </a:lnTo>
                  <a:cubicBezTo>
                    <a:pt x="228833" y="343802"/>
                    <a:pt x="232927" y="347890"/>
                    <a:pt x="232927" y="353935"/>
                  </a:cubicBezTo>
                  <a:lnTo>
                    <a:pt x="232927" y="364067"/>
                  </a:lnTo>
                  <a:lnTo>
                    <a:pt x="374712" y="364067"/>
                  </a:lnTo>
                  <a:lnTo>
                    <a:pt x="374712" y="353935"/>
                  </a:lnTo>
                  <a:cubicBezTo>
                    <a:pt x="374712" y="347890"/>
                    <a:pt x="378717" y="343802"/>
                    <a:pt x="384859" y="343802"/>
                  </a:cubicBezTo>
                  <a:lnTo>
                    <a:pt x="546848" y="343802"/>
                  </a:lnTo>
                  <a:lnTo>
                    <a:pt x="546848" y="30309"/>
                  </a:lnTo>
                  <a:cubicBezTo>
                    <a:pt x="546848" y="24265"/>
                    <a:pt x="542754" y="20177"/>
                    <a:pt x="536702" y="20177"/>
                  </a:cubicBezTo>
                  <a:close/>
                  <a:moveTo>
                    <a:pt x="70848" y="0"/>
                  </a:moveTo>
                  <a:lnTo>
                    <a:pt x="536702" y="0"/>
                  </a:lnTo>
                  <a:cubicBezTo>
                    <a:pt x="553969" y="0"/>
                    <a:pt x="567142" y="13155"/>
                    <a:pt x="567142" y="30309"/>
                  </a:cubicBezTo>
                  <a:lnTo>
                    <a:pt x="567142" y="343802"/>
                  </a:lnTo>
                  <a:lnTo>
                    <a:pt x="597492" y="343802"/>
                  </a:lnTo>
                  <a:cubicBezTo>
                    <a:pt x="603545" y="343802"/>
                    <a:pt x="607639" y="347890"/>
                    <a:pt x="607639" y="353935"/>
                  </a:cubicBezTo>
                  <a:lnTo>
                    <a:pt x="607639" y="384244"/>
                  </a:lnTo>
                  <a:cubicBezTo>
                    <a:pt x="607639" y="401487"/>
                    <a:pt x="594466" y="414642"/>
                    <a:pt x="577199" y="414642"/>
                  </a:cubicBezTo>
                  <a:lnTo>
                    <a:pt x="30351" y="414642"/>
                  </a:lnTo>
                  <a:cubicBezTo>
                    <a:pt x="13173" y="414642"/>
                    <a:pt x="0" y="401487"/>
                    <a:pt x="0" y="384244"/>
                  </a:cubicBezTo>
                  <a:lnTo>
                    <a:pt x="0" y="353935"/>
                  </a:lnTo>
                  <a:cubicBezTo>
                    <a:pt x="0" y="347890"/>
                    <a:pt x="4094" y="343802"/>
                    <a:pt x="10147" y="343802"/>
                  </a:cubicBezTo>
                  <a:lnTo>
                    <a:pt x="40497" y="343802"/>
                  </a:lnTo>
                  <a:lnTo>
                    <a:pt x="40497" y="30309"/>
                  </a:lnTo>
                  <a:cubicBezTo>
                    <a:pt x="40497" y="13155"/>
                    <a:pt x="53670" y="0"/>
                    <a:pt x="708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cxnSp>
        <p:nvCxnSpPr>
          <p:cNvPr id="9" name="直接连接符 8"/>
          <p:cNvCxnSpPr/>
          <p:nvPr/>
        </p:nvCxnSpPr>
        <p:spPr>
          <a:xfrm>
            <a:off x="5628891" y="3153249"/>
            <a:ext cx="0" cy="1366774"/>
          </a:xfrm>
          <a:prstGeom prst="line">
            <a:avLst/>
          </a:prstGeom>
          <a:ln w="3175" cap="rnd">
            <a:solidFill>
              <a:schemeClr val="bg1">
                <a:lumMod val="9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išḻiďê"/>
          <p:cNvGrpSpPr/>
          <p:nvPr/>
        </p:nvGrpSpPr>
        <p:grpSpPr>
          <a:xfrm>
            <a:off x="3098990" y="2766022"/>
            <a:ext cx="2322258" cy="1975436"/>
            <a:chOff x="4439816" y="3606548"/>
            <a:chExt cx="3096344" cy="2633915"/>
          </a:xfrm>
        </p:grpSpPr>
        <p:sp>
          <p:nvSpPr>
            <p:cNvPr id="13" name="ïśļïḍê"/>
            <p:cNvSpPr txBox="1"/>
            <p:nvPr/>
          </p:nvSpPr>
          <p:spPr>
            <a:xfrm>
              <a:off x="4439816" y="4486083"/>
              <a:ext cx="3096344" cy="1754380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en-US" altLang="zh-CN" sz="1050" dirty="0">
                <a:cs typeface="+mn-ea"/>
                <a:sym typeface="+mn-lt"/>
              </a:endParaRPr>
            </a:p>
          </p:txBody>
        </p:sp>
        <p:sp>
          <p:nvSpPr>
            <p:cNvPr id="14" name="î$1ïḑé"/>
            <p:cNvSpPr txBox="1"/>
            <p:nvPr/>
          </p:nvSpPr>
          <p:spPr>
            <a:xfrm>
              <a:off x="4439816" y="4090476"/>
              <a:ext cx="3096344" cy="307777"/>
            </a:xfrm>
            <a:prstGeom prst="rect">
              <a:avLst/>
            </a:prstGeom>
            <a:noFill/>
          </p:spPr>
          <p:txBody>
            <a:bodyPr wrap="none" rtlCol="0">
              <a:normAutofit fontScale="775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zh-CN" altLang="en-US" sz="1400" b="1" dirty="0">
                  <a:solidFill>
                    <a:schemeClr val="accent1"/>
                  </a:solidFill>
                  <a:cs typeface="+mn-ea"/>
                  <a:sym typeface="+mn-lt"/>
                </a:rPr>
                <a:t>点击输入标题</a:t>
              </a:r>
              <a:endParaRPr lang="zh-CN" altLang="en-US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15" name="íṣļiďe"/>
            <p:cNvSpPr/>
            <p:nvPr/>
          </p:nvSpPr>
          <p:spPr bwMode="auto">
            <a:xfrm>
              <a:off x="4554116" y="3606548"/>
              <a:ext cx="461080" cy="330882"/>
            </a:xfrm>
            <a:custGeom>
              <a:avLst/>
              <a:gdLst>
                <a:gd name="connsiteX0" fmla="*/ 533228 w 606862"/>
                <a:gd name="connsiteY0" fmla="*/ 69781 h 435499"/>
                <a:gd name="connsiteX1" fmla="*/ 528214 w 606862"/>
                <a:gd name="connsiteY1" fmla="*/ 81924 h 435499"/>
                <a:gd name="connsiteX2" fmla="*/ 515122 w 606862"/>
                <a:gd name="connsiteY2" fmla="*/ 82851 h 435499"/>
                <a:gd name="connsiteX3" fmla="*/ 513543 w 606862"/>
                <a:gd name="connsiteY3" fmla="*/ 87671 h 435499"/>
                <a:gd name="connsiteX4" fmla="*/ 523571 w 606862"/>
                <a:gd name="connsiteY4" fmla="*/ 96107 h 435499"/>
                <a:gd name="connsiteX5" fmla="*/ 520414 w 606862"/>
                <a:gd name="connsiteY5" fmla="*/ 108806 h 435499"/>
                <a:gd name="connsiteX6" fmla="*/ 524500 w 606862"/>
                <a:gd name="connsiteY6" fmla="*/ 111773 h 435499"/>
                <a:gd name="connsiteX7" fmla="*/ 535643 w 606862"/>
                <a:gd name="connsiteY7" fmla="*/ 104913 h 435499"/>
                <a:gd name="connsiteX8" fmla="*/ 546785 w 606862"/>
                <a:gd name="connsiteY8" fmla="*/ 111773 h 435499"/>
                <a:gd name="connsiteX9" fmla="*/ 550871 w 606862"/>
                <a:gd name="connsiteY9" fmla="*/ 108806 h 435499"/>
                <a:gd name="connsiteX10" fmla="*/ 547807 w 606862"/>
                <a:gd name="connsiteY10" fmla="*/ 96107 h 435499"/>
                <a:gd name="connsiteX11" fmla="*/ 557835 w 606862"/>
                <a:gd name="connsiteY11" fmla="*/ 87671 h 435499"/>
                <a:gd name="connsiteX12" fmla="*/ 556349 w 606862"/>
                <a:gd name="connsiteY12" fmla="*/ 82851 h 435499"/>
                <a:gd name="connsiteX13" fmla="*/ 543257 w 606862"/>
                <a:gd name="connsiteY13" fmla="*/ 81924 h 435499"/>
                <a:gd name="connsiteX14" fmla="*/ 538242 w 606862"/>
                <a:gd name="connsiteY14" fmla="*/ 69781 h 435499"/>
                <a:gd name="connsiteX15" fmla="*/ 533228 w 606862"/>
                <a:gd name="connsiteY15" fmla="*/ 69781 h 435499"/>
                <a:gd name="connsiteX16" fmla="*/ 474173 w 606862"/>
                <a:gd name="connsiteY16" fmla="*/ 69781 h 435499"/>
                <a:gd name="connsiteX17" fmla="*/ 469159 w 606862"/>
                <a:gd name="connsiteY17" fmla="*/ 81924 h 435499"/>
                <a:gd name="connsiteX18" fmla="*/ 456066 w 606862"/>
                <a:gd name="connsiteY18" fmla="*/ 82851 h 435499"/>
                <a:gd name="connsiteX19" fmla="*/ 454488 w 606862"/>
                <a:gd name="connsiteY19" fmla="*/ 87671 h 435499"/>
                <a:gd name="connsiteX20" fmla="*/ 464516 w 606862"/>
                <a:gd name="connsiteY20" fmla="*/ 96107 h 435499"/>
                <a:gd name="connsiteX21" fmla="*/ 461359 w 606862"/>
                <a:gd name="connsiteY21" fmla="*/ 108806 h 435499"/>
                <a:gd name="connsiteX22" fmla="*/ 465445 w 606862"/>
                <a:gd name="connsiteY22" fmla="*/ 111773 h 435499"/>
                <a:gd name="connsiteX23" fmla="*/ 476587 w 606862"/>
                <a:gd name="connsiteY23" fmla="*/ 104913 h 435499"/>
                <a:gd name="connsiteX24" fmla="*/ 487730 w 606862"/>
                <a:gd name="connsiteY24" fmla="*/ 111773 h 435499"/>
                <a:gd name="connsiteX25" fmla="*/ 491815 w 606862"/>
                <a:gd name="connsiteY25" fmla="*/ 108806 h 435499"/>
                <a:gd name="connsiteX26" fmla="*/ 488751 w 606862"/>
                <a:gd name="connsiteY26" fmla="*/ 96107 h 435499"/>
                <a:gd name="connsiteX27" fmla="*/ 498779 w 606862"/>
                <a:gd name="connsiteY27" fmla="*/ 87671 h 435499"/>
                <a:gd name="connsiteX28" fmla="*/ 497294 w 606862"/>
                <a:gd name="connsiteY28" fmla="*/ 82851 h 435499"/>
                <a:gd name="connsiteX29" fmla="*/ 484201 w 606862"/>
                <a:gd name="connsiteY29" fmla="*/ 81924 h 435499"/>
                <a:gd name="connsiteX30" fmla="*/ 479187 w 606862"/>
                <a:gd name="connsiteY30" fmla="*/ 69781 h 435499"/>
                <a:gd name="connsiteX31" fmla="*/ 474173 w 606862"/>
                <a:gd name="connsiteY31" fmla="*/ 69781 h 435499"/>
                <a:gd name="connsiteX32" fmla="*/ 415117 w 606862"/>
                <a:gd name="connsiteY32" fmla="*/ 69781 h 435499"/>
                <a:gd name="connsiteX33" fmla="*/ 410103 w 606862"/>
                <a:gd name="connsiteY33" fmla="*/ 81924 h 435499"/>
                <a:gd name="connsiteX34" fmla="*/ 397011 w 606862"/>
                <a:gd name="connsiteY34" fmla="*/ 82851 h 435499"/>
                <a:gd name="connsiteX35" fmla="*/ 395432 w 606862"/>
                <a:gd name="connsiteY35" fmla="*/ 87671 h 435499"/>
                <a:gd name="connsiteX36" fmla="*/ 405460 w 606862"/>
                <a:gd name="connsiteY36" fmla="*/ 96107 h 435499"/>
                <a:gd name="connsiteX37" fmla="*/ 402303 w 606862"/>
                <a:gd name="connsiteY37" fmla="*/ 108806 h 435499"/>
                <a:gd name="connsiteX38" fmla="*/ 406389 w 606862"/>
                <a:gd name="connsiteY38" fmla="*/ 111773 h 435499"/>
                <a:gd name="connsiteX39" fmla="*/ 417532 w 606862"/>
                <a:gd name="connsiteY39" fmla="*/ 104913 h 435499"/>
                <a:gd name="connsiteX40" fmla="*/ 428674 w 606862"/>
                <a:gd name="connsiteY40" fmla="*/ 111773 h 435499"/>
                <a:gd name="connsiteX41" fmla="*/ 432760 w 606862"/>
                <a:gd name="connsiteY41" fmla="*/ 108806 h 435499"/>
                <a:gd name="connsiteX42" fmla="*/ 429696 w 606862"/>
                <a:gd name="connsiteY42" fmla="*/ 96107 h 435499"/>
                <a:gd name="connsiteX43" fmla="*/ 439724 w 606862"/>
                <a:gd name="connsiteY43" fmla="*/ 87671 h 435499"/>
                <a:gd name="connsiteX44" fmla="*/ 438238 w 606862"/>
                <a:gd name="connsiteY44" fmla="*/ 82851 h 435499"/>
                <a:gd name="connsiteX45" fmla="*/ 425146 w 606862"/>
                <a:gd name="connsiteY45" fmla="*/ 81924 h 435499"/>
                <a:gd name="connsiteX46" fmla="*/ 420132 w 606862"/>
                <a:gd name="connsiteY46" fmla="*/ 69781 h 435499"/>
                <a:gd name="connsiteX47" fmla="*/ 415117 w 606862"/>
                <a:gd name="connsiteY47" fmla="*/ 69781 h 435499"/>
                <a:gd name="connsiteX48" fmla="*/ 436010 w 606862"/>
                <a:gd name="connsiteY48" fmla="*/ 3780 h 435499"/>
                <a:gd name="connsiteX49" fmla="*/ 517257 w 606862"/>
                <a:gd name="connsiteY49" fmla="*/ 3780 h 435499"/>
                <a:gd name="connsiteX50" fmla="*/ 606862 w 606862"/>
                <a:gd name="connsiteY50" fmla="*/ 93140 h 435499"/>
                <a:gd name="connsiteX51" fmla="*/ 517257 w 606862"/>
                <a:gd name="connsiteY51" fmla="*/ 182594 h 435499"/>
                <a:gd name="connsiteX52" fmla="*/ 456438 w 606862"/>
                <a:gd name="connsiteY52" fmla="*/ 182594 h 435499"/>
                <a:gd name="connsiteX53" fmla="*/ 415210 w 606862"/>
                <a:gd name="connsiteY53" fmla="*/ 223751 h 435499"/>
                <a:gd name="connsiteX54" fmla="*/ 407689 w 606862"/>
                <a:gd name="connsiteY54" fmla="*/ 220692 h 435499"/>
                <a:gd name="connsiteX55" fmla="*/ 407689 w 606862"/>
                <a:gd name="connsiteY55" fmla="*/ 178051 h 435499"/>
                <a:gd name="connsiteX56" fmla="*/ 346405 w 606862"/>
                <a:gd name="connsiteY56" fmla="*/ 93233 h 435499"/>
                <a:gd name="connsiteX57" fmla="*/ 436010 w 606862"/>
                <a:gd name="connsiteY57" fmla="*/ 3780 h 435499"/>
                <a:gd name="connsiteX58" fmla="*/ 140854 w 606862"/>
                <a:gd name="connsiteY58" fmla="*/ 207 h 435499"/>
                <a:gd name="connsiteX59" fmla="*/ 216621 w 606862"/>
                <a:gd name="connsiteY59" fmla="*/ 856 h 435499"/>
                <a:gd name="connsiteX60" fmla="*/ 272145 w 606862"/>
                <a:gd name="connsiteY60" fmla="*/ 33762 h 435499"/>
                <a:gd name="connsiteX61" fmla="*/ 302693 w 606862"/>
                <a:gd name="connsiteY61" fmla="*/ 122934 h 435499"/>
                <a:gd name="connsiteX62" fmla="*/ 310400 w 606862"/>
                <a:gd name="connsiteY62" fmla="*/ 158343 h 435499"/>
                <a:gd name="connsiteX63" fmla="*/ 293130 w 606862"/>
                <a:gd name="connsiteY63" fmla="*/ 188098 h 435499"/>
                <a:gd name="connsiteX64" fmla="*/ 281152 w 606862"/>
                <a:gd name="connsiteY64" fmla="*/ 220819 h 435499"/>
                <a:gd name="connsiteX65" fmla="*/ 281152 w 606862"/>
                <a:gd name="connsiteY65" fmla="*/ 260863 h 435499"/>
                <a:gd name="connsiteX66" fmla="*/ 283287 w 606862"/>
                <a:gd name="connsiteY66" fmla="*/ 264385 h 435499"/>
                <a:gd name="connsiteX67" fmla="*/ 407057 w 606862"/>
                <a:gd name="connsiteY67" fmla="*/ 343732 h 435499"/>
                <a:gd name="connsiteX68" fmla="*/ 422192 w 606862"/>
                <a:gd name="connsiteY68" fmla="*/ 375989 h 435499"/>
                <a:gd name="connsiteX69" fmla="*/ 422192 w 606862"/>
                <a:gd name="connsiteY69" fmla="*/ 435406 h 435499"/>
                <a:gd name="connsiteX70" fmla="*/ 238533 w 606862"/>
                <a:gd name="connsiteY70" fmla="*/ 435406 h 435499"/>
                <a:gd name="connsiteX71" fmla="*/ 220520 w 606862"/>
                <a:gd name="connsiteY71" fmla="*/ 352816 h 435499"/>
                <a:gd name="connsiteX72" fmla="*/ 210957 w 606862"/>
                <a:gd name="connsiteY72" fmla="*/ 299331 h 435499"/>
                <a:gd name="connsiteX73" fmla="*/ 201393 w 606862"/>
                <a:gd name="connsiteY73" fmla="*/ 352816 h 435499"/>
                <a:gd name="connsiteX74" fmla="*/ 183566 w 606862"/>
                <a:gd name="connsiteY74" fmla="*/ 435499 h 435499"/>
                <a:gd name="connsiteX75" fmla="*/ 0 w 606862"/>
                <a:gd name="connsiteY75" fmla="*/ 435499 h 435499"/>
                <a:gd name="connsiteX76" fmla="*/ 0 w 606862"/>
                <a:gd name="connsiteY76" fmla="*/ 376082 h 435499"/>
                <a:gd name="connsiteX77" fmla="*/ 15135 w 606862"/>
                <a:gd name="connsiteY77" fmla="*/ 343824 h 435499"/>
                <a:gd name="connsiteX78" fmla="*/ 138905 w 606862"/>
                <a:gd name="connsiteY78" fmla="*/ 264478 h 435499"/>
                <a:gd name="connsiteX79" fmla="*/ 141040 w 606862"/>
                <a:gd name="connsiteY79" fmla="*/ 261049 h 435499"/>
                <a:gd name="connsiteX80" fmla="*/ 141040 w 606862"/>
                <a:gd name="connsiteY80" fmla="*/ 221005 h 435499"/>
                <a:gd name="connsiteX81" fmla="*/ 128970 w 606862"/>
                <a:gd name="connsiteY81" fmla="*/ 188191 h 435499"/>
                <a:gd name="connsiteX82" fmla="*/ 111792 w 606862"/>
                <a:gd name="connsiteY82" fmla="*/ 158436 h 435499"/>
                <a:gd name="connsiteX83" fmla="*/ 118942 w 606862"/>
                <a:gd name="connsiteY83" fmla="*/ 123120 h 435499"/>
                <a:gd name="connsiteX84" fmla="*/ 149397 w 606862"/>
                <a:gd name="connsiteY84" fmla="*/ 18560 h 435499"/>
                <a:gd name="connsiteX85" fmla="*/ 140854 w 606862"/>
                <a:gd name="connsiteY85" fmla="*/ 207 h 435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06862" h="435499">
                  <a:moveTo>
                    <a:pt x="533228" y="69781"/>
                  </a:moveTo>
                  <a:lnTo>
                    <a:pt x="528214" y="81924"/>
                  </a:lnTo>
                  <a:lnTo>
                    <a:pt x="515122" y="82851"/>
                  </a:lnTo>
                  <a:cubicBezTo>
                    <a:pt x="512615" y="83036"/>
                    <a:pt x="511686" y="86095"/>
                    <a:pt x="513543" y="87671"/>
                  </a:cubicBezTo>
                  <a:lnTo>
                    <a:pt x="523571" y="96107"/>
                  </a:lnTo>
                  <a:lnTo>
                    <a:pt x="520414" y="108806"/>
                  </a:lnTo>
                  <a:cubicBezTo>
                    <a:pt x="519857" y="111217"/>
                    <a:pt x="522457" y="113163"/>
                    <a:pt x="524500" y="111773"/>
                  </a:cubicBezTo>
                  <a:lnTo>
                    <a:pt x="535643" y="104913"/>
                  </a:lnTo>
                  <a:lnTo>
                    <a:pt x="546785" y="111773"/>
                  </a:lnTo>
                  <a:cubicBezTo>
                    <a:pt x="548921" y="113163"/>
                    <a:pt x="551521" y="111217"/>
                    <a:pt x="550871" y="108806"/>
                  </a:cubicBezTo>
                  <a:lnTo>
                    <a:pt x="547807" y="96107"/>
                  </a:lnTo>
                  <a:lnTo>
                    <a:pt x="557835" y="87671"/>
                  </a:lnTo>
                  <a:cubicBezTo>
                    <a:pt x="559785" y="86095"/>
                    <a:pt x="558856" y="83036"/>
                    <a:pt x="556349" y="82851"/>
                  </a:cubicBezTo>
                  <a:lnTo>
                    <a:pt x="543257" y="81924"/>
                  </a:lnTo>
                  <a:lnTo>
                    <a:pt x="538242" y="69781"/>
                  </a:lnTo>
                  <a:cubicBezTo>
                    <a:pt x="537407" y="67463"/>
                    <a:pt x="534157" y="67463"/>
                    <a:pt x="533228" y="69781"/>
                  </a:cubicBezTo>
                  <a:close/>
                  <a:moveTo>
                    <a:pt x="474173" y="69781"/>
                  </a:moveTo>
                  <a:lnTo>
                    <a:pt x="469159" y="81924"/>
                  </a:lnTo>
                  <a:lnTo>
                    <a:pt x="456066" y="82851"/>
                  </a:lnTo>
                  <a:cubicBezTo>
                    <a:pt x="453559" y="83036"/>
                    <a:pt x="452631" y="86095"/>
                    <a:pt x="454488" y="87671"/>
                  </a:cubicBezTo>
                  <a:lnTo>
                    <a:pt x="464516" y="96107"/>
                  </a:lnTo>
                  <a:lnTo>
                    <a:pt x="461359" y="108806"/>
                  </a:lnTo>
                  <a:cubicBezTo>
                    <a:pt x="460802" y="111217"/>
                    <a:pt x="463402" y="113163"/>
                    <a:pt x="465445" y="111773"/>
                  </a:cubicBezTo>
                  <a:lnTo>
                    <a:pt x="476587" y="104913"/>
                  </a:lnTo>
                  <a:lnTo>
                    <a:pt x="487730" y="111773"/>
                  </a:lnTo>
                  <a:cubicBezTo>
                    <a:pt x="489865" y="113163"/>
                    <a:pt x="492465" y="111217"/>
                    <a:pt x="491815" y="108806"/>
                  </a:cubicBezTo>
                  <a:lnTo>
                    <a:pt x="488751" y="96107"/>
                  </a:lnTo>
                  <a:lnTo>
                    <a:pt x="498779" y="87671"/>
                  </a:lnTo>
                  <a:cubicBezTo>
                    <a:pt x="500729" y="86095"/>
                    <a:pt x="499615" y="83036"/>
                    <a:pt x="497294" y="82851"/>
                  </a:cubicBezTo>
                  <a:lnTo>
                    <a:pt x="484201" y="81924"/>
                  </a:lnTo>
                  <a:lnTo>
                    <a:pt x="479187" y="69781"/>
                  </a:lnTo>
                  <a:cubicBezTo>
                    <a:pt x="478351" y="67463"/>
                    <a:pt x="475101" y="67463"/>
                    <a:pt x="474173" y="69781"/>
                  </a:cubicBezTo>
                  <a:close/>
                  <a:moveTo>
                    <a:pt x="415117" y="69781"/>
                  </a:moveTo>
                  <a:lnTo>
                    <a:pt x="410103" y="81924"/>
                  </a:lnTo>
                  <a:lnTo>
                    <a:pt x="397011" y="82851"/>
                  </a:lnTo>
                  <a:cubicBezTo>
                    <a:pt x="394504" y="83036"/>
                    <a:pt x="393575" y="86095"/>
                    <a:pt x="395432" y="87671"/>
                  </a:cubicBezTo>
                  <a:lnTo>
                    <a:pt x="405460" y="96107"/>
                  </a:lnTo>
                  <a:lnTo>
                    <a:pt x="402303" y="108806"/>
                  </a:lnTo>
                  <a:cubicBezTo>
                    <a:pt x="401746" y="111217"/>
                    <a:pt x="404346" y="113163"/>
                    <a:pt x="406389" y="111773"/>
                  </a:cubicBezTo>
                  <a:lnTo>
                    <a:pt x="417532" y="104913"/>
                  </a:lnTo>
                  <a:lnTo>
                    <a:pt x="428674" y="111773"/>
                  </a:lnTo>
                  <a:cubicBezTo>
                    <a:pt x="430810" y="113163"/>
                    <a:pt x="433410" y="111217"/>
                    <a:pt x="432760" y="108806"/>
                  </a:cubicBezTo>
                  <a:lnTo>
                    <a:pt x="429696" y="96107"/>
                  </a:lnTo>
                  <a:lnTo>
                    <a:pt x="439724" y="87671"/>
                  </a:lnTo>
                  <a:cubicBezTo>
                    <a:pt x="441581" y="86095"/>
                    <a:pt x="440560" y="83036"/>
                    <a:pt x="438238" y="82851"/>
                  </a:cubicBezTo>
                  <a:lnTo>
                    <a:pt x="425146" y="81924"/>
                  </a:lnTo>
                  <a:lnTo>
                    <a:pt x="420132" y="69781"/>
                  </a:lnTo>
                  <a:cubicBezTo>
                    <a:pt x="419296" y="67463"/>
                    <a:pt x="416046" y="67463"/>
                    <a:pt x="415117" y="69781"/>
                  </a:cubicBezTo>
                  <a:close/>
                  <a:moveTo>
                    <a:pt x="436010" y="3780"/>
                  </a:moveTo>
                  <a:lnTo>
                    <a:pt x="517257" y="3780"/>
                  </a:lnTo>
                  <a:cubicBezTo>
                    <a:pt x="566749" y="3780"/>
                    <a:pt x="606862" y="43825"/>
                    <a:pt x="606862" y="93140"/>
                  </a:cubicBezTo>
                  <a:cubicBezTo>
                    <a:pt x="606862" y="142548"/>
                    <a:pt x="566749" y="182594"/>
                    <a:pt x="517257" y="182594"/>
                  </a:cubicBezTo>
                  <a:lnTo>
                    <a:pt x="456438" y="182594"/>
                  </a:lnTo>
                  <a:lnTo>
                    <a:pt x="415210" y="223751"/>
                  </a:lnTo>
                  <a:cubicBezTo>
                    <a:pt x="412517" y="226625"/>
                    <a:pt x="407689" y="224678"/>
                    <a:pt x="407689" y="220692"/>
                  </a:cubicBezTo>
                  <a:lnTo>
                    <a:pt x="407689" y="178051"/>
                  </a:lnTo>
                  <a:cubicBezTo>
                    <a:pt x="372126" y="166279"/>
                    <a:pt x="346405" y="132815"/>
                    <a:pt x="346405" y="93233"/>
                  </a:cubicBezTo>
                  <a:cubicBezTo>
                    <a:pt x="346405" y="43825"/>
                    <a:pt x="386518" y="3780"/>
                    <a:pt x="436010" y="3780"/>
                  </a:cubicBezTo>
                  <a:close/>
                  <a:moveTo>
                    <a:pt x="140854" y="207"/>
                  </a:moveTo>
                  <a:cubicBezTo>
                    <a:pt x="140854" y="207"/>
                    <a:pt x="191922" y="5954"/>
                    <a:pt x="216621" y="856"/>
                  </a:cubicBezTo>
                  <a:cubicBezTo>
                    <a:pt x="241412" y="-4335"/>
                    <a:pt x="267874" y="15038"/>
                    <a:pt x="272145" y="33762"/>
                  </a:cubicBezTo>
                  <a:cubicBezTo>
                    <a:pt x="272145" y="33762"/>
                    <a:pt x="322099" y="33948"/>
                    <a:pt x="302693" y="122934"/>
                  </a:cubicBezTo>
                  <a:cubicBezTo>
                    <a:pt x="310493" y="122563"/>
                    <a:pt x="318942" y="128032"/>
                    <a:pt x="310400" y="158343"/>
                  </a:cubicBezTo>
                  <a:cubicBezTo>
                    <a:pt x="303807" y="181331"/>
                    <a:pt x="297772" y="187727"/>
                    <a:pt x="293130" y="188098"/>
                  </a:cubicBezTo>
                  <a:cubicBezTo>
                    <a:pt x="291551" y="198480"/>
                    <a:pt x="287466" y="209974"/>
                    <a:pt x="281152" y="220819"/>
                  </a:cubicBezTo>
                  <a:lnTo>
                    <a:pt x="281152" y="260863"/>
                  </a:lnTo>
                  <a:cubicBezTo>
                    <a:pt x="281152" y="262346"/>
                    <a:pt x="281895" y="263737"/>
                    <a:pt x="283287" y="264385"/>
                  </a:cubicBezTo>
                  <a:cubicBezTo>
                    <a:pt x="294987" y="270133"/>
                    <a:pt x="353204" y="299424"/>
                    <a:pt x="407057" y="343732"/>
                  </a:cubicBezTo>
                  <a:cubicBezTo>
                    <a:pt x="416714" y="351611"/>
                    <a:pt x="422192" y="363476"/>
                    <a:pt x="422192" y="375989"/>
                  </a:cubicBezTo>
                  <a:lnTo>
                    <a:pt x="422192" y="435406"/>
                  </a:lnTo>
                  <a:lnTo>
                    <a:pt x="238533" y="435406"/>
                  </a:lnTo>
                  <a:lnTo>
                    <a:pt x="220520" y="352816"/>
                  </a:lnTo>
                  <a:cubicBezTo>
                    <a:pt x="257104" y="301834"/>
                    <a:pt x="217735" y="299331"/>
                    <a:pt x="210957" y="299331"/>
                  </a:cubicBezTo>
                  <a:cubicBezTo>
                    <a:pt x="204179" y="299424"/>
                    <a:pt x="164810" y="301834"/>
                    <a:pt x="201393" y="352816"/>
                  </a:cubicBezTo>
                  <a:lnTo>
                    <a:pt x="183566" y="435499"/>
                  </a:lnTo>
                  <a:lnTo>
                    <a:pt x="0" y="435499"/>
                  </a:lnTo>
                  <a:lnTo>
                    <a:pt x="0" y="376082"/>
                  </a:lnTo>
                  <a:cubicBezTo>
                    <a:pt x="0" y="363754"/>
                    <a:pt x="5478" y="351703"/>
                    <a:pt x="15135" y="343824"/>
                  </a:cubicBezTo>
                  <a:cubicBezTo>
                    <a:pt x="68988" y="299609"/>
                    <a:pt x="127113" y="270318"/>
                    <a:pt x="138905" y="264478"/>
                  </a:cubicBezTo>
                  <a:cubicBezTo>
                    <a:pt x="140112" y="263829"/>
                    <a:pt x="141040" y="262532"/>
                    <a:pt x="141040" y="261049"/>
                  </a:cubicBezTo>
                  <a:lnTo>
                    <a:pt x="141040" y="221005"/>
                  </a:lnTo>
                  <a:cubicBezTo>
                    <a:pt x="134726" y="210067"/>
                    <a:pt x="130641" y="198573"/>
                    <a:pt x="128970" y="188191"/>
                  </a:cubicBezTo>
                  <a:cubicBezTo>
                    <a:pt x="124420" y="187820"/>
                    <a:pt x="118385" y="181424"/>
                    <a:pt x="111792" y="158436"/>
                  </a:cubicBezTo>
                  <a:cubicBezTo>
                    <a:pt x="103528" y="128867"/>
                    <a:pt x="111328" y="123120"/>
                    <a:pt x="118942" y="123120"/>
                  </a:cubicBezTo>
                  <a:cubicBezTo>
                    <a:pt x="114856" y="105786"/>
                    <a:pt x="104643" y="45813"/>
                    <a:pt x="149397" y="18560"/>
                  </a:cubicBezTo>
                  <a:cubicBezTo>
                    <a:pt x="149397" y="18560"/>
                    <a:pt x="140112" y="10960"/>
                    <a:pt x="140854" y="2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2" name="ïṣḷiḑé"/>
          <p:cNvSpPr txBox="1"/>
          <p:nvPr/>
        </p:nvSpPr>
        <p:spPr>
          <a:xfrm>
            <a:off x="3644246" y="1690887"/>
            <a:ext cx="4724993" cy="863935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defTabSz="913765">
              <a:lnSpc>
                <a:spcPct val="150000"/>
              </a:lnSpc>
            </a:pPr>
            <a:r>
              <a:rPr lang="zh-CN" altLang="en-US" sz="1100" dirty="0">
                <a:cs typeface="+mn-ea"/>
                <a:sym typeface="+mn-lt"/>
              </a:rPr>
              <a:t>您的内容打在这里，或者通过复制您的文本后，在此框中选择粘贴您的内容打在这里，或者通过复制您的文本后，在此框中选择粘贴您的内容打在这里，或者通过复制您的文本后，在此框中选择粘贴</a:t>
            </a:r>
            <a:endParaRPr lang="en-US" sz="1200" b="1" dirty="0">
              <a:cs typeface="+mn-ea"/>
              <a:sym typeface="+mn-lt"/>
            </a:endParaRPr>
          </a:p>
        </p:txBody>
      </p:sp>
      <p:sp>
        <p:nvSpPr>
          <p:cNvPr id="33" name="TextBox 48"/>
          <p:cNvSpPr txBox="1"/>
          <p:nvPr/>
        </p:nvSpPr>
        <p:spPr>
          <a:xfrm>
            <a:off x="611560" y="483518"/>
            <a:ext cx="164426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  <a:endParaRPr lang="en-GB" altLang="zh-CN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$1iḍè"/>
          <p:cNvSpPr txBox="1"/>
          <p:nvPr/>
        </p:nvSpPr>
        <p:spPr>
          <a:xfrm>
            <a:off x="1331640" y="3723878"/>
            <a:ext cx="1966436" cy="934303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900" dirty="0">
                <a:cs typeface="+mn-ea"/>
                <a:sym typeface="+mn-lt"/>
              </a:rPr>
              <a:t>您的内容打在这里，或者通过复制您的文本后，在此框中选择粘贴</a:t>
            </a:r>
            <a:endParaRPr lang="en-US" altLang="zh-CN" sz="900" dirty="0">
              <a:cs typeface="+mn-ea"/>
              <a:sym typeface="+mn-lt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1475656" y="1733458"/>
            <a:ext cx="1440160" cy="1821105"/>
            <a:chOff x="1475656" y="1733458"/>
            <a:chExt cx="1440160" cy="1821105"/>
          </a:xfrm>
        </p:grpSpPr>
        <p:sp>
          <p:nvSpPr>
            <p:cNvPr id="50" name="íslidé"/>
            <p:cNvSpPr/>
            <p:nvPr/>
          </p:nvSpPr>
          <p:spPr>
            <a:xfrm>
              <a:off x="1475656" y="1733458"/>
              <a:ext cx="1440160" cy="182110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2815" y="119814"/>
                  </a:moveTo>
                  <a:cubicBezTo>
                    <a:pt x="81876" y="119814"/>
                    <a:pt x="81876" y="119814"/>
                    <a:pt x="81876" y="119814"/>
                  </a:cubicBezTo>
                  <a:cubicBezTo>
                    <a:pt x="82463" y="119814"/>
                    <a:pt x="82815" y="119814"/>
                    <a:pt x="82815" y="119814"/>
                  </a:cubicBezTo>
                  <a:close/>
                  <a:moveTo>
                    <a:pt x="49501" y="120000"/>
                  </a:moveTo>
                  <a:cubicBezTo>
                    <a:pt x="49501" y="120000"/>
                    <a:pt x="49501" y="119907"/>
                    <a:pt x="49618" y="119814"/>
                  </a:cubicBezTo>
                  <a:cubicBezTo>
                    <a:pt x="49501" y="119814"/>
                    <a:pt x="49501" y="119814"/>
                    <a:pt x="49501" y="119814"/>
                  </a:cubicBezTo>
                  <a:lnTo>
                    <a:pt x="49501" y="120000"/>
                  </a:lnTo>
                  <a:close/>
                  <a:moveTo>
                    <a:pt x="107800" y="68438"/>
                  </a:moveTo>
                  <a:cubicBezTo>
                    <a:pt x="107800" y="68438"/>
                    <a:pt x="106041" y="64080"/>
                    <a:pt x="101583" y="65564"/>
                  </a:cubicBezTo>
                  <a:cubicBezTo>
                    <a:pt x="101231" y="63060"/>
                    <a:pt x="97126" y="63338"/>
                    <a:pt x="97126" y="63338"/>
                  </a:cubicBezTo>
                  <a:cubicBezTo>
                    <a:pt x="97126" y="63338"/>
                    <a:pt x="96774" y="57774"/>
                    <a:pt x="91730" y="58145"/>
                  </a:cubicBezTo>
                  <a:cubicBezTo>
                    <a:pt x="86686" y="58516"/>
                    <a:pt x="84340" y="61391"/>
                    <a:pt x="84340" y="61391"/>
                  </a:cubicBezTo>
                  <a:cubicBezTo>
                    <a:pt x="84340" y="61391"/>
                    <a:pt x="79413" y="61669"/>
                    <a:pt x="80000" y="65471"/>
                  </a:cubicBezTo>
                  <a:cubicBezTo>
                    <a:pt x="77419" y="65842"/>
                    <a:pt x="76832" y="67789"/>
                    <a:pt x="76832" y="67789"/>
                  </a:cubicBezTo>
                  <a:cubicBezTo>
                    <a:pt x="76832" y="67789"/>
                    <a:pt x="71319" y="67697"/>
                    <a:pt x="71085" y="72519"/>
                  </a:cubicBezTo>
                  <a:cubicBezTo>
                    <a:pt x="70850" y="77248"/>
                    <a:pt x="75659" y="81421"/>
                    <a:pt x="81173" y="78361"/>
                  </a:cubicBezTo>
                  <a:cubicBezTo>
                    <a:pt x="81173" y="78361"/>
                    <a:pt x="82463" y="80772"/>
                    <a:pt x="84222" y="80958"/>
                  </a:cubicBezTo>
                  <a:cubicBezTo>
                    <a:pt x="84222" y="80958"/>
                    <a:pt x="84340" y="85687"/>
                    <a:pt x="80234" y="88098"/>
                  </a:cubicBezTo>
                  <a:cubicBezTo>
                    <a:pt x="76246" y="90510"/>
                    <a:pt x="68621" y="92828"/>
                    <a:pt x="68621" y="92828"/>
                  </a:cubicBezTo>
                  <a:cubicBezTo>
                    <a:pt x="68621" y="92828"/>
                    <a:pt x="66862" y="82534"/>
                    <a:pt x="64164" y="75486"/>
                  </a:cubicBezTo>
                  <a:cubicBezTo>
                    <a:pt x="61583" y="68438"/>
                    <a:pt x="62404" y="59721"/>
                    <a:pt x="62404" y="59721"/>
                  </a:cubicBezTo>
                  <a:cubicBezTo>
                    <a:pt x="62404" y="59721"/>
                    <a:pt x="65571" y="59907"/>
                    <a:pt x="68152" y="58516"/>
                  </a:cubicBezTo>
                  <a:cubicBezTo>
                    <a:pt x="70615" y="57032"/>
                    <a:pt x="80821" y="65285"/>
                    <a:pt x="89149" y="52117"/>
                  </a:cubicBezTo>
                  <a:cubicBezTo>
                    <a:pt x="89149" y="52117"/>
                    <a:pt x="104868" y="55548"/>
                    <a:pt x="112492" y="44327"/>
                  </a:cubicBezTo>
                  <a:cubicBezTo>
                    <a:pt x="120000" y="33106"/>
                    <a:pt x="103460" y="25687"/>
                    <a:pt x="97947" y="26893"/>
                  </a:cubicBezTo>
                  <a:cubicBezTo>
                    <a:pt x="97947" y="26893"/>
                    <a:pt x="96070" y="16321"/>
                    <a:pt x="81173" y="18639"/>
                  </a:cubicBezTo>
                  <a:cubicBezTo>
                    <a:pt x="81173" y="18639"/>
                    <a:pt x="79882" y="12426"/>
                    <a:pt x="72023" y="12797"/>
                  </a:cubicBezTo>
                  <a:cubicBezTo>
                    <a:pt x="72023" y="12797"/>
                    <a:pt x="70146" y="741"/>
                    <a:pt x="55718" y="185"/>
                  </a:cubicBezTo>
                  <a:cubicBezTo>
                    <a:pt x="44340" y="0"/>
                    <a:pt x="39765" y="8253"/>
                    <a:pt x="39765" y="8253"/>
                  </a:cubicBezTo>
                  <a:cubicBezTo>
                    <a:pt x="39765" y="8253"/>
                    <a:pt x="28387" y="7047"/>
                    <a:pt x="28269" y="18547"/>
                  </a:cubicBezTo>
                  <a:cubicBezTo>
                    <a:pt x="28269" y="18547"/>
                    <a:pt x="21348" y="19752"/>
                    <a:pt x="18885" y="23740"/>
                  </a:cubicBezTo>
                  <a:cubicBezTo>
                    <a:pt x="16539" y="25038"/>
                    <a:pt x="5043" y="24204"/>
                    <a:pt x="7155" y="34312"/>
                  </a:cubicBezTo>
                  <a:cubicBezTo>
                    <a:pt x="7155" y="34312"/>
                    <a:pt x="0" y="44327"/>
                    <a:pt x="10322" y="51561"/>
                  </a:cubicBezTo>
                  <a:cubicBezTo>
                    <a:pt x="18533" y="56383"/>
                    <a:pt x="30146" y="51746"/>
                    <a:pt x="30146" y="51746"/>
                  </a:cubicBezTo>
                  <a:cubicBezTo>
                    <a:pt x="30146" y="51746"/>
                    <a:pt x="34838" y="57681"/>
                    <a:pt x="43167" y="59165"/>
                  </a:cubicBezTo>
                  <a:cubicBezTo>
                    <a:pt x="43167" y="59165"/>
                    <a:pt x="49501" y="70942"/>
                    <a:pt x="54897" y="77897"/>
                  </a:cubicBezTo>
                  <a:cubicBezTo>
                    <a:pt x="56304" y="79289"/>
                    <a:pt x="61348" y="89119"/>
                    <a:pt x="59237" y="101545"/>
                  </a:cubicBezTo>
                  <a:cubicBezTo>
                    <a:pt x="57126" y="112766"/>
                    <a:pt x="50791" y="118794"/>
                    <a:pt x="49618" y="119814"/>
                  </a:cubicBezTo>
                  <a:cubicBezTo>
                    <a:pt x="81876" y="119814"/>
                    <a:pt x="81876" y="119814"/>
                    <a:pt x="81876" y="119814"/>
                  </a:cubicBezTo>
                  <a:cubicBezTo>
                    <a:pt x="79765" y="119814"/>
                    <a:pt x="74486" y="119536"/>
                    <a:pt x="72375" y="117959"/>
                  </a:cubicBezTo>
                  <a:cubicBezTo>
                    <a:pt x="69560" y="115919"/>
                    <a:pt x="70850" y="113693"/>
                    <a:pt x="70029" y="108593"/>
                  </a:cubicBezTo>
                  <a:cubicBezTo>
                    <a:pt x="69325" y="103585"/>
                    <a:pt x="69560" y="96074"/>
                    <a:pt x="69560" y="96074"/>
                  </a:cubicBezTo>
                  <a:cubicBezTo>
                    <a:pt x="69560" y="96074"/>
                    <a:pt x="88211" y="87449"/>
                    <a:pt x="90791" y="82071"/>
                  </a:cubicBezTo>
                  <a:cubicBezTo>
                    <a:pt x="92785" y="82627"/>
                    <a:pt x="105102" y="81978"/>
                    <a:pt x="104985" y="78732"/>
                  </a:cubicBezTo>
                  <a:cubicBezTo>
                    <a:pt x="107214" y="79567"/>
                    <a:pt x="114838" y="77712"/>
                    <a:pt x="113900" y="72797"/>
                  </a:cubicBezTo>
                  <a:cubicBezTo>
                    <a:pt x="112844" y="68809"/>
                    <a:pt x="107800" y="68438"/>
                    <a:pt x="107800" y="68438"/>
                  </a:cubicBezTo>
                  <a:close/>
                  <a:moveTo>
                    <a:pt x="49149" y="61020"/>
                  </a:moveTo>
                  <a:cubicBezTo>
                    <a:pt x="56656" y="60927"/>
                    <a:pt x="56656" y="60927"/>
                    <a:pt x="56656" y="60927"/>
                  </a:cubicBezTo>
                  <a:cubicBezTo>
                    <a:pt x="56070" y="65100"/>
                    <a:pt x="57126" y="72519"/>
                    <a:pt x="57126" y="72519"/>
                  </a:cubicBezTo>
                  <a:cubicBezTo>
                    <a:pt x="51378" y="67418"/>
                    <a:pt x="49149" y="61020"/>
                    <a:pt x="49149" y="61020"/>
                  </a:cubicBezTo>
                  <a:close/>
                  <a:moveTo>
                    <a:pt x="85278" y="85131"/>
                  </a:moveTo>
                  <a:cubicBezTo>
                    <a:pt x="85278" y="85131"/>
                    <a:pt x="86568" y="83276"/>
                    <a:pt x="86217" y="81607"/>
                  </a:cubicBezTo>
                  <a:cubicBezTo>
                    <a:pt x="86217" y="81607"/>
                    <a:pt x="88093" y="81700"/>
                    <a:pt x="89032" y="81792"/>
                  </a:cubicBezTo>
                  <a:cubicBezTo>
                    <a:pt x="89032" y="81792"/>
                    <a:pt x="87272" y="83740"/>
                    <a:pt x="85278" y="85131"/>
                  </a:cubicBezTo>
                  <a:close/>
                </a:path>
              </a:pathLst>
            </a:custGeom>
            <a:solidFill>
              <a:srgbClr val="5BA94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ïSľîḓè"/>
            <p:cNvSpPr txBox="1"/>
            <p:nvPr/>
          </p:nvSpPr>
          <p:spPr>
            <a:xfrm>
              <a:off x="1624029" y="2144830"/>
              <a:ext cx="1089057" cy="324483"/>
            </a:xfrm>
            <a:prstGeom prst="rect">
              <a:avLst/>
            </a:prstGeom>
            <a:noFill/>
          </p:spPr>
          <p:txBody>
            <a:bodyPr wrap="none" rtlCol="0" anchor="ctr">
              <a:normAutofit fontScale="92500" lnSpcReduction="20000"/>
            </a:bodyPr>
            <a:lstStyle>
              <a:defPPr>
                <a:defRPr lang="zh-CN"/>
              </a:defPPr>
              <a:lvl1pPr>
                <a:defRPr sz="1400" b="1">
                  <a:solidFill>
                    <a:schemeClr val="accent1"/>
                  </a:solidFill>
                </a:defRPr>
              </a:lvl1pPr>
            </a:lstStyle>
            <a:p>
              <a:r>
                <a:rPr lang="zh-CN" altLang="en-US" sz="1800" dirty="0" smtClean="0">
                  <a:solidFill>
                    <a:schemeClr val="bg1"/>
                  </a:solidFill>
                  <a:cs typeface="+mn-ea"/>
                  <a:sym typeface="+mn-lt"/>
                </a:rPr>
                <a:t>输入</a:t>
              </a:r>
              <a:r>
                <a:rPr lang="zh-CN" altLang="en-US" sz="1800" dirty="0">
                  <a:solidFill>
                    <a:schemeClr val="bg1"/>
                  </a:solidFill>
                  <a:cs typeface="+mn-ea"/>
                  <a:sym typeface="+mn-lt"/>
                </a:rPr>
                <a:t>标题</a:t>
              </a:r>
              <a:endParaRPr lang="zh-CN" altLang="en-US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585464" y="1059582"/>
            <a:ext cx="1973072" cy="2494981"/>
            <a:chOff x="3585464" y="1059582"/>
            <a:chExt cx="1973072" cy="2494981"/>
          </a:xfrm>
        </p:grpSpPr>
        <p:sp>
          <p:nvSpPr>
            <p:cNvPr id="6" name="íslidé"/>
            <p:cNvSpPr/>
            <p:nvPr/>
          </p:nvSpPr>
          <p:spPr>
            <a:xfrm>
              <a:off x="3585464" y="1059582"/>
              <a:ext cx="1973072" cy="249498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2815" y="119814"/>
                  </a:moveTo>
                  <a:cubicBezTo>
                    <a:pt x="81876" y="119814"/>
                    <a:pt x="81876" y="119814"/>
                    <a:pt x="81876" y="119814"/>
                  </a:cubicBezTo>
                  <a:cubicBezTo>
                    <a:pt x="82463" y="119814"/>
                    <a:pt x="82815" y="119814"/>
                    <a:pt x="82815" y="119814"/>
                  </a:cubicBezTo>
                  <a:close/>
                  <a:moveTo>
                    <a:pt x="49501" y="120000"/>
                  </a:moveTo>
                  <a:cubicBezTo>
                    <a:pt x="49501" y="120000"/>
                    <a:pt x="49501" y="119907"/>
                    <a:pt x="49618" y="119814"/>
                  </a:cubicBezTo>
                  <a:cubicBezTo>
                    <a:pt x="49501" y="119814"/>
                    <a:pt x="49501" y="119814"/>
                    <a:pt x="49501" y="119814"/>
                  </a:cubicBezTo>
                  <a:lnTo>
                    <a:pt x="49501" y="120000"/>
                  </a:lnTo>
                  <a:close/>
                  <a:moveTo>
                    <a:pt x="107800" y="68438"/>
                  </a:moveTo>
                  <a:cubicBezTo>
                    <a:pt x="107800" y="68438"/>
                    <a:pt x="106041" y="64080"/>
                    <a:pt x="101583" y="65564"/>
                  </a:cubicBezTo>
                  <a:cubicBezTo>
                    <a:pt x="101231" y="63060"/>
                    <a:pt x="97126" y="63338"/>
                    <a:pt x="97126" y="63338"/>
                  </a:cubicBezTo>
                  <a:cubicBezTo>
                    <a:pt x="97126" y="63338"/>
                    <a:pt x="96774" y="57774"/>
                    <a:pt x="91730" y="58145"/>
                  </a:cubicBezTo>
                  <a:cubicBezTo>
                    <a:pt x="86686" y="58516"/>
                    <a:pt x="84340" y="61391"/>
                    <a:pt x="84340" y="61391"/>
                  </a:cubicBezTo>
                  <a:cubicBezTo>
                    <a:pt x="84340" y="61391"/>
                    <a:pt x="79413" y="61669"/>
                    <a:pt x="80000" y="65471"/>
                  </a:cubicBezTo>
                  <a:cubicBezTo>
                    <a:pt x="77419" y="65842"/>
                    <a:pt x="76832" y="67789"/>
                    <a:pt x="76832" y="67789"/>
                  </a:cubicBezTo>
                  <a:cubicBezTo>
                    <a:pt x="76832" y="67789"/>
                    <a:pt x="71319" y="67697"/>
                    <a:pt x="71085" y="72519"/>
                  </a:cubicBezTo>
                  <a:cubicBezTo>
                    <a:pt x="70850" y="77248"/>
                    <a:pt x="75659" y="81421"/>
                    <a:pt x="81173" y="78361"/>
                  </a:cubicBezTo>
                  <a:cubicBezTo>
                    <a:pt x="81173" y="78361"/>
                    <a:pt x="82463" y="80772"/>
                    <a:pt x="84222" y="80958"/>
                  </a:cubicBezTo>
                  <a:cubicBezTo>
                    <a:pt x="84222" y="80958"/>
                    <a:pt x="84340" y="85687"/>
                    <a:pt x="80234" y="88098"/>
                  </a:cubicBezTo>
                  <a:cubicBezTo>
                    <a:pt x="76246" y="90510"/>
                    <a:pt x="68621" y="92828"/>
                    <a:pt x="68621" y="92828"/>
                  </a:cubicBezTo>
                  <a:cubicBezTo>
                    <a:pt x="68621" y="92828"/>
                    <a:pt x="66862" y="82534"/>
                    <a:pt x="64164" y="75486"/>
                  </a:cubicBezTo>
                  <a:cubicBezTo>
                    <a:pt x="61583" y="68438"/>
                    <a:pt x="62404" y="59721"/>
                    <a:pt x="62404" y="59721"/>
                  </a:cubicBezTo>
                  <a:cubicBezTo>
                    <a:pt x="62404" y="59721"/>
                    <a:pt x="65571" y="59907"/>
                    <a:pt x="68152" y="58516"/>
                  </a:cubicBezTo>
                  <a:cubicBezTo>
                    <a:pt x="70615" y="57032"/>
                    <a:pt x="80821" y="65285"/>
                    <a:pt x="89149" y="52117"/>
                  </a:cubicBezTo>
                  <a:cubicBezTo>
                    <a:pt x="89149" y="52117"/>
                    <a:pt x="104868" y="55548"/>
                    <a:pt x="112492" y="44327"/>
                  </a:cubicBezTo>
                  <a:cubicBezTo>
                    <a:pt x="120000" y="33106"/>
                    <a:pt x="103460" y="25687"/>
                    <a:pt x="97947" y="26893"/>
                  </a:cubicBezTo>
                  <a:cubicBezTo>
                    <a:pt x="97947" y="26893"/>
                    <a:pt x="96070" y="16321"/>
                    <a:pt x="81173" y="18639"/>
                  </a:cubicBezTo>
                  <a:cubicBezTo>
                    <a:pt x="81173" y="18639"/>
                    <a:pt x="79882" y="12426"/>
                    <a:pt x="72023" y="12797"/>
                  </a:cubicBezTo>
                  <a:cubicBezTo>
                    <a:pt x="72023" y="12797"/>
                    <a:pt x="70146" y="741"/>
                    <a:pt x="55718" y="185"/>
                  </a:cubicBezTo>
                  <a:cubicBezTo>
                    <a:pt x="44340" y="0"/>
                    <a:pt x="39765" y="8253"/>
                    <a:pt x="39765" y="8253"/>
                  </a:cubicBezTo>
                  <a:cubicBezTo>
                    <a:pt x="39765" y="8253"/>
                    <a:pt x="28387" y="7047"/>
                    <a:pt x="28269" y="18547"/>
                  </a:cubicBezTo>
                  <a:cubicBezTo>
                    <a:pt x="28269" y="18547"/>
                    <a:pt x="21348" y="19752"/>
                    <a:pt x="18885" y="23740"/>
                  </a:cubicBezTo>
                  <a:cubicBezTo>
                    <a:pt x="16539" y="25038"/>
                    <a:pt x="5043" y="24204"/>
                    <a:pt x="7155" y="34312"/>
                  </a:cubicBezTo>
                  <a:cubicBezTo>
                    <a:pt x="7155" y="34312"/>
                    <a:pt x="0" y="44327"/>
                    <a:pt x="10322" y="51561"/>
                  </a:cubicBezTo>
                  <a:cubicBezTo>
                    <a:pt x="18533" y="56383"/>
                    <a:pt x="30146" y="51746"/>
                    <a:pt x="30146" y="51746"/>
                  </a:cubicBezTo>
                  <a:cubicBezTo>
                    <a:pt x="30146" y="51746"/>
                    <a:pt x="34838" y="57681"/>
                    <a:pt x="43167" y="59165"/>
                  </a:cubicBezTo>
                  <a:cubicBezTo>
                    <a:pt x="43167" y="59165"/>
                    <a:pt x="49501" y="70942"/>
                    <a:pt x="54897" y="77897"/>
                  </a:cubicBezTo>
                  <a:cubicBezTo>
                    <a:pt x="56304" y="79289"/>
                    <a:pt x="61348" y="89119"/>
                    <a:pt x="59237" y="101545"/>
                  </a:cubicBezTo>
                  <a:cubicBezTo>
                    <a:pt x="57126" y="112766"/>
                    <a:pt x="50791" y="118794"/>
                    <a:pt x="49618" y="119814"/>
                  </a:cubicBezTo>
                  <a:cubicBezTo>
                    <a:pt x="81876" y="119814"/>
                    <a:pt x="81876" y="119814"/>
                    <a:pt x="81876" y="119814"/>
                  </a:cubicBezTo>
                  <a:cubicBezTo>
                    <a:pt x="79765" y="119814"/>
                    <a:pt x="74486" y="119536"/>
                    <a:pt x="72375" y="117959"/>
                  </a:cubicBezTo>
                  <a:cubicBezTo>
                    <a:pt x="69560" y="115919"/>
                    <a:pt x="70850" y="113693"/>
                    <a:pt x="70029" y="108593"/>
                  </a:cubicBezTo>
                  <a:cubicBezTo>
                    <a:pt x="69325" y="103585"/>
                    <a:pt x="69560" y="96074"/>
                    <a:pt x="69560" y="96074"/>
                  </a:cubicBezTo>
                  <a:cubicBezTo>
                    <a:pt x="69560" y="96074"/>
                    <a:pt x="88211" y="87449"/>
                    <a:pt x="90791" y="82071"/>
                  </a:cubicBezTo>
                  <a:cubicBezTo>
                    <a:pt x="92785" y="82627"/>
                    <a:pt x="105102" y="81978"/>
                    <a:pt x="104985" y="78732"/>
                  </a:cubicBezTo>
                  <a:cubicBezTo>
                    <a:pt x="107214" y="79567"/>
                    <a:pt x="114838" y="77712"/>
                    <a:pt x="113900" y="72797"/>
                  </a:cubicBezTo>
                  <a:cubicBezTo>
                    <a:pt x="112844" y="68809"/>
                    <a:pt x="107800" y="68438"/>
                    <a:pt x="107800" y="68438"/>
                  </a:cubicBezTo>
                  <a:close/>
                  <a:moveTo>
                    <a:pt x="49149" y="61020"/>
                  </a:moveTo>
                  <a:cubicBezTo>
                    <a:pt x="56656" y="60927"/>
                    <a:pt x="56656" y="60927"/>
                    <a:pt x="56656" y="60927"/>
                  </a:cubicBezTo>
                  <a:cubicBezTo>
                    <a:pt x="56070" y="65100"/>
                    <a:pt x="57126" y="72519"/>
                    <a:pt x="57126" y="72519"/>
                  </a:cubicBezTo>
                  <a:cubicBezTo>
                    <a:pt x="51378" y="67418"/>
                    <a:pt x="49149" y="61020"/>
                    <a:pt x="49149" y="61020"/>
                  </a:cubicBezTo>
                  <a:close/>
                  <a:moveTo>
                    <a:pt x="85278" y="85131"/>
                  </a:moveTo>
                  <a:cubicBezTo>
                    <a:pt x="85278" y="85131"/>
                    <a:pt x="86568" y="83276"/>
                    <a:pt x="86217" y="81607"/>
                  </a:cubicBezTo>
                  <a:cubicBezTo>
                    <a:pt x="86217" y="81607"/>
                    <a:pt x="88093" y="81700"/>
                    <a:pt x="89032" y="81792"/>
                  </a:cubicBezTo>
                  <a:cubicBezTo>
                    <a:pt x="89032" y="81792"/>
                    <a:pt x="87272" y="83740"/>
                    <a:pt x="85278" y="85131"/>
                  </a:cubicBezTo>
                  <a:close/>
                </a:path>
              </a:pathLst>
            </a:custGeom>
            <a:solidFill>
              <a:srgbClr val="27827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2" name="ïSľîḓè"/>
            <p:cNvSpPr txBox="1"/>
            <p:nvPr/>
          </p:nvSpPr>
          <p:spPr>
            <a:xfrm>
              <a:off x="4018156" y="1722668"/>
              <a:ext cx="1089057" cy="324483"/>
            </a:xfrm>
            <a:prstGeom prst="rect">
              <a:avLst/>
            </a:prstGeom>
            <a:noFill/>
          </p:spPr>
          <p:txBody>
            <a:bodyPr wrap="none" rtlCol="0" anchor="ctr">
              <a:normAutofit fontScale="92500" lnSpcReduction="20000"/>
            </a:bodyPr>
            <a:lstStyle>
              <a:defPPr>
                <a:defRPr lang="zh-CN"/>
              </a:defPPr>
              <a:lvl1pPr>
                <a:defRPr sz="1400" b="1">
                  <a:solidFill>
                    <a:schemeClr val="accent1"/>
                  </a:solidFill>
                </a:defRPr>
              </a:lvl1pPr>
            </a:lstStyle>
            <a:p>
              <a:r>
                <a:rPr lang="zh-CN" altLang="en-US" sz="1800" dirty="0" smtClean="0">
                  <a:solidFill>
                    <a:schemeClr val="bg1"/>
                  </a:solidFill>
                  <a:cs typeface="+mn-ea"/>
                  <a:sym typeface="+mn-lt"/>
                </a:rPr>
                <a:t>输入</a:t>
              </a:r>
              <a:r>
                <a:rPr lang="zh-CN" altLang="en-US" sz="1800" dirty="0">
                  <a:solidFill>
                    <a:schemeClr val="bg1"/>
                  </a:solidFill>
                  <a:cs typeface="+mn-ea"/>
                  <a:sym typeface="+mn-lt"/>
                </a:rPr>
                <a:t>标题</a:t>
              </a:r>
              <a:endParaRPr lang="zh-CN" altLang="en-US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407067" y="1733458"/>
            <a:ext cx="1440160" cy="1821105"/>
            <a:chOff x="6407067" y="1733458"/>
            <a:chExt cx="1440160" cy="1821105"/>
          </a:xfrm>
        </p:grpSpPr>
        <p:sp>
          <p:nvSpPr>
            <p:cNvPr id="12" name="ï$ľîḑè"/>
            <p:cNvSpPr txBox="1"/>
            <p:nvPr/>
          </p:nvSpPr>
          <p:spPr>
            <a:xfrm>
              <a:off x="6893554" y="2534032"/>
              <a:ext cx="953673" cy="283081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prstTxWarp prst="textPlain">
                <a:avLst/>
              </a:prstTxWarp>
              <a:normAutofit fontScale="25000" lnSpcReduction="20000"/>
            </a:bodyPr>
            <a:lstStyle/>
            <a:p>
              <a:r>
                <a:rPr lang="en-US" altLang="zh-CN" sz="5400" dirty="0" smtClean="0">
                  <a:solidFill>
                    <a:schemeClr val="bg1"/>
                  </a:solidFill>
                  <a:cs typeface="+mn-ea"/>
                  <a:sym typeface="+mn-lt"/>
                </a:rPr>
                <a:t>666,666K</a:t>
              </a:r>
              <a:endParaRPr lang="en-US" sz="5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1" name="íslidé"/>
            <p:cNvSpPr/>
            <p:nvPr/>
          </p:nvSpPr>
          <p:spPr>
            <a:xfrm>
              <a:off x="6407067" y="1733458"/>
              <a:ext cx="1440160" cy="182110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2815" y="119814"/>
                  </a:moveTo>
                  <a:cubicBezTo>
                    <a:pt x="81876" y="119814"/>
                    <a:pt x="81876" y="119814"/>
                    <a:pt x="81876" y="119814"/>
                  </a:cubicBezTo>
                  <a:cubicBezTo>
                    <a:pt x="82463" y="119814"/>
                    <a:pt x="82815" y="119814"/>
                    <a:pt x="82815" y="119814"/>
                  </a:cubicBezTo>
                  <a:close/>
                  <a:moveTo>
                    <a:pt x="49501" y="120000"/>
                  </a:moveTo>
                  <a:cubicBezTo>
                    <a:pt x="49501" y="120000"/>
                    <a:pt x="49501" y="119907"/>
                    <a:pt x="49618" y="119814"/>
                  </a:cubicBezTo>
                  <a:cubicBezTo>
                    <a:pt x="49501" y="119814"/>
                    <a:pt x="49501" y="119814"/>
                    <a:pt x="49501" y="119814"/>
                  </a:cubicBezTo>
                  <a:lnTo>
                    <a:pt x="49501" y="120000"/>
                  </a:lnTo>
                  <a:close/>
                  <a:moveTo>
                    <a:pt x="107800" y="68438"/>
                  </a:moveTo>
                  <a:cubicBezTo>
                    <a:pt x="107800" y="68438"/>
                    <a:pt x="106041" y="64080"/>
                    <a:pt x="101583" y="65564"/>
                  </a:cubicBezTo>
                  <a:cubicBezTo>
                    <a:pt x="101231" y="63060"/>
                    <a:pt x="97126" y="63338"/>
                    <a:pt x="97126" y="63338"/>
                  </a:cubicBezTo>
                  <a:cubicBezTo>
                    <a:pt x="97126" y="63338"/>
                    <a:pt x="96774" y="57774"/>
                    <a:pt x="91730" y="58145"/>
                  </a:cubicBezTo>
                  <a:cubicBezTo>
                    <a:pt x="86686" y="58516"/>
                    <a:pt x="84340" y="61391"/>
                    <a:pt x="84340" y="61391"/>
                  </a:cubicBezTo>
                  <a:cubicBezTo>
                    <a:pt x="84340" y="61391"/>
                    <a:pt x="79413" y="61669"/>
                    <a:pt x="80000" y="65471"/>
                  </a:cubicBezTo>
                  <a:cubicBezTo>
                    <a:pt x="77419" y="65842"/>
                    <a:pt x="76832" y="67789"/>
                    <a:pt x="76832" y="67789"/>
                  </a:cubicBezTo>
                  <a:cubicBezTo>
                    <a:pt x="76832" y="67789"/>
                    <a:pt x="71319" y="67697"/>
                    <a:pt x="71085" y="72519"/>
                  </a:cubicBezTo>
                  <a:cubicBezTo>
                    <a:pt x="70850" y="77248"/>
                    <a:pt x="75659" y="81421"/>
                    <a:pt x="81173" y="78361"/>
                  </a:cubicBezTo>
                  <a:cubicBezTo>
                    <a:pt x="81173" y="78361"/>
                    <a:pt x="82463" y="80772"/>
                    <a:pt x="84222" y="80958"/>
                  </a:cubicBezTo>
                  <a:cubicBezTo>
                    <a:pt x="84222" y="80958"/>
                    <a:pt x="84340" y="85687"/>
                    <a:pt x="80234" y="88098"/>
                  </a:cubicBezTo>
                  <a:cubicBezTo>
                    <a:pt x="76246" y="90510"/>
                    <a:pt x="68621" y="92828"/>
                    <a:pt x="68621" y="92828"/>
                  </a:cubicBezTo>
                  <a:cubicBezTo>
                    <a:pt x="68621" y="92828"/>
                    <a:pt x="66862" y="82534"/>
                    <a:pt x="64164" y="75486"/>
                  </a:cubicBezTo>
                  <a:cubicBezTo>
                    <a:pt x="61583" y="68438"/>
                    <a:pt x="62404" y="59721"/>
                    <a:pt x="62404" y="59721"/>
                  </a:cubicBezTo>
                  <a:cubicBezTo>
                    <a:pt x="62404" y="59721"/>
                    <a:pt x="65571" y="59907"/>
                    <a:pt x="68152" y="58516"/>
                  </a:cubicBezTo>
                  <a:cubicBezTo>
                    <a:pt x="70615" y="57032"/>
                    <a:pt x="80821" y="65285"/>
                    <a:pt x="89149" y="52117"/>
                  </a:cubicBezTo>
                  <a:cubicBezTo>
                    <a:pt x="89149" y="52117"/>
                    <a:pt x="104868" y="55548"/>
                    <a:pt x="112492" y="44327"/>
                  </a:cubicBezTo>
                  <a:cubicBezTo>
                    <a:pt x="120000" y="33106"/>
                    <a:pt x="103460" y="25687"/>
                    <a:pt x="97947" y="26893"/>
                  </a:cubicBezTo>
                  <a:cubicBezTo>
                    <a:pt x="97947" y="26893"/>
                    <a:pt x="96070" y="16321"/>
                    <a:pt x="81173" y="18639"/>
                  </a:cubicBezTo>
                  <a:cubicBezTo>
                    <a:pt x="81173" y="18639"/>
                    <a:pt x="79882" y="12426"/>
                    <a:pt x="72023" y="12797"/>
                  </a:cubicBezTo>
                  <a:cubicBezTo>
                    <a:pt x="72023" y="12797"/>
                    <a:pt x="70146" y="741"/>
                    <a:pt x="55718" y="185"/>
                  </a:cubicBezTo>
                  <a:cubicBezTo>
                    <a:pt x="44340" y="0"/>
                    <a:pt x="39765" y="8253"/>
                    <a:pt x="39765" y="8253"/>
                  </a:cubicBezTo>
                  <a:cubicBezTo>
                    <a:pt x="39765" y="8253"/>
                    <a:pt x="28387" y="7047"/>
                    <a:pt x="28269" y="18547"/>
                  </a:cubicBezTo>
                  <a:cubicBezTo>
                    <a:pt x="28269" y="18547"/>
                    <a:pt x="21348" y="19752"/>
                    <a:pt x="18885" y="23740"/>
                  </a:cubicBezTo>
                  <a:cubicBezTo>
                    <a:pt x="16539" y="25038"/>
                    <a:pt x="5043" y="24204"/>
                    <a:pt x="7155" y="34312"/>
                  </a:cubicBezTo>
                  <a:cubicBezTo>
                    <a:pt x="7155" y="34312"/>
                    <a:pt x="0" y="44327"/>
                    <a:pt x="10322" y="51561"/>
                  </a:cubicBezTo>
                  <a:cubicBezTo>
                    <a:pt x="18533" y="56383"/>
                    <a:pt x="30146" y="51746"/>
                    <a:pt x="30146" y="51746"/>
                  </a:cubicBezTo>
                  <a:cubicBezTo>
                    <a:pt x="30146" y="51746"/>
                    <a:pt x="34838" y="57681"/>
                    <a:pt x="43167" y="59165"/>
                  </a:cubicBezTo>
                  <a:cubicBezTo>
                    <a:pt x="43167" y="59165"/>
                    <a:pt x="49501" y="70942"/>
                    <a:pt x="54897" y="77897"/>
                  </a:cubicBezTo>
                  <a:cubicBezTo>
                    <a:pt x="56304" y="79289"/>
                    <a:pt x="61348" y="89119"/>
                    <a:pt x="59237" y="101545"/>
                  </a:cubicBezTo>
                  <a:cubicBezTo>
                    <a:pt x="57126" y="112766"/>
                    <a:pt x="50791" y="118794"/>
                    <a:pt x="49618" y="119814"/>
                  </a:cubicBezTo>
                  <a:cubicBezTo>
                    <a:pt x="81876" y="119814"/>
                    <a:pt x="81876" y="119814"/>
                    <a:pt x="81876" y="119814"/>
                  </a:cubicBezTo>
                  <a:cubicBezTo>
                    <a:pt x="79765" y="119814"/>
                    <a:pt x="74486" y="119536"/>
                    <a:pt x="72375" y="117959"/>
                  </a:cubicBezTo>
                  <a:cubicBezTo>
                    <a:pt x="69560" y="115919"/>
                    <a:pt x="70850" y="113693"/>
                    <a:pt x="70029" y="108593"/>
                  </a:cubicBezTo>
                  <a:cubicBezTo>
                    <a:pt x="69325" y="103585"/>
                    <a:pt x="69560" y="96074"/>
                    <a:pt x="69560" y="96074"/>
                  </a:cubicBezTo>
                  <a:cubicBezTo>
                    <a:pt x="69560" y="96074"/>
                    <a:pt x="88211" y="87449"/>
                    <a:pt x="90791" y="82071"/>
                  </a:cubicBezTo>
                  <a:cubicBezTo>
                    <a:pt x="92785" y="82627"/>
                    <a:pt x="105102" y="81978"/>
                    <a:pt x="104985" y="78732"/>
                  </a:cubicBezTo>
                  <a:cubicBezTo>
                    <a:pt x="107214" y="79567"/>
                    <a:pt x="114838" y="77712"/>
                    <a:pt x="113900" y="72797"/>
                  </a:cubicBezTo>
                  <a:cubicBezTo>
                    <a:pt x="112844" y="68809"/>
                    <a:pt x="107800" y="68438"/>
                    <a:pt x="107800" y="68438"/>
                  </a:cubicBezTo>
                  <a:close/>
                  <a:moveTo>
                    <a:pt x="49149" y="61020"/>
                  </a:moveTo>
                  <a:cubicBezTo>
                    <a:pt x="56656" y="60927"/>
                    <a:pt x="56656" y="60927"/>
                    <a:pt x="56656" y="60927"/>
                  </a:cubicBezTo>
                  <a:cubicBezTo>
                    <a:pt x="56070" y="65100"/>
                    <a:pt x="57126" y="72519"/>
                    <a:pt x="57126" y="72519"/>
                  </a:cubicBezTo>
                  <a:cubicBezTo>
                    <a:pt x="51378" y="67418"/>
                    <a:pt x="49149" y="61020"/>
                    <a:pt x="49149" y="61020"/>
                  </a:cubicBezTo>
                  <a:close/>
                  <a:moveTo>
                    <a:pt x="85278" y="85131"/>
                  </a:moveTo>
                  <a:cubicBezTo>
                    <a:pt x="85278" y="85131"/>
                    <a:pt x="86568" y="83276"/>
                    <a:pt x="86217" y="81607"/>
                  </a:cubicBezTo>
                  <a:cubicBezTo>
                    <a:pt x="86217" y="81607"/>
                    <a:pt x="88093" y="81700"/>
                    <a:pt x="89032" y="81792"/>
                  </a:cubicBezTo>
                  <a:cubicBezTo>
                    <a:pt x="89032" y="81792"/>
                    <a:pt x="87272" y="83740"/>
                    <a:pt x="85278" y="85131"/>
                  </a:cubicBezTo>
                  <a:close/>
                </a:path>
              </a:pathLst>
            </a:custGeom>
            <a:solidFill>
              <a:srgbClr val="5BA94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3" name="ïSľîḓè"/>
            <p:cNvSpPr txBox="1"/>
            <p:nvPr/>
          </p:nvSpPr>
          <p:spPr>
            <a:xfrm>
              <a:off x="6582618" y="2144829"/>
              <a:ext cx="1089057" cy="324483"/>
            </a:xfrm>
            <a:prstGeom prst="rect">
              <a:avLst/>
            </a:prstGeom>
            <a:noFill/>
          </p:spPr>
          <p:txBody>
            <a:bodyPr wrap="none" rtlCol="0" anchor="ctr">
              <a:normAutofit fontScale="92500" lnSpcReduction="20000"/>
            </a:bodyPr>
            <a:lstStyle>
              <a:defPPr>
                <a:defRPr lang="zh-CN"/>
              </a:defPPr>
              <a:lvl1pPr>
                <a:defRPr sz="1400" b="1">
                  <a:solidFill>
                    <a:schemeClr val="accent1"/>
                  </a:solidFill>
                </a:defRPr>
              </a:lvl1pPr>
            </a:lstStyle>
            <a:p>
              <a:r>
                <a:rPr lang="zh-CN" altLang="en-US" sz="1800" dirty="0" smtClean="0">
                  <a:solidFill>
                    <a:schemeClr val="bg1"/>
                  </a:solidFill>
                  <a:cs typeface="+mn-ea"/>
                  <a:sym typeface="+mn-lt"/>
                </a:rPr>
                <a:t>输入</a:t>
              </a:r>
              <a:r>
                <a:rPr lang="zh-CN" altLang="en-US" sz="1800" dirty="0">
                  <a:solidFill>
                    <a:schemeClr val="bg1"/>
                  </a:solidFill>
                  <a:cs typeface="+mn-ea"/>
                  <a:sym typeface="+mn-lt"/>
                </a:rPr>
                <a:t>标题</a:t>
              </a:r>
              <a:endParaRPr lang="zh-CN" altLang="en-US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4" name="i$1iḍè"/>
          <p:cNvSpPr txBox="1"/>
          <p:nvPr/>
        </p:nvSpPr>
        <p:spPr>
          <a:xfrm>
            <a:off x="3707904" y="3723878"/>
            <a:ext cx="1966436" cy="934303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900" dirty="0">
                <a:cs typeface="+mn-ea"/>
                <a:sym typeface="+mn-lt"/>
              </a:rPr>
              <a:t>您的内容打在这里，或者通过复制您的文本后，在此框中选择粘贴</a:t>
            </a:r>
            <a:endParaRPr lang="en-US" altLang="zh-CN" sz="900" dirty="0">
              <a:cs typeface="+mn-ea"/>
              <a:sym typeface="+mn-lt"/>
            </a:endParaRPr>
          </a:p>
        </p:txBody>
      </p:sp>
      <p:sp>
        <p:nvSpPr>
          <p:cNvPr id="55" name="i$1iḍè"/>
          <p:cNvSpPr txBox="1"/>
          <p:nvPr/>
        </p:nvSpPr>
        <p:spPr>
          <a:xfrm>
            <a:off x="6143929" y="3723878"/>
            <a:ext cx="1966436" cy="934303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900" dirty="0">
                <a:cs typeface="+mn-ea"/>
                <a:sym typeface="+mn-lt"/>
              </a:rPr>
              <a:t>您的内容打在这里，或者通过复制您的文本后，在此框中选择粘贴</a:t>
            </a:r>
            <a:endParaRPr lang="en-US" altLang="zh-CN" sz="900" dirty="0">
              <a:cs typeface="+mn-ea"/>
              <a:sym typeface="+mn-lt"/>
            </a:endParaRPr>
          </a:p>
        </p:txBody>
      </p:sp>
      <p:sp>
        <p:nvSpPr>
          <p:cNvPr id="59" name="TextBox 48"/>
          <p:cNvSpPr txBox="1"/>
          <p:nvPr/>
        </p:nvSpPr>
        <p:spPr>
          <a:xfrm>
            <a:off x="611560" y="483518"/>
            <a:ext cx="164426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  <a:endParaRPr lang="en-GB" altLang="zh-CN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54" grpId="0"/>
      <p:bldP spid="5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ṥḷïdê"/>
          <p:cNvSpPr/>
          <p:nvPr/>
        </p:nvSpPr>
        <p:spPr>
          <a:xfrm>
            <a:off x="507852" y="1603231"/>
            <a:ext cx="3928417" cy="276871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5" name="ïşľîḍe"/>
          <p:cNvSpPr/>
          <p:nvPr/>
        </p:nvSpPr>
        <p:spPr bwMode="auto">
          <a:xfrm>
            <a:off x="507854" y="1603231"/>
            <a:ext cx="3921020" cy="1511747"/>
          </a:xfrm>
          <a:prstGeom prst="rect">
            <a:avLst/>
          </a:prstGeom>
          <a:blipFill>
            <a:blip r:embed="rId1"/>
            <a:srcRect/>
            <a:stretch>
              <a:fillRect t="-36729" b="-36117"/>
            </a:stretch>
          </a:blipFill>
          <a:ln w="9525">
            <a:noFill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6" name="işḷîḓe"/>
          <p:cNvSpPr/>
          <p:nvPr/>
        </p:nvSpPr>
        <p:spPr bwMode="auto">
          <a:xfrm>
            <a:off x="507854" y="2705351"/>
            <a:ext cx="3921019" cy="409628"/>
          </a:xfrm>
          <a:prstGeom prst="rect">
            <a:avLst/>
          </a:prstGeom>
          <a:solidFill>
            <a:schemeClr val="accent1">
              <a:alpha val="80000"/>
            </a:schemeClr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</a:rPr>
              <a:t>点击输入标题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7" name="iṥ1ïḑe"/>
          <p:cNvSpPr/>
          <p:nvPr/>
        </p:nvSpPr>
        <p:spPr>
          <a:xfrm>
            <a:off x="507852" y="3337271"/>
            <a:ext cx="3921020" cy="1394719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100" dirty="0"/>
              <a:t>您的内容打在这里，或者通过复制您的文本后，在此框中选择粘贴，并选择只保留文字 </a:t>
            </a:r>
            <a:endParaRPr lang="zh-CN" altLang="en-US" sz="1100" dirty="0"/>
          </a:p>
        </p:txBody>
      </p:sp>
      <p:sp>
        <p:nvSpPr>
          <p:cNvPr id="8" name="iṧ1îḍê"/>
          <p:cNvSpPr/>
          <p:nvPr/>
        </p:nvSpPr>
        <p:spPr>
          <a:xfrm>
            <a:off x="4737206" y="1603232"/>
            <a:ext cx="3921019" cy="276871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3" name="íśļîḓe"/>
          <p:cNvSpPr/>
          <p:nvPr/>
        </p:nvSpPr>
        <p:spPr bwMode="auto">
          <a:xfrm>
            <a:off x="4743450" y="1603231"/>
            <a:ext cx="3897548" cy="1511747"/>
          </a:xfrm>
          <a:prstGeom prst="rect">
            <a:avLst/>
          </a:prstGeom>
          <a:blipFill>
            <a:blip r:embed="rId2"/>
            <a:srcRect/>
            <a:stretch>
              <a:fillRect t="-36512" b="-35903"/>
            </a:stretch>
          </a:blipFill>
          <a:ln w="9525">
            <a:noFill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4" name="iśļiḑé"/>
          <p:cNvSpPr/>
          <p:nvPr/>
        </p:nvSpPr>
        <p:spPr bwMode="auto">
          <a:xfrm>
            <a:off x="4743450" y="2705351"/>
            <a:ext cx="3897547" cy="409627"/>
          </a:xfrm>
          <a:prstGeom prst="rect">
            <a:avLst/>
          </a:prstGeom>
          <a:solidFill>
            <a:schemeClr val="accent3">
              <a:alpha val="80000"/>
            </a:schemeClr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</a:rPr>
              <a:t>点击输入标题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0" name="îşḻiḑé"/>
          <p:cNvSpPr/>
          <p:nvPr/>
        </p:nvSpPr>
        <p:spPr>
          <a:xfrm>
            <a:off x="4719978" y="3337271"/>
            <a:ext cx="3921018" cy="1394719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100" dirty="0"/>
              <a:t>您的内容打在这里，或者通过复制您的文本后，在此框中选择粘贴，并选择只保留文字 </a:t>
            </a:r>
            <a:endParaRPr lang="zh-CN" altLang="en-US" sz="1100" dirty="0"/>
          </a:p>
        </p:txBody>
      </p:sp>
      <p:grpSp>
        <p:nvGrpSpPr>
          <p:cNvPr id="11" name="ísḷîdê"/>
          <p:cNvGrpSpPr/>
          <p:nvPr/>
        </p:nvGrpSpPr>
        <p:grpSpPr>
          <a:xfrm>
            <a:off x="6261809" y="1062015"/>
            <a:ext cx="871812" cy="1046745"/>
            <a:chOff x="1644792" y="1360943"/>
            <a:chExt cx="1162416" cy="1395660"/>
          </a:xfrm>
        </p:grpSpPr>
        <p:sp>
          <p:nvSpPr>
            <p:cNvPr id="18" name="îṡ1îďè"/>
            <p:cNvSpPr/>
            <p:nvPr/>
          </p:nvSpPr>
          <p:spPr bwMode="auto">
            <a:xfrm>
              <a:off x="1644792" y="1594187"/>
              <a:ext cx="1162416" cy="116241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dk1"/>
                </a:solidFill>
              </a:endParaRPr>
            </a:p>
          </p:txBody>
        </p:sp>
        <p:sp>
          <p:nvSpPr>
            <p:cNvPr id="19" name="îŝ1îḓè"/>
            <p:cNvSpPr txBox="1"/>
            <p:nvPr/>
          </p:nvSpPr>
          <p:spPr>
            <a:xfrm>
              <a:off x="1731000" y="1848057"/>
              <a:ext cx="990000" cy="654676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 fontScale="77500" lnSpcReduction="20000"/>
            </a:bodyPr>
            <a:lstStyle/>
            <a:p>
              <a:pPr algn="ctr"/>
              <a:r>
                <a:rPr lang="en-US" altLang="zh-CN" sz="2400" b="1" dirty="0">
                  <a:solidFill>
                    <a:schemeClr val="accent3"/>
                  </a:solidFill>
                </a:rPr>
                <a:t>26K</a:t>
              </a:r>
              <a:endParaRPr lang="en-US" altLang="zh-CN" sz="2400" b="1" dirty="0">
                <a:solidFill>
                  <a:schemeClr val="accent3"/>
                </a:solidFill>
              </a:endParaRPr>
            </a:p>
            <a:p>
              <a:pPr algn="ctr"/>
              <a:r>
                <a:rPr lang="en-US" altLang="zh-CN" sz="1600" dirty="0"/>
                <a:t>Text here</a:t>
              </a:r>
              <a:endParaRPr lang="zh-CN" altLang="en-US" sz="1600" dirty="0"/>
            </a:p>
          </p:txBody>
        </p:sp>
        <p:grpSp>
          <p:nvGrpSpPr>
            <p:cNvPr id="20" name="î$ľíḋé"/>
            <p:cNvGrpSpPr/>
            <p:nvPr/>
          </p:nvGrpSpPr>
          <p:grpSpPr>
            <a:xfrm>
              <a:off x="2011846" y="1360943"/>
              <a:ext cx="428308" cy="428310"/>
              <a:chOff x="5757706" y="903774"/>
              <a:chExt cx="675000" cy="675005"/>
            </a:xfrm>
          </p:grpSpPr>
          <p:sp>
            <p:nvSpPr>
              <p:cNvPr id="21" name="ï$ļíḍe"/>
              <p:cNvSpPr/>
              <p:nvPr/>
            </p:nvSpPr>
            <p:spPr>
              <a:xfrm>
                <a:off x="5757706" y="903774"/>
                <a:ext cx="675000" cy="675005"/>
              </a:xfrm>
              <a:prstGeom prst="ellipse">
                <a:avLst/>
              </a:prstGeom>
              <a:solidFill>
                <a:schemeClr val="accent3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2" name="îṣlîḑé"/>
              <p:cNvSpPr/>
              <p:nvPr/>
            </p:nvSpPr>
            <p:spPr bwMode="auto">
              <a:xfrm>
                <a:off x="5923113" y="1072538"/>
                <a:ext cx="344185" cy="337474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200" dirty="0"/>
              </a:p>
            </p:txBody>
          </p:sp>
        </p:grpSp>
      </p:grpSp>
      <p:grpSp>
        <p:nvGrpSpPr>
          <p:cNvPr id="12" name="iś1íḑê"/>
          <p:cNvGrpSpPr/>
          <p:nvPr/>
        </p:nvGrpSpPr>
        <p:grpSpPr>
          <a:xfrm>
            <a:off x="2032457" y="1062015"/>
            <a:ext cx="871812" cy="1046745"/>
            <a:chOff x="1644792" y="1360943"/>
            <a:chExt cx="1162416" cy="1395660"/>
          </a:xfrm>
        </p:grpSpPr>
        <p:sp>
          <p:nvSpPr>
            <p:cNvPr id="13" name="îsḻîḋé"/>
            <p:cNvSpPr/>
            <p:nvPr/>
          </p:nvSpPr>
          <p:spPr bwMode="auto">
            <a:xfrm>
              <a:off x="1644792" y="1594187"/>
              <a:ext cx="1162416" cy="116241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dk1"/>
                </a:solidFill>
              </a:endParaRPr>
            </a:p>
          </p:txBody>
        </p:sp>
        <p:sp>
          <p:nvSpPr>
            <p:cNvPr id="14" name="íS1îde"/>
            <p:cNvSpPr txBox="1"/>
            <p:nvPr/>
          </p:nvSpPr>
          <p:spPr>
            <a:xfrm>
              <a:off x="1731000" y="1848057"/>
              <a:ext cx="990000" cy="654676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 fontScale="77500" lnSpcReduction="20000"/>
            </a:bodyPr>
            <a:lstStyle/>
            <a:p>
              <a:pPr algn="ctr"/>
              <a:r>
                <a:rPr lang="en-US" altLang="zh-CN" sz="2400" b="1" dirty="0">
                  <a:solidFill>
                    <a:schemeClr val="accent1"/>
                  </a:solidFill>
                </a:rPr>
                <a:t>18K</a:t>
              </a:r>
              <a:endParaRPr lang="en-US" altLang="zh-CN" sz="2400" b="1" dirty="0">
                <a:solidFill>
                  <a:schemeClr val="accent1"/>
                </a:solidFill>
              </a:endParaRPr>
            </a:p>
            <a:p>
              <a:pPr algn="ctr"/>
              <a:r>
                <a:rPr lang="en-US" altLang="zh-CN" sz="1600" dirty="0"/>
                <a:t>Text here</a:t>
              </a:r>
              <a:endParaRPr lang="zh-CN" altLang="en-US" sz="1600" dirty="0"/>
            </a:p>
          </p:txBody>
        </p:sp>
        <p:grpSp>
          <p:nvGrpSpPr>
            <p:cNvPr id="15" name="îṩḷiḍê"/>
            <p:cNvGrpSpPr/>
            <p:nvPr/>
          </p:nvGrpSpPr>
          <p:grpSpPr>
            <a:xfrm>
              <a:off x="2011846" y="1360943"/>
              <a:ext cx="428308" cy="428310"/>
              <a:chOff x="5757706" y="903774"/>
              <a:chExt cx="675000" cy="675005"/>
            </a:xfrm>
          </p:grpSpPr>
          <p:sp>
            <p:nvSpPr>
              <p:cNvPr id="16" name="ïṣľiďe"/>
              <p:cNvSpPr/>
              <p:nvPr/>
            </p:nvSpPr>
            <p:spPr>
              <a:xfrm>
                <a:off x="5757706" y="903774"/>
                <a:ext cx="675000" cy="675005"/>
              </a:xfrm>
              <a:prstGeom prst="ellipse">
                <a:avLst/>
              </a:prstGeom>
              <a:solidFill>
                <a:schemeClr val="accent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17" name="iṣļiḋè"/>
              <p:cNvSpPr/>
              <p:nvPr/>
            </p:nvSpPr>
            <p:spPr bwMode="auto">
              <a:xfrm>
                <a:off x="5923113" y="1072538"/>
                <a:ext cx="344185" cy="337474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200" dirty="0"/>
              </a:p>
            </p:txBody>
          </p:sp>
        </p:grpSp>
      </p:grpSp>
      <p:sp>
        <p:nvSpPr>
          <p:cNvPr id="25" name="TextBox 48"/>
          <p:cNvSpPr txBox="1"/>
          <p:nvPr/>
        </p:nvSpPr>
        <p:spPr>
          <a:xfrm>
            <a:off x="611560" y="483518"/>
            <a:ext cx="164426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  <a:endParaRPr lang="en-GB" altLang="zh-CN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 animBg="1"/>
      <p:bldP spid="23" grpId="0" animBg="1"/>
      <p:bldP spid="24" grpId="0" animBg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48"/>
          <p:cNvSpPr txBox="1"/>
          <p:nvPr/>
        </p:nvSpPr>
        <p:spPr>
          <a:xfrm>
            <a:off x="1907704" y="2324571"/>
            <a:ext cx="297370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  <a:endParaRPr lang="en-GB" altLang="zh-CN" sz="3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TextBox 49"/>
          <p:cNvSpPr txBox="1"/>
          <p:nvPr/>
        </p:nvSpPr>
        <p:spPr>
          <a:xfrm>
            <a:off x="2267744" y="2859782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rgbClr val="778495"/>
                </a:solidFill>
                <a:cs typeface="+mn-ea"/>
                <a:sym typeface="+mn-lt"/>
              </a:rPr>
              <a:t>请替换文字内容，点击添加相关标题文字</a:t>
            </a:r>
            <a:endParaRPr lang="zh-CN" altLang="en-US" sz="800" dirty="0">
              <a:solidFill>
                <a:srgbClr val="778495"/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649701" y="1504404"/>
            <a:ext cx="10081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b="1" spc="300" dirty="0" smtClean="0">
                <a:solidFill>
                  <a:srgbClr val="278279"/>
                </a:solidFill>
                <a:cs typeface="+mn-ea"/>
                <a:sym typeface="+mn-lt"/>
              </a:rPr>
              <a:t>02</a:t>
            </a:r>
            <a:endParaRPr lang="zh-CN" altLang="en-US" sz="4800" b="1" spc="300" dirty="0">
              <a:solidFill>
                <a:srgbClr val="278279"/>
              </a:solidFill>
              <a:cs typeface="+mn-ea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524942"/>
            <a:ext cx="5138404" cy="36390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2102" y="1422557"/>
            <a:ext cx="8143905" cy="1584114"/>
            <a:chOff x="502102" y="1422557"/>
            <a:chExt cx="8143905" cy="1584114"/>
          </a:xfrm>
        </p:grpSpPr>
        <p:sp>
          <p:nvSpPr>
            <p:cNvPr id="4" name="等腰三角形 3"/>
            <p:cNvSpPr/>
            <p:nvPr/>
          </p:nvSpPr>
          <p:spPr>
            <a:xfrm rot="10800000">
              <a:off x="5279042" y="2016071"/>
              <a:ext cx="1149096" cy="990600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4005695" y="2016071"/>
              <a:ext cx="1149096" cy="99060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等腰三角形 5"/>
            <p:cNvSpPr/>
            <p:nvPr/>
          </p:nvSpPr>
          <p:spPr>
            <a:xfrm rot="10800000">
              <a:off x="2732346" y="2016071"/>
              <a:ext cx="1149096" cy="99060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3190083" y="2232141"/>
              <a:ext cx="257058" cy="242508"/>
              <a:chOff x="3498850" y="1541463"/>
              <a:chExt cx="504825" cy="476250"/>
            </a:xfrm>
            <a:solidFill>
              <a:schemeClr val="bg1"/>
            </a:solidFill>
          </p:grpSpPr>
          <p:sp>
            <p:nvSpPr>
              <p:cNvPr id="47" name="椭圆 46"/>
              <p:cNvSpPr/>
              <p:nvPr/>
            </p:nvSpPr>
            <p:spPr bwMode="auto">
              <a:xfrm>
                <a:off x="3743325" y="1801813"/>
                <a:ext cx="61913" cy="619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8" name="任意多边形: 形状 47"/>
              <p:cNvSpPr/>
              <p:nvPr/>
            </p:nvSpPr>
            <p:spPr bwMode="auto">
              <a:xfrm>
                <a:off x="3498850" y="1541463"/>
                <a:ext cx="504825" cy="476250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4488954" y="2191737"/>
              <a:ext cx="197483" cy="282906"/>
              <a:chOff x="3741341" y="1604128"/>
              <a:chExt cx="341313" cy="488950"/>
            </a:xfrm>
            <a:solidFill>
              <a:schemeClr val="bg1"/>
            </a:solidFill>
          </p:grpSpPr>
          <p:sp>
            <p:nvSpPr>
              <p:cNvPr id="43" name="任意多边形: 形状 42"/>
              <p:cNvSpPr/>
              <p:nvPr/>
            </p:nvSpPr>
            <p:spPr bwMode="auto">
              <a:xfrm>
                <a:off x="3741341" y="1604128"/>
                <a:ext cx="341313" cy="488950"/>
              </a:xfrm>
              <a:custGeom>
                <a:avLst/>
                <a:gdLst>
                  <a:gd name="T0" fmla="*/ 44 w 88"/>
                  <a:gd name="T1" fmla="*/ 0 h 128"/>
                  <a:gd name="T2" fmla="*/ 0 w 88"/>
                  <a:gd name="T3" fmla="*/ 44 h 128"/>
                  <a:gd name="T4" fmla="*/ 20 w 88"/>
                  <a:gd name="T5" fmla="*/ 92 h 128"/>
                  <a:gd name="T6" fmla="*/ 44 w 88"/>
                  <a:gd name="T7" fmla="*/ 128 h 128"/>
                  <a:gd name="T8" fmla="*/ 68 w 88"/>
                  <a:gd name="T9" fmla="*/ 92 h 128"/>
                  <a:gd name="T10" fmla="*/ 88 w 88"/>
                  <a:gd name="T11" fmla="*/ 44 h 128"/>
                  <a:gd name="T12" fmla="*/ 44 w 88"/>
                  <a:gd name="T13" fmla="*/ 0 h 128"/>
                  <a:gd name="T14" fmla="*/ 54 w 88"/>
                  <a:gd name="T15" fmla="*/ 109 h 128"/>
                  <a:gd name="T16" fmla="*/ 35 w 88"/>
                  <a:gd name="T17" fmla="*/ 111 h 128"/>
                  <a:gd name="T18" fmla="*/ 32 w 88"/>
                  <a:gd name="T19" fmla="*/ 104 h 128"/>
                  <a:gd name="T20" fmla="*/ 32 w 88"/>
                  <a:gd name="T21" fmla="*/ 103 h 128"/>
                  <a:gd name="T22" fmla="*/ 57 w 88"/>
                  <a:gd name="T23" fmla="*/ 100 h 128"/>
                  <a:gd name="T24" fmla="*/ 56 w 88"/>
                  <a:gd name="T25" fmla="*/ 104 h 128"/>
                  <a:gd name="T26" fmla="*/ 54 w 88"/>
                  <a:gd name="T27" fmla="*/ 109 h 128"/>
                  <a:gd name="T28" fmla="*/ 31 w 88"/>
                  <a:gd name="T29" fmla="*/ 100 h 128"/>
                  <a:gd name="T30" fmla="*/ 28 w 88"/>
                  <a:gd name="T31" fmla="*/ 92 h 128"/>
                  <a:gd name="T32" fmla="*/ 60 w 88"/>
                  <a:gd name="T33" fmla="*/ 92 h 128"/>
                  <a:gd name="T34" fmla="*/ 58 w 88"/>
                  <a:gd name="T35" fmla="*/ 96 h 128"/>
                  <a:gd name="T36" fmla="*/ 31 w 88"/>
                  <a:gd name="T37" fmla="*/ 100 h 128"/>
                  <a:gd name="T38" fmla="*/ 44 w 88"/>
                  <a:gd name="T39" fmla="*/ 120 h 128"/>
                  <a:gd name="T40" fmla="*/ 36 w 88"/>
                  <a:gd name="T41" fmla="*/ 115 h 128"/>
                  <a:gd name="T42" fmla="*/ 53 w 88"/>
                  <a:gd name="T43" fmla="*/ 113 h 128"/>
                  <a:gd name="T44" fmla="*/ 44 w 88"/>
                  <a:gd name="T45" fmla="*/ 120 h 128"/>
                  <a:gd name="T46" fmla="*/ 63 w 88"/>
                  <a:gd name="T47" fmla="*/ 84 h 128"/>
                  <a:gd name="T48" fmla="*/ 25 w 88"/>
                  <a:gd name="T49" fmla="*/ 84 h 128"/>
                  <a:gd name="T50" fmla="*/ 19 w 88"/>
                  <a:gd name="T51" fmla="*/ 71 h 128"/>
                  <a:gd name="T52" fmla="*/ 8 w 88"/>
                  <a:gd name="T53" fmla="*/ 44 h 128"/>
                  <a:gd name="T54" fmla="*/ 44 w 88"/>
                  <a:gd name="T55" fmla="*/ 8 h 128"/>
                  <a:gd name="T56" fmla="*/ 80 w 88"/>
                  <a:gd name="T57" fmla="*/ 44 h 128"/>
                  <a:gd name="T58" fmla="*/ 69 w 88"/>
                  <a:gd name="T59" fmla="*/ 71 h 128"/>
                  <a:gd name="T60" fmla="*/ 63 w 88"/>
                  <a:gd name="T61" fmla="*/ 8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8" h="128">
                    <a:moveTo>
                      <a:pt x="44" y="0"/>
                    </a:moveTo>
                    <a:cubicBezTo>
                      <a:pt x="20" y="0"/>
                      <a:pt x="0" y="20"/>
                      <a:pt x="0" y="44"/>
                    </a:cubicBezTo>
                    <a:cubicBezTo>
                      <a:pt x="0" y="60"/>
                      <a:pt x="15" y="77"/>
                      <a:pt x="20" y="92"/>
                    </a:cubicBezTo>
                    <a:cubicBezTo>
                      <a:pt x="28" y="115"/>
                      <a:pt x="27" y="128"/>
                      <a:pt x="44" y="128"/>
                    </a:cubicBezTo>
                    <a:cubicBezTo>
                      <a:pt x="61" y="128"/>
                      <a:pt x="60" y="115"/>
                      <a:pt x="68" y="92"/>
                    </a:cubicBezTo>
                    <a:cubicBezTo>
                      <a:pt x="73" y="77"/>
                      <a:pt x="88" y="60"/>
                      <a:pt x="88" y="44"/>
                    </a:cubicBezTo>
                    <a:cubicBezTo>
                      <a:pt x="88" y="20"/>
                      <a:pt x="68" y="0"/>
                      <a:pt x="44" y="0"/>
                    </a:cubicBezTo>
                    <a:close/>
                    <a:moveTo>
                      <a:pt x="54" y="109"/>
                    </a:moveTo>
                    <a:cubicBezTo>
                      <a:pt x="35" y="111"/>
                      <a:pt x="35" y="111"/>
                      <a:pt x="35" y="111"/>
                    </a:cubicBezTo>
                    <a:cubicBezTo>
                      <a:pt x="34" y="109"/>
                      <a:pt x="33" y="107"/>
                      <a:pt x="32" y="104"/>
                    </a:cubicBezTo>
                    <a:cubicBezTo>
                      <a:pt x="32" y="104"/>
                      <a:pt x="32" y="104"/>
                      <a:pt x="32" y="103"/>
                    </a:cubicBezTo>
                    <a:cubicBezTo>
                      <a:pt x="57" y="100"/>
                      <a:pt x="57" y="100"/>
                      <a:pt x="57" y="100"/>
                    </a:cubicBezTo>
                    <a:cubicBezTo>
                      <a:pt x="57" y="102"/>
                      <a:pt x="56" y="103"/>
                      <a:pt x="56" y="104"/>
                    </a:cubicBezTo>
                    <a:cubicBezTo>
                      <a:pt x="55" y="106"/>
                      <a:pt x="55" y="107"/>
                      <a:pt x="54" y="109"/>
                    </a:cubicBezTo>
                    <a:close/>
                    <a:moveTo>
                      <a:pt x="31" y="100"/>
                    </a:moveTo>
                    <a:cubicBezTo>
                      <a:pt x="30" y="97"/>
                      <a:pt x="29" y="95"/>
                      <a:pt x="28" y="92"/>
                    </a:cubicBezTo>
                    <a:cubicBezTo>
                      <a:pt x="60" y="92"/>
                      <a:pt x="60" y="92"/>
                      <a:pt x="60" y="92"/>
                    </a:cubicBezTo>
                    <a:cubicBezTo>
                      <a:pt x="59" y="93"/>
                      <a:pt x="59" y="95"/>
                      <a:pt x="58" y="96"/>
                    </a:cubicBezTo>
                    <a:lnTo>
                      <a:pt x="31" y="100"/>
                    </a:lnTo>
                    <a:close/>
                    <a:moveTo>
                      <a:pt x="44" y="120"/>
                    </a:moveTo>
                    <a:cubicBezTo>
                      <a:pt x="40" y="120"/>
                      <a:pt x="38" y="120"/>
                      <a:pt x="36" y="115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1" y="119"/>
                      <a:pt x="49" y="120"/>
                      <a:pt x="44" y="120"/>
                    </a:cubicBezTo>
                    <a:close/>
                    <a:moveTo>
                      <a:pt x="63" y="84"/>
                    </a:moveTo>
                    <a:cubicBezTo>
                      <a:pt x="25" y="84"/>
                      <a:pt x="25" y="84"/>
                      <a:pt x="25" y="84"/>
                    </a:cubicBezTo>
                    <a:cubicBezTo>
                      <a:pt x="23" y="80"/>
                      <a:pt x="21" y="75"/>
                      <a:pt x="19" y="71"/>
                    </a:cubicBezTo>
                    <a:cubicBezTo>
                      <a:pt x="13" y="62"/>
                      <a:pt x="8" y="52"/>
                      <a:pt x="8" y="44"/>
                    </a:cubicBezTo>
                    <a:cubicBezTo>
                      <a:pt x="8" y="24"/>
                      <a:pt x="24" y="8"/>
                      <a:pt x="44" y="8"/>
                    </a:cubicBezTo>
                    <a:cubicBezTo>
                      <a:pt x="64" y="8"/>
                      <a:pt x="80" y="24"/>
                      <a:pt x="80" y="44"/>
                    </a:cubicBezTo>
                    <a:cubicBezTo>
                      <a:pt x="80" y="52"/>
                      <a:pt x="75" y="62"/>
                      <a:pt x="69" y="71"/>
                    </a:cubicBezTo>
                    <a:cubicBezTo>
                      <a:pt x="67" y="75"/>
                      <a:pt x="65" y="80"/>
                      <a:pt x="63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4" name="任意多边形: 形状 43"/>
              <p:cNvSpPr/>
              <p:nvPr/>
            </p:nvSpPr>
            <p:spPr bwMode="auto">
              <a:xfrm>
                <a:off x="3819128" y="1680328"/>
                <a:ext cx="101600" cy="100013"/>
              </a:xfrm>
              <a:custGeom>
                <a:avLst/>
                <a:gdLst>
                  <a:gd name="T0" fmla="*/ 24 w 26"/>
                  <a:gd name="T1" fmla="*/ 0 h 26"/>
                  <a:gd name="T2" fmla="*/ 0 w 26"/>
                  <a:gd name="T3" fmla="*/ 24 h 26"/>
                  <a:gd name="T4" fmla="*/ 2 w 26"/>
                  <a:gd name="T5" fmla="*/ 26 h 26"/>
                  <a:gd name="T6" fmla="*/ 4 w 26"/>
                  <a:gd name="T7" fmla="*/ 24 h 26"/>
                  <a:gd name="T8" fmla="*/ 24 w 26"/>
                  <a:gd name="T9" fmla="*/ 4 h 26"/>
                  <a:gd name="T10" fmla="*/ 26 w 26"/>
                  <a:gd name="T11" fmla="*/ 2 h 26"/>
                  <a:gd name="T12" fmla="*/ 24 w 26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"/>
                      <a:pt x="1" y="26"/>
                      <a:pt x="2" y="26"/>
                    </a:cubicBezTo>
                    <a:cubicBezTo>
                      <a:pt x="3" y="26"/>
                      <a:pt x="4" y="25"/>
                      <a:pt x="4" y="24"/>
                    </a:cubicBezTo>
                    <a:cubicBezTo>
                      <a:pt x="4" y="13"/>
                      <a:pt x="13" y="4"/>
                      <a:pt x="24" y="4"/>
                    </a:cubicBezTo>
                    <a:cubicBezTo>
                      <a:pt x="25" y="4"/>
                      <a:pt x="26" y="3"/>
                      <a:pt x="26" y="2"/>
                    </a:cubicBezTo>
                    <a:cubicBezTo>
                      <a:pt x="26" y="1"/>
                      <a:pt x="25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5735137" y="2207559"/>
              <a:ext cx="236905" cy="223742"/>
              <a:chOff x="10261600" y="2471738"/>
              <a:chExt cx="514350" cy="485775"/>
            </a:xfrm>
            <a:solidFill>
              <a:schemeClr val="bg1"/>
            </a:solidFill>
          </p:grpSpPr>
          <p:sp>
            <p:nvSpPr>
              <p:cNvPr id="33" name="任意多边形: 形状 32"/>
              <p:cNvSpPr/>
              <p:nvPr/>
            </p:nvSpPr>
            <p:spPr bwMode="auto">
              <a:xfrm>
                <a:off x="10261600" y="2722563"/>
                <a:ext cx="476250" cy="234950"/>
              </a:xfrm>
              <a:custGeom>
                <a:avLst/>
                <a:gdLst>
                  <a:gd name="T0" fmla="*/ 121 w 124"/>
                  <a:gd name="T1" fmla="*/ 19 h 61"/>
                  <a:gd name="T2" fmla="*/ 116 w 124"/>
                  <a:gd name="T3" fmla="*/ 21 h 61"/>
                  <a:gd name="T4" fmla="*/ 66 w 124"/>
                  <a:gd name="T5" fmla="*/ 53 h 61"/>
                  <a:gd name="T6" fmla="*/ 19 w 124"/>
                  <a:gd name="T7" fmla="*/ 25 h 61"/>
                  <a:gd name="T8" fmla="*/ 29 w 124"/>
                  <a:gd name="T9" fmla="*/ 19 h 61"/>
                  <a:gd name="T10" fmla="*/ 29 w 124"/>
                  <a:gd name="T11" fmla="*/ 16 h 61"/>
                  <a:gd name="T12" fmla="*/ 3 w 124"/>
                  <a:gd name="T13" fmla="*/ 1 h 61"/>
                  <a:gd name="T14" fmla="*/ 0 w 124"/>
                  <a:gd name="T15" fmla="*/ 2 h 61"/>
                  <a:gd name="T16" fmla="*/ 0 w 124"/>
                  <a:gd name="T17" fmla="*/ 32 h 61"/>
                  <a:gd name="T18" fmla="*/ 3 w 124"/>
                  <a:gd name="T19" fmla="*/ 34 h 61"/>
                  <a:gd name="T20" fmla="*/ 12 w 124"/>
                  <a:gd name="T21" fmla="*/ 29 h 61"/>
                  <a:gd name="T22" fmla="*/ 66 w 124"/>
                  <a:gd name="T23" fmla="*/ 61 h 61"/>
                  <a:gd name="T24" fmla="*/ 123 w 124"/>
                  <a:gd name="T25" fmla="*/ 24 h 61"/>
                  <a:gd name="T26" fmla="*/ 121 w 124"/>
                  <a:gd name="T27" fmla="*/ 1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4" h="61">
                    <a:moveTo>
                      <a:pt x="121" y="19"/>
                    </a:moveTo>
                    <a:cubicBezTo>
                      <a:pt x="119" y="18"/>
                      <a:pt x="117" y="19"/>
                      <a:pt x="116" y="21"/>
                    </a:cubicBezTo>
                    <a:cubicBezTo>
                      <a:pt x="108" y="41"/>
                      <a:pt x="88" y="53"/>
                      <a:pt x="66" y="53"/>
                    </a:cubicBezTo>
                    <a:cubicBezTo>
                      <a:pt x="46" y="53"/>
                      <a:pt x="28" y="42"/>
                      <a:pt x="19" y="25"/>
                    </a:cubicBezTo>
                    <a:cubicBezTo>
                      <a:pt x="24" y="22"/>
                      <a:pt x="29" y="20"/>
                      <a:pt x="29" y="19"/>
                    </a:cubicBezTo>
                    <a:cubicBezTo>
                      <a:pt x="31" y="18"/>
                      <a:pt x="31" y="17"/>
                      <a:pt x="29" y="16"/>
                    </a:cubicBezTo>
                    <a:cubicBezTo>
                      <a:pt x="28" y="15"/>
                      <a:pt x="4" y="1"/>
                      <a:pt x="3" y="1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0" y="4"/>
                      <a:pt x="0" y="30"/>
                      <a:pt x="0" y="32"/>
                    </a:cubicBezTo>
                    <a:cubicBezTo>
                      <a:pt x="0" y="34"/>
                      <a:pt x="1" y="35"/>
                      <a:pt x="3" y="34"/>
                    </a:cubicBezTo>
                    <a:cubicBezTo>
                      <a:pt x="3" y="34"/>
                      <a:pt x="7" y="32"/>
                      <a:pt x="12" y="29"/>
                    </a:cubicBezTo>
                    <a:cubicBezTo>
                      <a:pt x="23" y="49"/>
                      <a:pt x="43" y="61"/>
                      <a:pt x="66" y="61"/>
                    </a:cubicBezTo>
                    <a:cubicBezTo>
                      <a:pt x="91" y="61"/>
                      <a:pt x="114" y="47"/>
                      <a:pt x="123" y="24"/>
                    </a:cubicBezTo>
                    <a:cubicBezTo>
                      <a:pt x="124" y="22"/>
                      <a:pt x="123" y="20"/>
                      <a:pt x="121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任意多边形: 形状 33"/>
              <p:cNvSpPr/>
              <p:nvPr/>
            </p:nvSpPr>
            <p:spPr bwMode="auto">
              <a:xfrm>
                <a:off x="10296525" y="2471738"/>
                <a:ext cx="479425" cy="239712"/>
              </a:xfrm>
              <a:custGeom>
                <a:avLst/>
                <a:gdLst>
                  <a:gd name="T0" fmla="*/ 125 w 125"/>
                  <a:gd name="T1" fmla="*/ 29 h 62"/>
                  <a:gd name="T2" fmla="*/ 122 w 125"/>
                  <a:gd name="T3" fmla="*/ 28 h 62"/>
                  <a:gd name="T4" fmla="*/ 112 w 125"/>
                  <a:gd name="T5" fmla="*/ 33 h 62"/>
                  <a:gd name="T6" fmla="*/ 57 w 125"/>
                  <a:gd name="T7" fmla="*/ 0 h 62"/>
                  <a:gd name="T8" fmla="*/ 0 w 125"/>
                  <a:gd name="T9" fmla="*/ 38 h 62"/>
                  <a:gd name="T10" fmla="*/ 2 w 125"/>
                  <a:gd name="T11" fmla="*/ 43 h 62"/>
                  <a:gd name="T12" fmla="*/ 8 w 125"/>
                  <a:gd name="T13" fmla="*/ 41 h 62"/>
                  <a:gd name="T14" fmla="*/ 57 w 125"/>
                  <a:gd name="T15" fmla="*/ 8 h 62"/>
                  <a:gd name="T16" fmla="*/ 106 w 125"/>
                  <a:gd name="T17" fmla="*/ 37 h 62"/>
                  <a:gd name="T18" fmla="*/ 96 w 125"/>
                  <a:gd name="T19" fmla="*/ 43 h 62"/>
                  <a:gd name="T20" fmla="*/ 96 w 125"/>
                  <a:gd name="T21" fmla="*/ 46 h 62"/>
                  <a:gd name="T22" fmla="*/ 122 w 125"/>
                  <a:gd name="T23" fmla="*/ 61 h 62"/>
                  <a:gd name="T24" fmla="*/ 125 w 125"/>
                  <a:gd name="T25" fmla="*/ 60 h 62"/>
                  <a:gd name="T26" fmla="*/ 125 w 125"/>
                  <a:gd name="T27" fmla="*/ 2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62">
                    <a:moveTo>
                      <a:pt x="125" y="29"/>
                    </a:moveTo>
                    <a:cubicBezTo>
                      <a:pt x="125" y="28"/>
                      <a:pt x="124" y="27"/>
                      <a:pt x="122" y="28"/>
                    </a:cubicBezTo>
                    <a:cubicBezTo>
                      <a:pt x="122" y="28"/>
                      <a:pt x="118" y="30"/>
                      <a:pt x="112" y="33"/>
                    </a:cubicBezTo>
                    <a:cubicBezTo>
                      <a:pt x="103" y="13"/>
                      <a:pt x="82" y="0"/>
                      <a:pt x="57" y="0"/>
                    </a:cubicBezTo>
                    <a:cubicBezTo>
                      <a:pt x="32" y="0"/>
                      <a:pt x="10" y="15"/>
                      <a:pt x="0" y="38"/>
                    </a:cubicBezTo>
                    <a:cubicBezTo>
                      <a:pt x="0" y="40"/>
                      <a:pt x="0" y="42"/>
                      <a:pt x="2" y="43"/>
                    </a:cubicBezTo>
                    <a:cubicBezTo>
                      <a:pt x="5" y="44"/>
                      <a:pt x="7" y="43"/>
                      <a:pt x="8" y="41"/>
                    </a:cubicBezTo>
                    <a:cubicBezTo>
                      <a:pt x="16" y="21"/>
                      <a:pt x="36" y="8"/>
                      <a:pt x="57" y="8"/>
                    </a:cubicBezTo>
                    <a:cubicBezTo>
                      <a:pt x="79" y="8"/>
                      <a:pt x="97" y="19"/>
                      <a:pt x="106" y="37"/>
                    </a:cubicBezTo>
                    <a:cubicBezTo>
                      <a:pt x="101" y="40"/>
                      <a:pt x="96" y="43"/>
                      <a:pt x="96" y="43"/>
                    </a:cubicBezTo>
                    <a:cubicBezTo>
                      <a:pt x="94" y="44"/>
                      <a:pt x="94" y="46"/>
                      <a:pt x="96" y="46"/>
                    </a:cubicBezTo>
                    <a:cubicBezTo>
                      <a:pt x="97" y="47"/>
                      <a:pt x="121" y="60"/>
                      <a:pt x="122" y="61"/>
                    </a:cubicBezTo>
                    <a:cubicBezTo>
                      <a:pt x="124" y="62"/>
                      <a:pt x="125" y="61"/>
                      <a:pt x="125" y="60"/>
                    </a:cubicBezTo>
                    <a:cubicBezTo>
                      <a:pt x="125" y="57"/>
                      <a:pt x="125" y="31"/>
                      <a:pt x="125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cxnSp>
          <p:nvCxnSpPr>
            <p:cNvPr id="14" name="直接连接符 13"/>
            <p:cNvCxnSpPr/>
            <p:nvPr/>
          </p:nvCxnSpPr>
          <p:spPr>
            <a:xfrm flipH="1">
              <a:off x="2474893" y="1779042"/>
              <a:ext cx="831954" cy="0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3306249" y="1776111"/>
              <a:ext cx="0" cy="239959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5846874" y="1779042"/>
              <a:ext cx="831954" cy="0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V="1">
              <a:off x="5848621" y="1776111"/>
              <a:ext cx="0" cy="239959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1"/>
            <p:cNvSpPr txBox="1"/>
            <p:nvPr/>
          </p:nvSpPr>
          <p:spPr>
            <a:xfrm>
              <a:off x="631162" y="1422557"/>
              <a:ext cx="1834665" cy="230833"/>
            </a:xfrm>
            <a:prstGeom prst="rect">
              <a:avLst/>
            </a:prstGeom>
            <a:noFill/>
          </p:spPr>
          <p:txBody>
            <a:bodyPr wrap="none">
              <a:normAutofit fontScale="62500" lnSpcReduction="20000"/>
            </a:bodyPr>
            <a:lstStyle/>
            <a:p>
              <a:pPr algn="r">
                <a:lnSpc>
                  <a:spcPct val="110000"/>
                </a:lnSpc>
              </a:pPr>
              <a:r>
                <a:rPr lang="zh-CN" altLang="en-US" sz="1600" b="1" dirty="0">
                  <a:solidFill>
                    <a:schemeClr val="accent1"/>
                  </a:solidFill>
                  <a:cs typeface="+mn-ea"/>
                  <a:sym typeface="+mn-lt"/>
                </a:rPr>
                <a:t>点击输入标题</a:t>
              </a:r>
              <a:endParaRPr lang="zh-CN" altLang="en-US" sz="16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24" name="文本框 222"/>
            <p:cNvSpPr txBox="1"/>
            <p:nvPr/>
          </p:nvSpPr>
          <p:spPr>
            <a:xfrm>
              <a:off x="502102" y="1655052"/>
              <a:ext cx="1963726" cy="536686"/>
            </a:xfrm>
            <a:prstGeom prst="rect">
              <a:avLst/>
            </a:prstGeom>
            <a:noFill/>
          </p:spPr>
          <p:txBody>
            <a:bodyPr wrap="square">
              <a:normAutofit fontScale="85000"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100" dirty="0">
                <a:cs typeface="+mn-ea"/>
                <a:sym typeface="+mn-lt"/>
              </a:endParaRPr>
            </a:p>
          </p:txBody>
        </p:sp>
        <p:sp>
          <p:nvSpPr>
            <p:cNvPr id="29" name="文本框 227"/>
            <p:cNvSpPr txBox="1"/>
            <p:nvPr/>
          </p:nvSpPr>
          <p:spPr>
            <a:xfrm>
              <a:off x="6677576" y="1424764"/>
              <a:ext cx="1834665" cy="230833"/>
            </a:xfrm>
            <a:prstGeom prst="rect">
              <a:avLst/>
            </a:prstGeom>
            <a:noFill/>
          </p:spPr>
          <p:txBody>
            <a:bodyPr wrap="none">
              <a:normAutofit fontScale="62500" lnSpcReduction="2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600" b="1" dirty="0">
                  <a:solidFill>
                    <a:schemeClr val="accent5"/>
                  </a:solidFill>
                  <a:cs typeface="+mn-ea"/>
                  <a:sym typeface="+mn-lt"/>
                </a:rPr>
                <a:t>点击输入标题</a:t>
              </a:r>
              <a:endParaRPr lang="zh-CN" altLang="en-US" sz="1600" b="1" dirty="0">
                <a:solidFill>
                  <a:schemeClr val="accent5"/>
                </a:solidFill>
                <a:cs typeface="+mn-ea"/>
                <a:sym typeface="+mn-lt"/>
              </a:endParaRPr>
            </a:p>
          </p:txBody>
        </p:sp>
        <p:sp>
          <p:nvSpPr>
            <p:cNvPr id="30" name="文本框 228"/>
            <p:cNvSpPr txBox="1"/>
            <p:nvPr/>
          </p:nvSpPr>
          <p:spPr>
            <a:xfrm>
              <a:off x="6678173" y="1657259"/>
              <a:ext cx="1967834" cy="536686"/>
            </a:xfrm>
            <a:prstGeom prst="rect">
              <a:avLst/>
            </a:prstGeom>
            <a:noFill/>
          </p:spPr>
          <p:txBody>
            <a:bodyPr wrap="square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100" dirty="0">
                <a:cs typeface="+mn-ea"/>
                <a:sym typeface="+mn-lt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187624" y="2256030"/>
            <a:ext cx="6768752" cy="2307226"/>
            <a:chOff x="1187624" y="2256030"/>
            <a:chExt cx="6768752" cy="2307226"/>
          </a:xfrm>
        </p:grpSpPr>
        <p:sp>
          <p:nvSpPr>
            <p:cNvPr id="7" name="等腰三角形 6"/>
            <p:cNvSpPr/>
            <p:nvPr/>
          </p:nvSpPr>
          <p:spPr>
            <a:xfrm>
              <a:off x="3373997" y="2256030"/>
              <a:ext cx="1149096" cy="9906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等腰三角形 7"/>
            <p:cNvSpPr/>
            <p:nvPr/>
          </p:nvSpPr>
          <p:spPr>
            <a:xfrm>
              <a:off x="4647345" y="2256030"/>
              <a:ext cx="1149096" cy="99060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3812299" y="2793510"/>
              <a:ext cx="251470" cy="252284"/>
              <a:chOff x="3206750" y="1381125"/>
              <a:chExt cx="490538" cy="492125"/>
            </a:xfrm>
            <a:solidFill>
              <a:schemeClr val="bg1"/>
            </a:solidFill>
          </p:grpSpPr>
          <p:sp>
            <p:nvSpPr>
              <p:cNvPr id="45" name="任意多边形: 形状 44"/>
              <p:cNvSpPr/>
              <p:nvPr/>
            </p:nvSpPr>
            <p:spPr bwMode="auto">
              <a:xfrm>
                <a:off x="3206750" y="1381125"/>
                <a:ext cx="490538" cy="492125"/>
              </a:xfrm>
              <a:custGeom>
                <a:avLst/>
                <a:gdLst>
                  <a:gd name="T0" fmla="*/ 80 w 128"/>
                  <a:gd name="T1" fmla="*/ 0 h 128"/>
                  <a:gd name="T2" fmla="*/ 32 w 128"/>
                  <a:gd name="T3" fmla="*/ 48 h 128"/>
                  <a:gd name="T4" fmla="*/ 38 w 128"/>
                  <a:gd name="T5" fmla="*/ 70 h 128"/>
                  <a:gd name="T6" fmla="*/ 4 w 128"/>
                  <a:gd name="T7" fmla="*/ 104 h 128"/>
                  <a:gd name="T8" fmla="*/ 4 w 128"/>
                  <a:gd name="T9" fmla="*/ 104 h 128"/>
                  <a:gd name="T10" fmla="*/ 0 w 128"/>
                  <a:gd name="T11" fmla="*/ 114 h 128"/>
                  <a:gd name="T12" fmla="*/ 14 w 128"/>
                  <a:gd name="T13" fmla="*/ 128 h 128"/>
                  <a:gd name="T14" fmla="*/ 24 w 128"/>
                  <a:gd name="T15" fmla="*/ 124 h 128"/>
                  <a:gd name="T16" fmla="*/ 24 w 128"/>
                  <a:gd name="T17" fmla="*/ 124 h 128"/>
                  <a:gd name="T18" fmla="*/ 58 w 128"/>
                  <a:gd name="T19" fmla="*/ 90 h 128"/>
                  <a:gd name="T20" fmla="*/ 80 w 128"/>
                  <a:gd name="T21" fmla="*/ 96 h 128"/>
                  <a:gd name="T22" fmla="*/ 128 w 128"/>
                  <a:gd name="T23" fmla="*/ 48 h 128"/>
                  <a:gd name="T24" fmla="*/ 80 w 128"/>
                  <a:gd name="T25" fmla="*/ 0 h 128"/>
                  <a:gd name="T26" fmla="*/ 19 w 128"/>
                  <a:gd name="T27" fmla="*/ 119 h 128"/>
                  <a:gd name="T28" fmla="*/ 14 w 128"/>
                  <a:gd name="T29" fmla="*/ 121 h 128"/>
                  <a:gd name="T30" fmla="*/ 7 w 128"/>
                  <a:gd name="T31" fmla="*/ 114 h 128"/>
                  <a:gd name="T32" fmla="*/ 9 w 128"/>
                  <a:gd name="T33" fmla="*/ 109 h 128"/>
                  <a:gd name="T34" fmla="*/ 9 w 128"/>
                  <a:gd name="T35" fmla="*/ 109 h 128"/>
                  <a:gd name="T36" fmla="*/ 41 w 128"/>
                  <a:gd name="T37" fmla="*/ 77 h 128"/>
                  <a:gd name="T38" fmla="*/ 51 w 128"/>
                  <a:gd name="T39" fmla="*/ 87 h 128"/>
                  <a:gd name="T40" fmla="*/ 19 w 128"/>
                  <a:gd name="T41" fmla="*/ 119 h 128"/>
                  <a:gd name="T42" fmla="*/ 80 w 128"/>
                  <a:gd name="T43" fmla="*/ 88 h 128"/>
                  <a:gd name="T44" fmla="*/ 40 w 128"/>
                  <a:gd name="T45" fmla="*/ 48 h 128"/>
                  <a:gd name="T46" fmla="*/ 80 w 128"/>
                  <a:gd name="T47" fmla="*/ 8 h 128"/>
                  <a:gd name="T48" fmla="*/ 120 w 128"/>
                  <a:gd name="T49" fmla="*/ 48 h 128"/>
                  <a:gd name="T50" fmla="*/ 80 w 128"/>
                  <a:gd name="T51" fmla="*/ 8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8" h="128">
                    <a:moveTo>
                      <a:pt x="80" y="0"/>
                    </a:moveTo>
                    <a:cubicBezTo>
                      <a:pt x="53" y="0"/>
                      <a:pt x="32" y="21"/>
                      <a:pt x="32" y="48"/>
                    </a:cubicBezTo>
                    <a:cubicBezTo>
                      <a:pt x="32" y="56"/>
                      <a:pt x="34" y="64"/>
                      <a:pt x="38" y="70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2" y="106"/>
                      <a:pt x="0" y="110"/>
                      <a:pt x="0" y="114"/>
                    </a:cubicBezTo>
                    <a:cubicBezTo>
                      <a:pt x="0" y="122"/>
                      <a:pt x="6" y="128"/>
                      <a:pt x="14" y="128"/>
                    </a:cubicBezTo>
                    <a:cubicBezTo>
                      <a:pt x="18" y="128"/>
                      <a:pt x="22" y="126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58" y="90"/>
                      <a:pt x="58" y="90"/>
                      <a:pt x="58" y="90"/>
                    </a:cubicBezTo>
                    <a:cubicBezTo>
                      <a:pt x="64" y="94"/>
                      <a:pt x="72" y="96"/>
                      <a:pt x="80" y="96"/>
                    </a:cubicBezTo>
                    <a:cubicBezTo>
                      <a:pt x="107" y="96"/>
                      <a:pt x="128" y="75"/>
                      <a:pt x="128" y="48"/>
                    </a:cubicBezTo>
                    <a:cubicBezTo>
                      <a:pt x="128" y="21"/>
                      <a:pt x="107" y="0"/>
                      <a:pt x="80" y="0"/>
                    </a:cubicBezTo>
                    <a:close/>
                    <a:moveTo>
                      <a:pt x="19" y="119"/>
                    </a:moveTo>
                    <a:cubicBezTo>
                      <a:pt x="18" y="120"/>
                      <a:pt x="16" y="121"/>
                      <a:pt x="14" y="121"/>
                    </a:cubicBezTo>
                    <a:cubicBezTo>
                      <a:pt x="10" y="121"/>
                      <a:pt x="7" y="118"/>
                      <a:pt x="7" y="114"/>
                    </a:cubicBezTo>
                    <a:cubicBezTo>
                      <a:pt x="7" y="112"/>
                      <a:pt x="8" y="110"/>
                      <a:pt x="9" y="109"/>
                    </a:cubicBezTo>
                    <a:cubicBezTo>
                      <a:pt x="9" y="109"/>
                      <a:pt x="9" y="109"/>
                      <a:pt x="9" y="109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44" y="80"/>
                      <a:pt x="48" y="84"/>
                      <a:pt x="51" y="87"/>
                    </a:cubicBezTo>
                    <a:lnTo>
                      <a:pt x="19" y="119"/>
                    </a:lnTo>
                    <a:close/>
                    <a:moveTo>
                      <a:pt x="80" y="88"/>
                    </a:moveTo>
                    <a:cubicBezTo>
                      <a:pt x="58" y="88"/>
                      <a:pt x="40" y="70"/>
                      <a:pt x="40" y="48"/>
                    </a:cubicBezTo>
                    <a:cubicBezTo>
                      <a:pt x="40" y="26"/>
                      <a:pt x="58" y="8"/>
                      <a:pt x="80" y="8"/>
                    </a:cubicBezTo>
                    <a:cubicBezTo>
                      <a:pt x="102" y="8"/>
                      <a:pt x="120" y="26"/>
                      <a:pt x="120" y="48"/>
                    </a:cubicBezTo>
                    <a:cubicBezTo>
                      <a:pt x="120" y="70"/>
                      <a:pt x="102" y="88"/>
                      <a:pt x="80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6" name="任意多边形: 形状 45"/>
              <p:cNvSpPr/>
              <p:nvPr/>
            </p:nvSpPr>
            <p:spPr bwMode="auto">
              <a:xfrm>
                <a:off x="3406775" y="1458913"/>
                <a:ext cx="114300" cy="114300"/>
              </a:xfrm>
              <a:custGeom>
                <a:avLst/>
                <a:gdLst>
                  <a:gd name="T0" fmla="*/ 28 w 30"/>
                  <a:gd name="T1" fmla="*/ 0 h 30"/>
                  <a:gd name="T2" fmla="*/ 0 w 30"/>
                  <a:gd name="T3" fmla="*/ 28 h 30"/>
                  <a:gd name="T4" fmla="*/ 2 w 30"/>
                  <a:gd name="T5" fmla="*/ 30 h 30"/>
                  <a:gd name="T6" fmla="*/ 4 w 30"/>
                  <a:gd name="T7" fmla="*/ 28 h 30"/>
                  <a:gd name="T8" fmla="*/ 28 w 30"/>
                  <a:gd name="T9" fmla="*/ 4 h 30"/>
                  <a:gd name="T10" fmla="*/ 30 w 30"/>
                  <a:gd name="T11" fmla="*/ 2 h 30"/>
                  <a:gd name="T12" fmla="*/ 28 w 30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28" y="0"/>
                    </a:moveTo>
                    <a:cubicBezTo>
                      <a:pt x="13" y="0"/>
                      <a:pt x="0" y="13"/>
                      <a:pt x="0" y="28"/>
                    </a:cubicBezTo>
                    <a:cubicBezTo>
                      <a:pt x="0" y="29"/>
                      <a:pt x="1" y="30"/>
                      <a:pt x="2" y="30"/>
                    </a:cubicBezTo>
                    <a:cubicBezTo>
                      <a:pt x="3" y="30"/>
                      <a:pt x="4" y="29"/>
                      <a:pt x="4" y="28"/>
                    </a:cubicBezTo>
                    <a:cubicBezTo>
                      <a:pt x="4" y="15"/>
                      <a:pt x="15" y="4"/>
                      <a:pt x="28" y="4"/>
                    </a:cubicBezTo>
                    <a:cubicBezTo>
                      <a:pt x="29" y="4"/>
                      <a:pt x="30" y="3"/>
                      <a:pt x="30" y="2"/>
                    </a:cubicBezTo>
                    <a:cubicBezTo>
                      <a:pt x="30" y="1"/>
                      <a:pt x="29" y="0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5053411" y="2820765"/>
              <a:ext cx="311953" cy="197775"/>
              <a:chOff x="7726363" y="1603045"/>
              <a:chExt cx="876914" cy="555955"/>
            </a:xfrm>
            <a:solidFill>
              <a:schemeClr val="bg1"/>
            </a:solidFill>
          </p:grpSpPr>
          <p:grpSp>
            <p:nvGrpSpPr>
              <p:cNvPr id="35" name="组合 34"/>
              <p:cNvGrpSpPr/>
              <p:nvPr/>
            </p:nvGrpSpPr>
            <p:grpSpPr>
              <a:xfrm>
                <a:off x="7726363" y="1666875"/>
                <a:ext cx="492125" cy="492125"/>
                <a:chOff x="7726363" y="1666875"/>
                <a:chExt cx="492125" cy="492125"/>
              </a:xfrm>
              <a:grpFill/>
            </p:grpSpPr>
            <p:sp>
              <p:nvSpPr>
                <p:cNvPr id="40" name="任意多边形: 形状 39"/>
                <p:cNvSpPr/>
                <p:nvPr/>
              </p:nvSpPr>
              <p:spPr bwMode="auto">
                <a:xfrm>
                  <a:off x="7726363" y="1666875"/>
                  <a:ext cx="492125" cy="492125"/>
                </a:xfrm>
                <a:custGeom>
                  <a:avLst/>
                  <a:gdLst>
                    <a:gd name="T0" fmla="*/ 109 w 128"/>
                    <a:gd name="T1" fmla="*/ 48 h 128"/>
                    <a:gd name="T2" fmla="*/ 114 w 128"/>
                    <a:gd name="T3" fmla="*/ 33 h 128"/>
                    <a:gd name="T4" fmla="*/ 105 w 128"/>
                    <a:gd name="T5" fmla="*/ 15 h 128"/>
                    <a:gd name="T6" fmla="*/ 95 w 128"/>
                    <a:gd name="T7" fmla="*/ 14 h 128"/>
                    <a:gd name="T8" fmla="*/ 80 w 128"/>
                    <a:gd name="T9" fmla="*/ 19 h 128"/>
                    <a:gd name="T10" fmla="*/ 69 w 128"/>
                    <a:gd name="T11" fmla="*/ 0 h 128"/>
                    <a:gd name="T12" fmla="*/ 51 w 128"/>
                    <a:gd name="T13" fmla="*/ 6 h 128"/>
                    <a:gd name="T14" fmla="*/ 43 w 128"/>
                    <a:gd name="T15" fmla="*/ 21 h 128"/>
                    <a:gd name="T16" fmla="*/ 28 w 128"/>
                    <a:gd name="T17" fmla="*/ 13 h 128"/>
                    <a:gd name="T18" fmla="*/ 15 w 128"/>
                    <a:gd name="T19" fmla="*/ 23 h 128"/>
                    <a:gd name="T20" fmla="*/ 21 w 128"/>
                    <a:gd name="T21" fmla="*/ 43 h 128"/>
                    <a:gd name="T22" fmla="*/ 6 w 128"/>
                    <a:gd name="T23" fmla="*/ 51 h 128"/>
                    <a:gd name="T24" fmla="*/ 0 w 128"/>
                    <a:gd name="T25" fmla="*/ 69 h 128"/>
                    <a:gd name="T26" fmla="*/ 19 w 128"/>
                    <a:gd name="T27" fmla="*/ 80 h 128"/>
                    <a:gd name="T28" fmla="*/ 14 w 128"/>
                    <a:gd name="T29" fmla="*/ 95 h 128"/>
                    <a:gd name="T30" fmla="*/ 23 w 128"/>
                    <a:gd name="T31" fmla="*/ 113 h 128"/>
                    <a:gd name="T32" fmla="*/ 33 w 128"/>
                    <a:gd name="T33" fmla="*/ 114 h 128"/>
                    <a:gd name="T34" fmla="*/ 48 w 128"/>
                    <a:gd name="T35" fmla="*/ 109 h 128"/>
                    <a:gd name="T36" fmla="*/ 59 w 128"/>
                    <a:gd name="T37" fmla="*/ 128 h 128"/>
                    <a:gd name="T38" fmla="*/ 77 w 128"/>
                    <a:gd name="T39" fmla="*/ 122 h 128"/>
                    <a:gd name="T40" fmla="*/ 85 w 128"/>
                    <a:gd name="T41" fmla="*/ 107 h 128"/>
                    <a:gd name="T42" fmla="*/ 100 w 128"/>
                    <a:gd name="T43" fmla="*/ 115 h 128"/>
                    <a:gd name="T44" fmla="*/ 113 w 128"/>
                    <a:gd name="T45" fmla="*/ 105 h 128"/>
                    <a:gd name="T46" fmla="*/ 107 w 128"/>
                    <a:gd name="T47" fmla="*/ 85 h 128"/>
                    <a:gd name="T48" fmla="*/ 122 w 128"/>
                    <a:gd name="T49" fmla="*/ 77 h 128"/>
                    <a:gd name="T50" fmla="*/ 128 w 128"/>
                    <a:gd name="T51" fmla="*/ 59 h 128"/>
                    <a:gd name="T52" fmla="*/ 108 w 128"/>
                    <a:gd name="T53" fmla="*/ 72 h 128"/>
                    <a:gd name="T54" fmla="*/ 100 w 128"/>
                    <a:gd name="T55" fmla="*/ 81 h 128"/>
                    <a:gd name="T56" fmla="*/ 107 w 128"/>
                    <a:gd name="T57" fmla="*/ 100 h 128"/>
                    <a:gd name="T58" fmla="*/ 89 w 128"/>
                    <a:gd name="T59" fmla="*/ 101 h 128"/>
                    <a:gd name="T60" fmla="*/ 81 w 128"/>
                    <a:gd name="T61" fmla="*/ 100 h 128"/>
                    <a:gd name="T62" fmla="*/ 72 w 128"/>
                    <a:gd name="T63" fmla="*/ 108 h 128"/>
                    <a:gd name="T64" fmla="*/ 59 w 128"/>
                    <a:gd name="T65" fmla="*/ 120 h 128"/>
                    <a:gd name="T66" fmla="*/ 51 w 128"/>
                    <a:gd name="T67" fmla="*/ 102 h 128"/>
                    <a:gd name="T68" fmla="*/ 43 w 128"/>
                    <a:gd name="T69" fmla="*/ 99 h 128"/>
                    <a:gd name="T70" fmla="*/ 28 w 128"/>
                    <a:gd name="T71" fmla="*/ 107 h 128"/>
                    <a:gd name="T72" fmla="*/ 27 w 128"/>
                    <a:gd name="T73" fmla="*/ 89 h 128"/>
                    <a:gd name="T74" fmla="*/ 26 w 128"/>
                    <a:gd name="T75" fmla="*/ 77 h 128"/>
                    <a:gd name="T76" fmla="*/ 8 w 128"/>
                    <a:gd name="T77" fmla="*/ 69 h 128"/>
                    <a:gd name="T78" fmla="*/ 20 w 128"/>
                    <a:gd name="T79" fmla="*/ 56 h 128"/>
                    <a:gd name="T80" fmla="*/ 28 w 128"/>
                    <a:gd name="T81" fmla="*/ 47 h 128"/>
                    <a:gd name="T82" fmla="*/ 21 w 128"/>
                    <a:gd name="T83" fmla="*/ 28 h 128"/>
                    <a:gd name="T84" fmla="*/ 39 w 128"/>
                    <a:gd name="T85" fmla="*/ 27 h 128"/>
                    <a:gd name="T86" fmla="*/ 47 w 128"/>
                    <a:gd name="T87" fmla="*/ 28 h 128"/>
                    <a:gd name="T88" fmla="*/ 56 w 128"/>
                    <a:gd name="T89" fmla="*/ 20 h 128"/>
                    <a:gd name="T90" fmla="*/ 69 w 128"/>
                    <a:gd name="T91" fmla="*/ 8 h 128"/>
                    <a:gd name="T92" fmla="*/ 77 w 128"/>
                    <a:gd name="T93" fmla="*/ 26 h 128"/>
                    <a:gd name="T94" fmla="*/ 85 w 128"/>
                    <a:gd name="T95" fmla="*/ 29 h 128"/>
                    <a:gd name="T96" fmla="*/ 100 w 128"/>
                    <a:gd name="T97" fmla="*/ 21 h 128"/>
                    <a:gd name="T98" fmla="*/ 101 w 128"/>
                    <a:gd name="T99" fmla="*/ 39 h 128"/>
                    <a:gd name="T100" fmla="*/ 102 w 128"/>
                    <a:gd name="T101" fmla="*/ 51 h 128"/>
                    <a:gd name="T102" fmla="*/ 120 w 128"/>
                    <a:gd name="T103" fmla="*/ 59 h 128"/>
                    <a:gd name="T104" fmla="*/ 108 w 128"/>
                    <a:gd name="T105" fmla="*/ 72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28" h="128">
                      <a:moveTo>
                        <a:pt x="122" y="51"/>
                      </a:moveTo>
                      <a:cubicBezTo>
                        <a:pt x="109" y="48"/>
                        <a:pt x="109" y="48"/>
                        <a:pt x="109" y="48"/>
                      </a:cubicBezTo>
                      <a:cubicBezTo>
                        <a:pt x="109" y="46"/>
                        <a:pt x="108" y="45"/>
                        <a:pt x="107" y="43"/>
                      </a:cubicBezTo>
                      <a:cubicBezTo>
                        <a:pt x="114" y="33"/>
                        <a:pt x="114" y="33"/>
                        <a:pt x="114" y="33"/>
                      </a:cubicBezTo>
                      <a:cubicBezTo>
                        <a:pt x="116" y="30"/>
                        <a:pt x="116" y="25"/>
                        <a:pt x="113" y="23"/>
                      </a:cubicBezTo>
                      <a:cubicBezTo>
                        <a:pt x="105" y="15"/>
                        <a:pt x="105" y="15"/>
                        <a:pt x="105" y="15"/>
                      </a:cubicBezTo>
                      <a:cubicBezTo>
                        <a:pt x="104" y="13"/>
                        <a:pt x="102" y="13"/>
                        <a:pt x="100" y="13"/>
                      </a:cubicBezTo>
                      <a:cubicBezTo>
                        <a:pt x="98" y="13"/>
                        <a:pt x="97" y="13"/>
                        <a:pt x="95" y="14"/>
                      </a:cubicBezTo>
                      <a:cubicBezTo>
                        <a:pt x="85" y="21"/>
                        <a:pt x="85" y="21"/>
                        <a:pt x="85" y="21"/>
                      </a:cubicBezTo>
                      <a:cubicBezTo>
                        <a:pt x="83" y="20"/>
                        <a:pt x="82" y="19"/>
                        <a:pt x="80" y="19"/>
                      </a:cubicBezTo>
                      <a:cubicBezTo>
                        <a:pt x="77" y="6"/>
                        <a:pt x="77" y="6"/>
                        <a:pt x="77" y="6"/>
                      </a:cubicBezTo>
                      <a:cubicBezTo>
                        <a:pt x="77" y="3"/>
                        <a:pt x="73" y="0"/>
                        <a:pt x="6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55" y="0"/>
                        <a:pt x="51" y="3"/>
                        <a:pt x="51" y="6"/>
                      </a:cubicBezTo>
                      <a:cubicBezTo>
                        <a:pt x="48" y="19"/>
                        <a:pt x="48" y="19"/>
                        <a:pt x="48" y="19"/>
                      </a:cubicBezTo>
                      <a:cubicBezTo>
                        <a:pt x="46" y="19"/>
                        <a:pt x="45" y="20"/>
                        <a:pt x="43" y="21"/>
                      </a:cubicBezTo>
                      <a:cubicBezTo>
                        <a:pt x="33" y="14"/>
                        <a:pt x="33" y="14"/>
                        <a:pt x="33" y="14"/>
                      </a:cubicBezTo>
                      <a:cubicBezTo>
                        <a:pt x="31" y="13"/>
                        <a:pt x="30" y="13"/>
                        <a:pt x="28" y="13"/>
                      </a:cubicBezTo>
                      <a:cubicBezTo>
                        <a:pt x="26" y="13"/>
                        <a:pt x="24" y="13"/>
                        <a:pt x="23" y="15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2" y="25"/>
                        <a:pt x="12" y="30"/>
                        <a:pt x="14" y="33"/>
                      </a:cubicBezTo>
                      <a:cubicBezTo>
                        <a:pt x="21" y="43"/>
                        <a:pt x="21" y="43"/>
                        <a:pt x="21" y="43"/>
                      </a:cubicBezTo>
                      <a:cubicBezTo>
                        <a:pt x="20" y="45"/>
                        <a:pt x="19" y="46"/>
                        <a:pt x="19" y="48"/>
                      </a:cubicBezTo>
                      <a:cubicBezTo>
                        <a:pt x="6" y="51"/>
                        <a:pt x="6" y="51"/>
                        <a:pt x="6" y="51"/>
                      </a:cubicBezTo>
                      <a:cubicBezTo>
                        <a:pt x="3" y="51"/>
                        <a:pt x="0" y="55"/>
                        <a:pt x="0" y="5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7"/>
                        <a:pt x="6" y="77"/>
                      </a:cubicBezTo>
                      <a:cubicBezTo>
                        <a:pt x="19" y="80"/>
                        <a:pt x="19" y="80"/>
                        <a:pt x="19" y="80"/>
                      </a:cubicBezTo>
                      <a:cubicBezTo>
                        <a:pt x="19" y="82"/>
                        <a:pt x="20" y="83"/>
                        <a:pt x="21" y="85"/>
                      </a:cubicBezTo>
                      <a:cubicBezTo>
                        <a:pt x="14" y="95"/>
                        <a:pt x="14" y="95"/>
                        <a:pt x="14" y="95"/>
                      </a:cubicBezTo>
                      <a:cubicBezTo>
                        <a:pt x="12" y="98"/>
                        <a:pt x="12" y="103"/>
                        <a:pt x="15" y="105"/>
                      </a:cubicBezTo>
                      <a:cubicBezTo>
                        <a:pt x="23" y="113"/>
                        <a:pt x="23" y="113"/>
                        <a:pt x="23" y="113"/>
                      </a:cubicBezTo>
                      <a:cubicBezTo>
                        <a:pt x="24" y="115"/>
                        <a:pt x="26" y="115"/>
                        <a:pt x="28" y="115"/>
                      </a:cubicBezTo>
                      <a:cubicBezTo>
                        <a:pt x="30" y="115"/>
                        <a:pt x="31" y="115"/>
                        <a:pt x="33" y="114"/>
                      </a:cubicBezTo>
                      <a:cubicBezTo>
                        <a:pt x="43" y="107"/>
                        <a:pt x="43" y="107"/>
                        <a:pt x="43" y="107"/>
                      </a:cubicBezTo>
                      <a:cubicBezTo>
                        <a:pt x="45" y="108"/>
                        <a:pt x="46" y="109"/>
                        <a:pt x="48" y="109"/>
                      </a:cubicBezTo>
                      <a:cubicBezTo>
                        <a:pt x="51" y="122"/>
                        <a:pt x="51" y="122"/>
                        <a:pt x="51" y="122"/>
                      </a:cubicBezTo>
                      <a:cubicBezTo>
                        <a:pt x="51" y="125"/>
                        <a:pt x="55" y="128"/>
                        <a:pt x="59" y="128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73" y="128"/>
                        <a:pt x="77" y="125"/>
                        <a:pt x="77" y="122"/>
                      </a:cubicBezTo>
                      <a:cubicBezTo>
                        <a:pt x="80" y="109"/>
                        <a:pt x="80" y="109"/>
                        <a:pt x="80" y="109"/>
                      </a:cubicBezTo>
                      <a:cubicBezTo>
                        <a:pt x="82" y="109"/>
                        <a:pt x="83" y="108"/>
                        <a:pt x="85" y="107"/>
                      </a:cubicBezTo>
                      <a:cubicBezTo>
                        <a:pt x="95" y="114"/>
                        <a:pt x="95" y="114"/>
                        <a:pt x="95" y="114"/>
                      </a:cubicBezTo>
                      <a:cubicBezTo>
                        <a:pt x="97" y="115"/>
                        <a:pt x="98" y="115"/>
                        <a:pt x="100" y="115"/>
                      </a:cubicBezTo>
                      <a:cubicBezTo>
                        <a:pt x="102" y="115"/>
                        <a:pt x="104" y="115"/>
                        <a:pt x="105" y="113"/>
                      </a:cubicBezTo>
                      <a:cubicBezTo>
                        <a:pt x="113" y="105"/>
                        <a:pt x="113" y="105"/>
                        <a:pt x="113" y="105"/>
                      </a:cubicBezTo>
                      <a:cubicBezTo>
                        <a:pt x="116" y="103"/>
                        <a:pt x="116" y="98"/>
                        <a:pt x="114" y="95"/>
                      </a:cubicBezTo>
                      <a:cubicBezTo>
                        <a:pt x="107" y="85"/>
                        <a:pt x="107" y="85"/>
                        <a:pt x="107" y="85"/>
                      </a:cubicBezTo>
                      <a:cubicBezTo>
                        <a:pt x="108" y="83"/>
                        <a:pt x="109" y="82"/>
                        <a:pt x="109" y="80"/>
                      </a:cubicBezTo>
                      <a:cubicBezTo>
                        <a:pt x="122" y="77"/>
                        <a:pt x="122" y="77"/>
                        <a:pt x="122" y="77"/>
                      </a:cubicBezTo>
                      <a:cubicBezTo>
                        <a:pt x="125" y="77"/>
                        <a:pt x="128" y="73"/>
                        <a:pt x="128" y="69"/>
                      </a:cubicBezTo>
                      <a:cubicBezTo>
                        <a:pt x="128" y="59"/>
                        <a:pt x="128" y="59"/>
                        <a:pt x="128" y="59"/>
                      </a:cubicBezTo>
                      <a:cubicBezTo>
                        <a:pt x="128" y="55"/>
                        <a:pt x="125" y="51"/>
                        <a:pt x="122" y="51"/>
                      </a:cubicBezTo>
                      <a:close/>
                      <a:moveTo>
                        <a:pt x="108" y="72"/>
                      </a:moveTo>
                      <a:cubicBezTo>
                        <a:pt x="105" y="72"/>
                        <a:pt x="103" y="74"/>
                        <a:pt x="102" y="77"/>
                      </a:cubicBezTo>
                      <a:cubicBezTo>
                        <a:pt x="101" y="79"/>
                        <a:pt x="101" y="80"/>
                        <a:pt x="100" y="81"/>
                      </a:cubicBezTo>
                      <a:cubicBezTo>
                        <a:pt x="99" y="84"/>
                        <a:pt x="99" y="87"/>
                        <a:pt x="101" y="89"/>
                      </a:cubicBezTo>
                      <a:cubicBezTo>
                        <a:pt x="107" y="100"/>
                        <a:pt x="107" y="100"/>
                        <a:pt x="107" y="100"/>
                      </a:cubicBezTo>
                      <a:cubicBezTo>
                        <a:pt x="100" y="107"/>
                        <a:pt x="100" y="107"/>
                        <a:pt x="100" y="107"/>
                      </a:cubicBezTo>
                      <a:cubicBezTo>
                        <a:pt x="89" y="101"/>
                        <a:pt x="89" y="101"/>
                        <a:pt x="89" y="101"/>
                      </a:cubicBezTo>
                      <a:cubicBezTo>
                        <a:pt x="88" y="100"/>
                        <a:pt x="86" y="99"/>
                        <a:pt x="85" y="99"/>
                      </a:cubicBezTo>
                      <a:cubicBezTo>
                        <a:pt x="84" y="99"/>
                        <a:pt x="83" y="99"/>
                        <a:pt x="81" y="100"/>
                      </a:cubicBezTo>
                      <a:cubicBezTo>
                        <a:pt x="80" y="101"/>
                        <a:pt x="79" y="101"/>
                        <a:pt x="77" y="102"/>
                      </a:cubicBezTo>
                      <a:cubicBezTo>
                        <a:pt x="74" y="103"/>
                        <a:pt x="72" y="105"/>
                        <a:pt x="72" y="108"/>
                      </a:cubicBezTo>
                      <a:cubicBezTo>
                        <a:pt x="69" y="120"/>
                        <a:pt x="69" y="120"/>
                        <a:pt x="69" y="120"/>
                      </a:cubicBezTo>
                      <a:cubicBezTo>
                        <a:pt x="59" y="120"/>
                        <a:pt x="59" y="120"/>
                        <a:pt x="59" y="120"/>
                      </a:cubicBezTo>
                      <a:cubicBezTo>
                        <a:pt x="56" y="108"/>
                        <a:pt x="56" y="108"/>
                        <a:pt x="56" y="108"/>
                      </a:cubicBezTo>
                      <a:cubicBezTo>
                        <a:pt x="56" y="105"/>
                        <a:pt x="54" y="103"/>
                        <a:pt x="51" y="102"/>
                      </a:cubicBezTo>
                      <a:cubicBezTo>
                        <a:pt x="49" y="101"/>
                        <a:pt x="48" y="101"/>
                        <a:pt x="47" y="100"/>
                      </a:cubicBezTo>
                      <a:cubicBezTo>
                        <a:pt x="45" y="99"/>
                        <a:pt x="44" y="99"/>
                        <a:pt x="43" y="99"/>
                      </a:cubicBezTo>
                      <a:cubicBezTo>
                        <a:pt x="42" y="99"/>
                        <a:pt x="40" y="100"/>
                        <a:pt x="39" y="101"/>
                      </a:cubicBezTo>
                      <a:cubicBezTo>
                        <a:pt x="28" y="107"/>
                        <a:pt x="28" y="107"/>
                        <a:pt x="28" y="107"/>
                      </a:cubicBezTo>
                      <a:cubicBezTo>
                        <a:pt x="21" y="100"/>
                        <a:pt x="21" y="100"/>
                        <a:pt x="21" y="100"/>
                      </a:cubicBezTo>
                      <a:cubicBezTo>
                        <a:pt x="27" y="89"/>
                        <a:pt x="27" y="89"/>
                        <a:pt x="27" y="89"/>
                      </a:cubicBezTo>
                      <a:cubicBezTo>
                        <a:pt x="29" y="87"/>
                        <a:pt x="29" y="84"/>
                        <a:pt x="28" y="81"/>
                      </a:cubicBezTo>
                      <a:cubicBezTo>
                        <a:pt x="27" y="80"/>
                        <a:pt x="27" y="79"/>
                        <a:pt x="26" y="77"/>
                      </a:cubicBezTo>
                      <a:cubicBezTo>
                        <a:pt x="25" y="74"/>
                        <a:pt x="23" y="72"/>
                        <a:pt x="20" y="72"/>
                      </a:cubicBezTo>
                      <a:cubicBezTo>
                        <a:pt x="8" y="69"/>
                        <a:pt x="8" y="69"/>
                        <a:pt x="8" y="69"/>
                      </a:cubicBezTo>
                      <a:cubicBezTo>
                        <a:pt x="8" y="59"/>
                        <a:pt x="8" y="59"/>
                        <a:pt x="8" y="59"/>
                      </a:cubicBezTo>
                      <a:cubicBezTo>
                        <a:pt x="20" y="56"/>
                        <a:pt x="20" y="56"/>
                        <a:pt x="20" y="56"/>
                      </a:cubicBezTo>
                      <a:cubicBezTo>
                        <a:pt x="23" y="56"/>
                        <a:pt x="25" y="54"/>
                        <a:pt x="26" y="51"/>
                      </a:cubicBezTo>
                      <a:cubicBezTo>
                        <a:pt x="27" y="49"/>
                        <a:pt x="27" y="48"/>
                        <a:pt x="28" y="47"/>
                      </a:cubicBezTo>
                      <a:cubicBezTo>
                        <a:pt x="29" y="44"/>
                        <a:pt x="29" y="41"/>
                        <a:pt x="27" y="39"/>
                      </a:cubicBezTo>
                      <a:cubicBezTo>
                        <a:pt x="21" y="28"/>
                        <a:pt x="21" y="28"/>
                        <a:pt x="21" y="28"/>
                      </a:cubicBezTo>
                      <a:cubicBezTo>
                        <a:pt x="28" y="21"/>
                        <a:pt x="28" y="21"/>
                        <a:pt x="28" y="21"/>
                      </a:cubicBezTo>
                      <a:cubicBezTo>
                        <a:pt x="39" y="27"/>
                        <a:pt x="39" y="27"/>
                        <a:pt x="39" y="27"/>
                      </a:cubicBezTo>
                      <a:cubicBezTo>
                        <a:pt x="40" y="28"/>
                        <a:pt x="42" y="29"/>
                        <a:pt x="43" y="29"/>
                      </a:cubicBezTo>
                      <a:cubicBezTo>
                        <a:pt x="44" y="29"/>
                        <a:pt x="45" y="29"/>
                        <a:pt x="47" y="28"/>
                      </a:cubicBezTo>
                      <a:cubicBezTo>
                        <a:pt x="48" y="27"/>
                        <a:pt x="49" y="27"/>
                        <a:pt x="51" y="26"/>
                      </a:cubicBezTo>
                      <a:cubicBezTo>
                        <a:pt x="54" y="25"/>
                        <a:pt x="56" y="23"/>
                        <a:pt x="56" y="20"/>
                      </a:cubicBezTo>
                      <a:cubicBezTo>
                        <a:pt x="59" y="8"/>
                        <a:pt x="59" y="8"/>
                        <a:pt x="59" y="8"/>
                      </a:cubicBezTo>
                      <a:cubicBezTo>
                        <a:pt x="69" y="8"/>
                        <a:pt x="69" y="8"/>
                        <a:pt x="69" y="8"/>
                      </a:cubicBezTo>
                      <a:cubicBezTo>
                        <a:pt x="72" y="20"/>
                        <a:pt x="72" y="20"/>
                        <a:pt x="72" y="20"/>
                      </a:cubicBezTo>
                      <a:cubicBezTo>
                        <a:pt x="72" y="23"/>
                        <a:pt x="74" y="25"/>
                        <a:pt x="77" y="26"/>
                      </a:cubicBezTo>
                      <a:cubicBezTo>
                        <a:pt x="79" y="27"/>
                        <a:pt x="80" y="27"/>
                        <a:pt x="81" y="28"/>
                      </a:cubicBezTo>
                      <a:cubicBezTo>
                        <a:pt x="83" y="29"/>
                        <a:pt x="84" y="29"/>
                        <a:pt x="85" y="29"/>
                      </a:cubicBezTo>
                      <a:cubicBezTo>
                        <a:pt x="86" y="29"/>
                        <a:pt x="88" y="28"/>
                        <a:pt x="89" y="27"/>
                      </a:cubicBezTo>
                      <a:cubicBezTo>
                        <a:pt x="100" y="21"/>
                        <a:pt x="100" y="21"/>
                        <a:pt x="100" y="21"/>
                      </a:cubicBezTo>
                      <a:cubicBezTo>
                        <a:pt x="107" y="28"/>
                        <a:pt x="107" y="28"/>
                        <a:pt x="107" y="28"/>
                      </a:cubicBezTo>
                      <a:cubicBezTo>
                        <a:pt x="101" y="39"/>
                        <a:pt x="101" y="39"/>
                        <a:pt x="101" y="39"/>
                      </a:cubicBezTo>
                      <a:cubicBezTo>
                        <a:pt x="99" y="41"/>
                        <a:pt x="99" y="44"/>
                        <a:pt x="100" y="47"/>
                      </a:cubicBezTo>
                      <a:cubicBezTo>
                        <a:pt x="101" y="48"/>
                        <a:pt x="101" y="49"/>
                        <a:pt x="102" y="51"/>
                      </a:cubicBezTo>
                      <a:cubicBezTo>
                        <a:pt x="103" y="54"/>
                        <a:pt x="105" y="56"/>
                        <a:pt x="108" y="56"/>
                      </a:cubicBezTo>
                      <a:cubicBezTo>
                        <a:pt x="120" y="59"/>
                        <a:pt x="120" y="59"/>
                        <a:pt x="120" y="59"/>
                      </a:cubicBezTo>
                      <a:cubicBezTo>
                        <a:pt x="120" y="69"/>
                        <a:pt x="120" y="69"/>
                        <a:pt x="120" y="69"/>
                      </a:cubicBezTo>
                      <a:lnTo>
                        <a:pt x="108" y="7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任意多边形: 形状 40"/>
                <p:cNvSpPr/>
                <p:nvPr/>
              </p:nvSpPr>
              <p:spPr bwMode="auto">
                <a:xfrm>
                  <a:off x="7866063" y="1806575"/>
                  <a:ext cx="214313" cy="214313"/>
                </a:xfrm>
                <a:custGeom>
                  <a:avLst/>
                  <a:gdLst>
                    <a:gd name="T0" fmla="*/ 28 w 56"/>
                    <a:gd name="T1" fmla="*/ 0 h 56"/>
                    <a:gd name="T2" fmla="*/ 0 w 56"/>
                    <a:gd name="T3" fmla="*/ 28 h 56"/>
                    <a:gd name="T4" fmla="*/ 28 w 56"/>
                    <a:gd name="T5" fmla="*/ 56 h 56"/>
                    <a:gd name="T6" fmla="*/ 56 w 56"/>
                    <a:gd name="T7" fmla="*/ 28 h 56"/>
                    <a:gd name="T8" fmla="*/ 28 w 56"/>
                    <a:gd name="T9" fmla="*/ 0 h 56"/>
                    <a:gd name="T10" fmla="*/ 28 w 56"/>
                    <a:gd name="T11" fmla="*/ 53 h 56"/>
                    <a:gd name="T12" fmla="*/ 4 w 56"/>
                    <a:gd name="T13" fmla="*/ 28 h 56"/>
                    <a:gd name="T14" fmla="*/ 28 w 56"/>
                    <a:gd name="T15" fmla="*/ 4 h 56"/>
                    <a:gd name="T16" fmla="*/ 53 w 56"/>
                    <a:gd name="T17" fmla="*/ 28 h 56"/>
                    <a:gd name="T18" fmla="*/ 28 w 56"/>
                    <a:gd name="T19" fmla="*/ 5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56">
                      <a:moveTo>
                        <a:pt x="28" y="0"/>
                      </a:moveTo>
                      <a:cubicBezTo>
                        <a:pt x="13" y="0"/>
                        <a:pt x="0" y="13"/>
                        <a:pt x="0" y="28"/>
                      </a:cubicBezTo>
                      <a:cubicBezTo>
                        <a:pt x="0" y="43"/>
                        <a:pt x="13" y="56"/>
                        <a:pt x="28" y="56"/>
                      </a:cubicBezTo>
                      <a:cubicBezTo>
                        <a:pt x="43" y="56"/>
                        <a:pt x="56" y="43"/>
                        <a:pt x="56" y="28"/>
                      </a:cubicBezTo>
                      <a:cubicBezTo>
                        <a:pt x="56" y="13"/>
                        <a:pt x="43" y="0"/>
                        <a:pt x="28" y="0"/>
                      </a:cubicBezTo>
                      <a:close/>
                      <a:moveTo>
                        <a:pt x="28" y="53"/>
                      </a:moveTo>
                      <a:cubicBezTo>
                        <a:pt x="14" y="53"/>
                        <a:pt x="4" y="42"/>
                        <a:pt x="4" y="28"/>
                      </a:cubicBezTo>
                      <a:cubicBezTo>
                        <a:pt x="4" y="14"/>
                        <a:pt x="14" y="4"/>
                        <a:pt x="28" y="4"/>
                      </a:cubicBezTo>
                      <a:cubicBezTo>
                        <a:pt x="42" y="4"/>
                        <a:pt x="53" y="14"/>
                        <a:pt x="53" y="28"/>
                      </a:cubicBezTo>
                      <a:cubicBezTo>
                        <a:pt x="53" y="42"/>
                        <a:pt x="42" y="53"/>
                        <a:pt x="28" y="5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任意多边形: 形状 41"/>
                <p:cNvSpPr/>
                <p:nvPr/>
              </p:nvSpPr>
              <p:spPr bwMode="auto">
                <a:xfrm>
                  <a:off x="7912101" y="1852613"/>
                  <a:ext cx="122238" cy="122238"/>
                </a:xfrm>
                <a:custGeom>
                  <a:avLst/>
                  <a:gdLst>
                    <a:gd name="T0" fmla="*/ 16 w 32"/>
                    <a:gd name="T1" fmla="*/ 0 h 32"/>
                    <a:gd name="T2" fmla="*/ 0 w 32"/>
                    <a:gd name="T3" fmla="*/ 16 h 32"/>
                    <a:gd name="T4" fmla="*/ 16 w 32"/>
                    <a:gd name="T5" fmla="*/ 32 h 32"/>
                    <a:gd name="T6" fmla="*/ 32 w 32"/>
                    <a:gd name="T7" fmla="*/ 16 h 32"/>
                    <a:gd name="T8" fmla="*/ 16 w 32"/>
                    <a:gd name="T9" fmla="*/ 0 h 32"/>
                    <a:gd name="T10" fmla="*/ 16 w 32"/>
                    <a:gd name="T11" fmla="*/ 28 h 32"/>
                    <a:gd name="T12" fmla="*/ 4 w 32"/>
                    <a:gd name="T13" fmla="*/ 16 h 32"/>
                    <a:gd name="T14" fmla="*/ 16 w 32"/>
                    <a:gd name="T15" fmla="*/ 4 h 32"/>
                    <a:gd name="T16" fmla="*/ 28 w 32"/>
                    <a:gd name="T17" fmla="*/ 16 h 32"/>
                    <a:gd name="T18" fmla="*/ 16 w 32"/>
                    <a:gd name="T19" fmla="*/ 2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2" h="32">
                      <a:moveTo>
                        <a:pt x="16" y="0"/>
                      </a:move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25"/>
                        <a:pt x="7" y="32"/>
                        <a:pt x="16" y="32"/>
                      </a:cubicBezTo>
                      <a:cubicBezTo>
                        <a:pt x="25" y="32"/>
                        <a:pt x="32" y="25"/>
                        <a:pt x="32" y="16"/>
                      </a:cubicBezTo>
                      <a:cubicBezTo>
                        <a:pt x="32" y="7"/>
                        <a:pt x="25" y="0"/>
                        <a:pt x="16" y="0"/>
                      </a:cubicBezTo>
                      <a:close/>
                      <a:moveTo>
                        <a:pt x="16" y="28"/>
                      </a:moveTo>
                      <a:cubicBezTo>
                        <a:pt x="9" y="28"/>
                        <a:pt x="4" y="23"/>
                        <a:pt x="4" y="16"/>
                      </a:cubicBezTo>
                      <a:cubicBezTo>
                        <a:pt x="4" y="9"/>
                        <a:pt x="9" y="4"/>
                        <a:pt x="16" y="4"/>
                      </a:cubicBezTo>
                      <a:cubicBezTo>
                        <a:pt x="23" y="4"/>
                        <a:pt x="28" y="9"/>
                        <a:pt x="28" y="16"/>
                      </a:cubicBezTo>
                      <a:cubicBezTo>
                        <a:pt x="28" y="23"/>
                        <a:pt x="23" y="28"/>
                        <a:pt x="16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6" name="组合 35"/>
              <p:cNvGrpSpPr/>
              <p:nvPr/>
            </p:nvGrpSpPr>
            <p:grpSpPr>
              <a:xfrm>
                <a:off x="8191089" y="1603045"/>
                <a:ext cx="412188" cy="412188"/>
                <a:chOff x="7726363" y="1666875"/>
                <a:chExt cx="492125" cy="492125"/>
              </a:xfrm>
              <a:grpFill/>
            </p:grpSpPr>
            <p:sp>
              <p:nvSpPr>
                <p:cNvPr id="37" name="任意多边形: 形状 36"/>
                <p:cNvSpPr/>
                <p:nvPr/>
              </p:nvSpPr>
              <p:spPr bwMode="auto">
                <a:xfrm>
                  <a:off x="7726363" y="1666875"/>
                  <a:ext cx="492125" cy="492125"/>
                </a:xfrm>
                <a:custGeom>
                  <a:avLst/>
                  <a:gdLst>
                    <a:gd name="T0" fmla="*/ 109 w 128"/>
                    <a:gd name="T1" fmla="*/ 48 h 128"/>
                    <a:gd name="T2" fmla="*/ 114 w 128"/>
                    <a:gd name="T3" fmla="*/ 33 h 128"/>
                    <a:gd name="T4" fmla="*/ 105 w 128"/>
                    <a:gd name="T5" fmla="*/ 15 h 128"/>
                    <a:gd name="T6" fmla="*/ 95 w 128"/>
                    <a:gd name="T7" fmla="*/ 14 h 128"/>
                    <a:gd name="T8" fmla="*/ 80 w 128"/>
                    <a:gd name="T9" fmla="*/ 19 h 128"/>
                    <a:gd name="T10" fmla="*/ 69 w 128"/>
                    <a:gd name="T11" fmla="*/ 0 h 128"/>
                    <a:gd name="T12" fmla="*/ 51 w 128"/>
                    <a:gd name="T13" fmla="*/ 6 h 128"/>
                    <a:gd name="T14" fmla="*/ 43 w 128"/>
                    <a:gd name="T15" fmla="*/ 21 h 128"/>
                    <a:gd name="T16" fmla="*/ 28 w 128"/>
                    <a:gd name="T17" fmla="*/ 13 h 128"/>
                    <a:gd name="T18" fmla="*/ 15 w 128"/>
                    <a:gd name="T19" fmla="*/ 23 h 128"/>
                    <a:gd name="T20" fmla="*/ 21 w 128"/>
                    <a:gd name="T21" fmla="*/ 43 h 128"/>
                    <a:gd name="T22" fmla="*/ 6 w 128"/>
                    <a:gd name="T23" fmla="*/ 51 h 128"/>
                    <a:gd name="T24" fmla="*/ 0 w 128"/>
                    <a:gd name="T25" fmla="*/ 69 h 128"/>
                    <a:gd name="T26" fmla="*/ 19 w 128"/>
                    <a:gd name="T27" fmla="*/ 80 h 128"/>
                    <a:gd name="T28" fmla="*/ 14 w 128"/>
                    <a:gd name="T29" fmla="*/ 95 h 128"/>
                    <a:gd name="T30" fmla="*/ 23 w 128"/>
                    <a:gd name="T31" fmla="*/ 113 h 128"/>
                    <a:gd name="T32" fmla="*/ 33 w 128"/>
                    <a:gd name="T33" fmla="*/ 114 h 128"/>
                    <a:gd name="T34" fmla="*/ 48 w 128"/>
                    <a:gd name="T35" fmla="*/ 109 h 128"/>
                    <a:gd name="T36" fmla="*/ 59 w 128"/>
                    <a:gd name="T37" fmla="*/ 128 h 128"/>
                    <a:gd name="T38" fmla="*/ 77 w 128"/>
                    <a:gd name="T39" fmla="*/ 122 h 128"/>
                    <a:gd name="T40" fmla="*/ 85 w 128"/>
                    <a:gd name="T41" fmla="*/ 107 h 128"/>
                    <a:gd name="T42" fmla="*/ 100 w 128"/>
                    <a:gd name="T43" fmla="*/ 115 h 128"/>
                    <a:gd name="T44" fmla="*/ 113 w 128"/>
                    <a:gd name="T45" fmla="*/ 105 h 128"/>
                    <a:gd name="T46" fmla="*/ 107 w 128"/>
                    <a:gd name="T47" fmla="*/ 85 h 128"/>
                    <a:gd name="T48" fmla="*/ 122 w 128"/>
                    <a:gd name="T49" fmla="*/ 77 h 128"/>
                    <a:gd name="T50" fmla="*/ 128 w 128"/>
                    <a:gd name="T51" fmla="*/ 59 h 128"/>
                    <a:gd name="T52" fmla="*/ 108 w 128"/>
                    <a:gd name="T53" fmla="*/ 72 h 128"/>
                    <a:gd name="T54" fmla="*/ 100 w 128"/>
                    <a:gd name="T55" fmla="*/ 81 h 128"/>
                    <a:gd name="T56" fmla="*/ 107 w 128"/>
                    <a:gd name="T57" fmla="*/ 100 h 128"/>
                    <a:gd name="T58" fmla="*/ 89 w 128"/>
                    <a:gd name="T59" fmla="*/ 101 h 128"/>
                    <a:gd name="T60" fmla="*/ 81 w 128"/>
                    <a:gd name="T61" fmla="*/ 100 h 128"/>
                    <a:gd name="T62" fmla="*/ 72 w 128"/>
                    <a:gd name="T63" fmla="*/ 108 h 128"/>
                    <a:gd name="T64" fmla="*/ 59 w 128"/>
                    <a:gd name="T65" fmla="*/ 120 h 128"/>
                    <a:gd name="T66" fmla="*/ 51 w 128"/>
                    <a:gd name="T67" fmla="*/ 102 h 128"/>
                    <a:gd name="T68" fmla="*/ 43 w 128"/>
                    <a:gd name="T69" fmla="*/ 99 h 128"/>
                    <a:gd name="T70" fmla="*/ 28 w 128"/>
                    <a:gd name="T71" fmla="*/ 107 h 128"/>
                    <a:gd name="T72" fmla="*/ 27 w 128"/>
                    <a:gd name="T73" fmla="*/ 89 h 128"/>
                    <a:gd name="T74" fmla="*/ 26 w 128"/>
                    <a:gd name="T75" fmla="*/ 77 h 128"/>
                    <a:gd name="T76" fmla="*/ 8 w 128"/>
                    <a:gd name="T77" fmla="*/ 69 h 128"/>
                    <a:gd name="T78" fmla="*/ 20 w 128"/>
                    <a:gd name="T79" fmla="*/ 56 h 128"/>
                    <a:gd name="T80" fmla="*/ 28 w 128"/>
                    <a:gd name="T81" fmla="*/ 47 h 128"/>
                    <a:gd name="T82" fmla="*/ 21 w 128"/>
                    <a:gd name="T83" fmla="*/ 28 h 128"/>
                    <a:gd name="T84" fmla="*/ 39 w 128"/>
                    <a:gd name="T85" fmla="*/ 27 h 128"/>
                    <a:gd name="T86" fmla="*/ 47 w 128"/>
                    <a:gd name="T87" fmla="*/ 28 h 128"/>
                    <a:gd name="T88" fmla="*/ 56 w 128"/>
                    <a:gd name="T89" fmla="*/ 20 h 128"/>
                    <a:gd name="T90" fmla="*/ 69 w 128"/>
                    <a:gd name="T91" fmla="*/ 8 h 128"/>
                    <a:gd name="T92" fmla="*/ 77 w 128"/>
                    <a:gd name="T93" fmla="*/ 26 h 128"/>
                    <a:gd name="T94" fmla="*/ 85 w 128"/>
                    <a:gd name="T95" fmla="*/ 29 h 128"/>
                    <a:gd name="T96" fmla="*/ 100 w 128"/>
                    <a:gd name="T97" fmla="*/ 21 h 128"/>
                    <a:gd name="T98" fmla="*/ 101 w 128"/>
                    <a:gd name="T99" fmla="*/ 39 h 128"/>
                    <a:gd name="T100" fmla="*/ 102 w 128"/>
                    <a:gd name="T101" fmla="*/ 51 h 128"/>
                    <a:gd name="T102" fmla="*/ 120 w 128"/>
                    <a:gd name="T103" fmla="*/ 59 h 128"/>
                    <a:gd name="T104" fmla="*/ 108 w 128"/>
                    <a:gd name="T105" fmla="*/ 72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28" h="128">
                      <a:moveTo>
                        <a:pt x="122" y="51"/>
                      </a:moveTo>
                      <a:cubicBezTo>
                        <a:pt x="109" y="48"/>
                        <a:pt x="109" y="48"/>
                        <a:pt x="109" y="48"/>
                      </a:cubicBezTo>
                      <a:cubicBezTo>
                        <a:pt x="109" y="46"/>
                        <a:pt x="108" y="45"/>
                        <a:pt x="107" y="43"/>
                      </a:cubicBezTo>
                      <a:cubicBezTo>
                        <a:pt x="114" y="33"/>
                        <a:pt x="114" y="33"/>
                        <a:pt x="114" y="33"/>
                      </a:cubicBezTo>
                      <a:cubicBezTo>
                        <a:pt x="116" y="30"/>
                        <a:pt x="116" y="25"/>
                        <a:pt x="113" y="23"/>
                      </a:cubicBezTo>
                      <a:cubicBezTo>
                        <a:pt x="105" y="15"/>
                        <a:pt x="105" y="15"/>
                        <a:pt x="105" y="15"/>
                      </a:cubicBezTo>
                      <a:cubicBezTo>
                        <a:pt x="104" y="13"/>
                        <a:pt x="102" y="13"/>
                        <a:pt x="100" y="13"/>
                      </a:cubicBezTo>
                      <a:cubicBezTo>
                        <a:pt x="98" y="13"/>
                        <a:pt x="97" y="13"/>
                        <a:pt x="95" y="14"/>
                      </a:cubicBezTo>
                      <a:cubicBezTo>
                        <a:pt x="85" y="21"/>
                        <a:pt x="85" y="21"/>
                        <a:pt x="85" y="21"/>
                      </a:cubicBezTo>
                      <a:cubicBezTo>
                        <a:pt x="83" y="20"/>
                        <a:pt x="82" y="19"/>
                        <a:pt x="80" y="19"/>
                      </a:cubicBezTo>
                      <a:cubicBezTo>
                        <a:pt x="77" y="6"/>
                        <a:pt x="77" y="6"/>
                        <a:pt x="77" y="6"/>
                      </a:cubicBezTo>
                      <a:cubicBezTo>
                        <a:pt x="77" y="3"/>
                        <a:pt x="73" y="0"/>
                        <a:pt x="6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55" y="0"/>
                        <a:pt x="51" y="3"/>
                        <a:pt x="51" y="6"/>
                      </a:cubicBezTo>
                      <a:cubicBezTo>
                        <a:pt x="48" y="19"/>
                        <a:pt x="48" y="19"/>
                        <a:pt x="48" y="19"/>
                      </a:cubicBezTo>
                      <a:cubicBezTo>
                        <a:pt x="46" y="19"/>
                        <a:pt x="45" y="20"/>
                        <a:pt x="43" y="21"/>
                      </a:cubicBezTo>
                      <a:cubicBezTo>
                        <a:pt x="33" y="14"/>
                        <a:pt x="33" y="14"/>
                        <a:pt x="33" y="14"/>
                      </a:cubicBezTo>
                      <a:cubicBezTo>
                        <a:pt x="31" y="13"/>
                        <a:pt x="30" y="13"/>
                        <a:pt x="28" y="13"/>
                      </a:cubicBezTo>
                      <a:cubicBezTo>
                        <a:pt x="26" y="13"/>
                        <a:pt x="24" y="13"/>
                        <a:pt x="23" y="15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2" y="25"/>
                        <a:pt x="12" y="30"/>
                        <a:pt x="14" y="33"/>
                      </a:cubicBezTo>
                      <a:cubicBezTo>
                        <a:pt x="21" y="43"/>
                        <a:pt x="21" y="43"/>
                        <a:pt x="21" y="43"/>
                      </a:cubicBezTo>
                      <a:cubicBezTo>
                        <a:pt x="20" y="45"/>
                        <a:pt x="19" y="46"/>
                        <a:pt x="19" y="48"/>
                      </a:cubicBezTo>
                      <a:cubicBezTo>
                        <a:pt x="6" y="51"/>
                        <a:pt x="6" y="51"/>
                        <a:pt x="6" y="51"/>
                      </a:cubicBezTo>
                      <a:cubicBezTo>
                        <a:pt x="3" y="51"/>
                        <a:pt x="0" y="55"/>
                        <a:pt x="0" y="5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7"/>
                        <a:pt x="6" y="77"/>
                      </a:cubicBezTo>
                      <a:cubicBezTo>
                        <a:pt x="19" y="80"/>
                        <a:pt x="19" y="80"/>
                        <a:pt x="19" y="80"/>
                      </a:cubicBezTo>
                      <a:cubicBezTo>
                        <a:pt x="19" y="82"/>
                        <a:pt x="20" y="83"/>
                        <a:pt x="21" y="85"/>
                      </a:cubicBezTo>
                      <a:cubicBezTo>
                        <a:pt x="14" y="95"/>
                        <a:pt x="14" y="95"/>
                        <a:pt x="14" y="95"/>
                      </a:cubicBezTo>
                      <a:cubicBezTo>
                        <a:pt x="12" y="98"/>
                        <a:pt x="12" y="103"/>
                        <a:pt x="15" y="105"/>
                      </a:cubicBezTo>
                      <a:cubicBezTo>
                        <a:pt x="23" y="113"/>
                        <a:pt x="23" y="113"/>
                        <a:pt x="23" y="113"/>
                      </a:cubicBezTo>
                      <a:cubicBezTo>
                        <a:pt x="24" y="115"/>
                        <a:pt x="26" y="115"/>
                        <a:pt x="28" y="115"/>
                      </a:cubicBezTo>
                      <a:cubicBezTo>
                        <a:pt x="30" y="115"/>
                        <a:pt x="31" y="115"/>
                        <a:pt x="33" y="114"/>
                      </a:cubicBezTo>
                      <a:cubicBezTo>
                        <a:pt x="43" y="107"/>
                        <a:pt x="43" y="107"/>
                        <a:pt x="43" y="107"/>
                      </a:cubicBezTo>
                      <a:cubicBezTo>
                        <a:pt x="45" y="108"/>
                        <a:pt x="46" y="109"/>
                        <a:pt x="48" y="109"/>
                      </a:cubicBezTo>
                      <a:cubicBezTo>
                        <a:pt x="51" y="122"/>
                        <a:pt x="51" y="122"/>
                        <a:pt x="51" y="122"/>
                      </a:cubicBezTo>
                      <a:cubicBezTo>
                        <a:pt x="51" y="125"/>
                        <a:pt x="55" y="128"/>
                        <a:pt x="59" y="128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73" y="128"/>
                        <a:pt x="77" y="125"/>
                        <a:pt x="77" y="122"/>
                      </a:cubicBezTo>
                      <a:cubicBezTo>
                        <a:pt x="80" y="109"/>
                        <a:pt x="80" y="109"/>
                        <a:pt x="80" y="109"/>
                      </a:cubicBezTo>
                      <a:cubicBezTo>
                        <a:pt x="82" y="109"/>
                        <a:pt x="83" y="108"/>
                        <a:pt x="85" y="107"/>
                      </a:cubicBezTo>
                      <a:cubicBezTo>
                        <a:pt x="95" y="114"/>
                        <a:pt x="95" y="114"/>
                        <a:pt x="95" y="114"/>
                      </a:cubicBezTo>
                      <a:cubicBezTo>
                        <a:pt x="97" y="115"/>
                        <a:pt x="98" y="115"/>
                        <a:pt x="100" y="115"/>
                      </a:cubicBezTo>
                      <a:cubicBezTo>
                        <a:pt x="102" y="115"/>
                        <a:pt x="104" y="115"/>
                        <a:pt x="105" y="113"/>
                      </a:cubicBezTo>
                      <a:cubicBezTo>
                        <a:pt x="113" y="105"/>
                        <a:pt x="113" y="105"/>
                        <a:pt x="113" y="105"/>
                      </a:cubicBezTo>
                      <a:cubicBezTo>
                        <a:pt x="116" y="103"/>
                        <a:pt x="116" y="98"/>
                        <a:pt x="114" y="95"/>
                      </a:cubicBezTo>
                      <a:cubicBezTo>
                        <a:pt x="107" y="85"/>
                        <a:pt x="107" y="85"/>
                        <a:pt x="107" y="85"/>
                      </a:cubicBezTo>
                      <a:cubicBezTo>
                        <a:pt x="108" y="83"/>
                        <a:pt x="109" y="82"/>
                        <a:pt x="109" y="80"/>
                      </a:cubicBezTo>
                      <a:cubicBezTo>
                        <a:pt x="122" y="77"/>
                        <a:pt x="122" y="77"/>
                        <a:pt x="122" y="77"/>
                      </a:cubicBezTo>
                      <a:cubicBezTo>
                        <a:pt x="125" y="77"/>
                        <a:pt x="128" y="73"/>
                        <a:pt x="128" y="69"/>
                      </a:cubicBezTo>
                      <a:cubicBezTo>
                        <a:pt x="128" y="59"/>
                        <a:pt x="128" y="59"/>
                        <a:pt x="128" y="59"/>
                      </a:cubicBezTo>
                      <a:cubicBezTo>
                        <a:pt x="128" y="55"/>
                        <a:pt x="125" y="51"/>
                        <a:pt x="122" y="51"/>
                      </a:cubicBezTo>
                      <a:close/>
                      <a:moveTo>
                        <a:pt x="108" y="72"/>
                      </a:moveTo>
                      <a:cubicBezTo>
                        <a:pt x="105" y="72"/>
                        <a:pt x="103" y="74"/>
                        <a:pt x="102" y="77"/>
                      </a:cubicBezTo>
                      <a:cubicBezTo>
                        <a:pt x="101" y="79"/>
                        <a:pt x="101" y="80"/>
                        <a:pt x="100" y="81"/>
                      </a:cubicBezTo>
                      <a:cubicBezTo>
                        <a:pt x="99" y="84"/>
                        <a:pt x="99" y="87"/>
                        <a:pt x="101" y="89"/>
                      </a:cubicBezTo>
                      <a:cubicBezTo>
                        <a:pt x="107" y="100"/>
                        <a:pt x="107" y="100"/>
                        <a:pt x="107" y="100"/>
                      </a:cubicBezTo>
                      <a:cubicBezTo>
                        <a:pt x="100" y="107"/>
                        <a:pt x="100" y="107"/>
                        <a:pt x="100" y="107"/>
                      </a:cubicBezTo>
                      <a:cubicBezTo>
                        <a:pt x="89" y="101"/>
                        <a:pt x="89" y="101"/>
                        <a:pt x="89" y="101"/>
                      </a:cubicBezTo>
                      <a:cubicBezTo>
                        <a:pt x="88" y="100"/>
                        <a:pt x="86" y="99"/>
                        <a:pt x="85" y="99"/>
                      </a:cubicBezTo>
                      <a:cubicBezTo>
                        <a:pt x="84" y="99"/>
                        <a:pt x="83" y="99"/>
                        <a:pt x="81" y="100"/>
                      </a:cubicBezTo>
                      <a:cubicBezTo>
                        <a:pt x="80" y="101"/>
                        <a:pt x="79" y="101"/>
                        <a:pt x="77" y="102"/>
                      </a:cubicBezTo>
                      <a:cubicBezTo>
                        <a:pt x="74" y="103"/>
                        <a:pt x="72" y="105"/>
                        <a:pt x="72" y="108"/>
                      </a:cubicBezTo>
                      <a:cubicBezTo>
                        <a:pt x="69" y="120"/>
                        <a:pt x="69" y="120"/>
                        <a:pt x="69" y="120"/>
                      </a:cubicBezTo>
                      <a:cubicBezTo>
                        <a:pt x="59" y="120"/>
                        <a:pt x="59" y="120"/>
                        <a:pt x="59" y="120"/>
                      </a:cubicBezTo>
                      <a:cubicBezTo>
                        <a:pt x="56" y="108"/>
                        <a:pt x="56" y="108"/>
                        <a:pt x="56" y="108"/>
                      </a:cubicBezTo>
                      <a:cubicBezTo>
                        <a:pt x="56" y="105"/>
                        <a:pt x="54" y="103"/>
                        <a:pt x="51" y="102"/>
                      </a:cubicBezTo>
                      <a:cubicBezTo>
                        <a:pt x="49" y="101"/>
                        <a:pt x="48" y="101"/>
                        <a:pt x="47" y="100"/>
                      </a:cubicBezTo>
                      <a:cubicBezTo>
                        <a:pt x="45" y="99"/>
                        <a:pt x="44" y="99"/>
                        <a:pt x="43" y="99"/>
                      </a:cubicBezTo>
                      <a:cubicBezTo>
                        <a:pt x="42" y="99"/>
                        <a:pt x="40" y="100"/>
                        <a:pt x="39" y="101"/>
                      </a:cubicBezTo>
                      <a:cubicBezTo>
                        <a:pt x="28" y="107"/>
                        <a:pt x="28" y="107"/>
                        <a:pt x="28" y="107"/>
                      </a:cubicBezTo>
                      <a:cubicBezTo>
                        <a:pt x="21" y="100"/>
                        <a:pt x="21" y="100"/>
                        <a:pt x="21" y="100"/>
                      </a:cubicBezTo>
                      <a:cubicBezTo>
                        <a:pt x="27" y="89"/>
                        <a:pt x="27" y="89"/>
                        <a:pt x="27" y="89"/>
                      </a:cubicBezTo>
                      <a:cubicBezTo>
                        <a:pt x="29" y="87"/>
                        <a:pt x="29" y="84"/>
                        <a:pt x="28" y="81"/>
                      </a:cubicBezTo>
                      <a:cubicBezTo>
                        <a:pt x="27" y="80"/>
                        <a:pt x="27" y="79"/>
                        <a:pt x="26" y="77"/>
                      </a:cubicBezTo>
                      <a:cubicBezTo>
                        <a:pt x="25" y="74"/>
                        <a:pt x="23" y="72"/>
                        <a:pt x="20" y="72"/>
                      </a:cubicBezTo>
                      <a:cubicBezTo>
                        <a:pt x="8" y="69"/>
                        <a:pt x="8" y="69"/>
                        <a:pt x="8" y="69"/>
                      </a:cubicBezTo>
                      <a:cubicBezTo>
                        <a:pt x="8" y="59"/>
                        <a:pt x="8" y="59"/>
                        <a:pt x="8" y="59"/>
                      </a:cubicBezTo>
                      <a:cubicBezTo>
                        <a:pt x="20" y="56"/>
                        <a:pt x="20" y="56"/>
                        <a:pt x="20" y="56"/>
                      </a:cubicBezTo>
                      <a:cubicBezTo>
                        <a:pt x="23" y="56"/>
                        <a:pt x="25" y="54"/>
                        <a:pt x="26" y="51"/>
                      </a:cubicBezTo>
                      <a:cubicBezTo>
                        <a:pt x="27" y="49"/>
                        <a:pt x="27" y="48"/>
                        <a:pt x="28" y="47"/>
                      </a:cubicBezTo>
                      <a:cubicBezTo>
                        <a:pt x="29" y="44"/>
                        <a:pt x="29" y="41"/>
                        <a:pt x="27" y="39"/>
                      </a:cubicBezTo>
                      <a:cubicBezTo>
                        <a:pt x="21" y="28"/>
                        <a:pt x="21" y="28"/>
                        <a:pt x="21" y="28"/>
                      </a:cubicBezTo>
                      <a:cubicBezTo>
                        <a:pt x="28" y="21"/>
                        <a:pt x="28" y="21"/>
                        <a:pt x="28" y="21"/>
                      </a:cubicBezTo>
                      <a:cubicBezTo>
                        <a:pt x="39" y="27"/>
                        <a:pt x="39" y="27"/>
                        <a:pt x="39" y="27"/>
                      </a:cubicBezTo>
                      <a:cubicBezTo>
                        <a:pt x="40" y="28"/>
                        <a:pt x="42" y="29"/>
                        <a:pt x="43" y="29"/>
                      </a:cubicBezTo>
                      <a:cubicBezTo>
                        <a:pt x="44" y="29"/>
                        <a:pt x="45" y="29"/>
                        <a:pt x="47" y="28"/>
                      </a:cubicBezTo>
                      <a:cubicBezTo>
                        <a:pt x="48" y="27"/>
                        <a:pt x="49" y="27"/>
                        <a:pt x="51" y="26"/>
                      </a:cubicBezTo>
                      <a:cubicBezTo>
                        <a:pt x="54" y="25"/>
                        <a:pt x="56" y="23"/>
                        <a:pt x="56" y="20"/>
                      </a:cubicBezTo>
                      <a:cubicBezTo>
                        <a:pt x="59" y="8"/>
                        <a:pt x="59" y="8"/>
                        <a:pt x="59" y="8"/>
                      </a:cubicBezTo>
                      <a:cubicBezTo>
                        <a:pt x="69" y="8"/>
                        <a:pt x="69" y="8"/>
                        <a:pt x="69" y="8"/>
                      </a:cubicBezTo>
                      <a:cubicBezTo>
                        <a:pt x="72" y="20"/>
                        <a:pt x="72" y="20"/>
                        <a:pt x="72" y="20"/>
                      </a:cubicBezTo>
                      <a:cubicBezTo>
                        <a:pt x="72" y="23"/>
                        <a:pt x="74" y="25"/>
                        <a:pt x="77" y="26"/>
                      </a:cubicBezTo>
                      <a:cubicBezTo>
                        <a:pt x="79" y="27"/>
                        <a:pt x="80" y="27"/>
                        <a:pt x="81" y="28"/>
                      </a:cubicBezTo>
                      <a:cubicBezTo>
                        <a:pt x="83" y="29"/>
                        <a:pt x="84" y="29"/>
                        <a:pt x="85" y="29"/>
                      </a:cubicBezTo>
                      <a:cubicBezTo>
                        <a:pt x="86" y="29"/>
                        <a:pt x="88" y="28"/>
                        <a:pt x="89" y="27"/>
                      </a:cubicBezTo>
                      <a:cubicBezTo>
                        <a:pt x="100" y="21"/>
                        <a:pt x="100" y="21"/>
                        <a:pt x="100" y="21"/>
                      </a:cubicBezTo>
                      <a:cubicBezTo>
                        <a:pt x="107" y="28"/>
                        <a:pt x="107" y="28"/>
                        <a:pt x="107" y="28"/>
                      </a:cubicBezTo>
                      <a:cubicBezTo>
                        <a:pt x="101" y="39"/>
                        <a:pt x="101" y="39"/>
                        <a:pt x="101" y="39"/>
                      </a:cubicBezTo>
                      <a:cubicBezTo>
                        <a:pt x="99" y="41"/>
                        <a:pt x="99" y="44"/>
                        <a:pt x="100" y="47"/>
                      </a:cubicBezTo>
                      <a:cubicBezTo>
                        <a:pt x="101" y="48"/>
                        <a:pt x="101" y="49"/>
                        <a:pt x="102" y="51"/>
                      </a:cubicBezTo>
                      <a:cubicBezTo>
                        <a:pt x="103" y="54"/>
                        <a:pt x="105" y="56"/>
                        <a:pt x="108" y="56"/>
                      </a:cubicBezTo>
                      <a:cubicBezTo>
                        <a:pt x="120" y="59"/>
                        <a:pt x="120" y="59"/>
                        <a:pt x="120" y="59"/>
                      </a:cubicBezTo>
                      <a:cubicBezTo>
                        <a:pt x="120" y="69"/>
                        <a:pt x="120" y="69"/>
                        <a:pt x="120" y="69"/>
                      </a:cubicBezTo>
                      <a:lnTo>
                        <a:pt x="108" y="7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任意多边形: 形状 37"/>
                <p:cNvSpPr/>
                <p:nvPr/>
              </p:nvSpPr>
              <p:spPr bwMode="auto">
                <a:xfrm>
                  <a:off x="7866063" y="1806575"/>
                  <a:ext cx="214313" cy="214313"/>
                </a:xfrm>
                <a:custGeom>
                  <a:avLst/>
                  <a:gdLst>
                    <a:gd name="T0" fmla="*/ 28 w 56"/>
                    <a:gd name="T1" fmla="*/ 0 h 56"/>
                    <a:gd name="T2" fmla="*/ 0 w 56"/>
                    <a:gd name="T3" fmla="*/ 28 h 56"/>
                    <a:gd name="T4" fmla="*/ 28 w 56"/>
                    <a:gd name="T5" fmla="*/ 56 h 56"/>
                    <a:gd name="T6" fmla="*/ 56 w 56"/>
                    <a:gd name="T7" fmla="*/ 28 h 56"/>
                    <a:gd name="T8" fmla="*/ 28 w 56"/>
                    <a:gd name="T9" fmla="*/ 0 h 56"/>
                    <a:gd name="T10" fmla="*/ 28 w 56"/>
                    <a:gd name="T11" fmla="*/ 53 h 56"/>
                    <a:gd name="T12" fmla="*/ 4 w 56"/>
                    <a:gd name="T13" fmla="*/ 28 h 56"/>
                    <a:gd name="T14" fmla="*/ 28 w 56"/>
                    <a:gd name="T15" fmla="*/ 4 h 56"/>
                    <a:gd name="T16" fmla="*/ 53 w 56"/>
                    <a:gd name="T17" fmla="*/ 28 h 56"/>
                    <a:gd name="T18" fmla="*/ 28 w 56"/>
                    <a:gd name="T19" fmla="*/ 5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56">
                      <a:moveTo>
                        <a:pt x="28" y="0"/>
                      </a:moveTo>
                      <a:cubicBezTo>
                        <a:pt x="13" y="0"/>
                        <a:pt x="0" y="13"/>
                        <a:pt x="0" y="28"/>
                      </a:cubicBezTo>
                      <a:cubicBezTo>
                        <a:pt x="0" y="43"/>
                        <a:pt x="13" y="56"/>
                        <a:pt x="28" y="56"/>
                      </a:cubicBezTo>
                      <a:cubicBezTo>
                        <a:pt x="43" y="56"/>
                        <a:pt x="56" y="43"/>
                        <a:pt x="56" y="28"/>
                      </a:cubicBezTo>
                      <a:cubicBezTo>
                        <a:pt x="56" y="13"/>
                        <a:pt x="43" y="0"/>
                        <a:pt x="28" y="0"/>
                      </a:cubicBezTo>
                      <a:close/>
                      <a:moveTo>
                        <a:pt x="28" y="53"/>
                      </a:moveTo>
                      <a:cubicBezTo>
                        <a:pt x="14" y="53"/>
                        <a:pt x="4" y="42"/>
                        <a:pt x="4" y="28"/>
                      </a:cubicBezTo>
                      <a:cubicBezTo>
                        <a:pt x="4" y="14"/>
                        <a:pt x="14" y="4"/>
                        <a:pt x="28" y="4"/>
                      </a:cubicBezTo>
                      <a:cubicBezTo>
                        <a:pt x="42" y="4"/>
                        <a:pt x="53" y="14"/>
                        <a:pt x="53" y="28"/>
                      </a:cubicBezTo>
                      <a:cubicBezTo>
                        <a:pt x="53" y="42"/>
                        <a:pt x="42" y="53"/>
                        <a:pt x="28" y="5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任意多边形: 形状 38"/>
                <p:cNvSpPr/>
                <p:nvPr/>
              </p:nvSpPr>
              <p:spPr bwMode="auto">
                <a:xfrm>
                  <a:off x="7912101" y="1852613"/>
                  <a:ext cx="122238" cy="122238"/>
                </a:xfrm>
                <a:custGeom>
                  <a:avLst/>
                  <a:gdLst>
                    <a:gd name="T0" fmla="*/ 16 w 32"/>
                    <a:gd name="T1" fmla="*/ 0 h 32"/>
                    <a:gd name="T2" fmla="*/ 0 w 32"/>
                    <a:gd name="T3" fmla="*/ 16 h 32"/>
                    <a:gd name="T4" fmla="*/ 16 w 32"/>
                    <a:gd name="T5" fmla="*/ 32 h 32"/>
                    <a:gd name="T6" fmla="*/ 32 w 32"/>
                    <a:gd name="T7" fmla="*/ 16 h 32"/>
                    <a:gd name="T8" fmla="*/ 16 w 32"/>
                    <a:gd name="T9" fmla="*/ 0 h 32"/>
                    <a:gd name="T10" fmla="*/ 16 w 32"/>
                    <a:gd name="T11" fmla="*/ 28 h 32"/>
                    <a:gd name="T12" fmla="*/ 4 w 32"/>
                    <a:gd name="T13" fmla="*/ 16 h 32"/>
                    <a:gd name="T14" fmla="*/ 16 w 32"/>
                    <a:gd name="T15" fmla="*/ 4 h 32"/>
                    <a:gd name="T16" fmla="*/ 28 w 32"/>
                    <a:gd name="T17" fmla="*/ 16 h 32"/>
                    <a:gd name="T18" fmla="*/ 16 w 32"/>
                    <a:gd name="T19" fmla="*/ 2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2" h="32">
                      <a:moveTo>
                        <a:pt x="16" y="0"/>
                      </a:move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25"/>
                        <a:pt x="7" y="32"/>
                        <a:pt x="16" y="32"/>
                      </a:cubicBezTo>
                      <a:cubicBezTo>
                        <a:pt x="25" y="32"/>
                        <a:pt x="32" y="25"/>
                        <a:pt x="32" y="16"/>
                      </a:cubicBezTo>
                      <a:cubicBezTo>
                        <a:pt x="32" y="7"/>
                        <a:pt x="25" y="0"/>
                        <a:pt x="16" y="0"/>
                      </a:cubicBezTo>
                      <a:close/>
                      <a:moveTo>
                        <a:pt x="16" y="28"/>
                      </a:moveTo>
                      <a:cubicBezTo>
                        <a:pt x="9" y="28"/>
                        <a:pt x="4" y="23"/>
                        <a:pt x="4" y="16"/>
                      </a:cubicBezTo>
                      <a:cubicBezTo>
                        <a:pt x="4" y="9"/>
                        <a:pt x="9" y="4"/>
                        <a:pt x="16" y="4"/>
                      </a:cubicBezTo>
                      <a:cubicBezTo>
                        <a:pt x="23" y="4"/>
                        <a:pt x="28" y="9"/>
                        <a:pt x="28" y="16"/>
                      </a:cubicBezTo>
                      <a:cubicBezTo>
                        <a:pt x="28" y="23"/>
                        <a:pt x="23" y="28"/>
                        <a:pt x="16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cxnSp>
          <p:nvCxnSpPr>
            <p:cNvPr id="15" name="直接连接符 14"/>
            <p:cNvCxnSpPr/>
            <p:nvPr/>
          </p:nvCxnSpPr>
          <p:spPr>
            <a:xfrm>
              <a:off x="4580242" y="3018540"/>
              <a:ext cx="0" cy="620941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 flipV="1">
              <a:off x="3116175" y="3481827"/>
              <a:ext cx="831954" cy="0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3947531" y="3244799"/>
              <a:ext cx="0" cy="239959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 flipV="1">
              <a:off x="5219712" y="3481827"/>
              <a:ext cx="831954" cy="0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5221459" y="3244799"/>
              <a:ext cx="0" cy="239959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23"/>
            <p:cNvSpPr txBox="1"/>
            <p:nvPr/>
          </p:nvSpPr>
          <p:spPr>
            <a:xfrm>
              <a:off x="1270274" y="3109437"/>
              <a:ext cx="1834665" cy="230833"/>
            </a:xfrm>
            <a:prstGeom prst="rect">
              <a:avLst/>
            </a:prstGeom>
            <a:noFill/>
          </p:spPr>
          <p:txBody>
            <a:bodyPr wrap="none">
              <a:normAutofit fontScale="62500" lnSpcReduction="20000"/>
            </a:bodyPr>
            <a:lstStyle/>
            <a:p>
              <a:pPr algn="r">
                <a:lnSpc>
                  <a:spcPct val="110000"/>
                </a:lnSpc>
              </a:pPr>
              <a:r>
                <a:rPr lang="zh-CN" altLang="en-US" sz="1600" b="1" dirty="0">
                  <a:solidFill>
                    <a:schemeClr val="accent2"/>
                  </a:solidFill>
                  <a:cs typeface="+mn-ea"/>
                  <a:sym typeface="+mn-lt"/>
                </a:rPr>
                <a:t>点击输入标题</a:t>
              </a:r>
              <a:endParaRPr lang="zh-CN" altLang="en-US" sz="1600" b="1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26" name="文本框 224"/>
            <p:cNvSpPr txBox="1"/>
            <p:nvPr/>
          </p:nvSpPr>
          <p:spPr>
            <a:xfrm>
              <a:off x="1187624" y="3341931"/>
              <a:ext cx="1917315" cy="536686"/>
            </a:xfrm>
            <a:prstGeom prst="rect">
              <a:avLst/>
            </a:prstGeom>
            <a:noFill/>
          </p:spPr>
          <p:txBody>
            <a:bodyPr wrap="square">
              <a:normAutofit fontScale="85000"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100" dirty="0">
                <a:cs typeface="+mn-ea"/>
                <a:sym typeface="+mn-lt"/>
              </a:endParaRPr>
            </a:p>
          </p:txBody>
        </p:sp>
        <p:sp>
          <p:nvSpPr>
            <p:cNvPr id="27" name="文本框 225"/>
            <p:cNvSpPr txBox="1"/>
            <p:nvPr/>
          </p:nvSpPr>
          <p:spPr>
            <a:xfrm>
              <a:off x="6056566" y="3109437"/>
              <a:ext cx="1834665" cy="230833"/>
            </a:xfrm>
            <a:prstGeom prst="rect">
              <a:avLst/>
            </a:prstGeom>
            <a:noFill/>
          </p:spPr>
          <p:txBody>
            <a:bodyPr wrap="none">
              <a:normAutofit fontScale="62500" lnSpcReduction="2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600" b="1" dirty="0">
                  <a:solidFill>
                    <a:schemeClr val="accent4"/>
                  </a:solidFill>
                  <a:cs typeface="+mn-ea"/>
                  <a:sym typeface="+mn-lt"/>
                </a:rPr>
                <a:t>点击输入标题</a:t>
              </a:r>
              <a:endParaRPr lang="zh-CN" altLang="en-US" sz="1600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28" name="文本框 226"/>
            <p:cNvSpPr txBox="1"/>
            <p:nvPr/>
          </p:nvSpPr>
          <p:spPr>
            <a:xfrm>
              <a:off x="6057163" y="3341931"/>
              <a:ext cx="1899213" cy="536686"/>
            </a:xfrm>
            <a:prstGeom prst="rect">
              <a:avLst/>
            </a:prstGeom>
            <a:noFill/>
          </p:spPr>
          <p:txBody>
            <a:bodyPr wrap="square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100" dirty="0">
                <a:cs typeface="+mn-ea"/>
                <a:sym typeface="+mn-lt"/>
              </a:endParaRPr>
            </a:p>
          </p:txBody>
        </p:sp>
        <p:sp>
          <p:nvSpPr>
            <p:cNvPr id="31" name="文本框 229"/>
            <p:cNvSpPr txBox="1"/>
            <p:nvPr/>
          </p:nvSpPr>
          <p:spPr>
            <a:xfrm>
              <a:off x="3938034" y="3794076"/>
              <a:ext cx="1834665" cy="230833"/>
            </a:xfrm>
            <a:prstGeom prst="rect">
              <a:avLst/>
            </a:prstGeom>
            <a:noFill/>
          </p:spPr>
          <p:txBody>
            <a:bodyPr wrap="none">
              <a:normAutofit fontScale="6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600" b="1" dirty="0">
                  <a:solidFill>
                    <a:schemeClr val="accent3"/>
                  </a:solidFill>
                  <a:cs typeface="+mn-ea"/>
                  <a:sym typeface="+mn-lt"/>
                </a:rPr>
                <a:t>点击输入标题</a:t>
              </a:r>
              <a:endParaRPr lang="zh-CN" altLang="en-US" sz="1600" b="1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32" name="文本框 230"/>
            <p:cNvSpPr txBox="1"/>
            <p:nvPr/>
          </p:nvSpPr>
          <p:spPr>
            <a:xfrm>
              <a:off x="3865053" y="4026570"/>
              <a:ext cx="1981822" cy="536686"/>
            </a:xfrm>
            <a:prstGeom prst="rect">
              <a:avLst/>
            </a:prstGeom>
            <a:noFill/>
          </p:spPr>
          <p:txBody>
            <a:bodyPr wrap="square">
              <a:normAutofit fontScale="85000"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100" dirty="0">
                <a:cs typeface="+mn-ea"/>
                <a:sym typeface="+mn-lt"/>
              </a:endParaRPr>
            </a:p>
          </p:txBody>
        </p:sp>
      </p:grpSp>
      <p:sp>
        <p:nvSpPr>
          <p:cNvPr id="51" name="TextBox 48"/>
          <p:cNvSpPr txBox="1"/>
          <p:nvPr/>
        </p:nvSpPr>
        <p:spPr>
          <a:xfrm>
            <a:off x="611560" y="483518"/>
            <a:ext cx="164426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  <a:endParaRPr lang="en-GB" altLang="zh-CN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i$ḻiḓé"/>
          <p:cNvGrpSpPr/>
          <p:nvPr/>
        </p:nvGrpSpPr>
        <p:grpSpPr>
          <a:xfrm>
            <a:off x="3342859" y="1347614"/>
            <a:ext cx="2458281" cy="2587547"/>
            <a:chOff x="4457146" y="1899000"/>
            <a:chExt cx="3277708" cy="3450063"/>
          </a:xfrm>
        </p:grpSpPr>
        <p:grpSp>
          <p:nvGrpSpPr>
            <p:cNvPr id="28" name="íšľïde"/>
            <p:cNvGrpSpPr/>
            <p:nvPr/>
          </p:nvGrpSpPr>
          <p:grpSpPr>
            <a:xfrm>
              <a:off x="4457146" y="1899000"/>
              <a:ext cx="3277708" cy="3277709"/>
              <a:chOff x="4457146" y="1899000"/>
              <a:chExt cx="3277708" cy="3277709"/>
            </a:xfrm>
          </p:grpSpPr>
          <p:grpSp>
            <p:nvGrpSpPr>
              <p:cNvPr id="38" name="ïṣlîdè"/>
              <p:cNvGrpSpPr/>
              <p:nvPr/>
            </p:nvGrpSpPr>
            <p:grpSpPr>
              <a:xfrm>
                <a:off x="4457146" y="1899000"/>
                <a:ext cx="3277708" cy="3277709"/>
                <a:chOff x="4457146" y="1899000"/>
                <a:chExt cx="3277708" cy="3277709"/>
              </a:xfrm>
            </p:grpSpPr>
            <p:sp>
              <p:nvSpPr>
                <p:cNvPr id="40" name="îsḻíḋe"/>
                <p:cNvSpPr/>
                <p:nvPr/>
              </p:nvSpPr>
              <p:spPr bwMode="auto">
                <a:xfrm>
                  <a:off x="4457146" y="1899000"/>
                  <a:ext cx="1638854" cy="2460897"/>
                </a:xfrm>
                <a:custGeom>
                  <a:avLst/>
                  <a:gdLst>
                    <a:gd name="connsiteX0" fmla="*/ 1638854 w 1638854"/>
                    <a:gd name="connsiteY0" fmla="*/ 0 h 2460897"/>
                    <a:gd name="connsiteX1" fmla="*/ 1638854 w 1638854"/>
                    <a:gd name="connsiteY1" fmla="*/ 494299 h 2460897"/>
                    <a:gd name="connsiteX2" fmla="*/ 494299 w 1638854"/>
                    <a:gd name="connsiteY2" fmla="*/ 1638854 h 2460897"/>
                    <a:gd name="connsiteX3" fmla="*/ 632441 w 1638854"/>
                    <a:gd name="connsiteY3" fmla="*/ 2184417 h 2460897"/>
                    <a:gd name="connsiteX4" fmla="*/ 649611 w 1638854"/>
                    <a:gd name="connsiteY4" fmla="*/ 2212679 h 2460897"/>
                    <a:gd name="connsiteX5" fmla="*/ 583825 w 1638854"/>
                    <a:gd name="connsiteY5" fmla="*/ 2250809 h 2460897"/>
                    <a:gd name="connsiteX6" fmla="*/ 221362 w 1638854"/>
                    <a:gd name="connsiteY6" fmla="*/ 2460897 h 2460897"/>
                    <a:gd name="connsiteX7" fmla="*/ 0 w 1638854"/>
                    <a:gd name="connsiteY7" fmla="*/ 1639300 h 2460897"/>
                    <a:gd name="connsiteX8" fmla="*/ 1638854 w 1638854"/>
                    <a:gd name="connsiteY8" fmla="*/ 0 h 24608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638854" h="2460897">
                      <a:moveTo>
                        <a:pt x="1638854" y="0"/>
                      </a:moveTo>
                      <a:lnTo>
                        <a:pt x="1638854" y="494299"/>
                      </a:lnTo>
                      <a:cubicBezTo>
                        <a:pt x="1006734" y="494299"/>
                        <a:pt x="494299" y="1006734"/>
                        <a:pt x="494299" y="1638854"/>
                      </a:cubicBezTo>
                      <a:cubicBezTo>
                        <a:pt x="494299" y="1836392"/>
                        <a:pt x="544342" y="2022241"/>
                        <a:pt x="632441" y="2184417"/>
                      </a:cubicBezTo>
                      <a:lnTo>
                        <a:pt x="649611" y="2212679"/>
                      </a:lnTo>
                      <a:lnTo>
                        <a:pt x="583825" y="2250809"/>
                      </a:lnTo>
                      <a:cubicBezTo>
                        <a:pt x="474684" y="2314069"/>
                        <a:pt x="354252" y="2383873"/>
                        <a:pt x="221362" y="2460897"/>
                      </a:cubicBezTo>
                      <a:cubicBezTo>
                        <a:pt x="81555" y="2219480"/>
                        <a:pt x="0" y="1939125"/>
                        <a:pt x="0" y="1639300"/>
                      </a:cubicBezTo>
                      <a:cubicBezTo>
                        <a:pt x="0" y="732039"/>
                        <a:pt x="733989" y="0"/>
                        <a:pt x="1638854" y="0"/>
                      </a:cubicBezTo>
                      <a:close/>
                    </a:path>
                  </a:pathLst>
                </a:custGeom>
                <a:solidFill>
                  <a:schemeClr val="accent1">
                    <a:alpha val="80000"/>
                  </a:schemeClr>
                </a:solidFill>
                <a:ln w="50800">
                  <a:solidFill>
                    <a:schemeClr val="bg1"/>
                  </a:solidFill>
                  <a:round/>
                </a:ln>
              </p:spPr>
              <p:txBody>
                <a:bodyPr wrap="square" anchor="ctr">
                  <a:noAutofit/>
                </a:bodyPr>
                <a:lstStyle/>
                <a:p>
                  <a:pPr algn="ctr"/>
                </a:p>
              </p:txBody>
            </p:sp>
            <p:sp>
              <p:nvSpPr>
                <p:cNvPr id="41" name="ïsľidé"/>
                <p:cNvSpPr/>
                <p:nvPr/>
              </p:nvSpPr>
              <p:spPr bwMode="auto">
                <a:xfrm>
                  <a:off x="6096000" y="1899000"/>
                  <a:ext cx="1638854" cy="2460897"/>
                </a:xfrm>
                <a:custGeom>
                  <a:avLst/>
                  <a:gdLst>
                    <a:gd name="connsiteX0" fmla="*/ 0 w 1638854"/>
                    <a:gd name="connsiteY0" fmla="*/ 0 h 2460897"/>
                    <a:gd name="connsiteX1" fmla="*/ 1638854 w 1638854"/>
                    <a:gd name="connsiteY1" fmla="*/ 1639300 h 2460897"/>
                    <a:gd name="connsiteX2" fmla="*/ 1416967 w 1638854"/>
                    <a:gd name="connsiteY2" fmla="*/ 2460897 h 2460897"/>
                    <a:gd name="connsiteX3" fmla="*/ 989149 w 1638854"/>
                    <a:gd name="connsiteY3" fmla="*/ 2212836 h 2460897"/>
                    <a:gd name="connsiteX4" fmla="*/ 1006414 w 1638854"/>
                    <a:gd name="connsiteY4" fmla="*/ 2184417 h 2460897"/>
                    <a:gd name="connsiteX5" fmla="*/ 1144555 w 1638854"/>
                    <a:gd name="connsiteY5" fmla="*/ 1638854 h 2460897"/>
                    <a:gd name="connsiteX6" fmla="*/ 0 w 1638854"/>
                    <a:gd name="connsiteY6" fmla="*/ 494299 h 2460897"/>
                    <a:gd name="connsiteX7" fmla="*/ 0 w 1638854"/>
                    <a:gd name="connsiteY7" fmla="*/ 419180 h 2460897"/>
                    <a:gd name="connsiteX8" fmla="*/ 0 w 1638854"/>
                    <a:gd name="connsiteY8" fmla="*/ 0 h 24608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638854" h="2460897">
                      <a:moveTo>
                        <a:pt x="0" y="0"/>
                      </a:moveTo>
                      <a:cubicBezTo>
                        <a:pt x="903122" y="0"/>
                        <a:pt x="1638854" y="732039"/>
                        <a:pt x="1638854" y="1639300"/>
                      </a:cubicBezTo>
                      <a:cubicBezTo>
                        <a:pt x="1638854" y="1939125"/>
                        <a:pt x="1557106" y="2219480"/>
                        <a:pt x="1416967" y="2460897"/>
                      </a:cubicBezTo>
                      <a:lnTo>
                        <a:pt x="989149" y="2212836"/>
                      </a:lnTo>
                      <a:lnTo>
                        <a:pt x="1006414" y="2184417"/>
                      </a:lnTo>
                      <a:cubicBezTo>
                        <a:pt x="1094513" y="2022241"/>
                        <a:pt x="1144555" y="1836392"/>
                        <a:pt x="1144555" y="1638854"/>
                      </a:cubicBezTo>
                      <a:cubicBezTo>
                        <a:pt x="1144555" y="1006734"/>
                        <a:pt x="632120" y="494299"/>
                        <a:pt x="0" y="494299"/>
                      </a:cubicBezTo>
                      <a:lnTo>
                        <a:pt x="0" y="419180"/>
                      </a:lnTo>
                      <a:cubicBezTo>
                        <a:pt x="0" y="292961"/>
                        <a:pt x="0" y="153684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alpha val="80000"/>
                  </a:schemeClr>
                </a:solidFill>
                <a:ln w="50800">
                  <a:solidFill>
                    <a:schemeClr val="bg1"/>
                  </a:solidFill>
                  <a:round/>
                </a:ln>
              </p:spPr>
              <p:txBody>
                <a:bodyPr wrap="square" anchor="ctr">
                  <a:noAutofit/>
                </a:bodyPr>
                <a:lstStyle/>
                <a:p>
                  <a:pPr algn="ctr"/>
                </a:p>
              </p:txBody>
            </p:sp>
            <p:sp>
              <p:nvSpPr>
                <p:cNvPr id="42" name="îṧḻîḋê"/>
                <p:cNvSpPr/>
                <p:nvPr/>
              </p:nvSpPr>
              <p:spPr bwMode="auto">
                <a:xfrm>
                  <a:off x="4677055" y="4110550"/>
                  <a:ext cx="2837883" cy="1066159"/>
                </a:xfrm>
                <a:custGeom>
                  <a:avLst/>
                  <a:gdLst>
                    <a:gd name="connsiteX0" fmla="*/ 2408875 w 2837883"/>
                    <a:gd name="connsiteY0" fmla="*/ 0 h 1066159"/>
                    <a:gd name="connsiteX1" fmla="*/ 2837883 w 2837883"/>
                    <a:gd name="connsiteY1" fmla="*/ 248679 h 1066159"/>
                    <a:gd name="connsiteX2" fmla="*/ 1420888 w 2837883"/>
                    <a:gd name="connsiteY2" fmla="*/ 1066159 h 1066159"/>
                    <a:gd name="connsiteX3" fmla="*/ 0 w 2837883"/>
                    <a:gd name="connsiteY3" fmla="*/ 248679 h 1066159"/>
                    <a:gd name="connsiteX4" fmla="*/ 346897 w 2837883"/>
                    <a:gd name="connsiteY4" fmla="*/ 48148 h 1066159"/>
                    <a:gd name="connsiteX5" fmla="*/ 429320 w 2837883"/>
                    <a:gd name="connsiteY5" fmla="*/ 502 h 1066159"/>
                    <a:gd name="connsiteX6" fmla="*/ 469862 w 2837883"/>
                    <a:gd name="connsiteY6" fmla="*/ 67237 h 1066159"/>
                    <a:gd name="connsiteX7" fmla="*/ 1418945 w 2837883"/>
                    <a:gd name="connsiteY7" fmla="*/ 571860 h 1066159"/>
                    <a:gd name="connsiteX8" fmla="*/ 2368028 w 2837883"/>
                    <a:gd name="connsiteY8" fmla="*/ 67237 h 106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837883" h="1066159">
                      <a:moveTo>
                        <a:pt x="2408875" y="0"/>
                      </a:moveTo>
                      <a:lnTo>
                        <a:pt x="2837883" y="248679"/>
                      </a:lnTo>
                      <a:cubicBezTo>
                        <a:pt x="2553706" y="739167"/>
                        <a:pt x="2024279" y="1066159"/>
                        <a:pt x="1420888" y="1066159"/>
                      </a:cubicBezTo>
                      <a:cubicBezTo>
                        <a:pt x="813605" y="1066159"/>
                        <a:pt x="284178" y="739167"/>
                        <a:pt x="0" y="248679"/>
                      </a:cubicBezTo>
                      <a:cubicBezTo>
                        <a:pt x="0" y="248679"/>
                        <a:pt x="0" y="248679"/>
                        <a:pt x="346897" y="48148"/>
                      </a:cubicBezTo>
                      <a:lnTo>
                        <a:pt x="429320" y="502"/>
                      </a:lnTo>
                      <a:lnTo>
                        <a:pt x="469862" y="67237"/>
                      </a:lnTo>
                      <a:cubicBezTo>
                        <a:pt x="675547" y="371690"/>
                        <a:pt x="1023870" y="571860"/>
                        <a:pt x="1418945" y="571860"/>
                      </a:cubicBezTo>
                      <a:cubicBezTo>
                        <a:pt x="1814020" y="571860"/>
                        <a:pt x="2162343" y="371690"/>
                        <a:pt x="2368028" y="67237"/>
                      </a:cubicBezTo>
                      <a:close/>
                    </a:path>
                  </a:pathLst>
                </a:custGeom>
                <a:solidFill>
                  <a:schemeClr val="accent3">
                    <a:alpha val="80000"/>
                  </a:schemeClr>
                </a:solidFill>
                <a:ln w="50800">
                  <a:solidFill>
                    <a:schemeClr val="bg1"/>
                  </a:solidFill>
                  <a:round/>
                </a:ln>
              </p:spPr>
              <p:txBody>
                <a:bodyPr wrap="square" anchor="ctr">
                  <a:noAutofit/>
                </a:bodyPr>
                <a:lstStyle/>
                <a:p>
                  <a:pPr algn="ctr"/>
                </a:p>
              </p:txBody>
            </p:sp>
          </p:grpSp>
          <p:sp>
            <p:nvSpPr>
              <p:cNvPr id="39" name="íṣļïḑe"/>
              <p:cNvSpPr/>
              <p:nvPr/>
            </p:nvSpPr>
            <p:spPr bwMode="auto">
              <a:xfrm>
                <a:off x="4802155" y="2244009"/>
                <a:ext cx="2587690" cy="2587690"/>
              </a:xfrm>
              <a:prstGeom prst="ellipse">
                <a:avLst/>
              </a:prstGeom>
              <a:blipFill>
                <a:blip r:embed="rId1"/>
                <a:srcRect/>
                <a:stretch>
                  <a:fillRect l="-25164" r="-24836"/>
                </a:stretch>
              </a:blipFill>
              <a:ln w="50800">
                <a:solidFill>
                  <a:schemeClr val="bg1"/>
                </a:solidFill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29" name="îśľiḓê"/>
            <p:cNvGrpSpPr/>
            <p:nvPr/>
          </p:nvGrpSpPr>
          <p:grpSpPr>
            <a:xfrm>
              <a:off x="4755054" y="2276333"/>
              <a:ext cx="689718" cy="689717"/>
              <a:chOff x="4755054" y="2276333"/>
              <a:chExt cx="689718" cy="689717"/>
            </a:xfrm>
          </p:grpSpPr>
          <p:sp>
            <p:nvSpPr>
              <p:cNvPr id="36" name="îşļiḑe"/>
              <p:cNvSpPr/>
              <p:nvPr/>
            </p:nvSpPr>
            <p:spPr>
              <a:xfrm>
                <a:off x="4755054" y="2276333"/>
                <a:ext cx="689718" cy="689717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rmAutofit lnSpcReduction="1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37" name="îśľíḓè"/>
              <p:cNvSpPr/>
              <p:nvPr/>
            </p:nvSpPr>
            <p:spPr bwMode="auto">
              <a:xfrm>
                <a:off x="4903676" y="2432408"/>
                <a:ext cx="392474" cy="377566"/>
              </a:xfrm>
              <a:custGeom>
                <a:avLst/>
                <a:gdLst>
                  <a:gd name="connsiteX0" fmla="*/ 195114 w 608814"/>
                  <a:gd name="connsiteY0" fmla="*/ 351627 h 585693"/>
                  <a:gd name="connsiteX1" fmla="*/ 258290 w 608814"/>
                  <a:gd name="connsiteY1" fmla="*/ 351627 h 585693"/>
                  <a:gd name="connsiteX2" fmla="*/ 282731 w 608814"/>
                  <a:gd name="connsiteY2" fmla="*/ 376018 h 585693"/>
                  <a:gd name="connsiteX3" fmla="*/ 282731 w 608814"/>
                  <a:gd name="connsiteY3" fmla="*/ 561210 h 585693"/>
                  <a:gd name="connsiteX4" fmla="*/ 258290 w 608814"/>
                  <a:gd name="connsiteY4" fmla="*/ 585693 h 585693"/>
                  <a:gd name="connsiteX5" fmla="*/ 195114 w 608814"/>
                  <a:gd name="connsiteY5" fmla="*/ 585693 h 585693"/>
                  <a:gd name="connsiteX6" fmla="*/ 170673 w 608814"/>
                  <a:gd name="connsiteY6" fmla="*/ 561210 h 585693"/>
                  <a:gd name="connsiteX7" fmla="*/ 170673 w 608814"/>
                  <a:gd name="connsiteY7" fmla="*/ 376018 h 585693"/>
                  <a:gd name="connsiteX8" fmla="*/ 195114 w 608814"/>
                  <a:gd name="connsiteY8" fmla="*/ 351627 h 585693"/>
                  <a:gd name="connsiteX9" fmla="*/ 358100 w 608814"/>
                  <a:gd name="connsiteY9" fmla="*/ 249872 h 585693"/>
                  <a:gd name="connsiteX10" fmla="*/ 421316 w 608814"/>
                  <a:gd name="connsiteY10" fmla="*/ 249872 h 585693"/>
                  <a:gd name="connsiteX11" fmla="*/ 445737 w 608814"/>
                  <a:gd name="connsiteY11" fmla="*/ 274267 h 585693"/>
                  <a:gd name="connsiteX12" fmla="*/ 445737 w 608814"/>
                  <a:gd name="connsiteY12" fmla="*/ 561206 h 585693"/>
                  <a:gd name="connsiteX13" fmla="*/ 421316 w 608814"/>
                  <a:gd name="connsiteY13" fmla="*/ 585693 h 585693"/>
                  <a:gd name="connsiteX14" fmla="*/ 358100 w 608814"/>
                  <a:gd name="connsiteY14" fmla="*/ 585693 h 585693"/>
                  <a:gd name="connsiteX15" fmla="*/ 333679 w 608814"/>
                  <a:gd name="connsiteY15" fmla="*/ 561206 h 585693"/>
                  <a:gd name="connsiteX16" fmla="*/ 333679 w 608814"/>
                  <a:gd name="connsiteY16" fmla="*/ 274267 h 585693"/>
                  <a:gd name="connsiteX17" fmla="*/ 358100 w 608814"/>
                  <a:gd name="connsiteY17" fmla="*/ 249872 h 585693"/>
                  <a:gd name="connsiteX18" fmla="*/ 140260 w 608814"/>
                  <a:gd name="connsiteY18" fmla="*/ 224680 h 585693"/>
                  <a:gd name="connsiteX19" fmla="*/ 191844 w 608814"/>
                  <a:gd name="connsiteY19" fmla="*/ 276122 h 585693"/>
                  <a:gd name="connsiteX20" fmla="*/ 140260 w 608814"/>
                  <a:gd name="connsiteY20" fmla="*/ 327564 h 585693"/>
                  <a:gd name="connsiteX21" fmla="*/ 88676 w 608814"/>
                  <a:gd name="connsiteY21" fmla="*/ 276122 h 585693"/>
                  <a:gd name="connsiteX22" fmla="*/ 140260 w 608814"/>
                  <a:gd name="connsiteY22" fmla="*/ 224680 h 585693"/>
                  <a:gd name="connsiteX23" fmla="*/ 521177 w 608814"/>
                  <a:gd name="connsiteY23" fmla="*/ 148117 h 585693"/>
                  <a:gd name="connsiteX24" fmla="*/ 584301 w 608814"/>
                  <a:gd name="connsiteY24" fmla="*/ 148117 h 585693"/>
                  <a:gd name="connsiteX25" fmla="*/ 608814 w 608814"/>
                  <a:gd name="connsiteY25" fmla="*/ 172601 h 585693"/>
                  <a:gd name="connsiteX26" fmla="*/ 608814 w 608814"/>
                  <a:gd name="connsiteY26" fmla="*/ 561209 h 585693"/>
                  <a:gd name="connsiteX27" fmla="*/ 584301 w 608814"/>
                  <a:gd name="connsiteY27" fmla="*/ 585693 h 585693"/>
                  <a:gd name="connsiteX28" fmla="*/ 521177 w 608814"/>
                  <a:gd name="connsiteY28" fmla="*/ 585693 h 585693"/>
                  <a:gd name="connsiteX29" fmla="*/ 496756 w 608814"/>
                  <a:gd name="connsiteY29" fmla="*/ 561209 h 585693"/>
                  <a:gd name="connsiteX30" fmla="*/ 496756 w 608814"/>
                  <a:gd name="connsiteY30" fmla="*/ 172601 h 585693"/>
                  <a:gd name="connsiteX31" fmla="*/ 521177 w 608814"/>
                  <a:gd name="connsiteY31" fmla="*/ 148117 h 585693"/>
                  <a:gd name="connsiteX32" fmla="*/ 116229 w 608814"/>
                  <a:gd name="connsiteY32" fmla="*/ 131322 h 585693"/>
                  <a:gd name="connsiteX33" fmla="*/ 164246 w 608814"/>
                  <a:gd name="connsiteY33" fmla="*/ 131322 h 585693"/>
                  <a:gd name="connsiteX34" fmla="*/ 184061 w 608814"/>
                  <a:gd name="connsiteY34" fmla="*/ 151113 h 585693"/>
                  <a:gd name="connsiteX35" fmla="*/ 184061 w 608814"/>
                  <a:gd name="connsiteY35" fmla="*/ 171457 h 585693"/>
                  <a:gd name="connsiteX36" fmla="*/ 208669 w 608814"/>
                  <a:gd name="connsiteY36" fmla="*/ 186094 h 585693"/>
                  <a:gd name="connsiteX37" fmla="*/ 226641 w 608814"/>
                  <a:gd name="connsiteY37" fmla="*/ 175692 h 585693"/>
                  <a:gd name="connsiteX38" fmla="*/ 253737 w 608814"/>
                  <a:gd name="connsiteY38" fmla="*/ 182964 h 585693"/>
                  <a:gd name="connsiteX39" fmla="*/ 277792 w 608814"/>
                  <a:gd name="connsiteY39" fmla="*/ 224572 h 585693"/>
                  <a:gd name="connsiteX40" fmla="*/ 279727 w 608814"/>
                  <a:gd name="connsiteY40" fmla="*/ 239577 h 585693"/>
                  <a:gd name="connsiteX41" fmla="*/ 270511 w 608814"/>
                  <a:gd name="connsiteY41" fmla="*/ 251544 h 585693"/>
                  <a:gd name="connsiteX42" fmla="*/ 252355 w 608814"/>
                  <a:gd name="connsiteY42" fmla="*/ 262038 h 585693"/>
                  <a:gd name="connsiteX43" fmla="*/ 253829 w 608814"/>
                  <a:gd name="connsiteY43" fmla="*/ 276122 h 585693"/>
                  <a:gd name="connsiteX44" fmla="*/ 252355 w 608814"/>
                  <a:gd name="connsiteY44" fmla="*/ 290206 h 585693"/>
                  <a:gd name="connsiteX45" fmla="*/ 270511 w 608814"/>
                  <a:gd name="connsiteY45" fmla="*/ 300700 h 585693"/>
                  <a:gd name="connsiteX46" fmla="*/ 278714 w 608814"/>
                  <a:gd name="connsiteY46" fmla="*/ 325094 h 585693"/>
                  <a:gd name="connsiteX47" fmla="*/ 258253 w 608814"/>
                  <a:gd name="connsiteY47" fmla="*/ 321136 h 585693"/>
                  <a:gd name="connsiteX48" fmla="*/ 195858 w 608814"/>
                  <a:gd name="connsiteY48" fmla="*/ 321136 h 585693"/>
                  <a:gd name="connsiteX49" fmla="*/ 212171 w 608814"/>
                  <a:gd name="connsiteY49" fmla="*/ 276122 h 585693"/>
                  <a:gd name="connsiteX50" fmla="*/ 140191 w 608814"/>
                  <a:gd name="connsiteY50" fmla="*/ 204320 h 585693"/>
                  <a:gd name="connsiteX51" fmla="*/ 68304 w 608814"/>
                  <a:gd name="connsiteY51" fmla="*/ 276122 h 585693"/>
                  <a:gd name="connsiteX52" fmla="*/ 140191 w 608814"/>
                  <a:gd name="connsiteY52" fmla="*/ 348016 h 585693"/>
                  <a:gd name="connsiteX53" fmla="*/ 148486 w 608814"/>
                  <a:gd name="connsiteY53" fmla="*/ 347095 h 585693"/>
                  <a:gd name="connsiteX54" fmla="*/ 140099 w 608814"/>
                  <a:gd name="connsiteY54" fmla="*/ 376000 h 585693"/>
                  <a:gd name="connsiteX55" fmla="*/ 140099 w 608814"/>
                  <a:gd name="connsiteY55" fmla="*/ 420922 h 585693"/>
                  <a:gd name="connsiteX56" fmla="*/ 116229 w 608814"/>
                  <a:gd name="connsiteY56" fmla="*/ 420922 h 585693"/>
                  <a:gd name="connsiteX57" fmla="*/ 96413 w 608814"/>
                  <a:gd name="connsiteY57" fmla="*/ 401131 h 585693"/>
                  <a:gd name="connsiteX58" fmla="*/ 96413 w 608814"/>
                  <a:gd name="connsiteY58" fmla="*/ 380787 h 585693"/>
                  <a:gd name="connsiteX59" fmla="*/ 71806 w 608814"/>
                  <a:gd name="connsiteY59" fmla="*/ 366150 h 585693"/>
                  <a:gd name="connsiteX60" fmla="*/ 53742 w 608814"/>
                  <a:gd name="connsiteY60" fmla="*/ 376552 h 585693"/>
                  <a:gd name="connsiteX61" fmla="*/ 38719 w 608814"/>
                  <a:gd name="connsiteY61" fmla="*/ 378577 h 585693"/>
                  <a:gd name="connsiteX62" fmla="*/ 26738 w 608814"/>
                  <a:gd name="connsiteY62" fmla="*/ 369372 h 585693"/>
                  <a:gd name="connsiteX63" fmla="*/ 2683 w 608814"/>
                  <a:gd name="connsiteY63" fmla="*/ 327764 h 585693"/>
                  <a:gd name="connsiteX64" fmla="*/ 9872 w 608814"/>
                  <a:gd name="connsiteY64" fmla="*/ 300700 h 585693"/>
                  <a:gd name="connsiteX65" fmla="*/ 28120 w 608814"/>
                  <a:gd name="connsiteY65" fmla="*/ 290206 h 585693"/>
                  <a:gd name="connsiteX66" fmla="*/ 26645 w 608814"/>
                  <a:gd name="connsiteY66" fmla="*/ 276122 h 585693"/>
                  <a:gd name="connsiteX67" fmla="*/ 28120 w 608814"/>
                  <a:gd name="connsiteY67" fmla="*/ 262038 h 585693"/>
                  <a:gd name="connsiteX68" fmla="*/ 9872 w 608814"/>
                  <a:gd name="connsiteY68" fmla="*/ 251544 h 585693"/>
                  <a:gd name="connsiteX69" fmla="*/ 2683 w 608814"/>
                  <a:gd name="connsiteY69" fmla="*/ 224572 h 585693"/>
                  <a:gd name="connsiteX70" fmla="*/ 26738 w 608814"/>
                  <a:gd name="connsiteY70" fmla="*/ 182964 h 585693"/>
                  <a:gd name="connsiteX71" fmla="*/ 38719 w 608814"/>
                  <a:gd name="connsiteY71" fmla="*/ 173759 h 585693"/>
                  <a:gd name="connsiteX72" fmla="*/ 53742 w 608814"/>
                  <a:gd name="connsiteY72" fmla="*/ 175692 h 585693"/>
                  <a:gd name="connsiteX73" fmla="*/ 71806 w 608814"/>
                  <a:gd name="connsiteY73" fmla="*/ 186094 h 585693"/>
                  <a:gd name="connsiteX74" fmla="*/ 96413 w 608814"/>
                  <a:gd name="connsiteY74" fmla="*/ 171457 h 585693"/>
                  <a:gd name="connsiteX75" fmla="*/ 96413 w 608814"/>
                  <a:gd name="connsiteY75" fmla="*/ 151113 h 585693"/>
                  <a:gd name="connsiteX76" fmla="*/ 116229 w 608814"/>
                  <a:gd name="connsiteY76" fmla="*/ 131322 h 585693"/>
                  <a:gd name="connsiteX77" fmla="*/ 445756 w 608814"/>
                  <a:gd name="connsiteY77" fmla="*/ 83476 h 585693"/>
                  <a:gd name="connsiteX78" fmla="*/ 414140 w 608814"/>
                  <a:gd name="connsiteY78" fmla="*/ 115044 h 585693"/>
                  <a:gd name="connsiteX79" fmla="*/ 445756 w 608814"/>
                  <a:gd name="connsiteY79" fmla="*/ 146520 h 585693"/>
                  <a:gd name="connsiteX80" fmla="*/ 477371 w 608814"/>
                  <a:gd name="connsiteY80" fmla="*/ 115044 h 585693"/>
                  <a:gd name="connsiteX81" fmla="*/ 445756 w 608814"/>
                  <a:gd name="connsiteY81" fmla="*/ 83476 h 585693"/>
                  <a:gd name="connsiteX82" fmla="*/ 426676 w 608814"/>
                  <a:gd name="connsiteY82" fmla="*/ 0 h 585693"/>
                  <a:gd name="connsiteX83" fmla="*/ 464835 w 608814"/>
                  <a:gd name="connsiteY83" fmla="*/ 0 h 585693"/>
                  <a:gd name="connsiteX84" fmla="*/ 480597 w 608814"/>
                  <a:gd name="connsiteY84" fmla="*/ 15738 h 585693"/>
                  <a:gd name="connsiteX85" fmla="*/ 480597 w 608814"/>
                  <a:gd name="connsiteY85" fmla="*/ 31936 h 585693"/>
                  <a:gd name="connsiteX86" fmla="*/ 500138 w 608814"/>
                  <a:gd name="connsiteY86" fmla="*/ 43533 h 585693"/>
                  <a:gd name="connsiteX87" fmla="*/ 514425 w 608814"/>
                  <a:gd name="connsiteY87" fmla="*/ 35249 h 585693"/>
                  <a:gd name="connsiteX88" fmla="*/ 535901 w 608814"/>
                  <a:gd name="connsiteY88" fmla="*/ 40956 h 585693"/>
                  <a:gd name="connsiteX89" fmla="*/ 554981 w 608814"/>
                  <a:gd name="connsiteY89" fmla="*/ 73996 h 585693"/>
                  <a:gd name="connsiteX90" fmla="*/ 556640 w 608814"/>
                  <a:gd name="connsiteY90" fmla="*/ 85961 h 585693"/>
                  <a:gd name="connsiteX91" fmla="*/ 549266 w 608814"/>
                  <a:gd name="connsiteY91" fmla="*/ 95440 h 585693"/>
                  <a:gd name="connsiteX92" fmla="*/ 534887 w 608814"/>
                  <a:gd name="connsiteY92" fmla="*/ 103815 h 585693"/>
                  <a:gd name="connsiteX93" fmla="*/ 535993 w 608814"/>
                  <a:gd name="connsiteY93" fmla="*/ 115044 h 585693"/>
                  <a:gd name="connsiteX94" fmla="*/ 535717 w 608814"/>
                  <a:gd name="connsiteY94" fmla="*/ 117621 h 585693"/>
                  <a:gd name="connsiteX95" fmla="*/ 521153 w 608814"/>
                  <a:gd name="connsiteY95" fmla="*/ 117621 h 585693"/>
                  <a:gd name="connsiteX96" fmla="*/ 466126 w 608814"/>
                  <a:gd name="connsiteY96" fmla="*/ 172565 h 585693"/>
                  <a:gd name="connsiteX97" fmla="*/ 466126 w 608814"/>
                  <a:gd name="connsiteY97" fmla="*/ 229719 h 585693"/>
                  <a:gd name="connsiteX98" fmla="*/ 466126 w 608814"/>
                  <a:gd name="connsiteY98" fmla="*/ 242604 h 585693"/>
                  <a:gd name="connsiteX99" fmla="*/ 453590 w 608814"/>
                  <a:gd name="connsiteY99" fmla="*/ 229995 h 585693"/>
                  <a:gd name="connsiteX100" fmla="*/ 421330 w 608814"/>
                  <a:gd name="connsiteY100" fmla="*/ 219319 h 585693"/>
                  <a:gd name="connsiteX101" fmla="*/ 411928 w 608814"/>
                  <a:gd name="connsiteY101" fmla="*/ 219319 h 585693"/>
                  <a:gd name="connsiteX102" fmla="*/ 410914 w 608814"/>
                  <a:gd name="connsiteY102" fmla="*/ 214257 h 585693"/>
                  <a:gd name="connsiteX103" fmla="*/ 410914 w 608814"/>
                  <a:gd name="connsiteY103" fmla="*/ 198059 h 585693"/>
                  <a:gd name="connsiteX104" fmla="*/ 391373 w 608814"/>
                  <a:gd name="connsiteY104" fmla="*/ 186463 h 585693"/>
                  <a:gd name="connsiteX105" fmla="*/ 377086 w 608814"/>
                  <a:gd name="connsiteY105" fmla="*/ 194746 h 585693"/>
                  <a:gd name="connsiteX106" fmla="*/ 365104 w 608814"/>
                  <a:gd name="connsiteY106" fmla="*/ 196310 h 585693"/>
                  <a:gd name="connsiteX107" fmla="*/ 355610 w 608814"/>
                  <a:gd name="connsiteY107" fmla="*/ 189040 h 585693"/>
                  <a:gd name="connsiteX108" fmla="*/ 336530 w 608814"/>
                  <a:gd name="connsiteY108" fmla="*/ 155999 h 585693"/>
                  <a:gd name="connsiteX109" fmla="*/ 342245 w 608814"/>
                  <a:gd name="connsiteY109" fmla="*/ 134463 h 585693"/>
                  <a:gd name="connsiteX110" fmla="*/ 356716 w 608814"/>
                  <a:gd name="connsiteY110" fmla="*/ 126180 h 585693"/>
                  <a:gd name="connsiteX111" fmla="*/ 355518 w 608814"/>
                  <a:gd name="connsiteY111" fmla="*/ 115044 h 585693"/>
                  <a:gd name="connsiteX112" fmla="*/ 356716 w 608814"/>
                  <a:gd name="connsiteY112" fmla="*/ 103815 h 585693"/>
                  <a:gd name="connsiteX113" fmla="*/ 342245 w 608814"/>
                  <a:gd name="connsiteY113" fmla="*/ 95440 h 585693"/>
                  <a:gd name="connsiteX114" fmla="*/ 336530 w 608814"/>
                  <a:gd name="connsiteY114" fmla="*/ 73996 h 585693"/>
                  <a:gd name="connsiteX115" fmla="*/ 355610 w 608814"/>
                  <a:gd name="connsiteY115" fmla="*/ 40956 h 585693"/>
                  <a:gd name="connsiteX116" fmla="*/ 365104 w 608814"/>
                  <a:gd name="connsiteY116" fmla="*/ 33685 h 585693"/>
                  <a:gd name="connsiteX117" fmla="*/ 377086 w 608814"/>
                  <a:gd name="connsiteY117" fmla="*/ 35249 h 585693"/>
                  <a:gd name="connsiteX118" fmla="*/ 391373 w 608814"/>
                  <a:gd name="connsiteY118" fmla="*/ 43533 h 585693"/>
                  <a:gd name="connsiteX119" fmla="*/ 410914 w 608814"/>
                  <a:gd name="connsiteY119" fmla="*/ 31936 h 585693"/>
                  <a:gd name="connsiteX120" fmla="*/ 410914 w 608814"/>
                  <a:gd name="connsiteY120" fmla="*/ 15738 h 585693"/>
                  <a:gd name="connsiteX121" fmla="*/ 426676 w 608814"/>
                  <a:gd name="connsiteY121" fmla="*/ 0 h 585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608814" h="585693">
                    <a:moveTo>
                      <a:pt x="195114" y="351627"/>
                    </a:moveTo>
                    <a:lnTo>
                      <a:pt x="258290" y="351627"/>
                    </a:lnTo>
                    <a:cubicBezTo>
                      <a:pt x="271848" y="351627"/>
                      <a:pt x="282731" y="362580"/>
                      <a:pt x="282731" y="376018"/>
                    </a:cubicBezTo>
                    <a:lnTo>
                      <a:pt x="282731" y="561210"/>
                    </a:lnTo>
                    <a:cubicBezTo>
                      <a:pt x="282731" y="574740"/>
                      <a:pt x="271848" y="585693"/>
                      <a:pt x="258290" y="585693"/>
                    </a:cubicBezTo>
                    <a:lnTo>
                      <a:pt x="195114" y="585693"/>
                    </a:lnTo>
                    <a:cubicBezTo>
                      <a:pt x="181556" y="585693"/>
                      <a:pt x="170673" y="574740"/>
                      <a:pt x="170673" y="561210"/>
                    </a:cubicBezTo>
                    <a:lnTo>
                      <a:pt x="170673" y="376018"/>
                    </a:lnTo>
                    <a:cubicBezTo>
                      <a:pt x="170673" y="362580"/>
                      <a:pt x="181556" y="351627"/>
                      <a:pt x="195114" y="351627"/>
                    </a:cubicBezTo>
                    <a:close/>
                    <a:moveTo>
                      <a:pt x="358100" y="249872"/>
                    </a:moveTo>
                    <a:lnTo>
                      <a:pt x="421316" y="249872"/>
                    </a:lnTo>
                    <a:cubicBezTo>
                      <a:pt x="434771" y="249872"/>
                      <a:pt x="445737" y="260735"/>
                      <a:pt x="445737" y="274267"/>
                    </a:cubicBezTo>
                    <a:lnTo>
                      <a:pt x="445737" y="561206"/>
                    </a:lnTo>
                    <a:cubicBezTo>
                      <a:pt x="445737" y="574738"/>
                      <a:pt x="434771" y="585693"/>
                      <a:pt x="421316" y="585693"/>
                    </a:cubicBezTo>
                    <a:lnTo>
                      <a:pt x="358100" y="585693"/>
                    </a:lnTo>
                    <a:cubicBezTo>
                      <a:pt x="344645" y="585693"/>
                      <a:pt x="333679" y="574738"/>
                      <a:pt x="333679" y="561206"/>
                    </a:cubicBezTo>
                    <a:lnTo>
                      <a:pt x="333679" y="274267"/>
                    </a:lnTo>
                    <a:cubicBezTo>
                      <a:pt x="333679" y="260735"/>
                      <a:pt x="344645" y="249872"/>
                      <a:pt x="358100" y="249872"/>
                    </a:cubicBezTo>
                    <a:close/>
                    <a:moveTo>
                      <a:pt x="140260" y="224680"/>
                    </a:moveTo>
                    <a:cubicBezTo>
                      <a:pt x="168749" y="224680"/>
                      <a:pt x="191844" y="247711"/>
                      <a:pt x="191844" y="276122"/>
                    </a:cubicBezTo>
                    <a:cubicBezTo>
                      <a:pt x="191844" y="304533"/>
                      <a:pt x="168749" y="327564"/>
                      <a:pt x="140260" y="327564"/>
                    </a:cubicBezTo>
                    <a:cubicBezTo>
                      <a:pt x="111771" y="327564"/>
                      <a:pt x="88676" y="304533"/>
                      <a:pt x="88676" y="276122"/>
                    </a:cubicBezTo>
                    <a:cubicBezTo>
                      <a:pt x="88676" y="247711"/>
                      <a:pt x="111771" y="224680"/>
                      <a:pt x="140260" y="224680"/>
                    </a:cubicBezTo>
                    <a:close/>
                    <a:moveTo>
                      <a:pt x="521177" y="148117"/>
                    </a:moveTo>
                    <a:lnTo>
                      <a:pt x="584301" y="148117"/>
                    </a:lnTo>
                    <a:cubicBezTo>
                      <a:pt x="597848" y="148117"/>
                      <a:pt x="608814" y="159070"/>
                      <a:pt x="608814" y="172601"/>
                    </a:cubicBezTo>
                    <a:lnTo>
                      <a:pt x="608814" y="561209"/>
                    </a:lnTo>
                    <a:cubicBezTo>
                      <a:pt x="608814" y="574740"/>
                      <a:pt x="597848" y="585693"/>
                      <a:pt x="584301" y="585693"/>
                    </a:cubicBezTo>
                    <a:lnTo>
                      <a:pt x="521177" y="585693"/>
                    </a:lnTo>
                    <a:cubicBezTo>
                      <a:pt x="507722" y="585693"/>
                      <a:pt x="496756" y="574740"/>
                      <a:pt x="496756" y="561209"/>
                    </a:cubicBezTo>
                    <a:lnTo>
                      <a:pt x="496756" y="172601"/>
                    </a:lnTo>
                    <a:cubicBezTo>
                      <a:pt x="496756" y="159070"/>
                      <a:pt x="507722" y="148117"/>
                      <a:pt x="521177" y="148117"/>
                    </a:cubicBezTo>
                    <a:close/>
                    <a:moveTo>
                      <a:pt x="116229" y="131322"/>
                    </a:moveTo>
                    <a:lnTo>
                      <a:pt x="164246" y="131322"/>
                    </a:lnTo>
                    <a:cubicBezTo>
                      <a:pt x="175214" y="131322"/>
                      <a:pt x="184061" y="140159"/>
                      <a:pt x="184061" y="151113"/>
                    </a:cubicBezTo>
                    <a:lnTo>
                      <a:pt x="184061" y="171457"/>
                    </a:lnTo>
                    <a:cubicBezTo>
                      <a:pt x="193001" y="175231"/>
                      <a:pt x="201019" y="180386"/>
                      <a:pt x="208669" y="186094"/>
                    </a:cubicBezTo>
                    <a:lnTo>
                      <a:pt x="226641" y="175692"/>
                    </a:lnTo>
                    <a:cubicBezTo>
                      <a:pt x="236134" y="170261"/>
                      <a:pt x="248300" y="173482"/>
                      <a:pt x="253737" y="182964"/>
                    </a:cubicBezTo>
                    <a:lnTo>
                      <a:pt x="277792" y="224572"/>
                    </a:lnTo>
                    <a:cubicBezTo>
                      <a:pt x="280465" y="229083"/>
                      <a:pt x="281110" y="234514"/>
                      <a:pt x="279727" y="239577"/>
                    </a:cubicBezTo>
                    <a:cubicBezTo>
                      <a:pt x="278437" y="244640"/>
                      <a:pt x="275119" y="248966"/>
                      <a:pt x="270511" y="251544"/>
                    </a:cubicBezTo>
                    <a:lnTo>
                      <a:pt x="252355" y="262038"/>
                    </a:lnTo>
                    <a:cubicBezTo>
                      <a:pt x="253000" y="266733"/>
                      <a:pt x="253829" y="271335"/>
                      <a:pt x="253829" y="276122"/>
                    </a:cubicBezTo>
                    <a:cubicBezTo>
                      <a:pt x="253829" y="281001"/>
                      <a:pt x="253000" y="285604"/>
                      <a:pt x="252355" y="290206"/>
                    </a:cubicBezTo>
                    <a:lnTo>
                      <a:pt x="270511" y="300700"/>
                    </a:lnTo>
                    <a:cubicBezTo>
                      <a:pt x="279174" y="305671"/>
                      <a:pt x="282308" y="316165"/>
                      <a:pt x="278714" y="325094"/>
                    </a:cubicBezTo>
                    <a:cubicBezTo>
                      <a:pt x="272354" y="322609"/>
                      <a:pt x="265442" y="321136"/>
                      <a:pt x="258253" y="321136"/>
                    </a:cubicBezTo>
                    <a:lnTo>
                      <a:pt x="195858" y="321136"/>
                    </a:lnTo>
                    <a:cubicBezTo>
                      <a:pt x="205904" y="308709"/>
                      <a:pt x="212171" y="293244"/>
                      <a:pt x="212171" y="276122"/>
                    </a:cubicBezTo>
                    <a:cubicBezTo>
                      <a:pt x="212171" y="236539"/>
                      <a:pt x="179914" y="204320"/>
                      <a:pt x="140191" y="204320"/>
                    </a:cubicBezTo>
                    <a:cubicBezTo>
                      <a:pt x="100561" y="204320"/>
                      <a:pt x="68304" y="236539"/>
                      <a:pt x="68304" y="276122"/>
                    </a:cubicBezTo>
                    <a:cubicBezTo>
                      <a:pt x="68304" y="315797"/>
                      <a:pt x="100561" y="348016"/>
                      <a:pt x="140191" y="348016"/>
                    </a:cubicBezTo>
                    <a:cubicBezTo>
                      <a:pt x="143048" y="348016"/>
                      <a:pt x="145721" y="347463"/>
                      <a:pt x="148486" y="347095"/>
                    </a:cubicBezTo>
                    <a:cubicBezTo>
                      <a:pt x="143233" y="355564"/>
                      <a:pt x="140099" y="365414"/>
                      <a:pt x="140099" y="376000"/>
                    </a:cubicBezTo>
                    <a:lnTo>
                      <a:pt x="140099" y="420922"/>
                    </a:lnTo>
                    <a:lnTo>
                      <a:pt x="116229" y="420922"/>
                    </a:lnTo>
                    <a:cubicBezTo>
                      <a:pt x="105261" y="420922"/>
                      <a:pt x="96413" y="412085"/>
                      <a:pt x="96413" y="401131"/>
                    </a:cubicBezTo>
                    <a:lnTo>
                      <a:pt x="96413" y="380787"/>
                    </a:lnTo>
                    <a:cubicBezTo>
                      <a:pt x="87474" y="377013"/>
                      <a:pt x="79455" y="371950"/>
                      <a:pt x="71806" y="366150"/>
                    </a:cubicBezTo>
                    <a:lnTo>
                      <a:pt x="53742" y="376552"/>
                    </a:lnTo>
                    <a:cubicBezTo>
                      <a:pt x="49226" y="379222"/>
                      <a:pt x="43788" y="379866"/>
                      <a:pt x="38719" y="378577"/>
                    </a:cubicBezTo>
                    <a:cubicBezTo>
                      <a:pt x="33650" y="377197"/>
                      <a:pt x="29318" y="373883"/>
                      <a:pt x="26738" y="369372"/>
                    </a:cubicBezTo>
                    <a:lnTo>
                      <a:pt x="2683" y="327764"/>
                    </a:lnTo>
                    <a:cubicBezTo>
                      <a:pt x="-2847" y="318282"/>
                      <a:pt x="471" y="306131"/>
                      <a:pt x="9872" y="300700"/>
                    </a:cubicBezTo>
                    <a:lnTo>
                      <a:pt x="28120" y="290206"/>
                    </a:lnTo>
                    <a:cubicBezTo>
                      <a:pt x="27475" y="285604"/>
                      <a:pt x="26645" y="281001"/>
                      <a:pt x="26645" y="276122"/>
                    </a:cubicBezTo>
                    <a:cubicBezTo>
                      <a:pt x="26645" y="271335"/>
                      <a:pt x="27475" y="266733"/>
                      <a:pt x="28120" y="262038"/>
                    </a:cubicBezTo>
                    <a:lnTo>
                      <a:pt x="9872" y="251544"/>
                    </a:lnTo>
                    <a:cubicBezTo>
                      <a:pt x="471" y="246113"/>
                      <a:pt x="-2847" y="233962"/>
                      <a:pt x="2683" y="224572"/>
                    </a:cubicBezTo>
                    <a:lnTo>
                      <a:pt x="26738" y="182964"/>
                    </a:lnTo>
                    <a:cubicBezTo>
                      <a:pt x="29318" y="178361"/>
                      <a:pt x="33650" y="175139"/>
                      <a:pt x="38719" y="173759"/>
                    </a:cubicBezTo>
                    <a:cubicBezTo>
                      <a:pt x="43788" y="172378"/>
                      <a:pt x="49226" y="173114"/>
                      <a:pt x="53742" y="175692"/>
                    </a:cubicBezTo>
                    <a:lnTo>
                      <a:pt x="71806" y="186094"/>
                    </a:lnTo>
                    <a:cubicBezTo>
                      <a:pt x="79455" y="180386"/>
                      <a:pt x="87474" y="175231"/>
                      <a:pt x="96413" y="171457"/>
                    </a:cubicBezTo>
                    <a:lnTo>
                      <a:pt x="96413" y="151113"/>
                    </a:lnTo>
                    <a:cubicBezTo>
                      <a:pt x="96413" y="140159"/>
                      <a:pt x="105261" y="131322"/>
                      <a:pt x="116229" y="131322"/>
                    </a:cubicBezTo>
                    <a:close/>
                    <a:moveTo>
                      <a:pt x="445756" y="83476"/>
                    </a:moveTo>
                    <a:cubicBezTo>
                      <a:pt x="428335" y="83476"/>
                      <a:pt x="414140" y="97557"/>
                      <a:pt x="414140" y="115044"/>
                    </a:cubicBezTo>
                    <a:cubicBezTo>
                      <a:pt x="414140" y="132438"/>
                      <a:pt x="428335" y="146520"/>
                      <a:pt x="445756" y="146520"/>
                    </a:cubicBezTo>
                    <a:cubicBezTo>
                      <a:pt x="463176" y="146520"/>
                      <a:pt x="477371" y="132438"/>
                      <a:pt x="477371" y="115044"/>
                    </a:cubicBezTo>
                    <a:cubicBezTo>
                      <a:pt x="477371" y="97557"/>
                      <a:pt x="463176" y="83476"/>
                      <a:pt x="445756" y="83476"/>
                    </a:cubicBezTo>
                    <a:close/>
                    <a:moveTo>
                      <a:pt x="426676" y="0"/>
                    </a:moveTo>
                    <a:lnTo>
                      <a:pt x="464835" y="0"/>
                    </a:lnTo>
                    <a:cubicBezTo>
                      <a:pt x="473500" y="0"/>
                      <a:pt x="480597" y="7087"/>
                      <a:pt x="480597" y="15738"/>
                    </a:cubicBezTo>
                    <a:lnTo>
                      <a:pt x="480597" y="31936"/>
                    </a:lnTo>
                    <a:cubicBezTo>
                      <a:pt x="487694" y="34881"/>
                      <a:pt x="494054" y="38931"/>
                      <a:pt x="500138" y="43533"/>
                    </a:cubicBezTo>
                    <a:lnTo>
                      <a:pt x="514425" y="35249"/>
                    </a:lnTo>
                    <a:cubicBezTo>
                      <a:pt x="521983" y="30924"/>
                      <a:pt x="531569" y="33501"/>
                      <a:pt x="535901" y="40956"/>
                    </a:cubicBezTo>
                    <a:lnTo>
                      <a:pt x="554981" y="73996"/>
                    </a:lnTo>
                    <a:cubicBezTo>
                      <a:pt x="557101" y="77585"/>
                      <a:pt x="557654" y="81911"/>
                      <a:pt x="556640" y="85961"/>
                    </a:cubicBezTo>
                    <a:cubicBezTo>
                      <a:pt x="555534" y="89918"/>
                      <a:pt x="552861" y="93415"/>
                      <a:pt x="549266" y="95440"/>
                    </a:cubicBezTo>
                    <a:lnTo>
                      <a:pt x="534887" y="103815"/>
                    </a:lnTo>
                    <a:cubicBezTo>
                      <a:pt x="535348" y="107497"/>
                      <a:pt x="535993" y="111178"/>
                      <a:pt x="535993" y="115044"/>
                    </a:cubicBezTo>
                    <a:cubicBezTo>
                      <a:pt x="535993" y="115872"/>
                      <a:pt x="535809" y="116700"/>
                      <a:pt x="535717" y="117621"/>
                    </a:cubicBezTo>
                    <a:lnTo>
                      <a:pt x="521153" y="117621"/>
                    </a:lnTo>
                    <a:cubicBezTo>
                      <a:pt x="490828" y="117621"/>
                      <a:pt x="466126" y="142286"/>
                      <a:pt x="466126" y="172565"/>
                    </a:cubicBezTo>
                    <a:lnTo>
                      <a:pt x="466126" y="229719"/>
                    </a:lnTo>
                    <a:lnTo>
                      <a:pt x="466126" y="242604"/>
                    </a:lnTo>
                    <a:cubicBezTo>
                      <a:pt x="462715" y="237726"/>
                      <a:pt x="458383" y="233493"/>
                      <a:pt x="453590" y="229995"/>
                    </a:cubicBezTo>
                    <a:cubicBezTo>
                      <a:pt x="444465" y="223369"/>
                      <a:pt x="433404" y="219319"/>
                      <a:pt x="421330" y="219319"/>
                    </a:cubicBezTo>
                    <a:lnTo>
                      <a:pt x="411928" y="219319"/>
                    </a:lnTo>
                    <a:cubicBezTo>
                      <a:pt x="411375" y="217755"/>
                      <a:pt x="410914" y="216098"/>
                      <a:pt x="410914" y="214257"/>
                    </a:cubicBezTo>
                    <a:lnTo>
                      <a:pt x="410914" y="198059"/>
                    </a:lnTo>
                    <a:cubicBezTo>
                      <a:pt x="403817" y="195114"/>
                      <a:pt x="397457" y="191064"/>
                      <a:pt x="391373" y="186463"/>
                    </a:cubicBezTo>
                    <a:lnTo>
                      <a:pt x="377086" y="194746"/>
                    </a:lnTo>
                    <a:cubicBezTo>
                      <a:pt x="373492" y="196863"/>
                      <a:pt x="369160" y="197415"/>
                      <a:pt x="365104" y="196310"/>
                    </a:cubicBezTo>
                    <a:cubicBezTo>
                      <a:pt x="361140" y="195206"/>
                      <a:pt x="357638" y="192629"/>
                      <a:pt x="355610" y="189040"/>
                    </a:cubicBezTo>
                    <a:lnTo>
                      <a:pt x="336530" y="155999"/>
                    </a:lnTo>
                    <a:cubicBezTo>
                      <a:pt x="332198" y="148452"/>
                      <a:pt x="334687" y="138881"/>
                      <a:pt x="342245" y="134463"/>
                    </a:cubicBezTo>
                    <a:lnTo>
                      <a:pt x="356716" y="126180"/>
                    </a:lnTo>
                    <a:cubicBezTo>
                      <a:pt x="356163" y="122498"/>
                      <a:pt x="355518" y="118817"/>
                      <a:pt x="355518" y="115044"/>
                    </a:cubicBezTo>
                    <a:cubicBezTo>
                      <a:pt x="355518" y="111178"/>
                      <a:pt x="356163" y="107497"/>
                      <a:pt x="356716" y="103815"/>
                    </a:cubicBezTo>
                    <a:lnTo>
                      <a:pt x="342245" y="95440"/>
                    </a:lnTo>
                    <a:cubicBezTo>
                      <a:pt x="334687" y="91115"/>
                      <a:pt x="332198" y="81543"/>
                      <a:pt x="336530" y="73996"/>
                    </a:cubicBezTo>
                    <a:lnTo>
                      <a:pt x="355610" y="40956"/>
                    </a:lnTo>
                    <a:cubicBezTo>
                      <a:pt x="357638" y="37366"/>
                      <a:pt x="361140" y="34789"/>
                      <a:pt x="365104" y="33685"/>
                    </a:cubicBezTo>
                    <a:cubicBezTo>
                      <a:pt x="369160" y="32580"/>
                      <a:pt x="373492" y="33133"/>
                      <a:pt x="377086" y="35249"/>
                    </a:cubicBezTo>
                    <a:lnTo>
                      <a:pt x="391373" y="43533"/>
                    </a:lnTo>
                    <a:cubicBezTo>
                      <a:pt x="397457" y="38931"/>
                      <a:pt x="403817" y="34881"/>
                      <a:pt x="410914" y="31936"/>
                    </a:cubicBezTo>
                    <a:lnTo>
                      <a:pt x="410914" y="15738"/>
                    </a:lnTo>
                    <a:cubicBezTo>
                      <a:pt x="410914" y="7087"/>
                      <a:pt x="418011" y="0"/>
                      <a:pt x="42667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</p:sp>
        </p:grpSp>
        <p:grpSp>
          <p:nvGrpSpPr>
            <p:cNvPr id="30" name="ïsḷîďé"/>
            <p:cNvGrpSpPr/>
            <p:nvPr/>
          </p:nvGrpSpPr>
          <p:grpSpPr>
            <a:xfrm>
              <a:off x="6872632" y="2276333"/>
              <a:ext cx="689718" cy="689717"/>
              <a:chOff x="4755054" y="2276333"/>
              <a:chExt cx="689718" cy="689717"/>
            </a:xfrm>
          </p:grpSpPr>
          <p:sp>
            <p:nvSpPr>
              <p:cNvPr id="34" name="ïŝliďé"/>
              <p:cNvSpPr/>
              <p:nvPr/>
            </p:nvSpPr>
            <p:spPr>
              <a:xfrm>
                <a:off x="4755054" y="2276333"/>
                <a:ext cx="689718" cy="689717"/>
              </a:xfrm>
              <a:prstGeom prst="ellipse">
                <a:avLst/>
              </a:prstGeom>
              <a:solidFill>
                <a:schemeClr val="accent2"/>
              </a:solidFill>
              <a:ln w="76200"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rmAutofit lnSpcReduction="1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35" name="îşḻíḑé"/>
              <p:cNvSpPr/>
              <p:nvPr/>
            </p:nvSpPr>
            <p:spPr bwMode="auto">
              <a:xfrm>
                <a:off x="4903676" y="2432408"/>
                <a:ext cx="392474" cy="377566"/>
              </a:xfrm>
              <a:custGeom>
                <a:avLst/>
                <a:gdLst>
                  <a:gd name="connsiteX0" fmla="*/ 195114 w 608814"/>
                  <a:gd name="connsiteY0" fmla="*/ 351627 h 585693"/>
                  <a:gd name="connsiteX1" fmla="*/ 258290 w 608814"/>
                  <a:gd name="connsiteY1" fmla="*/ 351627 h 585693"/>
                  <a:gd name="connsiteX2" fmla="*/ 282731 w 608814"/>
                  <a:gd name="connsiteY2" fmla="*/ 376018 h 585693"/>
                  <a:gd name="connsiteX3" fmla="*/ 282731 w 608814"/>
                  <a:gd name="connsiteY3" fmla="*/ 561210 h 585693"/>
                  <a:gd name="connsiteX4" fmla="*/ 258290 w 608814"/>
                  <a:gd name="connsiteY4" fmla="*/ 585693 h 585693"/>
                  <a:gd name="connsiteX5" fmla="*/ 195114 w 608814"/>
                  <a:gd name="connsiteY5" fmla="*/ 585693 h 585693"/>
                  <a:gd name="connsiteX6" fmla="*/ 170673 w 608814"/>
                  <a:gd name="connsiteY6" fmla="*/ 561210 h 585693"/>
                  <a:gd name="connsiteX7" fmla="*/ 170673 w 608814"/>
                  <a:gd name="connsiteY7" fmla="*/ 376018 h 585693"/>
                  <a:gd name="connsiteX8" fmla="*/ 195114 w 608814"/>
                  <a:gd name="connsiteY8" fmla="*/ 351627 h 585693"/>
                  <a:gd name="connsiteX9" fmla="*/ 358100 w 608814"/>
                  <a:gd name="connsiteY9" fmla="*/ 249872 h 585693"/>
                  <a:gd name="connsiteX10" fmla="*/ 421316 w 608814"/>
                  <a:gd name="connsiteY10" fmla="*/ 249872 h 585693"/>
                  <a:gd name="connsiteX11" fmla="*/ 445737 w 608814"/>
                  <a:gd name="connsiteY11" fmla="*/ 274267 h 585693"/>
                  <a:gd name="connsiteX12" fmla="*/ 445737 w 608814"/>
                  <a:gd name="connsiteY12" fmla="*/ 561206 h 585693"/>
                  <a:gd name="connsiteX13" fmla="*/ 421316 w 608814"/>
                  <a:gd name="connsiteY13" fmla="*/ 585693 h 585693"/>
                  <a:gd name="connsiteX14" fmla="*/ 358100 w 608814"/>
                  <a:gd name="connsiteY14" fmla="*/ 585693 h 585693"/>
                  <a:gd name="connsiteX15" fmla="*/ 333679 w 608814"/>
                  <a:gd name="connsiteY15" fmla="*/ 561206 h 585693"/>
                  <a:gd name="connsiteX16" fmla="*/ 333679 w 608814"/>
                  <a:gd name="connsiteY16" fmla="*/ 274267 h 585693"/>
                  <a:gd name="connsiteX17" fmla="*/ 358100 w 608814"/>
                  <a:gd name="connsiteY17" fmla="*/ 249872 h 585693"/>
                  <a:gd name="connsiteX18" fmla="*/ 140260 w 608814"/>
                  <a:gd name="connsiteY18" fmla="*/ 224680 h 585693"/>
                  <a:gd name="connsiteX19" fmla="*/ 191844 w 608814"/>
                  <a:gd name="connsiteY19" fmla="*/ 276122 h 585693"/>
                  <a:gd name="connsiteX20" fmla="*/ 140260 w 608814"/>
                  <a:gd name="connsiteY20" fmla="*/ 327564 h 585693"/>
                  <a:gd name="connsiteX21" fmla="*/ 88676 w 608814"/>
                  <a:gd name="connsiteY21" fmla="*/ 276122 h 585693"/>
                  <a:gd name="connsiteX22" fmla="*/ 140260 w 608814"/>
                  <a:gd name="connsiteY22" fmla="*/ 224680 h 585693"/>
                  <a:gd name="connsiteX23" fmla="*/ 521177 w 608814"/>
                  <a:gd name="connsiteY23" fmla="*/ 148117 h 585693"/>
                  <a:gd name="connsiteX24" fmla="*/ 584301 w 608814"/>
                  <a:gd name="connsiteY24" fmla="*/ 148117 h 585693"/>
                  <a:gd name="connsiteX25" fmla="*/ 608814 w 608814"/>
                  <a:gd name="connsiteY25" fmla="*/ 172601 h 585693"/>
                  <a:gd name="connsiteX26" fmla="*/ 608814 w 608814"/>
                  <a:gd name="connsiteY26" fmla="*/ 561209 h 585693"/>
                  <a:gd name="connsiteX27" fmla="*/ 584301 w 608814"/>
                  <a:gd name="connsiteY27" fmla="*/ 585693 h 585693"/>
                  <a:gd name="connsiteX28" fmla="*/ 521177 w 608814"/>
                  <a:gd name="connsiteY28" fmla="*/ 585693 h 585693"/>
                  <a:gd name="connsiteX29" fmla="*/ 496756 w 608814"/>
                  <a:gd name="connsiteY29" fmla="*/ 561209 h 585693"/>
                  <a:gd name="connsiteX30" fmla="*/ 496756 w 608814"/>
                  <a:gd name="connsiteY30" fmla="*/ 172601 h 585693"/>
                  <a:gd name="connsiteX31" fmla="*/ 521177 w 608814"/>
                  <a:gd name="connsiteY31" fmla="*/ 148117 h 585693"/>
                  <a:gd name="connsiteX32" fmla="*/ 116229 w 608814"/>
                  <a:gd name="connsiteY32" fmla="*/ 131322 h 585693"/>
                  <a:gd name="connsiteX33" fmla="*/ 164246 w 608814"/>
                  <a:gd name="connsiteY33" fmla="*/ 131322 h 585693"/>
                  <a:gd name="connsiteX34" fmla="*/ 184061 w 608814"/>
                  <a:gd name="connsiteY34" fmla="*/ 151113 h 585693"/>
                  <a:gd name="connsiteX35" fmla="*/ 184061 w 608814"/>
                  <a:gd name="connsiteY35" fmla="*/ 171457 h 585693"/>
                  <a:gd name="connsiteX36" fmla="*/ 208669 w 608814"/>
                  <a:gd name="connsiteY36" fmla="*/ 186094 h 585693"/>
                  <a:gd name="connsiteX37" fmla="*/ 226641 w 608814"/>
                  <a:gd name="connsiteY37" fmla="*/ 175692 h 585693"/>
                  <a:gd name="connsiteX38" fmla="*/ 253737 w 608814"/>
                  <a:gd name="connsiteY38" fmla="*/ 182964 h 585693"/>
                  <a:gd name="connsiteX39" fmla="*/ 277792 w 608814"/>
                  <a:gd name="connsiteY39" fmla="*/ 224572 h 585693"/>
                  <a:gd name="connsiteX40" fmla="*/ 279727 w 608814"/>
                  <a:gd name="connsiteY40" fmla="*/ 239577 h 585693"/>
                  <a:gd name="connsiteX41" fmla="*/ 270511 w 608814"/>
                  <a:gd name="connsiteY41" fmla="*/ 251544 h 585693"/>
                  <a:gd name="connsiteX42" fmla="*/ 252355 w 608814"/>
                  <a:gd name="connsiteY42" fmla="*/ 262038 h 585693"/>
                  <a:gd name="connsiteX43" fmla="*/ 253829 w 608814"/>
                  <a:gd name="connsiteY43" fmla="*/ 276122 h 585693"/>
                  <a:gd name="connsiteX44" fmla="*/ 252355 w 608814"/>
                  <a:gd name="connsiteY44" fmla="*/ 290206 h 585693"/>
                  <a:gd name="connsiteX45" fmla="*/ 270511 w 608814"/>
                  <a:gd name="connsiteY45" fmla="*/ 300700 h 585693"/>
                  <a:gd name="connsiteX46" fmla="*/ 278714 w 608814"/>
                  <a:gd name="connsiteY46" fmla="*/ 325094 h 585693"/>
                  <a:gd name="connsiteX47" fmla="*/ 258253 w 608814"/>
                  <a:gd name="connsiteY47" fmla="*/ 321136 h 585693"/>
                  <a:gd name="connsiteX48" fmla="*/ 195858 w 608814"/>
                  <a:gd name="connsiteY48" fmla="*/ 321136 h 585693"/>
                  <a:gd name="connsiteX49" fmla="*/ 212171 w 608814"/>
                  <a:gd name="connsiteY49" fmla="*/ 276122 h 585693"/>
                  <a:gd name="connsiteX50" fmla="*/ 140191 w 608814"/>
                  <a:gd name="connsiteY50" fmla="*/ 204320 h 585693"/>
                  <a:gd name="connsiteX51" fmla="*/ 68304 w 608814"/>
                  <a:gd name="connsiteY51" fmla="*/ 276122 h 585693"/>
                  <a:gd name="connsiteX52" fmla="*/ 140191 w 608814"/>
                  <a:gd name="connsiteY52" fmla="*/ 348016 h 585693"/>
                  <a:gd name="connsiteX53" fmla="*/ 148486 w 608814"/>
                  <a:gd name="connsiteY53" fmla="*/ 347095 h 585693"/>
                  <a:gd name="connsiteX54" fmla="*/ 140099 w 608814"/>
                  <a:gd name="connsiteY54" fmla="*/ 376000 h 585693"/>
                  <a:gd name="connsiteX55" fmla="*/ 140099 w 608814"/>
                  <a:gd name="connsiteY55" fmla="*/ 420922 h 585693"/>
                  <a:gd name="connsiteX56" fmla="*/ 116229 w 608814"/>
                  <a:gd name="connsiteY56" fmla="*/ 420922 h 585693"/>
                  <a:gd name="connsiteX57" fmla="*/ 96413 w 608814"/>
                  <a:gd name="connsiteY57" fmla="*/ 401131 h 585693"/>
                  <a:gd name="connsiteX58" fmla="*/ 96413 w 608814"/>
                  <a:gd name="connsiteY58" fmla="*/ 380787 h 585693"/>
                  <a:gd name="connsiteX59" fmla="*/ 71806 w 608814"/>
                  <a:gd name="connsiteY59" fmla="*/ 366150 h 585693"/>
                  <a:gd name="connsiteX60" fmla="*/ 53742 w 608814"/>
                  <a:gd name="connsiteY60" fmla="*/ 376552 h 585693"/>
                  <a:gd name="connsiteX61" fmla="*/ 38719 w 608814"/>
                  <a:gd name="connsiteY61" fmla="*/ 378577 h 585693"/>
                  <a:gd name="connsiteX62" fmla="*/ 26738 w 608814"/>
                  <a:gd name="connsiteY62" fmla="*/ 369372 h 585693"/>
                  <a:gd name="connsiteX63" fmla="*/ 2683 w 608814"/>
                  <a:gd name="connsiteY63" fmla="*/ 327764 h 585693"/>
                  <a:gd name="connsiteX64" fmla="*/ 9872 w 608814"/>
                  <a:gd name="connsiteY64" fmla="*/ 300700 h 585693"/>
                  <a:gd name="connsiteX65" fmla="*/ 28120 w 608814"/>
                  <a:gd name="connsiteY65" fmla="*/ 290206 h 585693"/>
                  <a:gd name="connsiteX66" fmla="*/ 26645 w 608814"/>
                  <a:gd name="connsiteY66" fmla="*/ 276122 h 585693"/>
                  <a:gd name="connsiteX67" fmla="*/ 28120 w 608814"/>
                  <a:gd name="connsiteY67" fmla="*/ 262038 h 585693"/>
                  <a:gd name="connsiteX68" fmla="*/ 9872 w 608814"/>
                  <a:gd name="connsiteY68" fmla="*/ 251544 h 585693"/>
                  <a:gd name="connsiteX69" fmla="*/ 2683 w 608814"/>
                  <a:gd name="connsiteY69" fmla="*/ 224572 h 585693"/>
                  <a:gd name="connsiteX70" fmla="*/ 26738 w 608814"/>
                  <a:gd name="connsiteY70" fmla="*/ 182964 h 585693"/>
                  <a:gd name="connsiteX71" fmla="*/ 38719 w 608814"/>
                  <a:gd name="connsiteY71" fmla="*/ 173759 h 585693"/>
                  <a:gd name="connsiteX72" fmla="*/ 53742 w 608814"/>
                  <a:gd name="connsiteY72" fmla="*/ 175692 h 585693"/>
                  <a:gd name="connsiteX73" fmla="*/ 71806 w 608814"/>
                  <a:gd name="connsiteY73" fmla="*/ 186094 h 585693"/>
                  <a:gd name="connsiteX74" fmla="*/ 96413 w 608814"/>
                  <a:gd name="connsiteY74" fmla="*/ 171457 h 585693"/>
                  <a:gd name="connsiteX75" fmla="*/ 96413 w 608814"/>
                  <a:gd name="connsiteY75" fmla="*/ 151113 h 585693"/>
                  <a:gd name="connsiteX76" fmla="*/ 116229 w 608814"/>
                  <a:gd name="connsiteY76" fmla="*/ 131322 h 585693"/>
                  <a:gd name="connsiteX77" fmla="*/ 445756 w 608814"/>
                  <a:gd name="connsiteY77" fmla="*/ 83476 h 585693"/>
                  <a:gd name="connsiteX78" fmla="*/ 414140 w 608814"/>
                  <a:gd name="connsiteY78" fmla="*/ 115044 h 585693"/>
                  <a:gd name="connsiteX79" fmla="*/ 445756 w 608814"/>
                  <a:gd name="connsiteY79" fmla="*/ 146520 h 585693"/>
                  <a:gd name="connsiteX80" fmla="*/ 477371 w 608814"/>
                  <a:gd name="connsiteY80" fmla="*/ 115044 h 585693"/>
                  <a:gd name="connsiteX81" fmla="*/ 445756 w 608814"/>
                  <a:gd name="connsiteY81" fmla="*/ 83476 h 585693"/>
                  <a:gd name="connsiteX82" fmla="*/ 426676 w 608814"/>
                  <a:gd name="connsiteY82" fmla="*/ 0 h 585693"/>
                  <a:gd name="connsiteX83" fmla="*/ 464835 w 608814"/>
                  <a:gd name="connsiteY83" fmla="*/ 0 h 585693"/>
                  <a:gd name="connsiteX84" fmla="*/ 480597 w 608814"/>
                  <a:gd name="connsiteY84" fmla="*/ 15738 h 585693"/>
                  <a:gd name="connsiteX85" fmla="*/ 480597 w 608814"/>
                  <a:gd name="connsiteY85" fmla="*/ 31936 h 585693"/>
                  <a:gd name="connsiteX86" fmla="*/ 500138 w 608814"/>
                  <a:gd name="connsiteY86" fmla="*/ 43533 h 585693"/>
                  <a:gd name="connsiteX87" fmla="*/ 514425 w 608814"/>
                  <a:gd name="connsiteY87" fmla="*/ 35249 h 585693"/>
                  <a:gd name="connsiteX88" fmla="*/ 535901 w 608814"/>
                  <a:gd name="connsiteY88" fmla="*/ 40956 h 585693"/>
                  <a:gd name="connsiteX89" fmla="*/ 554981 w 608814"/>
                  <a:gd name="connsiteY89" fmla="*/ 73996 h 585693"/>
                  <a:gd name="connsiteX90" fmla="*/ 556640 w 608814"/>
                  <a:gd name="connsiteY90" fmla="*/ 85961 h 585693"/>
                  <a:gd name="connsiteX91" fmla="*/ 549266 w 608814"/>
                  <a:gd name="connsiteY91" fmla="*/ 95440 h 585693"/>
                  <a:gd name="connsiteX92" fmla="*/ 534887 w 608814"/>
                  <a:gd name="connsiteY92" fmla="*/ 103815 h 585693"/>
                  <a:gd name="connsiteX93" fmla="*/ 535993 w 608814"/>
                  <a:gd name="connsiteY93" fmla="*/ 115044 h 585693"/>
                  <a:gd name="connsiteX94" fmla="*/ 535717 w 608814"/>
                  <a:gd name="connsiteY94" fmla="*/ 117621 h 585693"/>
                  <a:gd name="connsiteX95" fmla="*/ 521153 w 608814"/>
                  <a:gd name="connsiteY95" fmla="*/ 117621 h 585693"/>
                  <a:gd name="connsiteX96" fmla="*/ 466126 w 608814"/>
                  <a:gd name="connsiteY96" fmla="*/ 172565 h 585693"/>
                  <a:gd name="connsiteX97" fmla="*/ 466126 w 608814"/>
                  <a:gd name="connsiteY97" fmla="*/ 229719 h 585693"/>
                  <a:gd name="connsiteX98" fmla="*/ 466126 w 608814"/>
                  <a:gd name="connsiteY98" fmla="*/ 242604 h 585693"/>
                  <a:gd name="connsiteX99" fmla="*/ 453590 w 608814"/>
                  <a:gd name="connsiteY99" fmla="*/ 229995 h 585693"/>
                  <a:gd name="connsiteX100" fmla="*/ 421330 w 608814"/>
                  <a:gd name="connsiteY100" fmla="*/ 219319 h 585693"/>
                  <a:gd name="connsiteX101" fmla="*/ 411928 w 608814"/>
                  <a:gd name="connsiteY101" fmla="*/ 219319 h 585693"/>
                  <a:gd name="connsiteX102" fmla="*/ 410914 w 608814"/>
                  <a:gd name="connsiteY102" fmla="*/ 214257 h 585693"/>
                  <a:gd name="connsiteX103" fmla="*/ 410914 w 608814"/>
                  <a:gd name="connsiteY103" fmla="*/ 198059 h 585693"/>
                  <a:gd name="connsiteX104" fmla="*/ 391373 w 608814"/>
                  <a:gd name="connsiteY104" fmla="*/ 186463 h 585693"/>
                  <a:gd name="connsiteX105" fmla="*/ 377086 w 608814"/>
                  <a:gd name="connsiteY105" fmla="*/ 194746 h 585693"/>
                  <a:gd name="connsiteX106" fmla="*/ 365104 w 608814"/>
                  <a:gd name="connsiteY106" fmla="*/ 196310 h 585693"/>
                  <a:gd name="connsiteX107" fmla="*/ 355610 w 608814"/>
                  <a:gd name="connsiteY107" fmla="*/ 189040 h 585693"/>
                  <a:gd name="connsiteX108" fmla="*/ 336530 w 608814"/>
                  <a:gd name="connsiteY108" fmla="*/ 155999 h 585693"/>
                  <a:gd name="connsiteX109" fmla="*/ 342245 w 608814"/>
                  <a:gd name="connsiteY109" fmla="*/ 134463 h 585693"/>
                  <a:gd name="connsiteX110" fmla="*/ 356716 w 608814"/>
                  <a:gd name="connsiteY110" fmla="*/ 126180 h 585693"/>
                  <a:gd name="connsiteX111" fmla="*/ 355518 w 608814"/>
                  <a:gd name="connsiteY111" fmla="*/ 115044 h 585693"/>
                  <a:gd name="connsiteX112" fmla="*/ 356716 w 608814"/>
                  <a:gd name="connsiteY112" fmla="*/ 103815 h 585693"/>
                  <a:gd name="connsiteX113" fmla="*/ 342245 w 608814"/>
                  <a:gd name="connsiteY113" fmla="*/ 95440 h 585693"/>
                  <a:gd name="connsiteX114" fmla="*/ 336530 w 608814"/>
                  <a:gd name="connsiteY114" fmla="*/ 73996 h 585693"/>
                  <a:gd name="connsiteX115" fmla="*/ 355610 w 608814"/>
                  <a:gd name="connsiteY115" fmla="*/ 40956 h 585693"/>
                  <a:gd name="connsiteX116" fmla="*/ 365104 w 608814"/>
                  <a:gd name="connsiteY116" fmla="*/ 33685 h 585693"/>
                  <a:gd name="connsiteX117" fmla="*/ 377086 w 608814"/>
                  <a:gd name="connsiteY117" fmla="*/ 35249 h 585693"/>
                  <a:gd name="connsiteX118" fmla="*/ 391373 w 608814"/>
                  <a:gd name="connsiteY118" fmla="*/ 43533 h 585693"/>
                  <a:gd name="connsiteX119" fmla="*/ 410914 w 608814"/>
                  <a:gd name="connsiteY119" fmla="*/ 31936 h 585693"/>
                  <a:gd name="connsiteX120" fmla="*/ 410914 w 608814"/>
                  <a:gd name="connsiteY120" fmla="*/ 15738 h 585693"/>
                  <a:gd name="connsiteX121" fmla="*/ 426676 w 608814"/>
                  <a:gd name="connsiteY121" fmla="*/ 0 h 585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608814" h="585693">
                    <a:moveTo>
                      <a:pt x="195114" y="351627"/>
                    </a:moveTo>
                    <a:lnTo>
                      <a:pt x="258290" y="351627"/>
                    </a:lnTo>
                    <a:cubicBezTo>
                      <a:pt x="271848" y="351627"/>
                      <a:pt x="282731" y="362580"/>
                      <a:pt x="282731" y="376018"/>
                    </a:cubicBezTo>
                    <a:lnTo>
                      <a:pt x="282731" y="561210"/>
                    </a:lnTo>
                    <a:cubicBezTo>
                      <a:pt x="282731" y="574740"/>
                      <a:pt x="271848" y="585693"/>
                      <a:pt x="258290" y="585693"/>
                    </a:cubicBezTo>
                    <a:lnTo>
                      <a:pt x="195114" y="585693"/>
                    </a:lnTo>
                    <a:cubicBezTo>
                      <a:pt x="181556" y="585693"/>
                      <a:pt x="170673" y="574740"/>
                      <a:pt x="170673" y="561210"/>
                    </a:cubicBezTo>
                    <a:lnTo>
                      <a:pt x="170673" y="376018"/>
                    </a:lnTo>
                    <a:cubicBezTo>
                      <a:pt x="170673" y="362580"/>
                      <a:pt x="181556" y="351627"/>
                      <a:pt x="195114" y="351627"/>
                    </a:cubicBezTo>
                    <a:close/>
                    <a:moveTo>
                      <a:pt x="358100" y="249872"/>
                    </a:moveTo>
                    <a:lnTo>
                      <a:pt x="421316" y="249872"/>
                    </a:lnTo>
                    <a:cubicBezTo>
                      <a:pt x="434771" y="249872"/>
                      <a:pt x="445737" y="260735"/>
                      <a:pt x="445737" y="274267"/>
                    </a:cubicBezTo>
                    <a:lnTo>
                      <a:pt x="445737" y="561206"/>
                    </a:lnTo>
                    <a:cubicBezTo>
                      <a:pt x="445737" y="574738"/>
                      <a:pt x="434771" y="585693"/>
                      <a:pt x="421316" y="585693"/>
                    </a:cubicBezTo>
                    <a:lnTo>
                      <a:pt x="358100" y="585693"/>
                    </a:lnTo>
                    <a:cubicBezTo>
                      <a:pt x="344645" y="585693"/>
                      <a:pt x="333679" y="574738"/>
                      <a:pt x="333679" y="561206"/>
                    </a:cubicBezTo>
                    <a:lnTo>
                      <a:pt x="333679" y="274267"/>
                    </a:lnTo>
                    <a:cubicBezTo>
                      <a:pt x="333679" y="260735"/>
                      <a:pt x="344645" y="249872"/>
                      <a:pt x="358100" y="249872"/>
                    </a:cubicBezTo>
                    <a:close/>
                    <a:moveTo>
                      <a:pt x="140260" y="224680"/>
                    </a:moveTo>
                    <a:cubicBezTo>
                      <a:pt x="168749" y="224680"/>
                      <a:pt x="191844" y="247711"/>
                      <a:pt x="191844" y="276122"/>
                    </a:cubicBezTo>
                    <a:cubicBezTo>
                      <a:pt x="191844" y="304533"/>
                      <a:pt x="168749" y="327564"/>
                      <a:pt x="140260" y="327564"/>
                    </a:cubicBezTo>
                    <a:cubicBezTo>
                      <a:pt x="111771" y="327564"/>
                      <a:pt x="88676" y="304533"/>
                      <a:pt x="88676" y="276122"/>
                    </a:cubicBezTo>
                    <a:cubicBezTo>
                      <a:pt x="88676" y="247711"/>
                      <a:pt x="111771" y="224680"/>
                      <a:pt x="140260" y="224680"/>
                    </a:cubicBezTo>
                    <a:close/>
                    <a:moveTo>
                      <a:pt x="521177" y="148117"/>
                    </a:moveTo>
                    <a:lnTo>
                      <a:pt x="584301" y="148117"/>
                    </a:lnTo>
                    <a:cubicBezTo>
                      <a:pt x="597848" y="148117"/>
                      <a:pt x="608814" y="159070"/>
                      <a:pt x="608814" y="172601"/>
                    </a:cubicBezTo>
                    <a:lnTo>
                      <a:pt x="608814" y="561209"/>
                    </a:lnTo>
                    <a:cubicBezTo>
                      <a:pt x="608814" y="574740"/>
                      <a:pt x="597848" y="585693"/>
                      <a:pt x="584301" y="585693"/>
                    </a:cubicBezTo>
                    <a:lnTo>
                      <a:pt x="521177" y="585693"/>
                    </a:lnTo>
                    <a:cubicBezTo>
                      <a:pt x="507722" y="585693"/>
                      <a:pt x="496756" y="574740"/>
                      <a:pt x="496756" y="561209"/>
                    </a:cubicBezTo>
                    <a:lnTo>
                      <a:pt x="496756" y="172601"/>
                    </a:lnTo>
                    <a:cubicBezTo>
                      <a:pt x="496756" y="159070"/>
                      <a:pt x="507722" y="148117"/>
                      <a:pt x="521177" y="148117"/>
                    </a:cubicBezTo>
                    <a:close/>
                    <a:moveTo>
                      <a:pt x="116229" y="131322"/>
                    </a:moveTo>
                    <a:lnTo>
                      <a:pt x="164246" y="131322"/>
                    </a:lnTo>
                    <a:cubicBezTo>
                      <a:pt x="175214" y="131322"/>
                      <a:pt x="184061" y="140159"/>
                      <a:pt x="184061" y="151113"/>
                    </a:cubicBezTo>
                    <a:lnTo>
                      <a:pt x="184061" y="171457"/>
                    </a:lnTo>
                    <a:cubicBezTo>
                      <a:pt x="193001" y="175231"/>
                      <a:pt x="201019" y="180386"/>
                      <a:pt x="208669" y="186094"/>
                    </a:cubicBezTo>
                    <a:lnTo>
                      <a:pt x="226641" y="175692"/>
                    </a:lnTo>
                    <a:cubicBezTo>
                      <a:pt x="236134" y="170261"/>
                      <a:pt x="248300" y="173482"/>
                      <a:pt x="253737" y="182964"/>
                    </a:cubicBezTo>
                    <a:lnTo>
                      <a:pt x="277792" y="224572"/>
                    </a:lnTo>
                    <a:cubicBezTo>
                      <a:pt x="280465" y="229083"/>
                      <a:pt x="281110" y="234514"/>
                      <a:pt x="279727" y="239577"/>
                    </a:cubicBezTo>
                    <a:cubicBezTo>
                      <a:pt x="278437" y="244640"/>
                      <a:pt x="275119" y="248966"/>
                      <a:pt x="270511" y="251544"/>
                    </a:cubicBezTo>
                    <a:lnTo>
                      <a:pt x="252355" y="262038"/>
                    </a:lnTo>
                    <a:cubicBezTo>
                      <a:pt x="253000" y="266733"/>
                      <a:pt x="253829" y="271335"/>
                      <a:pt x="253829" y="276122"/>
                    </a:cubicBezTo>
                    <a:cubicBezTo>
                      <a:pt x="253829" y="281001"/>
                      <a:pt x="253000" y="285604"/>
                      <a:pt x="252355" y="290206"/>
                    </a:cubicBezTo>
                    <a:lnTo>
                      <a:pt x="270511" y="300700"/>
                    </a:lnTo>
                    <a:cubicBezTo>
                      <a:pt x="279174" y="305671"/>
                      <a:pt x="282308" y="316165"/>
                      <a:pt x="278714" y="325094"/>
                    </a:cubicBezTo>
                    <a:cubicBezTo>
                      <a:pt x="272354" y="322609"/>
                      <a:pt x="265442" y="321136"/>
                      <a:pt x="258253" y="321136"/>
                    </a:cubicBezTo>
                    <a:lnTo>
                      <a:pt x="195858" y="321136"/>
                    </a:lnTo>
                    <a:cubicBezTo>
                      <a:pt x="205904" y="308709"/>
                      <a:pt x="212171" y="293244"/>
                      <a:pt x="212171" y="276122"/>
                    </a:cubicBezTo>
                    <a:cubicBezTo>
                      <a:pt x="212171" y="236539"/>
                      <a:pt x="179914" y="204320"/>
                      <a:pt x="140191" y="204320"/>
                    </a:cubicBezTo>
                    <a:cubicBezTo>
                      <a:pt x="100561" y="204320"/>
                      <a:pt x="68304" y="236539"/>
                      <a:pt x="68304" y="276122"/>
                    </a:cubicBezTo>
                    <a:cubicBezTo>
                      <a:pt x="68304" y="315797"/>
                      <a:pt x="100561" y="348016"/>
                      <a:pt x="140191" y="348016"/>
                    </a:cubicBezTo>
                    <a:cubicBezTo>
                      <a:pt x="143048" y="348016"/>
                      <a:pt x="145721" y="347463"/>
                      <a:pt x="148486" y="347095"/>
                    </a:cubicBezTo>
                    <a:cubicBezTo>
                      <a:pt x="143233" y="355564"/>
                      <a:pt x="140099" y="365414"/>
                      <a:pt x="140099" y="376000"/>
                    </a:cubicBezTo>
                    <a:lnTo>
                      <a:pt x="140099" y="420922"/>
                    </a:lnTo>
                    <a:lnTo>
                      <a:pt x="116229" y="420922"/>
                    </a:lnTo>
                    <a:cubicBezTo>
                      <a:pt x="105261" y="420922"/>
                      <a:pt x="96413" y="412085"/>
                      <a:pt x="96413" y="401131"/>
                    </a:cubicBezTo>
                    <a:lnTo>
                      <a:pt x="96413" y="380787"/>
                    </a:lnTo>
                    <a:cubicBezTo>
                      <a:pt x="87474" y="377013"/>
                      <a:pt x="79455" y="371950"/>
                      <a:pt x="71806" y="366150"/>
                    </a:cubicBezTo>
                    <a:lnTo>
                      <a:pt x="53742" y="376552"/>
                    </a:lnTo>
                    <a:cubicBezTo>
                      <a:pt x="49226" y="379222"/>
                      <a:pt x="43788" y="379866"/>
                      <a:pt x="38719" y="378577"/>
                    </a:cubicBezTo>
                    <a:cubicBezTo>
                      <a:pt x="33650" y="377197"/>
                      <a:pt x="29318" y="373883"/>
                      <a:pt x="26738" y="369372"/>
                    </a:cubicBezTo>
                    <a:lnTo>
                      <a:pt x="2683" y="327764"/>
                    </a:lnTo>
                    <a:cubicBezTo>
                      <a:pt x="-2847" y="318282"/>
                      <a:pt x="471" y="306131"/>
                      <a:pt x="9872" y="300700"/>
                    </a:cubicBezTo>
                    <a:lnTo>
                      <a:pt x="28120" y="290206"/>
                    </a:lnTo>
                    <a:cubicBezTo>
                      <a:pt x="27475" y="285604"/>
                      <a:pt x="26645" y="281001"/>
                      <a:pt x="26645" y="276122"/>
                    </a:cubicBezTo>
                    <a:cubicBezTo>
                      <a:pt x="26645" y="271335"/>
                      <a:pt x="27475" y="266733"/>
                      <a:pt x="28120" y="262038"/>
                    </a:cubicBezTo>
                    <a:lnTo>
                      <a:pt x="9872" y="251544"/>
                    </a:lnTo>
                    <a:cubicBezTo>
                      <a:pt x="471" y="246113"/>
                      <a:pt x="-2847" y="233962"/>
                      <a:pt x="2683" y="224572"/>
                    </a:cubicBezTo>
                    <a:lnTo>
                      <a:pt x="26738" y="182964"/>
                    </a:lnTo>
                    <a:cubicBezTo>
                      <a:pt x="29318" y="178361"/>
                      <a:pt x="33650" y="175139"/>
                      <a:pt x="38719" y="173759"/>
                    </a:cubicBezTo>
                    <a:cubicBezTo>
                      <a:pt x="43788" y="172378"/>
                      <a:pt x="49226" y="173114"/>
                      <a:pt x="53742" y="175692"/>
                    </a:cubicBezTo>
                    <a:lnTo>
                      <a:pt x="71806" y="186094"/>
                    </a:lnTo>
                    <a:cubicBezTo>
                      <a:pt x="79455" y="180386"/>
                      <a:pt x="87474" y="175231"/>
                      <a:pt x="96413" y="171457"/>
                    </a:cubicBezTo>
                    <a:lnTo>
                      <a:pt x="96413" y="151113"/>
                    </a:lnTo>
                    <a:cubicBezTo>
                      <a:pt x="96413" y="140159"/>
                      <a:pt x="105261" y="131322"/>
                      <a:pt x="116229" y="131322"/>
                    </a:cubicBezTo>
                    <a:close/>
                    <a:moveTo>
                      <a:pt x="445756" y="83476"/>
                    </a:moveTo>
                    <a:cubicBezTo>
                      <a:pt x="428335" y="83476"/>
                      <a:pt x="414140" y="97557"/>
                      <a:pt x="414140" y="115044"/>
                    </a:cubicBezTo>
                    <a:cubicBezTo>
                      <a:pt x="414140" y="132438"/>
                      <a:pt x="428335" y="146520"/>
                      <a:pt x="445756" y="146520"/>
                    </a:cubicBezTo>
                    <a:cubicBezTo>
                      <a:pt x="463176" y="146520"/>
                      <a:pt x="477371" y="132438"/>
                      <a:pt x="477371" y="115044"/>
                    </a:cubicBezTo>
                    <a:cubicBezTo>
                      <a:pt x="477371" y="97557"/>
                      <a:pt x="463176" y="83476"/>
                      <a:pt x="445756" y="83476"/>
                    </a:cubicBezTo>
                    <a:close/>
                    <a:moveTo>
                      <a:pt x="426676" y="0"/>
                    </a:moveTo>
                    <a:lnTo>
                      <a:pt x="464835" y="0"/>
                    </a:lnTo>
                    <a:cubicBezTo>
                      <a:pt x="473500" y="0"/>
                      <a:pt x="480597" y="7087"/>
                      <a:pt x="480597" y="15738"/>
                    </a:cubicBezTo>
                    <a:lnTo>
                      <a:pt x="480597" y="31936"/>
                    </a:lnTo>
                    <a:cubicBezTo>
                      <a:pt x="487694" y="34881"/>
                      <a:pt x="494054" y="38931"/>
                      <a:pt x="500138" y="43533"/>
                    </a:cubicBezTo>
                    <a:lnTo>
                      <a:pt x="514425" y="35249"/>
                    </a:lnTo>
                    <a:cubicBezTo>
                      <a:pt x="521983" y="30924"/>
                      <a:pt x="531569" y="33501"/>
                      <a:pt x="535901" y="40956"/>
                    </a:cubicBezTo>
                    <a:lnTo>
                      <a:pt x="554981" y="73996"/>
                    </a:lnTo>
                    <a:cubicBezTo>
                      <a:pt x="557101" y="77585"/>
                      <a:pt x="557654" y="81911"/>
                      <a:pt x="556640" y="85961"/>
                    </a:cubicBezTo>
                    <a:cubicBezTo>
                      <a:pt x="555534" y="89918"/>
                      <a:pt x="552861" y="93415"/>
                      <a:pt x="549266" y="95440"/>
                    </a:cubicBezTo>
                    <a:lnTo>
                      <a:pt x="534887" y="103815"/>
                    </a:lnTo>
                    <a:cubicBezTo>
                      <a:pt x="535348" y="107497"/>
                      <a:pt x="535993" y="111178"/>
                      <a:pt x="535993" y="115044"/>
                    </a:cubicBezTo>
                    <a:cubicBezTo>
                      <a:pt x="535993" y="115872"/>
                      <a:pt x="535809" y="116700"/>
                      <a:pt x="535717" y="117621"/>
                    </a:cubicBezTo>
                    <a:lnTo>
                      <a:pt x="521153" y="117621"/>
                    </a:lnTo>
                    <a:cubicBezTo>
                      <a:pt x="490828" y="117621"/>
                      <a:pt x="466126" y="142286"/>
                      <a:pt x="466126" y="172565"/>
                    </a:cubicBezTo>
                    <a:lnTo>
                      <a:pt x="466126" y="229719"/>
                    </a:lnTo>
                    <a:lnTo>
                      <a:pt x="466126" y="242604"/>
                    </a:lnTo>
                    <a:cubicBezTo>
                      <a:pt x="462715" y="237726"/>
                      <a:pt x="458383" y="233493"/>
                      <a:pt x="453590" y="229995"/>
                    </a:cubicBezTo>
                    <a:cubicBezTo>
                      <a:pt x="444465" y="223369"/>
                      <a:pt x="433404" y="219319"/>
                      <a:pt x="421330" y="219319"/>
                    </a:cubicBezTo>
                    <a:lnTo>
                      <a:pt x="411928" y="219319"/>
                    </a:lnTo>
                    <a:cubicBezTo>
                      <a:pt x="411375" y="217755"/>
                      <a:pt x="410914" y="216098"/>
                      <a:pt x="410914" y="214257"/>
                    </a:cubicBezTo>
                    <a:lnTo>
                      <a:pt x="410914" y="198059"/>
                    </a:lnTo>
                    <a:cubicBezTo>
                      <a:pt x="403817" y="195114"/>
                      <a:pt x="397457" y="191064"/>
                      <a:pt x="391373" y="186463"/>
                    </a:cubicBezTo>
                    <a:lnTo>
                      <a:pt x="377086" y="194746"/>
                    </a:lnTo>
                    <a:cubicBezTo>
                      <a:pt x="373492" y="196863"/>
                      <a:pt x="369160" y="197415"/>
                      <a:pt x="365104" y="196310"/>
                    </a:cubicBezTo>
                    <a:cubicBezTo>
                      <a:pt x="361140" y="195206"/>
                      <a:pt x="357638" y="192629"/>
                      <a:pt x="355610" y="189040"/>
                    </a:cubicBezTo>
                    <a:lnTo>
                      <a:pt x="336530" y="155999"/>
                    </a:lnTo>
                    <a:cubicBezTo>
                      <a:pt x="332198" y="148452"/>
                      <a:pt x="334687" y="138881"/>
                      <a:pt x="342245" y="134463"/>
                    </a:cubicBezTo>
                    <a:lnTo>
                      <a:pt x="356716" y="126180"/>
                    </a:lnTo>
                    <a:cubicBezTo>
                      <a:pt x="356163" y="122498"/>
                      <a:pt x="355518" y="118817"/>
                      <a:pt x="355518" y="115044"/>
                    </a:cubicBezTo>
                    <a:cubicBezTo>
                      <a:pt x="355518" y="111178"/>
                      <a:pt x="356163" y="107497"/>
                      <a:pt x="356716" y="103815"/>
                    </a:cubicBezTo>
                    <a:lnTo>
                      <a:pt x="342245" y="95440"/>
                    </a:lnTo>
                    <a:cubicBezTo>
                      <a:pt x="334687" y="91115"/>
                      <a:pt x="332198" y="81543"/>
                      <a:pt x="336530" y="73996"/>
                    </a:cubicBezTo>
                    <a:lnTo>
                      <a:pt x="355610" y="40956"/>
                    </a:lnTo>
                    <a:cubicBezTo>
                      <a:pt x="357638" y="37366"/>
                      <a:pt x="361140" y="34789"/>
                      <a:pt x="365104" y="33685"/>
                    </a:cubicBezTo>
                    <a:cubicBezTo>
                      <a:pt x="369160" y="32580"/>
                      <a:pt x="373492" y="33133"/>
                      <a:pt x="377086" y="35249"/>
                    </a:cubicBezTo>
                    <a:lnTo>
                      <a:pt x="391373" y="43533"/>
                    </a:lnTo>
                    <a:cubicBezTo>
                      <a:pt x="397457" y="38931"/>
                      <a:pt x="403817" y="34881"/>
                      <a:pt x="410914" y="31936"/>
                    </a:cubicBezTo>
                    <a:lnTo>
                      <a:pt x="410914" y="15738"/>
                    </a:lnTo>
                    <a:cubicBezTo>
                      <a:pt x="410914" y="7087"/>
                      <a:pt x="418011" y="0"/>
                      <a:pt x="42667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</p:sp>
        </p:grpSp>
        <p:grpSp>
          <p:nvGrpSpPr>
            <p:cNvPr id="31" name="iṧ1íḋê"/>
            <p:cNvGrpSpPr/>
            <p:nvPr/>
          </p:nvGrpSpPr>
          <p:grpSpPr>
            <a:xfrm>
              <a:off x="5751141" y="4659346"/>
              <a:ext cx="689718" cy="689717"/>
              <a:chOff x="4755054" y="2276333"/>
              <a:chExt cx="689718" cy="689717"/>
            </a:xfrm>
          </p:grpSpPr>
          <p:sp>
            <p:nvSpPr>
              <p:cNvPr id="32" name="ïṣḷíḓe"/>
              <p:cNvSpPr/>
              <p:nvPr/>
            </p:nvSpPr>
            <p:spPr>
              <a:xfrm>
                <a:off x="4755054" y="2276333"/>
                <a:ext cx="689718" cy="689717"/>
              </a:xfrm>
              <a:prstGeom prst="ellipse">
                <a:avLst/>
              </a:prstGeom>
              <a:solidFill>
                <a:schemeClr val="accent3"/>
              </a:solidFill>
              <a:ln w="76200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rmAutofit lnSpcReduction="1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33" name="ïṧļïḑè"/>
              <p:cNvSpPr/>
              <p:nvPr/>
            </p:nvSpPr>
            <p:spPr bwMode="auto">
              <a:xfrm>
                <a:off x="4903676" y="2432408"/>
                <a:ext cx="392474" cy="377566"/>
              </a:xfrm>
              <a:custGeom>
                <a:avLst/>
                <a:gdLst>
                  <a:gd name="connsiteX0" fmla="*/ 195114 w 608814"/>
                  <a:gd name="connsiteY0" fmla="*/ 351627 h 585693"/>
                  <a:gd name="connsiteX1" fmla="*/ 258290 w 608814"/>
                  <a:gd name="connsiteY1" fmla="*/ 351627 h 585693"/>
                  <a:gd name="connsiteX2" fmla="*/ 282731 w 608814"/>
                  <a:gd name="connsiteY2" fmla="*/ 376018 h 585693"/>
                  <a:gd name="connsiteX3" fmla="*/ 282731 w 608814"/>
                  <a:gd name="connsiteY3" fmla="*/ 561210 h 585693"/>
                  <a:gd name="connsiteX4" fmla="*/ 258290 w 608814"/>
                  <a:gd name="connsiteY4" fmla="*/ 585693 h 585693"/>
                  <a:gd name="connsiteX5" fmla="*/ 195114 w 608814"/>
                  <a:gd name="connsiteY5" fmla="*/ 585693 h 585693"/>
                  <a:gd name="connsiteX6" fmla="*/ 170673 w 608814"/>
                  <a:gd name="connsiteY6" fmla="*/ 561210 h 585693"/>
                  <a:gd name="connsiteX7" fmla="*/ 170673 w 608814"/>
                  <a:gd name="connsiteY7" fmla="*/ 376018 h 585693"/>
                  <a:gd name="connsiteX8" fmla="*/ 195114 w 608814"/>
                  <a:gd name="connsiteY8" fmla="*/ 351627 h 585693"/>
                  <a:gd name="connsiteX9" fmla="*/ 358100 w 608814"/>
                  <a:gd name="connsiteY9" fmla="*/ 249872 h 585693"/>
                  <a:gd name="connsiteX10" fmla="*/ 421316 w 608814"/>
                  <a:gd name="connsiteY10" fmla="*/ 249872 h 585693"/>
                  <a:gd name="connsiteX11" fmla="*/ 445737 w 608814"/>
                  <a:gd name="connsiteY11" fmla="*/ 274267 h 585693"/>
                  <a:gd name="connsiteX12" fmla="*/ 445737 w 608814"/>
                  <a:gd name="connsiteY12" fmla="*/ 561206 h 585693"/>
                  <a:gd name="connsiteX13" fmla="*/ 421316 w 608814"/>
                  <a:gd name="connsiteY13" fmla="*/ 585693 h 585693"/>
                  <a:gd name="connsiteX14" fmla="*/ 358100 w 608814"/>
                  <a:gd name="connsiteY14" fmla="*/ 585693 h 585693"/>
                  <a:gd name="connsiteX15" fmla="*/ 333679 w 608814"/>
                  <a:gd name="connsiteY15" fmla="*/ 561206 h 585693"/>
                  <a:gd name="connsiteX16" fmla="*/ 333679 w 608814"/>
                  <a:gd name="connsiteY16" fmla="*/ 274267 h 585693"/>
                  <a:gd name="connsiteX17" fmla="*/ 358100 w 608814"/>
                  <a:gd name="connsiteY17" fmla="*/ 249872 h 585693"/>
                  <a:gd name="connsiteX18" fmla="*/ 140260 w 608814"/>
                  <a:gd name="connsiteY18" fmla="*/ 224680 h 585693"/>
                  <a:gd name="connsiteX19" fmla="*/ 191844 w 608814"/>
                  <a:gd name="connsiteY19" fmla="*/ 276122 h 585693"/>
                  <a:gd name="connsiteX20" fmla="*/ 140260 w 608814"/>
                  <a:gd name="connsiteY20" fmla="*/ 327564 h 585693"/>
                  <a:gd name="connsiteX21" fmla="*/ 88676 w 608814"/>
                  <a:gd name="connsiteY21" fmla="*/ 276122 h 585693"/>
                  <a:gd name="connsiteX22" fmla="*/ 140260 w 608814"/>
                  <a:gd name="connsiteY22" fmla="*/ 224680 h 585693"/>
                  <a:gd name="connsiteX23" fmla="*/ 521177 w 608814"/>
                  <a:gd name="connsiteY23" fmla="*/ 148117 h 585693"/>
                  <a:gd name="connsiteX24" fmla="*/ 584301 w 608814"/>
                  <a:gd name="connsiteY24" fmla="*/ 148117 h 585693"/>
                  <a:gd name="connsiteX25" fmla="*/ 608814 w 608814"/>
                  <a:gd name="connsiteY25" fmla="*/ 172601 h 585693"/>
                  <a:gd name="connsiteX26" fmla="*/ 608814 w 608814"/>
                  <a:gd name="connsiteY26" fmla="*/ 561209 h 585693"/>
                  <a:gd name="connsiteX27" fmla="*/ 584301 w 608814"/>
                  <a:gd name="connsiteY27" fmla="*/ 585693 h 585693"/>
                  <a:gd name="connsiteX28" fmla="*/ 521177 w 608814"/>
                  <a:gd name="connsiteY28" fmla="*/ 585693 h 585693"/>
                  <a:gd name="connsiteX29" fmla="*/ 496756 w 608814"/>
                  <a:gd name="connsiteY29" fmla="*/ 561209 h 585693"/>
                  <a:gd name="connsiteX30" fmla="*/ 496756 w 608814"/>
                  <a:gd name="connsiteY30" fmla="*/ 172601 h 585693"/>
                  <a:gd name="connsiteX31" fmla="*/ 521177 w 608814"/>
                  <a:gd name="connsiteY31" fmla="*/ 148117 h 585693"/>
                  <a:gd name="connsiteX32" fmla="*/ 116229 w 608814"/>
                  <a:gd name="connsiteY32" fmla="*/ 131322 h 585693"/>
                  <a:gd name="connsiteX33" fmla="*/ 164246 w 608814"/>
                  <a:gd name="connsiteY33" fmla="*/ 131322 h 585693"/>
                  <a:gd name="connsiteX34" fmla="*/ 184061 w 608814"/>
                  <a:gd name="connsiteY34" fmla="*/ 151113 h 585693"/>
                  <a:gd name="connsiteX35" fmla="*/ 184061 w 608814"/>
                  <a:gd name="connsiteY35" fmla="*/ 171457 h 585693"/>
                  <a:gd name="connsiteX36" fmla="*/ 208669 w 608814"/>
                  <a:gd name="connsiteY36" fmla="*/ 186094 h 585693"/>
                  <a:gd name="connsiteX37" fmla="*/ 226641 w 608814"/>
                  <a:gd name="connsiteY37" fmla="*/ 175692 h 585693"/>
                  <a:gd name="connsiteX38" fmla="*/ 253737 w 608814"/>
                  <a:gd name="connsiteY38" fmla="*/ 182964 h 585693"/>
                  <a:gd name="connsiteX39" fmla="*/ 277792 w 608814"/>
                  <a:gd name="connsiteY39" fmla="*/ 224572 h 585693"/>
                  <a:gd name="connsiteX40" fmla="*/ 279727 w 608814"/>
                  <a:gd name="connsiteY40" fmla="*/ 239577 h 585693"/>
                  <a:gd name="connsiteX41" fmla="*/ 270511 w 608814"/>
                  <a:gd name="connsiteY41" fmla="*/ 251544 h 585693"/>
                  <a:gd name="connsiteX42" fmla="*/ 252355 w 608814"/>
                  <a:gd name="connsiteY42" fmla="*/ 262038 h 585693"/>
                  <a:gd name="connsiteX43" fmla="*/ 253829 w 608814"/>
                  <a:gd name="connsiteY43" fmla="*/ 276122 h 585693"/>
                  <a:gd name="connsiteX44" fmla="*/ 252355 w 608814"/>
                  <a:gd name="connsiteY44" fmla="*/ 290206 h 585693"/>
                  <a:gd name="connsiteX45" fmla="*/ 270511 w 608814"/>
                  <a:gd name="connsiteY45" fmla="*/ 300700 h 585693"/>
                  <a:gd name="connsiteX46" fmla="*/ 278714 w 608814"/>
                  <a:gd name="connsiteY46" fmla="*/ 325094 h 585693"/>
                  <a:gd name="connsiteX47" fmla="*/ 258253 w 608814"/>
                  <a:gd name="connsiteY47" fmla="*/ 321136 h 585693"/>
                  <a:gd name="connsiteX48" fmla="*/ 195858 w 608814"/>
                  <a:gd name="connsiteY48" fmla="*/ 321136 h 585693"/>
                  <a:gd name="connsiteX49" fmla="*/ 212171 w 608814"/>
                  <a:gd name="connsiteY49" fmla="*/ 276122 h 585693"/>
                  <a:gd name="connsiteX50" fmla="*/ 140191 w 608814"/>
                  <a:gd name="connsiteY50" fmla="*/ 204320 h 585693"/>
                  <a:gd name="connsiteX51" fmla="*/ 68304 w 608814"/>
                  <a:gd name="connsiteY51" fmla="*/ 276122 h 585693"/>
                  <a:gd name="connsiteX52" fmla="*/ 140191 w 608814"/>
                  <a:gd name="connsiteY52" fmla="*/ 348016 h 585693"/>
                  <a:gd name="connsiteX53" fmla="*/ 148486 w 608814"/>
                  <a:gd name="connsiteY53" fmla="*/ 347095 h 585693"/>
                  <a:gd name="connsiteX54" fmla="*/ 140099 w 608814"/>
                  <a:gd name="connsiteY54" fmla="*/ 376000 h 585693"/>
                  <a:gd name="connsiteX55" fmla="*/ 140099 w 608814"/>
                  <a:gd name="connsiteY55" fmla="*/ 420922 h 585693"/>
                  <a:gd name="connsiteX56" fmla="*/ 116229 w 608814"/>
                  <a:gd name="connsiteY56" fmla="*/ 420922 h 585693"/>
                  <a:gd name="connsiteX57" fmla="*/ 96413 w 608814"/>
                  <a:gd name="connsiteY57" fmla="*/ 401131 h 585693"/>
                  <a:gd name="connsiteX58" fmla="*/ 96413 w 608814"/>
                  <a:gd name="connsiteY58" fmla="*/ 380787 h 585693"/>
                  <a:gd name="connsiteX59" fmla="*/ 71806 w 608814"/>
                  <a:gd name="connsiteY59" fmla="*/ 366150 h 585693"/>
                  <a:gd name="connsiteX60" fmla="*/ 53742 w 608814"/>
                  <a:gd name="connsiteY60" fmla="*/ 376552 h 585693"/>
                  <a:gd name="connsiteX61" fmla="*/ 38719 w 608814"/>
                  <a:gd name="connsiteY61" fmla="*/ 378577 h 585693"/>
                  <a:gd name="connsiteX62" fmla="*/ 26738 w 608814"/>
                  <a:gd name="connsiteY62" fmla="*/ 369372 h 585693"/>
                  <a:gd name="connsiteX63" fmla="*/ 2683 w 608814"/>
                  <a:gd name="connsiteY63" fmla="*/ 327764 h 585693"/>
                  <a:gd name="connsiteX64" fmla="*/ 9872 w 608814"/>
                  <a:gd name="connsiteY64" fmla="*/ 300700 h 585693"/>
                  <a:gd name="connsiteX65" fmla="*/ 28120 w 608814"/>
                  <a:gd name="connsiteY65" fmla="*/ 290206 h 585693"/>
                  <a:gd name="connsiteX66" fmla="*/ 26645 w 608814"/>
                  <a:gd name="connsiteY66" fmla="*/ 276122 h 585693"/>
                  <a:gd name="connsiteX67" fmla="*/ 28120 w 608814"/>
                  <a:gd name="connsiteY67" fmla="*/ 262038 h 585693"/>
                  <a:gd name="connsiteX68" fmla="*/ 9872 w 608814"/>
                  <a:gd name="connsiteY68" fmla="*/ 251544 h 585693"/>
                  <a:gd name="connsiteX69" fmla="*/ 2683 w 608814"/>
                  <a:gd name="connsiteY69" fmla="*/ 224572 h 585693"/>
                  <a:gd name="connsiteX70" fmla="*/ 26738 w 608814"/>
                  <a:gd name="connsiteY70" fmla="*/ 182964 h 585693"/>
                  <a:gd name="connsiteX71" fmla="*/ 38719 w 608814"/>
                  <a:gd name="connsiteY71" fmla="*/ 173759 h 585693"/>
                  <a:gd name="connsiteX72" fmla="*/ 53742 w 608814"/>
                  <a:gd name="connsiteY72" fmla="*/ 175692 h 585693"/>
                  <a:gd name="connsiteX73" fmla="*/ 71806 w 608814"/>
                  <a:gd name="connsiteY73" fmla="*/ 186094 h 585693"/>
                  <a:gd name="connsiteX74" fmla="*/ 96413 w 608814"/>
                  <a:gd name="connsiteY74" fmla="*/ 171457 h 585693"/>
                  <a:gd name="connsiteX75" fmla="*/ 96413 w 608814"/>
                  <a:gd name="connsiteY75" fmla="*/ 151113 h 585693"/>
                  <a:gd name="connsiteX76" fmla="*/ 116229 w 608814"/>
                  <a:gd name="connsiteY76" fmla="*/ 131322 h 585693"/>
                  <a:gd name="connsiteX77" fmla="*/ 445756 w 608814"/>
                  <a:gd name="connsiteY77" fmla="*/ 83476 h 585693"/>
                  <a:gd name="connsiteX78" fmla="*/ 414140 w 608814"/>
                  <a:gd name="connsiteY78" fmla="*/ 115044 h 585693"/>
                  <a:gd name="connsiteX79" fmla="*/ 445756 w 608814"/>
                  <a:gd name="connsiteY79" fmla="*/ 146520 h 585693"/>
                  <a:gd name="connsiteX80" fmla="*/ 477371 w 608814"/>
                  <a:gd name="connsiteY80" fmla="*/ 115044 h 585693"/>
                  <a:gd name="connsiteX81" fmla="*/ 445756 w 608814"/>
                  <a:gd name="connsiteY81" fmla="*/ 83476 h 585693"/>
                  <a:gd name="connsiteX82" fmla="*/ 426676 w 608814"/>
                  <a:gd name="connsiteY82" fmla="*/ 0 h 585693"/>
                  <a:gd name="connsiteX83" fmla="*/ 464835 w 608814"/>
                  <a:gd name="connsiteY83" fmla="*/ 0 h 585693"/>
                  <a:gd name="connsiteX84" fmla="*/ 480597 w 608814"/>
                  <a:gd name="connsiteY84" fmla="*/ 15738 h 585693"/>
                  <a:gd name="connsiteX85" fmla="*/ 480597 w 608814"/>
                  <a:gd name="connsiteY85" fmla="*/ 31936 h 585693"/>
                  <a:gd name="connsiteX86" fmla="*/ 500138 w 608814"/>
                  <a:gd name="connsiteY86" fmla="*/ 43533 h 585693"/>
                  <a:gd name="connsiteX87" fmla="*/ 514425 w 608814"/>
                  <a:gd name="connsiteY87" fmla="*/ 35249 h 585693"/>
                  <a:gd name="connsiteX88" fmla="*/ 535901 w 608814"/>
                  <a:gd name="connsiteY88" fmla="*/ 40956 h 585693"/>
                  <a:gd name="connsiteX89" fmla="*/ 554981 w 608814"/>
                  <a:gd name="connsiteY89" fmla="*/ 73996 h 585693"/>
                  <a:gd name="connsiteX90" fmla="*/ 556640 w 608814"/>
                  <a:gd name="connsiteY90" fmla="*/ 85961 h 585693"/>
                  <a:gd name="connsiteX91" fmla="*/ 549266 w 608814"/>
                  <a:gd name="connsiteY91" fmla="*/ 95440 h 585693"/>
                  <a:gd name="connsiteX92" fmla="*/ 534887 w 608814"/>
                  <a:gd name="connsiteY92" fmla="*/ 103815 h 585693"/>
                  <a:gd name="connsiteX93" fmla="*/ 535993 w 608814"/>
                  <a:gd name="connsiteY93" fmla="*/ 115044 h 585693"/>
                  <a:gd name="connsiteX94" fmla="*/ 535717 w 608814"/>
                  <a:gd name="connsiteY94" fmla="*/ 117621 h 585693"/>
                  <a:gd name="connsiteX95" fmla="*/ 521153 w 608814"/>
                  <a:gd name="connsiteY95" fmla="*/ 117621 h 585693"/>
                  <a:gd name="connsiteX96" fmla="*/ 466126 w 608814"/>
                  <a:gd name="connsiteY96" fmla="*/ 172565 h 585693"/>
                  <a:gd name="connsiteX97" fmla="*/ 466126 w 608814"/>
                  <a:gd name="connsiteY97" fmla="*/ 229719 h 585693"/>
                  <a:gd name="connsiteX98" fmla="*/ 466126 w 608814"/>
                  <a:gd name="connsiteY98" fmla="*/ 242604 h 585693"/>
                  <a:gd name="connsiteX99" fmla="*/ 453590 w 608814"/>
                  <a:gd name="connsiteY99" fmla="*/ 229995 h 585693"/>
                  <a:gd name="connsiteX100" fmla="*/ 421330 w 608814"/>
                  <a:gd name="connsiteY100" fmla="*/ 219319 h 585693"/>
                  <a:gd name="connsiteX101" fmla="*/ 411928 w 608814"/>
                  <a:gd name="connsiteY101" fmla="*/ 219319 h 585693"/>
                  <a:gd name="connsiteX102" fmla="*/ 410914 w 608814"/>
                  <a:gd name="connsiteY102" fmla="*/ 214257 h 585693"/>
                  <a:gd name="connsiteX103" fmla="*/ 410914 w 608814"/>
                  <a:gd name="connsiteY103" fmla="*/ 198059 h 585693"/>
                  <a:gd name="connsiteX104" fmla="*/ 391373 w 608814"/>
                  <a:gd name="connsiteY104" fmla="*/ 186463 h 585693"/>
                  <a:gd name="connsiteX105" fmla="*/ 377086 w 608814"/>
                  <a:gd name="connsiteY105" fmla="*/ 194746 h 585693"/>
                  <a:gd name="connsiteX106" fmla="*/ 365104 w 608814"/>
                  <a:gd name="connsiteY106" fmla="*/ 196310 h 585693"/>
                  <a:gd name="connsiteX107" fmla="*/ 355610 w 608814"/>
                  <a:gd name="connsiteY107" fmla="*/ 189040 h 585693"/>
                  <a:gd name="connsiteX108" fmla="*/ 336530 w 608814"/>
                  <a:gd name="connsiteY108" fmla="*/ 155999 h 585693"/>
                  <a:gd name="connsiteX109" fmla="*/ 342245 w 608814"/>
                  <a:gd name="connsiteY109" fmla="*/ 134463 h 585693"/>
                  <a:gd name="connsiteX110" fmla="*/ 356716 w 608814"/>
                  <a:gd name="connsiteY110" fmla="*/ 126180 h 585693"/>
                  <a:gd name="connsiteX111" fmla="*/ 355518 w 608814"/>
                  <a:gd name="connsiteY111" fmla="*/ 115044 h 585693"/>
                  <a:gd name="connsiteX112" fmla="*/ 356716 w 608814"/>
                  <a:gd name="connsiteY112" fmla="*/ 103815 h 585693"/>
                  <a:gd name="connsiteX113" fmla="*/ 342245 w 608814"/>
                  <a:gd name="connsiteY113" fmla="*/ 95440 h 585693"/>
                  <a:gd name="connsiteX114" fmla="*/ 336530 w 608814"/>
                  <a:gd name="connsiteY114" fmla="*/ 73996 h 585693"/>
                  <a:gd name="connsiteX115" fmla="*/ 355610 w 608814"/>
                  <a:gd name="connsiteY115" fmla="*/ 40956 h 585693"/>
                  <a:gd name="connsiteX116" fmla="*/ 365104 w 608814"/>
                  <a:gd name="connsiteY116" fmla="*/ 33685 h 585693"/>
                  <a:gd name="connsiteX117" fmla="*/ 377086 w 608814"/>
                  <a:gd name="connsiteY117" fmla="*/ 35249 h 585693"/>
                  <a:gd name="connsiteX118" fmla="*/ 391373 w 608814"/>
                  <a:gd name="connsiteY118" fmla="*/ 43533 h 585693"/>
                  <a:gd name="connsiteX119" fmla="*/ 410914 w 608814"/>
                  <a:gd name="connsiteY119" fmla="*/ 31936 h 585693"/>
                  <a:gd name="connsiteX120" fmla="*/ 410914 w 608814"/>
                  <a:gd name="connsiteY120" fmla="*/ 15738 h 585693"/>
                  <a:gd name="connsiteX121" fmla="*/ 426676 w 608814"/>
                  <a:gd name="connsiteY121" fmla="*/ 0 h 585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608814" h="585693">
                    <a:moveTo>
                      <a:pt x="195114" y="351627"/>
                    </a:moveTo>
                    <a:lnTo>
                      <a:pt x="258290" y="351627"/>
                    </a:lnTo>
                    <a:cubicBezTo>
                      <a:pt x="271848" y="351627"/>
                      <a:pt x="282731" y="362580"/>
                      <a:pt x="282731" y="376018"/>
                    </a:cubicBezTo>
                    <a:lnTo>
                      <a:pt x="282731" y="561210"/>
                    </a:lnTo>
                    <a:cubicBezTo>
                      <a:pt x="282731" y="574740"/>
                      <a:pt x="271848" y="585693"/>
                      <a:pt x="258290" y="585693"/>
                    </a:cubicBezTo>
                    <a:lnTo>
                      <a:pt x="195114" y="585693"/>
                    </a:lnTo>
                    <a:cubicBezTo>
                      <a:pt x="181556" y="585693"/>
                      <a:pt x="170673" y="574740"/>
                      <a:pt x="170673" y="561210"/>
                    </a:cubicBezTo>
                    <a:lnTo>
                      <a:pt x="170673" y="376018"/>
                    </a:lnTo>
                    <a:cubicBezTo>
                      <a:pt x="170673" y="362580"/>
                      <a:pt x="181556" y="351627"/>
                      <a:pt x="195114" y="351627"/>
                    </a:cubicBezTo>
                    <a:close/>
                    <a:moveTo>
                      <a:pt x="358100" y="249872"/>
                    </a:moveTo>
                    <a:lnTo>
                      <a:pt x="421316" y="249872"/>
                    </a:lnTo>
                    <a:cubicBezTo>
                      <a:pt x="434771" y="249872"/>
                      <a:pt x="445737" y="260735"/>
                      <a:pt x="445737" y="274267"/>
                    </a:cubicBezTo>
                    <a:lnTo>
                      <a:pt x="445737" y="561206"/>
                    </a:lnTo>
                    <a:cubicBezTo>
                      <a:pt x="445737" y="574738"/>
                      <a:pt x="434771" y="585693"/>
                      <a:pt x="421316" y="585693"/>
                    </a:cubicBezTo>
                    <a:lnTo>
                      <a:pt x="358100" y="585693"/>
                    </a:lnTo>
                    <a:cubicBezTo>
                      <a:pt x="344645" y="585693"/>
                      <a:pt x="333679" y="574738"/>
                      <a:pt x="333679" y="561206"/>
                    </a:cubicBezTo>
                    <a:lnTo>
                      <a:pt x="333679" y="274267"/>
                    </a:lnTo>
                    <a:cubicBezTo>
                      <a:pt x="333679" y="260735"/>
                      <a:pt x="344645" y="249872"/>
                      <a:pt x="358100" y="249872"/>
                    </a:cubicBezTo>
                    <a:close/>
                    <a:moveTo>
                      <a:pt x="140260" y="224680"/>
                    </a:moveTo>
                    <a:cubicBezTo>
                      <a:pt x="168749" y="224680"/>
                      <a:pt x="191844" y="247711"/>
                      <a:pt x="191844" y="276122"/>
                    </a:cubicBezTo>
                    <a:cubicBezTo>
                      <a:pt x="191844" y="304533"/>
                      <a:pt x="168749" y="327564"/>
                      <a:pt x="140260" y="327564"/>
                    </a:cubicBezTo>
                    <a:cubicBezTo>
                      <a:pt x="111771" y="327564"/>
                      <a:pt x="88676" y="304533"/>
                      <a:pt x="88676" y="276122"/>
                    </a:cubicBezTo>
                    <a:cubicBezTo>
                      <a:pt x="88676" y="247711"/>
                      <a:pt x="111771" y="224680"/>
                      <a:pt x="140260" y="224680"/>
                    </a:cubicBezTo>
                    <a:close/>
                    <a:moveTo>
                      <a:pt x="521177" y="148117"/>
                    </a:moveTo>
                    <a:lnTo>
                      <a:pt x="584301" y="148117"/>
                    </a:lnTo>
                    <a:cubicBezTo>
                      <a:pt x="597848" y="148117"/>
                      <a:pt x="608814" y="159070"/>
                      <a:pt x="608814" y="172601"/>
                    </a:cubicBezTo>
                    <a:lnTo>
                      <a:pt x="608814" y="561209"/>
                    </a:lnTo>
                    <a:cubicBezTo>
                      <a:pt x="608814" y="574740"/>
                      <a:pt x="597848" y="585693"/>
                      <a:pt x="584301" y="585693"/>
                    </a:cubicBezTo>
                    <a:lnTo>
                      <a:pt x="521177" y="585693"/>
                    </a:lnTo>
                    <a:cubicBezTo>
                      <a:pt x="507722" y="585693"/>
                      <a:pt x="496756" y="574740"/>
                      <a:pt x="496756" y="561209"/>
                    </a:cubicBezTo>
                    <a:lnTo>
                      <a:pt x="496756" y="172601"/>
                    </a:lnTo>
                    <a:cubicBezTo>
                      <a:pt x="496756" y="159070"/>
                      <a:pt x="507722" y="148117"/>
                      <a:pt x="521177" y="148117"/>
                    </a:cubicBezTo>
                    <a:close/>
                    <a:moveTo>
                      <a:pt x="116229" y="131322"/>
                    </a:moveTo>
                    <a:lnTo>
                      <a:pt x="164246" y="131322"/>
                    </a:lnTo>
                    <a:cubicBezTo>
                      <a:pt x="175214" y="131322"/>
                      <a:pt x="184061" y="140159"/>
                      <a:pt x="184061" y="151113"/>
                    </a:cubicBezTo>
                    <a:lnTo>
                      <a:pt x="184061" y="171457"/>
                    </a:lnTo>
                    <a:cubicBezTo>
                      <a:pt x="193001" y="175231"/>
                      <a:pt x="201019" y="180386"/>
                      <a:pt x="208669" y="186094"/>
                    </a:cubicBezTo>
                    <a:lnTo>
                      <a:pt x="226641" y="175692"/>
                    </a:lnTo>
                    <a:cubicBezTo>
                      <a:pt x="236134" y="170261"/>
                      <a:pt x="248300" y="173482"/>
                      <a:pt x="253737" y="182964"/>
                    </a:cubicBezTo>
                    <a:lnTo>
                      <a:pt x="277792" y="224572"/>
                    </a:lnTo>
                    <a:cubicBezTo>
                      <a:pt x="280465" y="229083"/>
                      <a:pt x="281110" y="234514"/>
                      <a:pt x="279727" y="239577"/>
                    </a:cubicBezTo>
                    <a:cubicBezTo>
                      <a:pt x="278437" y="244640"/>
                      <a:pt x="275119" y="248966"/>
                      <a:pt x="270511" y="251544"/>
                    </a:cubicBezTo>
                    <a:lnTo>
                      <a:pt x="252355" y="262038"/>
                    </a:lnTo>
                    <a:cubicBezTo>
                      <a:pt x="253000" y="266733"/>
                      <a:pt x="253829" y="271335"/>
                      <a:pt x="253829" y="276122"/>
                    </a:cubicBezTo>
                    <a:cubicBezTo>
                      <a:pt x="253829" y="281001"/>
                      <a:pt x="253000" y="285604"/>
                      <a:pt x="252355" y="290206"/>
                    </a:cubicBezTo>
                    <a:lnTo>
                      <a:pt x="270511" y="300700"/>
                    </a:lnTo>
                    <a:cubicBezTo>
                      <a:pt x="279174" y="305671"/>
                      <a:pt x="282308" y="316165"/>
                      <a:pt x="278714" y="325094"/>
                    </a:cubicBezTo>
                    <a:cubicBezTo>
                      <a:pt x="272354" y="322609"/>
                      <a:pt x="265442" y="321136"/>
                      <a:pt x="258253" y="321136"/>
                    </a:cubicBezTo>
                    <a:lnTo>
                      <a:pt x="195858" y="321136"/>
                    </a:lnTo>
                    <a:cubicBezTo>
                      <a:pt x="205904" y="308709"/>
                      <a:pt x="212171" y="293244"/>
                      <a:pt x="212171" y="276122"/>
                    </a:cubicBezTo>
                    <a:cubicBezTo>
                      <a:pt x="212171" y="236539"/>
                      <a:pt x="179914" y="204320"/>
                      <a:pt x="140191" y="204320"/>
                    </a:cubicBezTo>
                    <a:cubicBezTo>
                      <a:pt x="100561" y="204320"/>
                      <a:pt x="68304" y="236539"/>
                      <a:pt x="68304" y="276122"/>
                    </a:cubicBezTo>
                    <a:cubicBezTo>
                      <a:pt x="68304" y="315797"/>
                      <a:pt x="100561" y="348016"/>
                      <a:pt x="140191" y="348016"/>
                    </a:cubicBezTo>
                    <a:cubicBezTo>
                      <a:pt x="143048" y="348016"/>
                      <a:pt x="145721" y="347463"/>
                      <a:pt x="148486" y="347095"/>
                    </a:cubicBezTo>
                    <a:cubicBezTo>
                      <a:pt x="143233" y="355564"/>
                      <a:pt x="140099" y="365414"/>
                      <a:pt x="140099" y="376000"/>
                    </a:cubicBezTo>
                    <a:lnTo>
                      <a:pt x="140099" y="420922"/>
                    </a:lnTo>
                    <a:lnTo>
                      <a:pt x="116229" y="420922"/>
                    </a:lnTo>
                    <a:cubicBezTo>
                      <a:pt x="105261" y="420922"/>
                      <a:pt x="96413" y="412085"/>
                      <a:pt x="96413" y="401131"/>
                    </a:cubicBezTo>
                    <a:lnTo>
                      <a:pt x="96413" y="380787"/>
                    </a:lnTo>
                    <a:cubicBezTo>
                      <a:pt x="87474" y="377013"/>
                      <a:pt x="79455" y="371950"/>
                      <a:pt x="71806" y="366150"/>
                    </a:cubicBezTo>
                    <a:lnTo>
                      <a:pt x="53742" y="376552"/>
                    </a:lnTo>
                    <a:cubicBezTo>
                      <a:pt x="49226" y="379222"/>
                      <a:pt x="43788" y="379866"/>
                      <a:pt x="38719" y="378577"/>
                    </a:cubicBezTo>
                    <a:cubicBezTo>
                      <a:pt x="33650" y="377197"/>
                      <a:pt x="29318" y="373883"/>
                      <a:pt x="26738" y="369372"/>
                    </a:cubicBezTo>
                    <a:lnTo>
                      <a:pt x="2683" y="327764"/>
                    </a:lnTo>
                    <a:cubicBezTo>
                      <a:pt x="-2847" y="318282"/>
                      <a:pt x="471" y="306131"/>
                      <a:pt x="9872" y="300700"/>
                    </a:cubicBezTo>
                    <a:lnTo>
                      <a:pt x="28120" y="290206"/>
                    </a:lnTo>
                    <a:cubicBezTo>
                      <a:pt x="27475" y="285604"/>
                      <a:pt x="26645" y="281001"/>
                      <a:pt x="26645" y="276122"/>
                    </a:cubicBezTo>
                    <a:cubicBezTo>
                      <a:pt x="26645" y="271335"/>
                      <a:pt x="27475" y="266733"/>
                      <a:pt x="28120" y="262038"/>
                    </a:cubicBezTo>
                    <a:lnTo>
                      <a:pt x="9872" y="251544"/>
                    </a:lnTo>
                    <a:cubicBezTo>
                      <a:pt x="471" y="246113"/>
                      <a:pt x="-2847" y="233962"/>
                      <a:pt x="2683" y="224572"/>
                    </a:cubicBezTo>
                    <a:lnTo>
                      <a:pt x="26738" y="182964"/>
                    </a:lnTo>
                    <a:cubicBezTo>
                      <a:pt x="29318" y="178361"/>
                      <a:pt x="33650" y="175139"/>
                      <a:pt x="38719" y="173759"/>
                    </a:cubicBezTo>
                    <a:cubicBezTo>
                      <a:pt x="43788" y="172378"/>
                      <a:pt x="49226" y="173114"/>
                      <a:pt x="53742" y="175692"/>
                    </a:cubicBezTo>
                    <a:lnTo>
                      <a:pt x="71806" y="186094"/>
                    </a:lnTo>
                    <a:cubicBezTo>
                      <a:pt x="79455" y="180386"/>
                      <a:pt x="87474" y="175231"/>
                      <a:pt x="96413" y="171457"/>
                    </a:cubicBezTo>
                    <a:lnTo>
                      <a:pt x="96413" y="151113"/>
                    </a:lnTo>
                    <a:cubicBezTo>
                      <a:pt x="96413" y="140159"/>
                      <a:pt x="105261" y="131322"/>
                      <a:pt x="116229" y="131322"/>
                    </a:cubicBezTo>
                    <a:close/>
                    <a:moveTo>
                      <a:pt x="445756" y="83476"/>
                    </a:moveTo>
                    <a:cubicBezTo>
                      <a:pt x="428335" y="83476"/>
                      <a:pt x="414140" y="97557"/>
                      <a:pt x="414140" y="115044"/>
                    </a:cubicBezTo>
                    <a:cubicBezTo>
                      <a:pt x="414140" y="132438"/>
                      <a:pt x="428335" y="146520"/>
                      <a:pt x="445756" y="146520"/>
                    </a:cubicBezTo>
                    <a:cubicBezTo>
                      <a:pt x="463176" y="146520"/>
                      <a:pt x="477371" y="132438"/>
                      <a:pt x="477371" y="115044"/>
                    </a:cubicBezTo>
                    <a:cubicBezTo>
                      <a:pt x="477371" y="97557"/>
                      <a:pt x="463176" y="83476"/>
                      <a:pt x="445756" y="83476"/>
                    </a:cubicBezTo>
                    <a:close/>
                    <a:moveTo>
                      <a:pt x="426676" y="0"/>
                    </a:moveTo>
                    <a:lnTo>
                      <a:pt x="464835" y="0"/>
                    </a:lnTo>
                    <a:cubicBezTo>
                      <a:pt x="473500" y="0"/>
                      <a:pt x="480597" y="7087"/>
                      <a:pt x="480597" y="15738"/>
                    </a:cubicBezTo>
                    <a:lnTo>
                      <a:pt x="480597" y="31936"/>
                    </a:lnTo>
                    <a:cubicBezTo>
                      <a:pt x="487694" y="34881"/>
                      <a:pt x="494054" y="38931"/>
                      <a:pt x="500138" y="43533"/>
                    </a:cubicBezTo>
                    <a:lnTo>
                      <a:pt x="514425" y="35249"/>
                    </a:lnTo>
                    <a:cubicBezTo>
                      <a:pt x="521983" y="30924"/>
                      <a:pt x="531569" y="33501"/>
                      <a:pt x="535901" y="40956"/>
                    </a:cubicBezTo>
                    <a:lnTo>
                      <a:pt x="554981" y="73996"/>
                    </a:lnTo>
                    <a:cubicBezTo>
                      <a:pt x="557101" y="77585"/>
                      <a:pt x="557654" y="81911"/>
                      <a:pt x="556640" y="85961"/>
                    </a:cubicBezTo>
                    <a:cubicBezTo>
                      <a:pt x="555534" y="89918"/>
                      <a:pt x="552861" y="93415"/>
                      <a:pt x="549266" y="95440"/>
                    </a:cubicBezTo>
                    <a:lnTo>
                      <a:pt x="534887" y="103815"/>
                    </a:lnTo>
                    <a:cubicBezTo>
                      <a:pt x="535348" y="107497"/>
                      <a:pt x="535993" y="111178"/>
                      <a:pt x="535993" y="115044"/>
                    </a:cubicBezTo>
                    <a:cubicBezTo>
                      <a:pt x="535993" y="115872"/>
                      <a:pt x="535809" y="116700"/>
                      <a:pt x="535717" y="117621"/>
                    </a:cubicBezTo>
                    <a:lnTo>
                      <a:pt x="521153" y="117621"/>
                    </a:lnTo>
                    <a:cubicBezTo>
                      <a:pt x="490828" y="117621"/>
                      <a:pt x="466126" y="142286"/>
                      <a:pt x="466126" y="172565"/>
                    </a:cubicBezTo>
                    <a:lnTo>
                      <a:pt x="466126" y="229719"/>
                    </a:lnTo>
                    <a:lnTo>
                      <a:pt x="466126" y="242604"/>
                    </a:lnTo>
                    <a:cubicBezTo>
                      <a:pt x="462715" y="237726"/>
                      <a:pt x="458383" y="233493"/>
                      <a:pt x="453590" y="229995"/>
                    </a:cubicBezTo>
                    <a:cubicBezTo>
                      <a:pt x="444465" y="223369"/>
                      <a:pt x="433404" y="219319"/>
                      <a:pt x="421330" y="219319"/>
                    </a:cubicBezTo>
                    <a:lnTo>
                      <a:pt x="411928" y="219319"/>
                    </a:lnTo>
                    <a:cubicBezTo>
                      <a:pt x="411375" y="217755"/>
                      <a:pt x="410914" y="216098"/>
                      <a:pt x="410914" y="214257"/>
                    </a:cubicBezTo>
                    <a:lnTo>
                      <a:pt x="410914" y="198059"/>
                    </a:lnTo>
                    <a:cubicBezTo>
                      <a:pt x="403817" y="195114"/>
                      <a:pt x="397457" y="191064"/>
                      <a:pt x="391373" y="186463"/>
                    </a:cubicBezTo>
                    <a:lnTo>
                      <a:pt x="377086" y="194746"/>
                    </a:lnTo>
                    <a:cubicBezTo>
                      <a:pt x="373492" y="196863"/>
                      <a:pt x="369160" y="197415"/>
                      <a:pt x="365104" y="196310"/>
                    </a:cubicBezTo>
                    <a:cubicBezTo>
                      <a:pt x="361140" y="195206"/>
                      <a:pt x="357638" y="192629"/>
                      <a:pt x="355610" y="189040"/>
                    </a:cubicBezTo>
                    <a:lnTo>
                      <a:pt x="336530" y="155999"/>
                    </a:lnTo>
                    <a:cubicBezTo>
                      <a:pt x="332198" y="148452"/>
                      <a:pt x="334687" y="138881"/>
                      <a:pt x="342245" y="134463"/>
                    </a:cubicBezTo>
                    <a:lnTo>
                      <a:pt x="356716" y="126180"/>
                    </a:lnTo>
                    <a:cubicBezTo>
                      <a:pt x="356163" y="122498"/>
                      <a:pt x="355518" y="118817"/>
                      <a:pt x="355518" y="115044"/>
                    </a:cubicBezTo>
                    <a:cubicBezTo>
                      <a:pt x="355518" y="111178"/>
                      <a:pt x="356163" y="107497"/>
                      <a:pt x="356716" y="103815"/>
                    </a:cubicBezTo>
                    <a:lnTo>
                      <a:pt x="342245" y="95440"/>
                    </a:lnTo>
                    <a:cubicBezTo>
                      <a:pt x="334687" y="91115"/>
                      <a:pt x="332198" y="81543"/>
                      <a:pt x="336530" y="73996"/>
                    </a:cubicBezTo>
                    <a:lnTo>
                      <a:pt x="355610" y="40956"/>
                    </a:lnTo>
                    <a:cubicBezTo>
                      <a:pt x="357638" y="37366"/>
                      <a:pt x="361140" y="34789"/>
                      <a:pt x="365104" y="33685"/>
                    </a:cubicBezTo>
                    <a:cubicBezTo>
                      <a:pt x="369160" y="32580"/>
                      <a:pt x="373492" y="33133"/>
                      <a:pt x="377086" y="35249"/>
                    </a:cubicBezTo>
                    <a:lnTo>
                      <a:pt x="391373" y="43533"/>
                    </a:lnTo>
                    <a:cubicBezTo>
                      <a:pt x="397457" y="38931"/>
                      <a:pt x="403817" y="34881"/>
                      <a:pt x="410914" y="31936"/>
                    </a:cubicBezTo>
                    <a:lnTo>
                      <a:pt x="410914" y="15738"/>
                    </a:lnTo>
                    <a:cubicBezTo>
                      <a:pt x="410914" y="7087"/>
                      <a:pt x="418011" y="0"/>
                      <a:pt x="42667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</p:sp>
        </p:grpSp>
      </p:grpSp>
      <p:grpSp>
        <p:nvGrpSpPr>
          <p:cNvPr id="151" name="组合 150"/>
          <p:cNvGrpSpPr/>
          <p:nvPr/>
        </p:nvGrpSpPr>
        <p:grpSpPr>
          <a:xfrm>
            <a:off x="508627" y="1192998"/>
            <a:ext cx="8131739" cy="3273762"/>
            <a:chOff x="508627" y="1192998"/>
            <a:chExt cx="8131739" cy="3273762"/>
          </a:xfrm>
        </p:grpSpPr>
        <p:grpSp>
          <p:nvGrpSpPr>
            <p:cNvPr id="6" name="iSlïḓê"/>
            <p:cNvGrpSpPr/>
            <p:nvPr/>
          </p:nvGrpSpPr>
          <p:grpSpPr>
            <a:xfrm>
              <a:off x="508627" y="1192998"/>
              <a:ext cx="2156959" cy="772269"/>
              <a:chOff x="8644542" y="2827390"/>
              <a:chExt cx="2875945" cy="1029692"/>
            </a:xfrm>
          </p:grpSpPr>
          <p:sp>
            <p:nvSpPr>
              <p:cNvPr id="26" name="îṣľíḍé"/>
              <p:cNvSpPr/>
              <p:nvPr/>
            </p:nvSpPr>
            <p:spPr bwMode="auto">
              <a:xfrm>
                <a:off x="8644542" y="3246625"/>
                <a:ext cx="2875945" cy="610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7965" algn="l"/>
                  </a:tabLst>
                  <a:defRPr/>
                </a:pPr>
                <a:r>
                  <a:rPr lang="zh-CN" altLang="en-US" sz="800" dirty="0"/>
                  <a:t>您的内容打在这里，或者通过复制您的文本后，在此框中选择粘贴</a:t>
                </a:r>
                <a:endParaRPr lang="en-US" altLang="zh-CN" sz="800" dirty="0"/>
              </a:p>
            </p:txBody>
          </p:sp>
          <p:sp>
            <p:nvSpPr>
              <p:cNvPr id="27" name="iś1îḓé"/>
              <p:cNvSpPr txBox="1"/>
              <p:nvPr/>
            </p:nvSpPr>
            <p:spPr bwMode="auto">
              <a:xfrm>
                <a:off x="8644542" y="2827390"/>
                <a:ext cx="2875945" cy="4192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>
                <a:normAutofit fontScale="92500" lnSpcReduction="20000"/>
              </a:bodyPr>
              <a:lstStyle>
                <a:defPPr>
                  <a:defRPr lang="zh-CN"/>
                </a:defPPr>
                <a:lvl1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 b="1">
                    <a:solidFill>
                      <a:schemeClr val="accent2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zh-CN" altLang="en-US" dirty="0">
                    <a:solidFill>
                      <a:schemeClr val="accent1"/>
                    </a:solidFill>
                  </a:rPr>
                  <a:t>文本标题</a:t>
                </a:r>
                <a:endParaRPr lang="en-US" altLang="zh-CN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7" name="iṣļíḍè"/>
            <p:cNvGrpSpPr/>
            <p:nvPr/>
          </p:nvGrpSpPr>
          <p:grpSpPr>
            <a:xfrm>
              <a:off x="508627" y="2443745"/>
              <a:ext cx="2156959" cy="772269"/>
              <a:chOff x="8644542" y="3987446"/>
              <a:chExt cx="2875945" cy="1029692"/>
            </a:xfrm>
          </p:grpSpPr>
          <p:sp>
            <p:nvSpPr>
              <p:cNvPr id="24" name="î$ļiḋé"/>
              <p:cNvSpPr/>
              <p:nvPr/>
            </p:nvSpPr>
            <p:spPr bwMode="auto">
              <a:xfrm>
                <a:off x="8644542" y="4406681"/>
                <a:ext cx="2875945" cy="610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7965" algn="l"/>
                  </a:tabLst>
                  <a:defRPr/>
                </a:pPr>
                <a:r>
                  <a:rPr lang="zh-CN" altLang="en-US" sz="800" dirty="0"/>
                  <a:t>您的内容打在这里，或者通过复制您的文本后，在此框中选择粘贴</a:t>
                </a:r>
                <a:endParaRPr lang="en-US" altLang="zh-CN" sz="800" dirty="0"/>
              </a:p>
            </p:txBody>
          </p:sp>
          <p:sp>
            <p:nvSpPr>
              <p:cNvPr id="25" name="iśľiḋe"/>
              <p:cNvSpPr txBox="1"/>
              <p:nvPr/>
            </p:nvSpPr>
            <p:spPr bwMode="auto">
              <a:xfrm>
                <a:off x="8644542" y="3987446"/>
                <a:ext cx="2875945" cy="4192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zh-CN" altLang="en-US" b="1" dirty="0">
                    <a:solidFill>
                      <a:schemeClr val="accent2"/>
                    </a:solidFill>
                  </a:rPr>
                  <a:t>文本标题</a:t>
                </a:r>
                <a:endParaRPr lang="en-US" altLang="zh-CN" b="1" dirty="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8" name="îṩḷïḑè"/>
            <p:cNvGrpSpPr/>
            <p:nvPr/>
          </p:nvGrpSpPr>
          <p:grpSpPr>
            <a:xfrm>
              <a:off x="508627" y="3694491"/>
              <a:ext cx="2156959" cy="772269"/>
              <a:chOff x="8644542" y="5210771"/>
              <a:chExt cx="2875945" cy="1029692"/>
            </a:xfrm>
          </p:grpSpPr>
          <p:sp>
            <p:nvSpPr>
              <p:cNvPr id="22" name="íṡļíḑê"/>
              <p:cNvSpPr/>
              <p:nvPr/>
            </p:nvSpPr>
            <p:spPr bwMode="auto">
              <a:xfrm>
                <a:off x="8644542" y="5630006"/>
                <a:ext cx="2875945" cy="610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7965" algn="l"/>
                  </a:tabLst>
                  <a:defRPr/>
                </a:pPr>
                <a:r>
                  <a:rPr lang="zh-CN" altLang="en-US" sz="800" dirty="0"/>
                  <a:t>您的内容打在这里，或者通过复制您的文本后，在此框中选择粘贴</a:t>
                </a:r>
                <a:endParaRPr lang="en-US" altLang="zh-CN" sz="800" dirty="0"/>
              </a:p>
            </p:txBody>
          </p:sp>
          <p:sp>
            <p:nvSpPr>
              <p:cNvPr id="23" name="ïs1iḑè"/>
              <p:cNvSpPr txBox="1"/>
              <p:nvPr/>
            </p:nvSpPr>
            <p:spPr bwMode="auto">
              <a:xfrm>
                <a:off x="8644542" y="5210771"/>
                <a:ext cx="2875945" cy="4192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zh-CN" altLang="en-US" b="1" dirty="0">
                    <a:solidFill>
                      <a:schemeClr val="accent3"/>
                    </a:solidFill>
                  </a:rPr>
                  <a:t>文本标题</a:t>
                </a:r>
                <a:endParaRPr lang="en-US" altLang="zh-CN" b="1" dirty="0">
                  <a:solidFill>
                    <a:schemeClr val="accent3"/>
                  </a:solidFill>
                </a:endParaRPr>
              </a:p>
            </p:txBody>
          </p:sp>
        </p:grpSp>
        <p:cxnSp>
          <p:nvCxnSpPr>
            <p:cNvPr id="9" name="直接连接符 8"/>
            <p:cNvCxnSpPr/>
            <p:nvPr/>
          </p:nvCxnSpPr>
          <p:spPr>
            <a:xfrm>
              <a:off x="509234" y="2204506"/>
              <a:ext cx="2156352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509234" y="3455252"/>
              <a:ext cx="2156352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îSľïdé"/>
            <p:cNvGrpSpPr/>
            <p:nvPr/>
          </p:nvGrpSpPr>
          <p:grpSpPr>
            <a:xfrm>
              <a:off x="6483407" y="1192998"/>
              <a:ext cx="2156959" cy="772269"/>
              <a:chOff x="8644542" y="2827390"/>
              <a:chExt cx="2875945" cy="1029692"/>
            </a:xfrm>
          </p:grpSpPr>
          <p:sp>
            <p:nvSpPr>
              <p:cNvPr id="20" name="i$ļíḋè"/>
              <p:cNvSpPr/>
              <p:nvPr/>
            </p:nvSpPr>
            <p:spPr bwMode="auto">
              <a:xfrm>
                <a:off x="8644542" y="3246625"/>
                <a:ext cx="2875945" cy="610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7965" algn="l"/>
                  </a:tabLst>
                  <a:defRPr/>
                </a:pPr>
                <a:r>
                  <a:rPr lang="zh-CN" altLang="en-US" sz="800" dirty="0"/>
                  <a:t>您的内容打在这里，或者通过复制您的文本后，在此框中选择粘贴</a:t>
                </a:r>
                <a:endParaRPr lang="en-US" altLang="zh-CN" sz="800" dirty="0"/>
              </a:p>
            </p:txBody>
          </p:sp>
          <p:sp>
            <p:nvSpPr>
              <p:cNvPr id="21" name="íśḻiḑé"/>
              <p:cNvSpPr txBox="1"/>
              <p:nvPr/>
            </p:nvSpPr>
            <p:spPr bwMode="auto">
              <a:xfrm>
                <a:off x="8644542" y="2827390"/>
                <a:ext cx="2875945" cy="4192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>
                <a:normAutofit fontScale="92500" lnSpcReduction="20000"/>
              </a:bodyPr>
              <a:lstStyle>
                <a:defPPr>
                  <a:defRPr lang="zh-CN"/>
                </a:defPPr>
                <a:lvl1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 b="1">
                    <a:solidFill>
                      <a:schemeClr val="accent2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zh-CN" altLang="en-US" dirty="0">
                    <a:solidFill>
                      <a:schemeClr val="accent1"/>
                    </a:solidFill>
                  </a:rPr>
                  <a:t>文本标题</a:t>
                </a:r>
                <a:endParaRPr lang="en-US" altLang="zh-CN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12" name="ïṧ1ïḑè"/>
            <p:cNvGrpSpPr/>
            <p:nvPr/>
          </p:nvGrpSpPr>
          <p:grpSpPr>
            <a:xfrm>
              <a:off x="6483407" y="2443745"/>
              <a:ext cx="2156959" cy="772269"/>
              <a:chOff x="8644542" y="3987446"/>
              <a:chExt cx="2875945" cy="1029692"/>
            </a:xfrm>
          </p:grpSpPr>
          <p:sp>
            <p:nvSpPr>
              <p:cNvPr id="18" name="íṧļïḑè"/>
              <p:cNvSpPr/>
              <p:nvPr/>
            </p:nvSpPr>
            <p:spPr bwMode="auto">
              <a:xfrm>
                <a:off x="8644542" y="4406681"/>
                <a:ext cx="2875945" cy="610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7965" algn="l"/>
                  </a:tabLst>
                  <a:defRPr/>
                </a:pPr>
                <a:r>
                  <a:rPr lang="zh-CN" altLang="en-US" sz="800" dirty="0"/>
                  <a:t>您的内容打在这里，或者通过复制您的文本后，在此框中选择粘贴</a:t>
                </a:r>
                <a:endParaRPr lang="en-US" altLang="zh-CN" sz="800" dirty="0"/>
              </a:p>
            </p:txBody>
          </p:sp>
          <p:sp>
            <p:nvSpPr>
              <p:cNvPr id="19" name="ïṥlídê"/>
              <p:cNvSpPr txBox="1"/>
              <p:nvPr/>
            </p:nvSpPr>
            <p:spPr bwMode="auto">
              <a:xfrm>
                <a:off x="8644542" y="3987446"/>
                <a:ext cx="2875945" cy="4192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zh-CN" altLang="en-US" b="1" dirty="0">
                    <a:solidFill>
                      <a:schemeClr val="accent2"/>
                    </a:solidFill>
                  </a:rPr>
                  <a:t>文本标题</a:t>
                </a:r>
                <a:endParaRPr lang="en-US" altLang="zh-CN" b="1" dirty="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13" name="iŝľíḍe"/>
            <p:cNvGrpSpPr/>
            <p:nvPr/>
          </p:nvGrpSpPr>
          <p:grpSpPr>
            <a:xfrm>
              <a:off x="6483407" y="3694491"/>
              <a:ext cx="2156959" cy="772269"/>
              <a:chOff x="8644542" y="5210771"/>
              <a:chExt cx="2875945" cy="1029692"/>
            </a:xfrm>
          </p:grpSpPr>
          <p:sp>
            <p:nvSpPr>
              <p:cNvPr id="16" name="işḷiḓé"/>
              <p:cNvSpPr/>
              <p:nvPr/>
            </p:nvSpPr>
            <p:spPr bwMode="auto">
              <a:xfrm>
                <a:off x="8644542" y="5630006"/>
                <a:ext cx="2875945" cy="610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7965" algn="l"/>
                  </a:tabLst>
                  <a:defRPr/>
                </a:pPr>
                <a:r>
                  <a:rPr lang="zh-CN" altLang="en-US" sz="800" dirty="0"/>
                  <a:t>您的内容打在这里，或者通过复制您的文本后，在此框中选择粘贴</a:t>
                </a:r>
                <a:endParaRPr lang="en-US" altLang="zh-CN" sz="800" dirty="0"/>
              </a:p>
            </p:txBody>
          </p:sp>
          <p:sp>
            <p:nvSpPr>
              <p:cNvPr id="17" name="íŝļíďê"/>
              <p:cNvSpPr txBox="1"/>
              <p:nvPr/>
            </p:nvSpPr>
            <p:spPr bwMode="auto">
              <a:xfrm>
                <a:off x="8644542" y="5210771"/>
                <a:ext cx="2875945" cy="4192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zh-CN" altLang="en-US" b="1" dirty="0">
                    <a:solidFill>
                      <a:schemeClr val="accent3"/>
                    </a:solidFill>
                  </a:rPr>
                  <a:t>文本标题</a:t>
                </a:r>
                <a:endParaRPr lang="en-US" altLang="zh-CN" b="1" dirty="0">
                  <a:solidFill>
                    <a:schemeClr val="accent3"/>
                  </a:solidFill>
                </a:endParaRPr>
              </a:p>
            </p:txBody>
          </p:sp>
        </p:grpSp>
        <p:cxnSp>
          <p:nvCxnSpPr>
            <p:cNvPr id="14" name="直接连接符 13"/>
            <p:cNvCxnSpPr/>
            <p:nvPr/>
          </p:nvCxnSpPr>
          <p:spPr>
            <a:xfrm>
              <a:off x="6484014" y="2204506"/>
              <a:ext cx="2156352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6484014" y="3455252"/>
              <a:ext cx="2156352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2" name="TextBox 48"/>
          <p:cNvSpPr txBox="1"/>
          <p:nvPr/>
        </p:nvSpPr>
        <p:spPr>
          <a:xfrm>
            <a:off x="611560" y="483518"/>
            <a:ext cx="164426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  <a:endParaRPr lang="en-GB" altLang="zh-CN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39354" y="1504764"/>
            <a:ext cx="7882819" cy="2753802"/>
            <a:chOff x="539354" y="1504764"/>
            <a:chExt cx="7882819" cy="2753802"/>
          </a:xfrm>
        </p:grpSpPr>
        <p:sp>
          <p:nvSpPr>
            <p:cNvPr id="4" name="椭圆 3"/>
            <p:cNvSpPr/>
            <p:nvPr/>
          </p:nvSpPr>
          <p:spPr>
            <a:xfrm>
              <a:off x="3273618" y="1504764"/>
              <a:ext cx="2753802" cy="2753802"/>
            </a:xfrm>
            <a:prstGeom prst="ellipse">
              <a:avLst/>
            </a:prstGeom>
            <a:noFill/>
            <a:ln w="762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539354" y="1653648"/>
              <a:ext cx="7882819" cy="2546762"/>
              <a:chOff x="361107" y="1541718"/>
              <a:chExt cx="10510425" cy="3395682"/>
            </a:xfrm>
          </p:grpSpPr>
          <p:sp>
            <p:nvSpPr>
              <p:cNvPr id="6" name="任意多边形: 形状 5"/>
              <p:cNvSpPr/>
              <p:nvPr/>
            </p:nvSpPr>
            <p:spPr bwMode="auto">
              <a:xfrm rot="3600000">
                <a:off x="6744238" y="2286271"/>
                <a:ext cx="336646" cy="579917"/>
              </a:xfrm>
              <a:custGeom>
                <a:avLst/>
                <a:gdLst>
                  <a:gd name="T0" fmla="*/ 108 w 137"/>
                  <a:gd name="T1" fmla="*/ 0 h 236"/>
                  <a:gd name="T2" fmla="*/ 28 w 137"/>
                  <a:gd name="T3" fmla="*/ 0 h 236"/>
                  <a:gd name="T4" fmla="*/ 0 w 137"/>
                  <a:gd name="T5" fmla="*/ 236 h 236"/>
                  <a:gd name="T6" fmla="*/ 137 w 137"/>
                  <a:gd name="T7" fmla="*/ 236 h 236"/>
                  <a:gd name="T8" fmla="*/ 108 w 137"/>
                  <a:gd name="T9" fmla="*/ 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236">
                    <a:moveTo>
                      <a:pt x="108" y="0"/>
                    </a:moveTo>
                    <a:lnTo>
                      <a:pt x="28" y="0"/>
                    </a:lnTo>
                    <a:lnTo>
                      <a:pt x="0" y="236"/>
                    </a:lnTo>
                    <a:lnTo>
                      <a:pt x="137" y="236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" name="任意多边形: 形状 6"/>
              <p:cNvSpPr/>
              <p:nvPr/>
            </p:nvSpPr>
            <p:spPr bwMode="auto">
              <a:xfrm rot="3600000">
                <a:off x="6278250" y="2540316"/>
                <a:ext cx="642096" cy="430711"/>
              </a:xfrm>
              <a:custGeom>
                <a:avLst/>
                <a:gdLst>
                  <a:gd name="T0" fmla="*/ 213 w 426"/>
                  <a:gd name="T1" fmla="*/ 161 h 161"/>
                  <a:gd name="T2" fmla="*/ 0 w 426"/>
                  <a:gd name="T3" fmla="*/ 0 h 161"/>
                  <a:gd name="T4" fmla="*/ 426 w 426"/>
                  <a:gd name="T5" fmla="*/ 0 h 161"/>
                  <a:gd name="T6" fmla="*/ 213 w 426"/>
                  <a:gd name="T7" fmla="*/ 161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6" h="161">
                    <a:moveTo>
                      <a:pt x="213" y="161"/>
                    </a:moveTo>
                    <a:lnTo>
                      <a:pt x="0" y="0"/>
                    </a:lnTo>
                    <a:lnTo>
                      <a:pt x="426" y="0"/>
                    </a:lnTo>
                    <a:lnTo>
                      <a:pt x="213" y="161"/>
                    </a:ln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" name="任意多边形: 形状 7"/>
              <p:cNvSpPr/>
              <p:nvPr/>
            </p:nvSpPr>
            <p:spPr bwMode="auto">
              <a:xfrm rot="3600000">
                <a:off x="6425095" y="2729075"/>
                <a:ext cx="260471" cy="98291"/>
              </a:xfrm>
              <a:custGeom>
                <a:avLst/>
                <a:gdLst>
                  <a:gd name="T0" fmla="*/ 54 w 106"/>
                  <a:gd name="T1" fmla="*/ 40 h 40"/>
                  <a:gd name="T2" fmla="*/ 0 w 106"/>
                  <a:gd name="T3" fmla="*/ 0 h 40"/>
                  <a:gd name="T4" fmla="*/ 106 w 106"/>
                  <a:gd name="T5" fmla="*/ 0 h 40"/>
                  <a:gd name="T6" fmla="*/ 54 w 106"/>
                  <a:gd name="T7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" h="40">
                    <a:moveTo>
                      <a:pt x="54" y="40"/>
                    </a:moveTo>
                    <a:lnTo>
                      <a:pt x="0" y="0"/>
                    </a:lnTo>
                    <a:lnTo>
                      <a:pt x="106" y="0"/>
                    </a:lnTo>
                    <a:lnTo>
                      <a:pt x="54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 bwMode="auto">
              <a:xfrm rot="3600000">
                <a:off x="6848134" y="1545403"/>
                <a:ext cx="1358872" cy="1351501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" name="任意多边形: 形状 9"/>
              <p:cNvSpPr/>
              <p:nvPr/>
            </p:nvSpPr>
            <p:spPr bwMode="auto">
              <a:xfrm rot="16510265">
                <a:off x="4409872" y="2848459"/>
                <a:ext cx="336646" cy="579917"/>
              </a:xfrm>
              <a:custGeom>
                <a:avLst/>
                <a:gdLst>
                  <a:gd name="T0" fmla="*/ 108 w 137"/>
                  <a:gd name="T1" fmla="*/ 0 h 236"/>
                  <a:gd name="T2" fmla="*/ 28 w 137"/>
                  <a:gd name="T3" fmla="*/ 0 h 236"/>
                  <a:gd name="T4" fmla="*/ 0 w 137"/>
                  <a:gd name="T5" fmla="*/ 236 h 236"/>
                  <a:gd name="T6" fmla="*/ 137 w 137"/>
                  <a:gd name="T7" fmla="*/ 236 h 236"/>
                  <a:gd name="T8" fmla="*/ 108 w 137"/>
                  <a:gd name="T9" fmla="*/ 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236">
                    <a:moveTo>
                      <a:pt x="108" y="0"/>
                    </a:moveTo>
                    <a:lnTo>
                      <a:pt x="28" y="0"/>
                    </a:lnTo>
                    <a:lnTo>
                      <a:pt x="0" y="236"/>
                    </a:lnTo>
                    <a:lnTo>
                      <a:pt x="137" y="236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" name="任意多边形: 形状 10"/>
              <p:cNvSpPr/>
              <p:nvPr/>
            </p:nvSpPr>
            <p:spPr bwMode="auto">
              <a:xfrm rot="16510265">
                <a:off x="4748898" y="2983800"/>
                <a:ext cx="585892" cy="395622"/>
              </a:xfrm>
              <a:custGeom>
                <a:avLst/>
                <a:gdLst>
                  <a:gd name="T0" fmla="*/ 213 w 426"/>
                  <a:gd name="T1" fmla="*/ 161 h 161"/>
                  <a:gd name="T2" fmla="*/ 0 w 426"/>
                  <a:gd name="T3" fmla="*/ 0 h 161"/>
                  <a:gd name="T4" fmla="*/ 426 w 426"/>
                  <a:gd name="T5" fmla="*/ 0 h 161"/>
                  <a:gd name="T6" fmla="*/ 213 w 426"/>
                  <a:gd name="T7" fmla="*/ 161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6" h="161">
                    <a:moveTo>
                      <a:pt x="213" y="161"/>
                    </a:moveTo>
                    <a:lnTo>
                      <a:pt x="0" y="0"/>
                    </a:lnTo>
                    <a:lnTo>
                      <a:pt x="426" y="0"/>
                    </a:lnTo>
                    <a:lnTo>
                      <a:pt x="213" y="161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" name="任意多边形: 形状 11"/>
              <p:cNvSpPr/>
              <p:nvPr/>
            </p:nvSpPr>
            <p:spPr bwMode="auto">
              <a:xfrm rot="16510265">
                <a:off x="4856323" y="3129929"/>
                <a:ext cx="260471" cy="98291"/>
              </a:xfrm>
              <a:custGeom>
                <a:avLst/>
                <a:gdLst>
                  <a:gd name="T0" fmla="*/ 54 w 106"/>
                  <a:gd name="T1" fmla="*/ 40 h 40"/>
                  <a:gd name="T2" fmla="*/ 0 w 106"/>
                  <a:gd name="T3" fmla="*/ 0 h 40"/>
                  <a:gd name="T4" fmla="*/ 106 w 106"/>
                  <a:gd name="T5" fmla="*/ 0 h 40"/>
                  <a:gd name="T6" fmla="*/ 54 w 106"/>
                  <a:gd name="T7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" h="40">
                    <a:moveTo>
                      <a:pt x="54" y="40"/>
                    </a:moveTo>
                    <a:lnTo>
                      <a:pt x="0" y="0"/>
                    </a:lnTo>
                    <a:lnTo>
                      <a:pt x="106" y="0"/>
                    </a:lnTo>
                    <a:lnTo>
                      <a:pt x="54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 bwMode="auto">
              <a:xfrm rot="16510265">
                <a:off x="3191497" y="2398661"/>
                <a:ext cx="1358872" cy="1351501"/>
              </a:xfrm>
              <a:prstGeom prst="ellipse">
                <a:avLst/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" name="任意多边形: 形状 13"/>
              <p:cNvSpPr/>
              <p:nvPr/>
            </p:nvSpPr>
            <p:spPr bwMode="auto">
              <a:xfrm rot="7200000">
                <a:off x="6753074" y="3612928"/>
                <a:ext cx="336646" cy="579917"/>
              </a:xfrm>
              <a:custGeom>
                <a:avLst/>
                <a:gdLst>
                  <a:gd name="T0" fmla="*/ 108 w 137"/>
                  <a:gd name="T1" fmla="*/ 0 h 236"/>
                  <a:gd name="T2" fmla="*/ 28 w 137"/>
                  <a:gd name="T3" fmla="*/ 0 h 236"/>
                  <a:gd name="T4" fmla="*/ 0 w 137"/>
                  <a:gd name="T5" fmla="*/ 236 h 236"/>
                  <a:gd name="T6" fmla="*/ 137 w 137"/>
                  <a:gd name="T7" fmla="*/ 236 h 236"/>
                  <a:gd name="T8" fmla="*/ 108 w 137"/>
                  <a:gd name="T9" fmla="*/ 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236">
                    <a:moveTo>
                      <a:pt x="108" y="0"/>
                    </a:moveTo>
                    <a:lnTo>
                      <a:pt x="28" y="0"/>
                    </a:lnTo>
                    <a:lnTo>
                      <a:pt x="0" y="236"/>
                    </a:lnTo>
                    <a:lnTo>
                      <a:pt x="137" y="236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" name="任意多边形: 形状 14"/>
              <p:cNvSpPr/>
              <p:nvPr/>
            </p:nvSpPr>
            <p:spPr bwMode="auto">
              <a:xfrm rot="7200000">
                <a:off x="6225795" y="3471184"/>
                <a:ext cx="585894" cy="395622"/>
              </a:xfrm>
              <a:custGeom>
                <a:avLst/>
                <a:gdLst>
                  <a:gd name="T0" fmla="*/ 213 w 426"/>
                  <a:gd name="T1" fmla="*/ 161 h 161"/>
                  <a:gd name="T2" fmla="*/ 0 w 426"/>
                  <a:gd name="T3" fmla="*/ 0 h 161"/>
                  <a:gd name="T4" fmla="*/ 426 w 426"/>
                  <a:gd name="T5" fmla="*/ 0 h 161"/>
                  <a:gd name="T6" fmla="*/ 213 w 426"/>
                  <a:gd name="T7" fmla="*/ 161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6" h="161">
                    <a:moveTo>
                      <a:pt x="213" y="161"/>
                    </a:moveTo>
                    <a:lnTo>
                      <a:pt x="0" y="0"/>
                    </a:lnTo>
                    <a:lnTo>
                      <a:pt x="426" y="0"/>
                    </a:lnTo>
                    <a:lnTo>
                      <a:pt x="213" y="161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" name="任意多边形: 形状 15"/>
              <p:cNvSpPr/>
              <p:nvPr/>
            </p:nvSpPr>
            <p:spPr bwMode="auto">
              <a:xfrm rot="7200000">
                <a:off x="6437617" y="3645367"/>
                <a:ext cx="260471" cy="98291"/>
              </a:xfrm>
              <a:custGeom>
                <a:avLst/>
                <a:gdLst>
                  <a:gd name="T0" fmla="*/ 54 w 106"/>
                  <a:gd name="T1" fmla="*/ 40 h 40"/>
                  <a:gd name="T2" fmla="*/ 0 w 106"/>
                  <a:gd name="T3" fmla="*/ 0 h 40"/>
                  <a:gd name="T4" fmla="*/ 106 w 106"/>
                  <a:gd name="T5" fmla="*/ 0 h 40"/>
                  <a:gd name="T6" fmla="*/ 54 w 106"/>
                  <a:gd name="T7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" h="40">
                    <a:moveTo>
                      <a:pt x="54" y="40"/>
                    </a:moveTo>
                    <a:lnTo>
                      <a:pt x="0" y="0"/>
                    </a:lnTo>
                    <a:lnTo>
                      <a:pt x="106" y="0"/>
                    </a:lnTo>
                    <a:lnTo>
                      <a:pt x="54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 bwMode="auto">
              <a:xfrm rot="7200000">
                <a:off x="6856970" y="3582213"/>
                <a:ext cx="1358872" cy="1351501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" name="文本框 45"/>
              <p:cNvSpPr txBox="1"/>
              <p:nvPr/>
            </p:nvSpPr>
            <p:spPr>
              <a:xfrm>
                <a:off x="361107" y="2640860"/>
                <a:ext cx="2737012" cy="869604"/>
              </a:xfrm>
              <a:prstGeom prst="rect">
                <a:avLst/>
              </a:prstGeom>
              <a:noFill/>
            </p:spPr>
            <p:txBody>
              <a:bodyPr wrap="square" anchor="ctr">
                <a:normAutofit fontScale="850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1400" dirty="0">
                  <a:cs typeface="+mn-ea"/>
                  <a:sym typeface="+mn-lt"/>
                </a:endParaRPr>
              </a:p>
            </p:txBody>
          </p:sp>
          <p:sp>
            <p:nvSpPr>
              <p:cNvPr id="19" name="文本框 46"/>
              <p:cNvSpPr txBox="1"/>
              <p:nvPr/>
            </p:nvSpPr>
            <p:spPr>
              <a:xfrm>
                <a:off x="8365119" y="1771016"/>
                <a:ext cx="2493713" cy="771181"/>
              </a:xfrm>
              <a:prstGeom prst="rect">
                <a:avLst/>
              </a:prstGeom>
              <a:noFill/>
            </p:spPr>
            <p:txBody>
              <a:bodyPr wrap="square" anchor="ctr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1400" dirty="0">
                  <a:cs typeface="+mn-ea"/>
                  <a:sym typeface="+mn-lt"/>
                </a:endParaRPr>
              </a:p>
            </p:txBody>
          </p:sp>
          <p:sp>
            <p:nvSpPr>
              <p:cNvPr id="20" name="文本框 47"/>
              <p:cNvSpPr txBox="1"/>
              <p:nvPr/>
            </p:nvSpPr>
            <p:spPr>
              <a:xfrm>
                <a:off x="8377819" y="3902884"/>
                <a:ext cx="2493713" cy="771181"/>
              </a:xfrm>
              <a:prstGeom prst="rect">
                <a:avLst/>
              </a:prstGeom>
              <a:noFill/>
            </p:spPr>
            <p:txBody>
              <a:bodyPr wrap="square" anchor="ctr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1400" dirty="0">
                  <a:cs typeface="+mn-ea"/>
                  <a:sym typeface="+mn-lt"/>
                </a:endParaRPr>
              </a:p>
            </p:txBody>
          </p:sp>
          <p:sp>
            <p:nvSpPr>
              <p:cNvPr id="21" name="文本框 48"/>
              <p:cNvSpPr txBox="1"/>
              <p:nvPr/>
            </p:nvSpPr>
            <p:spPr>
              <a:xfrm>
                <a:off x="7044319" y="2031325"/>
                <a:ext cx="966503" cy="379656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865">
                    <a:solidFill>
                      <a:schemeClr val="bg1"/>
                    </a:solidFill>
                    <a:cs typeface="+mn-ea"/>
                    <a:sym typeface="+mn-lt"/>
                  </a:rPr>
                  <a:t>关键词</a:t>
                </a:r>
                <a:endParaRPr lang="zh-CN" altLang="en-US" sz="1865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文本框 49"/>
              <p:cNvSpPr txBox="1"/>
              <p:nvPr/>
            </p:nvSpPr>
            <p:spPr>
              <a:xfrm>
                <a:off x="7053155" y="4068135"/>
                <a:ext cx="966503" cy="379656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865">
                    <a:solidFill>
                      <a:schemeClr val="bg1"/>
                    </a:solidFill>
                    <a:cs typeface="+mn-ea"/>
                    <a:sym typeface="+mn-lt"/>
                  </a:rPr>
                  <a:t>关键词</a:t>
                </a:r>
                <a:endParaRPr lang="zh-CN" altLang="en-US" sz="1865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文本框 50"/>
              <p:cNvSpPr txBox="1"/>
              <p:nvPr/>
            </p:nvSpPr>
            <p:spPr>
              <a:xfrm>
                <a:off x="3387682" y="2884583"/>
                <a:ext cx="966503" cy="379656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865">
                    <a:solidFill>
                      <a:schemeClr val="bg1"/>
                    </a:solidFill>
                    <a:cs typeface="+mn-ea"/>
                    <a:sym typeface="+mn-lt"/>
                  </a:rPr>
                  <a:t>关键词</a:t>
                </a:r>
                <a:endParaRPr lang="zh-CN" altLang="en-US" sz="1865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24" name="组合 23"/>
              <p:cNvGrpSpPr/>
              <p:nvPr/>
            </p:nvGrpSpPr>
            <p:grpSpPr>
              <a:xfrm>
                <a:off x="5436921" y="2800655"/>
                <a:ext cx="811480" cy="811480"/>
                <a:chOff x="-909476" y="2412997"/>
                <a:chExt cx="909476" cy="909476"/>
              </a:xfrm>
            </p:grpSpPr>
            <p:sp>
              <p:nvSpPr>
                <p:cNvPr id="25" name="椭圆 24"/>
                <p:cNvSpPr/>
                <p:nvPr/>
              </p:nvSpPr>
              <p:spPr>
                <a:xfrm>
                  <a:off x="-909476" y="2412997"/>
                  <a:ext cx="909476" cy="909476"/>
                </a:xfrm>
                <a:prstGeom prst="ellipse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任意多边形: 形状 25"/>
                <p:cNvSpPr/>
                <p:nvPr/>
              </p:nvSpPr>
              <p:spPr bwMode="auto">
                <a:xfrm>
                  <a:off x="-685782" y="2625641"/>
                  <a:ext cx="462087" cy="484188"/>
                </a:xfrm>
                <a:custGeom>
                  <a:avLst/>
                  <a:gdLst>
                    <a:gd name="connsiteX0" fmla="*/ 75115 w 321487"/>
                    <a:gd name="connsiteY0" fmla="*/ 204009 h 336863"/>
                    <a:gd name="connsiteX1" fmla="*/ 94628 w 321487"/>
                    <a:gd name="connsiteY1" fmla="*/ 207993 h 336863"/>
                    <a:gd name="connsiteX2" fmla="*/ 114472 w 321487"/>
                    <a:gd name="connsiteY2" fmla="*/ 225257 h 336863"/>
                    <a:gd name="connsiteX3" fmla="*/ 156805 w 321487"/>
                    <a:gd name="connsiteY3" fmla="*/ 239866 h 336863"/>
                    <a:gd name="connsiteX4" fmla="*/ 170035 w 321487"/>
                    <a:gd name="connsiteY4" fmla="*/ 239866 h 336863"/>
                    <a:gd name="connsiteX5" fmla="*/ 212368 w 321487"/>
                    <a:gd name="connsiteY5" fmla="*/ 225257 h 336863"/>
                    <a:gd name="connsiteX6" fmla="*/ 230889 w 321487"/>
                    <a:gd name="connsiteY6" fmla="*/ 207993 h 336863"/>
                    <a:gd name="connsiteX7" fmla="*/ 269254 w 321487"/>
                    <a:gd name="connsiteY7" fmla="*/ 215961 h 336863"/>
                    <a:gd name="connsiteX8" fmla="*/ 310264 w 321487"/>
                    <a:gd name="connsiteY8" fmla="*/ 286346 h 336863"/>
                    <a:gd name="connsiteX9" fmla="*/ 316879 w 321487"/>
                    <a:gd name="connsiteY9" fmla="*/ 302282 h 336863"/>
                    <a:gd name="connsiteX10" fmla="*/ 319524 w 321487"/>
                    <a:gd name="connsiteY10" fmla="*/ 327514 h 336863"/>
                    <a:gd name="connsiteX11" fmla="*/ 295712 w 321487"/>
                    <a:gd name="connsiteY11" fmla="*/ 336810 h 336863"/>
                    <a:gd name="connsiteX12" fmla="*/ 28482 w 321487"/>
                    <a:gd name="connsiteY12" fmla="*/ 336810 h 336863"/>
                    <a:gd name="connsiteX13" fmla="*/ 2024 w 321487"/>
                    <a:gd name="connsiteY13" fmla="*/ 327514 h 336863"/>
                    <a:gd name="connsiteX14" fmla="*/ 3347 w 321487"/>
                    <a:gd name="connsiteY14" fmla="*/ 302282 h 336863"/>
                    <a:gd name="connsiteX15" fmla="*/ 11284 w 321487"/>
                    <a:gd name="connsiteY15" fmla="*/ 286346 h 336863"/>
                    <a:gd name="connsiteX16" fmla="*/ 53618 w 321487"/>
                    <a:gd name="connsiteY16" fmla="*/ 215961 h 336863"/>
                    <a:gd name="connsiteX17" fmla="*/ 75115 w 321487"/>
                    <a:gd name="connsiteY17" fmla="*/ 204009 h 336863"/>
                    <a:gd name="connsiteX18" fmla="*/ 160774 w 321487"/>
                    <a:gd name="connsiteY18" fmla="*/ 0 h 336863"/>
                    <a:gd name="connsiteX19" fmla="*/ 245706 w 321487"/>
                    <a:gd name="connsiteY19" fmla="*/ 100013 h 336863"/>
                    <a:gd name="connsiteX20" fmla="*/ 160774 w 321487"/>
                    <a:gd name="connsiteY20" fmla="*/ 200026 h 336863"/>
                    <a:gd name="connsiteX21" fmla="*/ 75842 w 321487"/>
                    <a:gd name="connsiteY21" fmla="*/ 100013 h 336863"/>
                    <a:gd name="connsiteX22" fmla="*/ 160774 w 321487"/>
                    <a:gd name="connsiteY22" fmla="*/ 0 h 3368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21487" h="336863">
                      <a:moveTo>
                        <a:pt x="75115" y="204009"/>
                      </a:moveTo>
                      <a:cubicBezTo>
                        <a:pt x="82391" y="203345"/>
                        <a:pt x="89337" y="205337"/>
                        <a:pt x="94628" y="207993"/>
                      </a:cubicBezTo>
                      <a:cubicBezTo>
                        <a:pt x="101243" y="211977"/>
                        <a:pt x="109180" y="221273"/>
                        <a:pt x="114472" y="225257"/>
                      </a:cubicBezTo>
                      <a:cubicBezTo>
                        <a:pt x="121087" y="231897"/>
                        <a:pt x="134316" y="239866"/>
                        <a:pt x="156805" y="239866"/>
                      </a:cubicBezTo>
                      <a:cubicBezTo>
                        <a:pt x="170035" y="239866"/>
                        <a:pt x="170035" y="239866"/>
                        <a:pt x="170035" y="239866"/>
                      </a:cubicBezTo>
                      <a:cubicBezTo>
                        <a:pt x="191201" y="239866"/>
                        <a:pt x="204431" y="231897"/>
                        <a:pt x="212368" y="225257"/>
                      </a:cubicBezTo>
                      <a:cubicBezTo>
                        <a:pt x="217660" y="221273"/>
                        <a:pt x="224274" y="210649"/>
                        <a:pt x="230889" y="207993"/>
                      </a:cubicBezTo>
                      <a:cubicBezTo>
                        <a:pt x="241472" y="202681"/>
                        <a:pt x="256024" y="200025"/>
                        <a:pt x="269254" y="215961"/>
                      </a:cubicBezTo>
                      <a:cubicBezTo>
                        <a:pt x="291743" y="241194"/>
                        <a:pt x="310264" y="286346"/>
                        <a:pt x="310264" y="286346"/>
                      </a:cubicBezTo>
                      <a:cubicBezTo>
                        <a:pt x="316879" y="302282"/>
                        <a:pt x="316879" y="302282"/>
                        <a:pt x="316879" y="302282"/>
                      </a:cubicBezTo>
                      <a:cubicBezTo>
                        <a:pt x="320847" y="308922"/>
                        <a:pt x="323493" y="320874"/>
                        <a:pt x="319524" y="327514"/>
                      </a:cubicBezTo>
                      <a:cubicBezTo>
                        <a:pt x="311587" y="338138"/>
                        <a:pt x="295712" y="336810"/>
                        <a:pt x="295712" y="336810"/>
                      </a:cubicBezTo>
                      <a:lnTo>
                        <a:pt x="28482" y="336810"/>
                      </a:lnTo>
                      <a:cubicBezTo>
                        <a:pt x="28482" y="336810"/>
                        <a:pt x="9962" y="338138"/>
                        <a:pt x="2024" y="327514"/>
                      </a:cubicBezTo>
                      <a:cubicBezTo>
                        <a:pt x="-1945" y="320874"/>
                        <a:pt x="701" y="308922"/>
                        <a:pt x="3347" y="302282"/>
                      </a:cubicBezTo>
                      <a:cubicBezTo>
                        <a:pt x="11284" y="286346"/>
                        <a:pt x="11284" y="286346"/>
                        <a:pt x="11284" y="286346"/>
                      </a:cubicBezTo>
                      <a:cubicBezTo>
                        <a:pt x="11284" y="286346"/>
                        <a:pt x="31128" y="241194"/>
                        <a:pt x="53618" y="215961"/>
                      </a:cubicBezTo>
                      <a:cubicBezTo>
                        <a:pt x="60233" y="207993"/>
                        <a:pt x="67839" y="204673"/>
                        <a:pt x="75115" y="204009"/>
                      </a:cubicBezTo>
                      <a:close/>
                      <a:moveTo>
                        <a:pt x="160774" y="0"/>
                      </a:moveTo>
                      <a:cubicBezTo>
                        <a:pt x="207681" y="0"/>
                        <a:pt x="245706" y="44777"/>
                        <a:pt x="245706" y="100013"/>
                      </a:cubicBezTo>
                      <a:cubicBezTo>
                        <a:pt x="245706" y="155249"/>
                        <a:pt x="207681" y="200026"/>
                        <a:pt x="160774" y="200026"/>
                      </a:cubicBezTo>
                      <a:cubicBezTo>
                        <a:pt x="113867" y="200026"/>
                        <a:pt x="75842" y="155249"/>
                        <a:pt x="75842" y="100013"/>
                      </a:cubicBezTo>
                      <a:cubicBezTo>
                        <a:pt x="75842" y="44777"/>
                        <a:pt x="113867" y="0"/>
                        <a:pt x="16077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28" name="TextBox 48"/>
          <p:cNvSpPr txBox="1"/>
          <p:nvPr/>
        </p:nvSpPr>
        <p:spPr>
          <a:xfrm>
            <a:off x="611560" y="483518"/>
            <a:ext cx="164426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  <a:endParaRPr lang="en-GB" altLang="zh-CN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48"/>
          <p:cNvSpPr txBox="1"/>
          <p:nvPr/>
        </p:nvSpPr>
        <p:spPr>
          <a:xfrm>
            <a:off x="1907704" y="2311871"/>
            <a:ext cx="297370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  <a:endParaRPr lang="en-GB" altLang="zh-CN" sz="3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TextBox 49"/>
          <p:cNvSpPr txBox="1"/>
          <p:nvPr/>
        </p:nvSpPr>
        <p:spPr>
          <a:xfrm>
            <a:off x="2267744" y="2859782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rgbClr val="778495"/>
                </a:solidFill>
                <a:cs typeface="+mn-ea"/>
                <a:sym typeface="+mn-lt"/>
              </a:rPr>
              <a:t>请替换文字内容，点击添加相关标题文字</a:t>
            </a:r>
            <a:endParaRPr lang="zh-CN" altLang="en-US" sz="800" dirty="0">
              <a:solidFill>
                <a:srgbClr val="778495"/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649701" y="1504404"/>
            <a:ext cx="10081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b="1" spc="300" dirty="0" smtClean="0">
                <a:solidFill>
                  <a:srgbClr val="278279"/>
                </a:solidFill>
                <a:cs typeface="+mn-ea"/>
                <a:sym typeface="+mn-lt"/>
              </a:rPr>
              <a:t>03</a:t>
            </a:r>
            <a:endParaRPr lang="zh-CN" altLang="en-US" sz="4800" b="1" spc="300" dirty="0">
              <a:solidFill>
                <a:srgbClr val="278279"/>
              </a:solidFill>
              <a:cs typeface="+mn-ea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524942"/>
            <a:ext cx="5138404" cy="3639096"/>
          </a:xfrm>
          <a:prstGeom prst="rect">
            <a:avLst/>
          </a:prstGeom>
        </p:spPr>
      </p:pic>
      <p:sp>
        <p:nvSpPr>
          <p:cNvPr id="17" name="TextBox 48"/>
          <p:cNvSpPr txBox="1"/>
          <p:nvPr/>
        </p:nvSpPr>
        <p:spPr>
          <a:xfrm>
            <a:off x="611560" y="483518"/>
            <a:ext cx="164426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  <a:endParaRPr lang="en-GB" altLang="zh-CN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545043" y="1880419"/>
            <a:ext cx="3008320" cy="2129030"/>
            <a:chOff x="6096000" y="2221080"/>
            <a:chExt cx="5659437" cy="4005263"/>
          </a:xfrm>
        </p:grpSpPr>
        <p:sp>
          <p:nvSpPr>
            <p:cNvPr id="42" name="椭圆 41"/>
            <p:cNvSpPr/>
            <p:nvPr/>
          </p:nvSpPr>
          <p:spPr bwMode="auto">
            <a:xfrm>
              <a:off x="6375400" y="6099343"/>
              <a:ext cx="5380037" cy="107950"/>
            </a:xfrm>
            <a:prstGeom prst="ellipse">
              <a:avLst/>
            </a:prstGeom>
            <a:solidFill>
              <a:srgbClr val="E6E6E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7321550" y="2221080"/>
              <a:ext cx="4056062" cy="4005263"/>
              <a:chOff x="7321550" y="2221080"/>
              <a:chExt cx="4056062" cy="4005263"/>
            </a:xfrm>
          </p:grpSpPr>
          <p:sp>
            <p:nvSpPr>
              <p:cNvPr id="89" name="任意多边形: 形状 88"/>
              <p:cNvSpPr/>
              <p:nvPr/>
            </p:nvSpPr>
            <p:spPr bwMode="auto">
              <a:xfrm>
                <a:off x="7321550" y="4364205"/>
                <a:ext cx="1814512" cy="1576388"/>
              </a:xfrm>
              <a:custGeom>
                <a:avLst/>
                <a:gdLst>
                  <a:gd name="T0" fmla="*/ 823 w 823"/>
                  <a:gd name="T1" fmla="*/ 75 h 715"/>
                  <a:gd name="T2" fmla="*/ 672 w 823"/>
                  <a:gd name="T3" fmla="*/ 290 h 715"/>
                  <a:gd name="T4" fmla="*/ 317 w 823"/>
                  <a:gd name="T5" fmla="*/ 582 h 715"/>
                  <a:gd name="T6" fmla="*/ 274 w 823"/>
                  <a:gd name="T7" fmla="*/ 624 h 715"/>
                  <a:gd name="T8" fmla="*/ 143 w 823"/>
                  <a:gd name="T9" fmla="*/ 644 h 715"/>
                  <a:gd name="T10" fmla="*/ 75 w 823"/>
                  <a:gd name="T11" fmla="*/ 688 h 715"/>
                  <a:gd name="T12" fmla="*/ 34 w 823"/>
                  <a:gd name="T13" fmla="*/ 714 h 715"/>
                  <a:gd name="T14" fmla="*/ 29 w 823"/>
                  <a:gd name="T15" fmla="*/ 703 h 715"/>
                  <a:gd name="T16" fmla="*/ 27 w 823"/>
                  <a:gd name="T17" fmla="*/ 703 h 715"/>
                  <a:gd name="T18" fmla="*/ 17 w 823"/>
                  <a:gd name="T19" fmla="*/ 709 h 715"/>
                  <a:gd name="T20" fmla="*/ 9 w 823"/>
                  <a:gd name="T21" fmla="*/ 703 h 715"/>
                  <a:gd name="T22" fmla="*/ 14 w 823"/>
                  <a:gd name="T23" fmla="*/ 696 h 715"/>
                  <a:gd name="T24" fmla="*/ 13 w 823"/>
                  <a:gd name="T25" fmla="*/ 695 h 715"/>
                  <a:gd name="T26" fmla="*/ 7 w 823"/>
                  <a:gd name="T27" fmla="*/ 695 h 715"/>
                  <a:gd name="T28" fmla="*/ 36 w 823"/>
                  <a:gd name="T29" fmla="*/ 656 h 715"/>
                  <a:gd name="T30" fmla="*/ 112 w 823"/>
                  <a:gd name="T31" fmla="*/ 567 h 715"/>
                  <a:gd name="T32" fmla="*/ 267 w 823"/>
                  <a:gd name="T33" fmla="*/ 547 h 715"/>
                  <a:gd name="T34" fmla="*/ 608 w 823"/>
                  <a:gd name="T35" fmla="*/ 222 h 715"/>
                  <a:gd name="T36" fmla="*/ 727 w 823"/>
                  <a:gd name="T37" fmla="*/ 0 h 715"/>
                  <a:gd name="T38" fmla="*/ 823 w 823"/>
                  <a:gd name="T39" fmla="*/ 75 h 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23" h="715">
                    <a:moveTo>
                      <a:pt x="823" y="75"/>
                    </a:moveTo>
                    <a:cubicBezTo>
                      <a:pt x="812" y="100"/>
                      <a:pt x="773" y="184"/>
                      <a:pt x="672" y="290"/>
                    </a:cubicBezTo>
                    <a:cubicBezTo>
                      <a:pt x="600" y="365"/>
                      <a:pt x="340" y="538"/>
                      <a:pt x="317" y="582"/>
                    </a:cubicBezTo>
                    <a:cubicBezTo>
                      <a:pt x="300" y="613"/>
                      <a:pt x="277" y="624"/>
                      <a:pt x="274" y="624"/>
                    </a:cubicBezTo>
                    <a:cubicBezTo>
                      <a:pt x="261" y="624"/>
                      <a:pt x="149" y="641"/>
                      <a:pt x="143" y="644"/>
                    </a:cubicBezTo>
                    <a:cubicBezTo>
                      <a:pt x="139" y="646"/>
                      <a:pt x="104" y="670"/>
                      <a:pt x="75" y="688"/>
                    </a:cubicBezTo>
                    <a:cubicBezTo>
                      <a:pt x="59" y="701"/>
                      <a:pt x="40" y="715"/>
                      <a:pt x="34" y="714"/>
                    </a:cubicBezTo>
                    <a:cubicBezTo>
                      <a:pt x="28" y="713"/>
                      <a:pt x="28" y="707"/>
                      <a:pt x="29" y="703"/>
                    </a:cubicBezTo>
                    <a:cubicBezTo>
                      <a:pt x="28" y="703"/>
                      <a:pt x="28" y="703"/>
                      <a:pt x="27" y="703"/>
                    </a:cubicBezTo>
                    <a:cubicBezTo>
                      <a:pt x="24" y="706"/>
                      <a:pt x="20" y="709"/>
                      <a:pt x="17" y="709"/>
                    </a:cubicBezTo>
                    <a:cubicBezTo>
                      <a:pt x="12" y="709"/>
                      <a:pt x="6" y="707"/>
                      <a:pt x="9" y="703"/>
                    </a:cubicBezTo>
                    <a:cubicBezTo>
                      <a:pt x="10" y="701"/>
                      <a:pt x="12" y="699"/>
                      <a:pt x="14" y="696"/>
                    </a:cubicBezTo>
                    <a:cubicBezTo>
                      <a:pt x="13" y="696"/>
                      <a:pt x="13" y="695"/>
                      <a:pt x="13" y="695"/>
                    </a:cubicBezTo>
                    <a:cubicBezTo>
                      <a:pt x="11" y="696"/>
                      <a:pt x="9" y="696"/>
                      <a:pt x="7" y="695"/>
                    </a:cubicBezTo>
                    <a:cubicBezTo>
                      <a:pt x="0" y="691"/>
                      <a:pt x="36" y="656"/>
                      <a:pt x="36" y="656"/>
                    </a:cubicBezTo>
                    <a:cubicBezTo>
                      <a:pt x="65" y="621"/>
                      <a:pt x="112" y="567"/>
                      <a:pt x="112" y="567"/>
                    </a:cubicBezTo>
                    <a:cubicBezTo>
                      <a:pt x="267" y="547"/>
                      <a:pt x="267" y="547"/>
                      <a:pt x="267" y="547"/>
                    </a:cubicBezTo>
                    <a:cubicBezTo>
                      <a:pt x="267" y="547"/>
                      <a:pt x="596" y="236"/>
                      <a:pt x="608" y="222"/>
                    </a:cubicBezTo>
                    <a:cubicBezTo>
                      <a:pt x="620" y="207"/>
                      <a:pt x="727" y="0"/>
                      <a:pt x="727" y="0"/>
                    </a:cubicBezTo>
                    <a:lnTo>
                      <a:pt x="823" y="75"/>
                    </a:lnTo>
                    <a:close/>
                  </a:path>
                </a:pathLst>
              </a:custGeom>
              <a:solidFill>
                <a:srgbClr val="E3C2B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0" name="任意多边形: 形状 89"/>
              <p:cNvSpPr/>
              <p:nvPr/>
            </p:nvSpPr>
            <p:spPr bwMode="auto">
              <a:xfrm>
                <a:off x="8704262" y="4034005"/>
                <a:ext cx="611187" cy="850900"/>
              </a:xfrm>
              <a:custGeom>
                <a:avLst/>
                <a:gdLst>
                  <a:gd name="T0" fmla="*/ 175 w 278"/>
                  <a:gd name="T1" fmla="*/ 0 h 386"/>
                  <a:gd name="T2" fmla="*/ 8 w 278"/>
                  <a:gd name="T3" fmla="*/ 304 h 386"/>
                  <a:gd name="T4" fmla="*/ 125 w 278"/>
                  <a:gd name="T5" fmla="*/ 377 h 386"/>
                  <a:gd name="T6" fmla="*/ 278 w 278"/>
                  <a:gd name="T7" fmla="*/ 100 h 386"/>
                  <a:gd name="T8" fmla="*/ 175 w 278"/>
                  <a:gd name="T9" fmla="*/ 0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8" h="386">
                    <a:moveTo>
                      <a:pt x="175" y="0"/>
                    </a:moveTo>
                    <a:cubicBezTo>
                      <a:pt x="162" y="13"/>
                      <a:pt x="0" y="300"/>
                      <a:pt x="8" y="304"/>
                    </a:cubicBezTo>
                    <a:cubicBezTo>
                      <a:pt x="17" y="309"/>
                      <a:pt x="119" y="386"/>
                      <a:pt x="125" y="377"/>
                    </a:cubicBezTo>
                    <a:cubicBezTo>
                      <a:pt x="130" y="367"/>
                      <a:pt x="278" y="100"/>
                      <a:pt x="278" y="100"/>
                    </a:cubicBezTo>
                    <a:lnTo>
                      <a:pt x="17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1" name="任意多边形: 形状 90"/>
              <p:cNvSpPr/>
              <p:nvPr/>
            </p:nvSpPr>
            <p:spPr bwMode="auto">
              <a:xfrm>
                <a:off x="8955087" y="3832393"/>
                <a:ext cx="188912" cy="349250"/>
              </a:xfrm>
              <a:custGeom>
                <a:avLst/>
                <a:gdLst>
                  <a:gd name="T0" fmla="*/ 86 w 86"/>
                  <a:gd name="T1" fmla="*/ 29 h 158"/>
                  <a:gd name="T2" fmla="*/ 50 w 86"/>
                  <a:gd name="T3" fmla="*/ 0 h 158"/>
                  <a:gd name="T4" fmla="*/ 6 w 86"/>
                  <a:gd name="T5" fmla="*/ 88 h 158"/>
                  <a:gd name="T6" fmla="*/ 64 w 86"/>
                  <a:gd name="T7" fmla="*/ 149 h 158"/>
                  <a:gd name="T8" fmla="*/ 86 w 86"/>
                  <a:gd name="T9" fmla="*/ 29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158">
                    <a:moveTo>
                      <a:pt x="86" y="29"/>
                    </a:moveTo>
                    <a:cubicBezTo>
                      <a:pt x="83" y="26"/>
                      <a:pt x="50" y="0"/>
                      <a:pt x="50" y="0"/>
                    </a:cubicBezTo>
                    <a:cubicBezTo>
                      <a:pt x="50" y="0"/>
                      <a:pt x="0" y="82"/>
                      <a:pt x="6" y="88"/>
                    </a:cubicBezTo>
                    <a:cubicBezTo>
                      <a:pt x="12" y="93"/>
                      <a:pt x="62" y="158"/>
                      <a:pt x="64" y="149"/>
                    </a:cubicBezTo>
                    <a:cubicBezTo>
                      <a:pt x="66" y="140"/>
                      <a:pt x="86" y="29"/>
                      <a:pt x="86" y="29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2" name="任意多边形: 形状 91"/>
              <p:cNvSpPr/>
              <p:nvPr/>
            </p:nvSpPr>
            <p:spPr bwMode="auto">
              <a:xfrm>
                <a:off x="8932862" y="3400593"/>
                <a:ext cx="477837" cy="695325"/>
              </a:xfrm>
              <a:custGeom>
                <a:avLst/>
                <a:gdLst>
                  <a:gd name="T0" fmla="*/ 0 w 217"/>
                  <a:gd name="T1" fmla="*/ 103 h 315"/>
                  <a:gd name="T2" fmla="*/ 72 w 217"/>
                  <a:gd name="T3" fmla="*/ 245 h 315"/>
                  <a:gd name="T4" fmla="*/ 121 w 217"/>
                  <a:gd name="T5" fmla="*/ 289 h 315"/>
                  <a:gd name="T6" fmla="*/ 217 w 217"/>
                  <a:gd name="T7" fmla="*/ 117 h 315"/>
                  <a:gd name="T8" fmla="*/ 107 w 217"/>
                  <a:gd name="T9" fmla="*/ 0 h 315"/>
                  <a:gd name="T10" fmla="*/ 0 w 217"/>
                  <a:gd name="T11" fmla="*/ 103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7" h="315">
                    <a:moveTo>
                      <a:pt x="0" y="103"/>
                    </a:moveTo>
                    <a:cubicBezTo>
                      <a:pt x="7" y="108"/>
                      <a:pt x="60" y="174"/>
                      <a:pt x="72" y="245"/>
                    </a:cubicBezTo>
                    <a:cubicBezTo>
                      <a:pt x="84" y="315"/>
                      <a:pt x="117" y="296"/>
                      <a:pt x="121" y="289"/>
                    </a:cubicBezTo>
                    <a:cubicBezTo>
                      <a:pt x="217" y="117"/>
                      <a:pt x="217" y="117"/>
                      <a:pt x="217" y="117"/>
                    </a:cubicBezTo>
                    <a:cubicBezTo>
                      <a:pt x="107" y="0"/>
                      <a:pt x="107" y="0"/>
                      <a:pt x="107" y="0"/>
                    </a:cubicBezTo>
                    <a:lnTo>
                      <a:pt x="0" y="103"/>
                    </a:lnTo>
                    <a:close/>
                  </a:path>
                </a:pathLst>
              </a:custGeom>
              <a:solidFill>
                <a:srgbClr val="E2C4B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3" name="任意多边形: 形状 92"/>
              <p:cNvSpPr/>
              <p:nvPr/>
            </p:nvSpPr>
            <p:spPr bwMode="auto">
              <a:xfrm>
                <a:off x="8991600" y="3489493"/>
                <a:ext cx="485775" cy="782638"/>
              </a:xfrm>
              <a:custGeom>
                <a:avLst/>
                <a:gdLst>
                  <a:gd name="T0" fmla="*/ 220 w 220"/>
                  <a:gd name="T1" fmla="*/ 46 h 355"/>
                  <a:gd name="T2" fmla="*/ 134 w 220"/>
                  <a:gd name="T3" fmla="*/ 7 h 355"/>
                  <a:gd name="T4" fmla="*/ 4 w 220"/>
                  <a:gd name="T5" fmla="*/ 243 h 355"/>
                  <a:gd name="T6" fmla="*/ 44 w 220"/>
                  <a:gd name="T7" fmla="*/ 347 h 355"/>
                  <a:gd name="T8" fmla="*/ 220 w 220"/>
                  <a:gd name="T9" fmla="*/ 46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0" h="355">
                    <a:moveTo>
                      <a:pt x="220" y="46"/>
                    </a:moveTo>
                    <a:cubicBezTo>
                      <a:pt x="212" y="42"/>
                      <a:pt x="138" y="0"/>
                      <a:pt x="134" y="7"/>
                    </a:cubicBezTo>
                    <a:cubicBezTo>
                      <a:pt x="130" y="13"/>
                      <a:pt x="0" y="236"/>
                      <a:pt x="4" y="243"/>
                    </a:cubicBezTo>
                    <a:cubicBezTo>
                      <a:pt x="7" y="249"/>
                      <a:pt x="42" y="355"/>
                      <a:pt x="44" y="347"/>
                    </a:cubicBezTo>
                    <a:cubicBezTo>
                      <a:pt x="46" y="339"/>
                      <a:pt x="220" y="46"/>
                      <a:pt x="220" y="4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4" name="任意多边形: 形状 93"/>
              <p:cNvSpPr/>
              <p:nvPr/>
            </p:nvSpPr>
            <p:spPr bwMode="auto">
              <a:xfrm>
                <a:off x="8837612" y="4994443"/>
                <a:ext cx="1089025" cy="741363"/>
              </a:xfrm>
              <a:custGeom>
                <a:avLst/>
                <a:gdLst>
                  <a:gd name="T0" fmla="*/ 462 w 494"/>
                  <a:gd name="T1" fmla="*/ 177 h 336"/>
                  <a:gd name="T2" fmla="*/ 82 w 494"/>
                  <a:gd name="T3" fmla="*/ 37 h 336"/>
                  <a:gd name="T4" fmla="*/ 21 w 494"/>
                  <a:gd name="T5" fmla="*/ 212 h 336"/>
                  <a:gd name="T6" fmla="*/ 450 w 494"/>
                  <a:gd name="T7" fmla="*/ 305 h 336"/>
                  <a:gd name="T8" fmla="*/ 462 w 494"/>
                  <a:gd name="T9" fmla="*/ 177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4" h="336">
                    <a:moveTo>
                      <a:pt x="462" y="177"/>
                    </a:moveTo>
                    <a:cubicBezTo>
                      <a:pt x="406" y="158"/>
                      <a:pt x="142" y="0"/>
                      <a:pt x="82" y="37"/>
                    </a:cubicBezTo>
                    <a:cubicBezTo>
                      <a:pt x="22" y="74"/>
                      <a:pt x="0" y="187"/>
                      <a:pt x="21" y="212"/>
                    </a:cubicBezTo>
                    <a:cubicBezTo>
                      <a:pt x="42" y="237"/>
                      <a:pt x="405" y="336"/>
                      <a:pt x="450" y="305"/>
                    </a:cubicBezTo>
                    <a:cubicBezTo>
                      <a:pt x="494" y="274"/>
                      <a:pt x="462" y="177"/>
                      <a:pt x="462" y="177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5" name="任意多边形: 形状 94"/>
              <p:cNvSpPr/>
              <p:nvPr/>
            </p:nvSpPr>
            <p:spPr bwMode="auto">
              <a:xfrm>
                <a:off x="9196387" y="5265905"/>
                <a:ext cx="403225" cy="193675"/>
              </a:xfrm>
              <a:custGeom>
                <a:avLst/>
                <a:gdLst>
                  <a:gd name="T0" fmla="*/ 183 w 183"/>
                  <a:gd name="T1" fmla="*/ 88 h 88"/>
                  <a:gd name="T2" fmla="*/ 22 w 183"/>
                  <a:gd name="T3" fmla="*/ 22 h 88"/>
                  <a:gd name="T4" fmla="*/ 0 w 183"/>
                  <a:gd name="T5" fmla="*/ 0 h 88"/>
                  <a:gd name="T6" fmla="*/ 4 w 183"/>
                  <a:gd name="T7" fmla="*/ 46 h 88"/>
                  <a:gd name="T8" fmla="*/ 3 w 183"/>
                  <a:gd name="T9" fmla="*/ 78 h 88"/>
                  <a:gd name="T10" fmla="*/ 183 w 183"/>
                  <a:gd name="T11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3" h="88">
                    <a:moveTo>
                      <a:pt x="183" y="88"/>
                    </a:moveTo>
                    <a:cubicBezTo>
                      <a:pt x="156" y="75"/>
                      <a:pt x="22" y="22"/>
                      <a:pt x="22" y="2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3" y="78"/>
                      <a:pt x="3" y="78"/>
                      <a:pt x="3" y="78"/>
                    </a:cubicBezTo>
                    <a:lnTo>
                      <a:pt x="183" y="88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6" name="任意多边形: 形状 95"/>
              <p:cNvSpPr/>
              <p:nvPr/>
            </p:nvSpPr>
            <p:spPr bwMode="auto">
              <a:xfrm>
                <a:off x="9210675" y="4143543"/>
                <a:ext cx="1144587" cy="1484313"/>
              </a:xfrm>
              <a:custGeom>
                <a:avLst/>
                <a:gdLst>
                  <a:gd name="T0" fmla="*/ 0 w 520"/>
                  <a:gd name="T1" fmla="*/ 140 h 673"/>
                  <a:gd name="T2" fmla="*/ 114 w 520"/>
                  <a:gd name="T3" fmla="*/ 365 h 673"/>
                  <a:gd name="T4" fmla="*/ 163 w 520"/>
                  <a:gd name="T5" fmla="*/ 650 h 673"/>
                  <a:gd name="T6" fmla="*/ 520 w 520"/>
                  <a:gd name="T7" fmla="*/ 673 h 673"/>
                  <a:gd name="T8" fmla="*/ 386 w 520"/>
                  <a:gd name="T9" fmla="*/ 208 h 673"/>
                  <a:gd name="T10" fmla="*/ 244 w 520"/>
                  <a:gd name="T11" fmla="*/ 8 h 673"/>
                  <a:gd name="T12" fmla="*/ 0 w 520"/>
                  <a:gd name="T13" fmla="*/ 14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0" h="673">
                    <a:moveTo>
                      <a:pt x="0" y="140"/>
                    </a:moveTo>
                    <a:cubicBezTo>
                      <a:pt x="7" y="151"/>
                      <a:pt x="60" y="231"/>
                      <a:pt x="114" y="365"/>
                    </a:cubicBezTo>
                    <a:cubicBezTo>
                      <a:pt x="168" y="499"/>
                      <a:pt x="153" y="650"/>
                      <a:pt x="163" y="650"/>
                    </a:cubicBezTo>
                    <a:cubicBezTo>
                      <a:pt x="174" y="650"/>
                      <a:pt x="520" y="673"/>
                      <a:pt x="520" y="673"/>
                    </a:cubicBezTo>
                    <a:cubicBezTo>
                      <a:pt x="520" y="673"/>
                      <a:pt x="465" y="342"/>
                      <a:pt x="386" y="208"/>
                    </a:cubicBezTo>
                    <a:cubicBezTo>
                      <a:pt x="308" y="74"/>
                      <a:pt x="256" y="0"/>
                      <a:pt x="244" y="8"/>
                    </a:cubicBezTo>
                    <a:cubicBezTo>
                      <a:pt x="231" y="16"/>
                      <a:pt x="0" y="140"/>
                      <a:pt x="0" y="14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7" name="任意多边形: 形状 96"/>
              <p:cNvSpPr/>
              <p:nvPr/>
            </p:nvSpPr>
            <p:spPr bwMode="auto">
              <a:xfrm>
                <a:off x="7429500" y="5719930"/>
                <a:ext cx="258762" cy="141288"/>
              </a:xfrm>
              <a:custGeom>
                <a:avLst/>
                <a:gdLst>
                  <a:gd name="T0" fmla="*/ 117 w 117"/>
                  <a:gd name="T1" fmla="*/ 0 h 64"/>
                  <a:gd name="T2" fmla="*/ 1 w 117"/>
                  <a:gd name="T3" fmla="*/ 48 h 64"/>
                  <a:gd name="T4" fmla="*/ 18 w 117"/>
                  <a:gd name="T5" fmla="*/ 63 h 64"/>
                  <a:gd name="T6" fmla="*/ 85 w 117"/>
                  <a:gd name="T7" fmla="*/ 41 h 64"/>
                  <a:gd name="T8" fmla="*/ 117 w 117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64">
                    <a:moveTo>
                      <a:pt x="117" y="0"/>
                    </a:moveTo>
                    <a:cubicBezTo>
                      <a:pt x="102" y="8"/>
                      <a:pt x="0" y="43"/>
                      <a:pt x="1" y="48"/>
                    </a:cubicBezTo>
                    <a:cubicBezTo>
                      <a:pt x="3" y="56"/>
                      <a:pt x="7" y="62"/>
                      <a:pt x="18" y="63"/>
                    </a:cubicBezTo>
                    <a:cubicBezTo>
                      <a:pt x="29" y="64"/>
                      <a:pt x="88" y="46"/>
                      <a:pt x="85" y="41"/>
                    </a:cubicBezTo>
                    <a:cubicBezTo>
                      <a:pt x="82" y="37"/>
                      <a:pt x="117" y="0"/>
                      <a:pt x="117" y="0"/>
                    </a:cubicBezTo>
                    <a:close/>
                  </a:path>
                </a:pathLst>
              </a:custGeom>
              <a:solidFill>
                <a:srgbClr val="F0D0B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8" name="任意多边形: 形状 97"/>
              <p:cNvSpPr/>
              <p:nvPr/>
            </p:nvSpPr>
            <p:spPr bwMode="auto">
              <a:xfrm>
                <a:off x="7397750" y="4473743"/>
                <a:ext cx="1814512" cy="1573213"/>
              </a:xfrm>
              <a:custGeom>
                <a:avLst/>
                <a:gdLst>
                  <a:gd name="T0" fmla="*/ 824 w 824"/>
                  <a:gd name="T1" fmla="*/ 75 h 713"/>
                  <a:gd name="T2" fmla="*/ 673 w 824"/>
                  <a:gd name="T3" fmla="*/ 290 h 713"/>
                  <a:gd name="T4" fmla="*/ 318 w 824"/>
                  <a:gd name="T5" fmla="*/ 582 h 713"/>
                  <a:gd name="T6" fmla="*/ 275 w 824"/>
                  <a:gd name="T7" fmla="*/ 624 h 713"/>
                  <a:gd name="T8" fmla="*/ 144 w 824"/>
                  <a:gd name="T9" fmla="*/ 643 h 713"/>
                  <a:gd name="T10" fmla="*/ 114 w 824"/>
                  <a:gd name="T11" fmla="*/ 663 h 713"/>
                  <a:gd name="T12" fmla="*/ 114 w 824"/>
                  <a:gd name="T13" fmla="*/ 663 h 713"/>
                  <a:gd name="T14" fmla="*/ 76 w 824"/>
                  <a:gd name="T15" fmla="*/ 687 h 713"/>
                  <a:gd name="T16" fmla="*/ 32 w 824"/>
                  <a:gd name="T17" fmla="*/ 712 h 713"/>
                  <a:gd name="T18" fmla="*/ 22 w 824"/>
                  <a:gd name="T19" fmla="*/ 706 h 713"/>
                  <a:gd name="T20" fmla="*/ 19 w 824"/>
                  <a:gd name="T21" fmla="*/ 707 h 713"/>
                  <a:gd name="T22" fmla="*/ 9 w 824"/>
                  <a:gd name="T23" fmla="*/ 699 h 713"/>
                  <a:gd name="T24" fmla="*/ 4 w 824"/>
                  <a:gd name="T25" fmla="*/ 687 h 713"/>
                  <a:gd name="T26" fmla="*/ 8 w 824"/>
                  <a:gd name="T27" fmla="*/ 682 h 713"/>
                  <a:gd name="T28" fmla="*/ 10 w 824"/>
                  <a:gd name="T29" fmla="*/ 675 h 713"/>
                  <a:gd name="T30" fmla="*/ 61 w 824"/>
                  <a:gd name="T31" fmla="*/ 627 h 713"/>
                  <a:gd name="T32" fmla="*/ 114 w 824"/>
                  <a:gd name="T33" fmla="*/ 567 h 713"/>
                  <a:gd name="T34" fmla="*/ 268 w 824"/>
                  <a:gd name="T35" fmla="*/ 547 h 713"/>
                  <a:gd name="T36" fmla="*/ 609 w 824"/>
                  <a:gd name="T37" fmla="*/ 221 h 713"/>
                  <a:gd name="T38" fmla="*/ 728 w 824"/>
                  <a:gd name="T39" fmla="*/ 0 h 713"/>
                  <a:gd name="T40" fmla="*/ 824 w 824"/>
                  <a:gd name="T41" fmla="*/ 75 h 7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24" h="713">
                    <a:moveTo>
                      <a:pt x="824" y="75"/>
                    </a:moveTo>
                    <a:cubicBezTo>
                      <a:pt x="813" y="99"/>
                      <a:pt x="774" y="184"/>
                      <a:pt x="673" y="290"/>
                    </a:cubicBezTo>
                    <a:cubicBezTo>
                      <a:pt x="602" y="365"/>
                      <a:pt x="342" y="538"/>
                      <a:pt x="318" y="582"/>
                    </a:cubicBezTo>
                    <a:cubicBezTo>
                      <a:pt x="302" y="613"/>
                      <a:pt x="278" y="624"/>
                      <a:pt x="275" y="624"/>
                    </a:cubicBezTo>
                    <a:cubicBezTo>
                      <a:pt x="262" y="624"/>
                      <a:pt x="150" y="640"/>
                      <a:pt x="144" y="643"/>
                    </a:cubicBezTo>
                    <a:cubicBezTo>
                      <a:pt x="142" y="644"/>
                      <a:pt x="130" y="653"/>
                      <a:pt x="114" y="663"/>
                    </a:cubicBezTo>
                    <a:cubicBezTo>
                      <a:pt x="114" y="663"/>
                      <a:pt x="114" y="663"/>
                      <a:pt x="114" y="663"/>
                    </a:cubicBezTo>
                    <a:cubicBezTo>
                      <a:pt x="103" y="671"/>
                      <a:pt x="89" y="680"/>
                      <a:pt x="76" y="687"/>
                    </a:cubicBezTo>
                    <a:cubicBezTo>
                      <a:pt x="57" y="699"/>
                      <a:pt x="37" y="711"/>
                      <a:pt x="32" y="712"/>
                    </a:cubicBezTo>
                    <a:cubicBezTo>
                      <a:pt x="25" y="713"/>
                      <a:pt x="21" y="712"/>
                      <a:pt x="22" y="706"/>
                    </a:cubicBezTo>
                    <a:cubicBezTo>
                      <a:pt x="21" y="707"/>
                      <a:pt x="20" y="707"/>
                      <a:pt x="19" y="707"/>
                    </a:cubicBezTo>
                    <a:cubicBezTo>
                      <a:pt x="11" y="708"/>
                      <a:pt x="7" y="707"/>
                      <a:pt x="9" y="699"/>
                    </a:cubicBezTo>
                    <a:cubicBezTo>
                      <a:pt x="3" y="699"/>
                      <a:pt x="0" y="696"/>
                      <a:pt x="4" y="687"/>
                    </a:cubicBezTo>
                    <a:cubicBezTo>
                      <a:pt x="5" y="686"/>
                      <a:pt x="6" y="684"/>
                      <a:pt x="8" y="682"/>
                    </a:cubicBezTo>
                    <a:cubicBezTo>
                      <a:pt x="8" y="680"/>
                      <a:pt x="9" y="678"/>
                      <a:pt x="10" y="675"/>
                    </a:cubicBezTo>
                    <a:cubicBezTo>
                      <a:pt x="13" y="669"/>
                      <a:pt x="41" y="645"/>
                      <a:pt x="61" y="627"/>
                    </a:cubicBezTo>
                    <a:cubicBezTo>
                      <a:pt x="87" y="597"/>
                      <a:pt x="114" y="567"/>
                      <a:pt x="114" y="567"/>
                    </a:cubicBezTo>
                    <a:cubicBezTo>
                      <a:pt x="268" y="547"/>
                      <a:pt x="268" y="547"/>
                      <a:pt x="268" y="547"/>
                    </a:cubicBezTo>
                    <a:cubicBezTo>
                      <a:pt x="268" y="547"/>
                      <a:pt x="597" y="236"/>
                      <a:pt x="609" y="221"/>
                    </a:cubicBezTo>
                    <a:cubicBezTo>
                      <a:pt x="621" y="207"/>
                      <a:pt x="728" y="0"/>
                      <a:pt x="728" y="0"/>
                    </a:cubicBezTo>
                    <a:lnTo>
                      <a:pt x="824" y="75"/>
                    </a:lnTo>
                    <a:close/>
                  </a:path>
                </a:pathLst>
              </a:custGeom>
              <a:solidFill>
                <a:srgbClr val="F0D0B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9" name="任意多边形: 形状 98"/>
              <p:cNvSpPr/>
              <p:nvPr/>
            </p:nvSpPr>
            <p:spPr bwMode="auto">
              <a:xfrm>
                <a:off x="7448550" y="4745205"/>
                <a:ext cx="1654175" cy="1298575"/>
              </a:xfrm>
              <a:custGeom>
                <a:avLst/>
                <a:gdLst>
                  <a:gd name="T0" fmla="*/ 751 w 751"/>
                  <a:gd name="T1" fmla="*/ 41 h 589"/>
                  <a:gd name="T2" fmla="*/ 650 w 751"/>
                  <a:gd name="T3" fmla="*/ 167 h 589"/>
                  <a:gd name="T4" fmla="*/ 295 w 751"/>
                  <a:gd name="T5" fmla="*/ 459 h 589"/>
                  <a:gd name="T6" fmla="*/ 252 w 751"/>
                  <a:gd name="T7" fmla="*/ 501 h 589"/>
                  <a:gd name="T8" fmla="*/ 121 w 751"/>
                  <a:gd name="T9" fmla="*/ 520 h 589"/>
                  <a:gd name="T10" fmla="*/ 91 w 751"/>
                  <a:gd name="T11" fmla="*/ 540 h 589"/>
                  <a:gd name="T12" fmla="*/ 91 w 751"/>
                  <a:gd name="T13" fmla="*/ 540 h 589"/>
                  <a:gd name="T14" fmla="*/ 53 w 751"/>
                  <a:gd name="T15" fmla="*/ 564 h 589"/>
                  <a:gd name="T16" fmla="*/ 9 w 751"/>
                  <a:gd name="T17" fmla="*/ 589 h 589"/>
                  <a:gd name="T18" fmla="*/ 0 w 751"/>
                  <a:gd name="T19" fmla="*/ 588 h 589"/>
                  <a:gd name="T20" fmla="*/ 5 w 751"/>
                  <a:gd name="T21" fmla="*/ 587 h 589"/>
                  <a:gd name="T22" fmla="*/ 115 w 751"/>
                  <a:gd name="T23" fmla="*/ 514 h 589"/>
                  <a:gd name="T24" fmla="*/ 249 w 751"/>
                  <a:gd name="T25" fmla="*/ 488 h 589"/>
                  <a:gd name="T26" fmla="*/ 285 w 751"/>
                  <a:gd name="T27" fmla="*/ 444 h 589"/>
                  <a:gd name="T28" fmla="*/ 645 w 751"/>
                  <a:gd name="T29" fmla="*/ 138 h 589"/>
                  <a:gd name="T30" fmla="*/ 725 w 751"/>
                  <a:gd name="T31" fmla="*/ 0 h 589"/>
                  <a:gd name="T32" fmla="*/ 751 w 751"/>
                  <a:gd name="T33" fmla="*/ 41 h 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51" h="589">
                    <a:moveTo>
                      <a:pt x="751" y="41"/>
                    </a:moveTo>
                    <a:cubicBezTo>
                      <a:pt x="728" y="77"/>
                      <a:pt x="695" y="119"/>
                      <a:pt x="650" y="167"/>
                    </a:cubicBezTo>
                    <a:cubicBezTo>
                      <a:pt x="579" y="242"/>
                      <a:pt x="319" y="415"/>
                      <a:pt x="295" y="459"/>
                    </a:cubicBezTo>
                    <a:cubicBezTo>
                      <a:pt x="279" y="490"/>
                      <a:pt x="255" y="501"/>
                      <a:pt x="252" y="501"/>
                    </a:cubicBezTo>
                    <a:cubicBezTo>
                      <a:pt x="239" y="501"/>
                      <a:pt x="127" y="517"/>
                      <a:pt x="121" y="520"/>
                    </a:cubicBezTo>
                    <a:cubicBezTo>
                      <a:pt x="119" y="521"/>
                      <a:pt x="107" y="530"/>
                      <a:pt x="91" y="540"/>
                    </a:cubicBezTo>
                    <a:cubicBezTo>
                      <a:pt x="91" y="540"/>
                      <a:pt x="91" y="540"/>
                      <a:pt x="91" y="540"/>
                    </a:cubicBezTo>
                    <a:cubicBezTo>
                      <a:pt x="80" y="548"/>
                      <a:pt x="66" y="557"/>
                      <a:pt x="53" y="564"/>
                    </a:cubicBezTo>
                    <a:cubicBezTo>
                      <a:pt x="34" y="576"/>
                      <a:pt x="14" y="588"/>
                      <a:pt x="9" y="589"/>
                    </a:cubicBezTo>
                    <a:cubicBezTo>
                      <a:pt x="5" y="589"/>
                      <a:pt x="2" y="589"/>
                      <a:pt x="0" y="588"/>
                    </a:cubicBezTo>
                    <a:cubicBezTo>
                      <a:pt x="2" y="588"/>
                      <a:pt x="3" y="587"/>
                      <a:pt x="5" y="587"/>
                    </a:cubicBezTo>
                    <a:cubicBezTo>
                      <a:pt x="10" y="585"/>
                      <a:pt x="115" y="514"/>
                      <a:pt x="115" y="514"/>
                    </a:cubicBezTo>
                    <a:cubicBezTo>
                      <a:pt x="115" y="514"/>
                      <a:pt x="225" y="498"/>
                      <a:pt x="249" y="488"/>
                    </a:cubicBezTo>
                    <a:cubicBezTo>
                      <a:pt x="272" y="477"/>
                      <a:pt x="285" y="444"/>
                      <a:pt x="285" y="444"/>
                    </a:cubicBezTo>
                    <a:cubicBezTo>
                      <a:pt x="285" y="444"/>
                      <a:pt x="629" y="157"/>
                      <a:pt x="645" y="138"/>
                    </a:cubicBezTo>
                    <a:cubicBezTo>
                      <a:pt x="662" y="118"/>
                      <a:pt x="725" y="0"/>
                      <a:pt x="725" y="0"/>
                    </a:cubicBezTo>
                    <a:lnTo>
                      <a:pt x="751" y="41"/>
                    </a:lnTo>
                    <a:close/>
                  </a:path>
                </a:pathLst>
              </a:custGeom>
              <a:solidFill>
                <a:srgbClr val="E8C6B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0" name="任意多边形: 形状 99"/>
              <p:cNvSpPr/>
              <p:nvPr/>
            </p:nvSpPr>
            <p:spPr bwMode="auto">
              <a:xfrm>
                <a:off x="8577262" y="5551655"/>
                <a:ext cx="976312" cy="587375"/>
              </a:xfrm>
              <a:custGeom>
                <a:avLst/>
                <a:gdLst>
                  <a:gd name="T0" fmla="*/ 443 w 443"/>
                  <a:gd name="T1" fmla="*/ 133 h 266"/>
                  <a:gd name="T2" fmla="*/ 160 w 443"/>
                  <a:gd name="T3" fmla="*/ 200 h 266"/>
                  <a:gd name="T4" fmla="*/ 105 w 443"/>
                  <a:gd name="T5" fmla="*/ 45 h 266"/>
                  <a:gd name="T6" fmla="*/ 443 w 443"/>
                  <a:gd name="T7" fmla="*/ 133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3" h="266">
                    <a:moveTo>
                      <a:pt x="443" y="133"/>
                    </a:moveTo>
                    <a:cubicBezTo>
                      <a:pt x="387" y="245"/>
                      <a:pt x="262" y="266"/>
                      <a:pt x="160" y="200"/>
                    </a:cubicBezTo>
                    <a:cubicBezTo>
                      <a:pt x="67" y="140"/>
                      <a:pt x="0" y="89"/>
                      <a:pt x="105" y="45"/>
                    </a:cubicBezTo>
                    <a:cubicBezTo>
                      <a:pt x="211" y="0"/>
                      <a:pt x="443" y="133"/>
                      <a:pt x="443" y="133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1" name="任意多边形: 形状 100"/>
              <p:cNvSpPr/>
              <p:nvPr/>
            </p:nvSpPr>
            <p:spPr bwMode="auto">
              <a:xfrm>
                <a:off x="8380412" y="5259555"/>
                <a:ext cx="2132012" cy="896938"/>
              </a:xfrm>
              <a:custGeom>
                <a:avLst/>
                <a:gdLst>
                  <a:gd name="T0" fmla="*/ 833 w 968"/>
                  <a:gd name="T1" fmla="*/ 108 h 407"/>
                  <a:gd name="T2" fmla="*/ 122 w 968"/>
                  <a:gd name="T3" fmla="*/ 22 h 407"/>
                  <a:gd name="T4" fmla="*/ 8 w 968"/>
                  <a:gd name="T5" fmla="*/ 178 h 407"/>
                  <a:gd name="T6" fmla="*/ 390 w 968"/>
                  <a:gd name="T7" fmla="*/ 308 h 407"/>
                  <a:gd name="T8" fmla="*/ 831 w 968"/>
                  <a:gd name="T9" fmla="*/ 385 h 407"/>
                  <a:gd name="T10" fmla="*/ 833 w 968"/>
                  <a:gd name="T11" fmla="*/ 108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8" h="407">
                    <a:moveTo>
                      <a:pt x="833" y="108"/>
                    </a:moveTo>
                    <a:cubicBezTo>
                      <a:pt x="792" y="98"/>
                      <a:pt x="209" y="0"/>
                      <a:pt x="122" y="22"/>
                    </a:cubicBezTo>
                    <a:cubicBezTo>
                      <a:pt x="35" y="44"/>
                      <a:pt x="0" y="123"/>
                      <a:pt x="8" y="178"/>
                    </a:cubicBezTo>
                    <a:cubicBezTo>
                      <a:pt x="16" y="234"/>
                      <a:pt x="291" y="279"/>
                      <a:pt x="390" y="308"/>
                    </a:cubicBezTo>
                    <a:cubicBezTo>
                      <a:pt x="489" y="337"/>
                      <a:pt x="685" y="407"/>
                      <a:pt x="831" y="385"/>
                    </a:cubicBezTo>
                    <a:cubicBezTo>
                      <a:pt x="968" y="364"/>
                      <a:pt x="937" y="105"/>
                      <a:pt x="833" y="108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2" name="任意多边形: 形状 101"/>
              <p:cNvSpPr/>
              <p:nvPr/>
            </p:nvSpPr>
            <p:spPr bwMode="auto">
              <a:xfrm>
                <a:off x="8410575" y="5270668"/>
                <a:ext cx="1589087" cy="303213"/>
              </a:xfrm>
              <a:custGeom>
                <a:avLst/>
                <a:gdLst>
                  <a:gd name="T0" fmla="*/ 719 w 721"/>
                  <a:gd name="T1" fmla="*/ 85 h 138"/>
                  <a:gd name="T2" fmla="*/ 108 w 721"/>
                  <a:gd name="T3" fmla="*/ 17 h 138"/>
                  <a:gd name="T4" fmla="*/ 0 w 721"/>
                  <a:gd name="T5" fmla="*/ 114 h 138"/>
                  <a:gd name="T6" fmla="*/ 721 w 721"/>
                  <a:gd name="T7" fmla="*/ 138 h 138"/>
                  <a:gd name="T8" fmla="*/ 719 w 721"/>
                  <a:gd name="T9" fmla="*/ 85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1" h="138">
                    <a:moveTo>
                      <a:pt x="719" y="85"/>
                    </a:moveTo>
                    <a:cubicBezTo>
                      <a:pt x="538" y="54"/>
                      <a:pt x="175" y="0"/>
                      <a:pt x="108" y="17"/>
                    </a:cubicBezTo>
                    <a:cubicBezTo>
                      <a:pt x="50" y="32"/>
                      <a:pt x="15" y="72"/>
                      <a:pt x="0" y="114"/>
                    </a:cubicBezTo>
                    <a:cubicBezTo>
                      <a:pt x="142" y="7"/>
                      <a:pt x="594" y="104"/>
                      <a:pt x="721" y="138"/>
                    </a:cubicBezTo>
                    <a:cubicBezTo>
                      <a:pt x="721" y="138"/>
                      <a:pt x="720" y="111"/>
                      <a:pt x="719" y="85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3" name="任意多边形: 形状 102"/>
              <p:cNvSpPr/>
              <p:nvPr/>
            </p:nvSpPr>
            <p:spPr bwMode="auto">
              <a:xfrm>
                <a:off x="8512175" y="5607218"/>
                <a:ext cx="1752600" cy="265113"/>
              </a:xfrm>
              <a:custGeom>
                <a:avLst/>
                <a:gdLst>
                  <a:gd name="T0" fmla="*/ 796 w 796"/>
                  <a:gd name="T1" fmla="*/ 47 h 120"/>
                  <a:gd name="T2" fmla="*/ 704 w 796"/>
                  <a:gd name="T3" fmla="*/ 119 h 120"/>
                  <a:gd name="T4" fmla="*/ 423 w 796"/>
                  <a:gd name="T5" fmla="*/ 74 h 120"/>
                  <a:gd name="T6" fmla="*/ 68 w 796"/>
                  <a:gd name="T7" fmla="*/ 20 h 120"/>
                  <a:gd name="T8" fmla="*/ 11 w 796"/>
                  <a:gd name="T9" fmla="*/ 66 h 120"/>
                  <a:gd name="T10" fmla="*/ 0 w 796"/>
                  <a:gd name="T11" fmla="*/ 61 h 120"/>
                  <a:gd name="T12" fmla="*/ 64 w 796"/>
                  <a:gd name="T13" fmla="*/ 8 h 120"/>
                  <a:gd name="T14" fmla="*/ 425 w 796"/>
                  <a:gd name="T15" fmla="*/ 62 h 120"/>
                  <a:gd name="T16" fmla="*/ 704 w 796"/>
                  <a:gd name="T17" fmla="*/ 107 h 120"/>
                  <a:gd name="T18" fmla="*/ 785 w 796"/>
                  <a:gd name="T19" fmla="*/ 42 h 120"/>
                  <a:gd name="T20" fmla="*/ 796 w 796"/>
                  <a:gd name="T21" fmla="*/ 47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6" h="120">
                    <a:moveTo>
                      <a:pt x="796" y="47"/>
                    </a:moveTo>
                    <a:cubicBezTo>
                      <a:pt x="796" y="47"/>
                      <a:pt x="771" y="117"/>
                      <a:pt x="704" y="119"/>
                    </a:cubicBezTo>
                    <a:cubicBezTo>
                      <a:pt x="675" y="120"/>
                      <a:pt x="553" y="97"/>
                      <a:pt x="423" y="74"/>
                    </a:cubicBezTo>
                    <a:cubicBezTo>
                      <a:pt x="263" y="44"/>
                      <a:pt x="90" y="13"/>
                      <a:pt x="68" y="20"/>
                    </a:cubicBezTo>
                    <a:cubicBezTo>
                      <a:pt x="28" y="32"/>
                      <a:pt x="11" y="66"/>
                      <a:pt x="11" y="66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19" y="22"/>
                      <a:pt x="64" y="8"/>
                    </a:cubicBezTo>
                    <a:cubicBezTo>
                      <a:pt x="89" y="0"/>
                      <a:pt x="264" y="32"/>
                      <a:pt x="425" y="62"/>
                    </a:cubicBezTo>
                    <a:cubicBezTo>
                      <a:pt x="555" y="85"/>
                      <a:pt x="676" y="107"/>
                      <a:pt x="704" y="107"/>
                    </a:cubicBezTo>
                    <a:cubicBezTo>
                      <a:pt x="762" y="105"/>
                      <a:pt x="785" y="43"/>
                      <a:pt x="785" y="42"/>
                    </a:cubicBezTo>
                    <a:lnTo>
                      <a:pt x="796" y="47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4" name="任意多边形: 形状 103"/>
              <p:cNvSpPr/>
              <p:nvPr/>
            </p:nvSpPr>
            <p:spPr bwMode="auto">
              <a:xfrm>
                <a:off x="8818562" y="3586330"/>
                <a:ext cx="1847850" cy="2257425"/>
              </a:xfrm>
              <a:custGeom>
                <a:avLst/>
                <a:gdLst>
                  <a:gd name="T0" fmla="*/ 348 w 839"/>
                  <a:gd name="T1" fmla="*/ 0 h 1024"/>
                  <a:gd name="T2" fmla="*/ 250 w 839"/>
                  <a:gd name="T3" fmla="*/ 17 h 1024"/>
                  <a:gd name="T4" fmla="*/ 94 w 839"/>
                  <a:gd name="T5" fmla="*/ 368 h 1024"/>
                  <a:gd name="T6" fmla="*/ 14 w 839"/>
                  <a:gd name="T7" fmla="*/ 534 h 1024"/>
                  <a:gd name="T8" fmla="*/ 193 w 839"/>
                  <a:gd name="T9" fmla="*/ 632 h 1024"/>
                  <a:gd name="T10" fmla="*/ 230 w 839"/>
                  <a:gd name="T11" fmla="*/ 461 h 1024"/>
                  <a:gd name="T12" fmla="*/ 377 w 839"/>
                  <a:gd name="T13" fmla="*/ 620 h 1024"/>
                  <a:gd name="T14" fmla="*/ 420 w 839"/>
                  <a:gd name="T15" fmla="*/ 830 h 1024"/>
                  <a:gd name="T16" fmla="*/ 528 w 839"/>
                  <a:gd name="T17" fmla="*/ 955 h 1024"/>
                  <a:gd name="T18" fmla="*/ 724 w 839"/>
                  <a:gd name="T19" fmla="*/ 1006 h 1024"/>
                  <a:gd name="T20" fmla="*/ 839 w 839"/>
                  <a:gd name="T21" fmla="*/ 954 h 1024"/>
                  <a:gd name="T22" fmla="*/ 726 w 839"/>
                  <a:gd name="T23" fmla="*/ 641 h 1024"/>
                  <a:gd name="T24" fmla="*/ 478 w 839"/>
                  <a:gd name="T25" fmla="*/ 158 h 1024"/>
                  <a:gd name="T26" fmla="*/ 348 w 839"/>
                  <a:gd name="T27" fmla="*/ 0 h 10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39" h="1024">
                    <a:moveTo>
                      <a:pt x="348" y="0"/>
                    </a:moveTo>
                    <a:cubicBezTo>
                      <a:pt x="337" y="1"/>
                      <a:pt x="250" y="17"/>
                      <a:pt x="250" y="17"/>
                    </a:cubicBezTo>
                    <a:cubicBezTo>
                      <a:pt x="250" y="17"/>
                      <a:pt x="104" y="344"/>
                      <a:pt x="94" y="368"/>
                    </a:cubicBezTo>
                    <a:cubicBezTo>
                      <a:pt x="84" y="393"/>
                      <a:pt x="0" y="532"/>
                      <a:pt x="14" y="534"/>
                    </a:cubicBezTo>
                    <a:cubicBezTo>
                      <a:pt x="29" y="537"/>
                      <a:pt x="193" y="645"/>
                      <a:pt x="193" y="632"/>
                    </a:cubicBezTo>
                    <a:cubicBezTo>
                      <a:pt x="193" y="620"/>
                      <a:pt x="230" y="461"/>
                      <a:pt x="230" y="461"/>
                    </a:cubicBezTo>
                    <a:cubicBezTo>
                      <a:pt x="230" y="461"/>
                      <a:pt x="282" y="494"/>
                      <a:pt x="377" y="620"/>
                    </a:cubicBezTo>
                    <a:cubicBezTo>
                      <a:pt x="472" y="746"/>
                      <a:pt x="396" y="832"/>
                      <a:pt x="420" y="830"/>
                    </a:cubicBezTo>
                    <a:cubicBezTo>
                      <a:pt x="432" y="830"/>
                      <a:pt x="468" y="910"/>
                      <a:pt x="528" y="955"/>
                    </a:cubicBezTo>
                    <a:cubicBezTo>
                      <a:pt x="598" y="1007"/>
                      <a:pt x="694" y="1024"/>
                      <a:pt x="724" y="1006"/>
                    </a:cubicBezTo>
                    <a:cubicBezTo>
                      <a:pt x="779" y="972"/>
                      <a:pt x="839" y="954"/>
                      <a:pt x="839" y="954"/>
                    </a:cubicBezTo>
                    <a:cubicBezTo>
                      <a:pt x="839" y="954"/>
                      <a:pt x="734" y="653"/>
                      <a:pt x="726" y="641"/>
                    </a:cubicBezTo>
                    <a:cubicBezTo>
                      <a:pt x="718" y="629"/>
                      <a:pt x="544" y="238"/>
                      <a:pt x="478" y="158"/>
                    </a:cubicBezTo>
                    <a:cubicBezTo>
                      <a:pt x="412" y="77"/>
                      <a:pt x="348" y="0"/>
                      <a:pt x="34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5" name="任意多边形: 形状 104"/>
              <p:cNvSpPr/>
              <p:nvPr/>
            </p:nvSpPr>
            <p:spPr bwMode="auto">
              <a:xfrm>
                <a:off x="9256712" y="3586330"/>
                <a:ext cx="1371600" cy="1995488"/>
              </a:xfrm>
              <a:custGeom>
                <a:avLst/>
                <a:gdLst>
                  <a:gd name="T0" fmla="*/ 149 w 623"/>
                  <a:gd name="T1" fmla="*/ 0 h 905"/>
                  <a:gd name="T2" fmla="*/ 67 w 623"/>
                  <a:gd name="T3" fmla="*/ 14 h 905"/>
                  <a:gd name="T4" fmla="*/ 6 w 623"/>
                  <a:gd name="T5" fmla="*/ 118 h 905"/>
                  <a:gd name="T6" fmla="*/ 156 w 623"/>
                  <a:gd name="T7" fmla="*/ 71 h 905"/>
                  <a:gd name="T8" fmla="*/ 494 w 623"/>
                  <a:gd name="T9" fmla="*/ 706 h 905"/>
                  <a:gd name="T10" fmla="*/ 623 w 623"/>
                  <a:gd name="T11" fmla="*/ 905 h 905"/>
                  <a:gd name="T12" fmla="*/ 527 w 623"/>
                  <a:gd name="T13" fmla="*/ 641 h 905"/>
                  <a:gd name="T14" fmla="*/ 279 w 623"/>
                  <a:gd name="T15" fmla="*/ 158 h 905"/>
                  <a:gd name="T16" fmla="*/ 149 w 623"/>
                  <a:gd name="T17" fmla="*/ 0 h 9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3" h="905">
                    <a:moveTo>
                      <a:pt x="149" y="0"/>
                    </a:moveTo>
                    <a:cubicBezTo>
                      <a:pt x="141" y="1"/>
                      <a:pt x="93" y="9"/>
                      <a:pt x="67" y="14"/>
                    </a:cubicBezTo>
                    <a:cubicBezTo>
                      <a:pt x="63" y="30"/>
                      <a:pt x="0" y="121"/>
                      <a:pt x="6" y="118"/>
                    </a:cubicBezTo>
                    <a:cubicBezTo>
                      <a:pt x="21" y="111"/>
                      <a:pt x="116" y="23"/>
                      <a:pt x="156" y="71"/>
                    </a:cubicBezTo>
                    <a:cubicBezTo>
                      <a:pt x="232" y="161"/>
                      <a:pt x="454" y="629"/>
                      <a:pt x="494" y="706"/>
                    </a:cubicBezTo>
                    <a:cubicBezTo>
                      <a:pt x="537" y="786"/>
                      <a:pt x="590" y="868"/>
                      <a:pt x="623" y="905"/>
                    </a:cubicBezTo>
                    <a:cubicBezTo>
                      <a:pt x="592" y="819"/>
                      <a:pt x="533" y="650"/>
                      <a:pt x="527" y="641"/>
                    </a:cubicBezTo>
                    <a:cubicBezTo>
                      <a:pt x="519" y="629"/>
                      <a:pt x="345" y="238"/>
                      <a:pt x="279" y="158"/>
                    </a:cubicBezTo>
                    <a:cubicBezTo>
                      <a:pt x="213" y="77"/>
                      <a:pt x="149" y="0"/>
                      <a:pt x="149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6" name="任意多边形: 形状 105"/>
              <p:cNvSpPr/>
              <p:nvPr/>
            </p:nvSpPr>
            <p:spPr bwMode="auto">
              <a:xfrm>
                <a:off x="9075737" y="4164180"/>
                <a:ext cx="812800" cy="1362075"/>
              </a:xfrm>
              <a:custGeom>
                <a:avLst/>
                <a:gdLst>
                  <a:gd name="T0" fmla="*/ 0 w 369"/>
                  <a:gd name="T1" fmla="*/ 331 h 618"/>
                  <a:gd name="T2" fmla="*/ 76 w 369"/>
                  <a:gd name="T3" fmla="*/ 370 h 618"/>
                  <a:gd name="T4" fmla="*/ 113 w 369"/>
                  <a:gd name="T5" fmla="*/ 199 h 618"/>
                  <a:gd name="T6" fmla="*/ 255 w 369"/>
                  <a:gd name="T7" fmla="*/ 363 h 618"/>
                  <a:gd name="T8" fmla="*/ 299 w 369"/>
                  <a:gd name="T9" fmla="*/ 569 h 618"/>
                  <a:gd name="T10" fmla="*/ 342 w 369"/>
                  <a:gd name="T11" fmla="*/ 618 h 618"/>
                  <a:gd name="T12" fmla="*/ 363 w 369"/>
                  <a:gd name="T13" fmla="*/ 473 h 618"/>
                  <a:gd name="T14" fmla="*/ 224 w 369"/>
                  <a:gd name="T15" fmla="*/ 220 h 618"/>
                  <a:gd name="T16" fmla="*/ 170 w 369"/>
                  <a:gd name="T17" fmla="*/ 0 h 618"/>
                  <a:gd name="T18" fmla="*/ 24 w 369"/>
                  <a:gd name="T19" fmla="*/ 316 h 618"/>
                  <a:gd name="T20" fmla="*/ 0 w 369"/>
                  <a:gd name="T21" fmla="*/ 331 h 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9" h="618">
                    <a:moveTo>
                      <a:pt x="0" y="331"/>
                    </a:moveTo>
                    <a:cubicBezTo>
                      <a:pt x="40" y="355"/>
                      <a:pt x="76" y="376"/>
                      <a:pt x="76" y="370"/>
                    </a:cubicBezTo>
                    <a:cubicBezTo>
                      <a:pt x="76" y="358"/>
                      <a:pt x="113" y="199"/>
                      <a:pt x="113" y="199"/>
                    </a:cubicBezTo>
                    <a:cubicBezTo>
                      <a:pt x="113" y="199"/>
                      <a:pt x="160" y="237"/>
                      <a:pt x="255" y="363"/>
                    </a:cubicBezTo>
                    <a:cubicBezTo>
                      <a:pt x="350" y="489"/>
                      <a:pt x="284" y="569"/>
                      <a:pt x="299" y="569"/>
                    </a:cubicBezTo>
                    <a:cubicBezTo>
                      <a:pt x="314" y="569"/>
                      <a:pt x="321" y="602"/>
                      <a:pt x="342" y="618"/>
                    </a:cubicBezTo>
                    <a:cubicBezTo>
                      <a:pt x="354" y="588"/>
                      <a:pt x="369" y="551"/>
                      <a:pt x="363" y="473"/>
                    </a:cubicBezTo>
                    <a:cubicBezTo>
                      <a:pt x="356" y="394"/>
                      <a:pt x="260" y="307"/>
                      <a:pt x="224" y="220"/>
                    </a:cubicBezTo>
                    <a:cubicBezTo>
                      <a:pt x="188" y="134"/>
                      <a:pt x="170" y="0"/>
                      <a:pt x="170" y="0"/>
                    </a:cubicBezTo>
                    <a:cubicBezTo>
                      <a:pt x="170" y="0"/>
                      <a:pt x="32" y="298"/>
                      <a:pt x="24" y="316"/>
                    </a:cubicBezTo>
                    <a:cubicBezTo>
                      <a:pt x="22" y="322"/>
                      <a:pt x="12" y="327"/>
                      <a:pt x="0" y="331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7" name="任意多边形: 形状 106"/>
              <p:cNvSpPr/>
              <p:nvPr/>
            </p:nvSpPr>
            <p:spPr bwMode="auto">
              <a:xfrm>
                <a:off x="9525000" y="4602330"/>
                <a:ext cx="788987" cy="385763"/>
              </a:xfrm>
              <a:custGeom>
                <a:avLst/>
                <a:gdLst>
                  <a:gd name="T0" fmla="*/ 0 w 358"/>
                  <a:gd name="T1" fmla="*/ 40 h 175"/>
                  <a:gd name="T2" fmla="*/ 111 w 358"/>
                  <a:gd name="T3" fmla="*/ 92 h 175"/>
                  <a:gd name="T4" fmla="*/ 155 w 358"/>
                  <a:gd name="T5" fmla="*/ 94 h 175"/>
                  <a:gd name="T6" fmla="*/ 358 w 358"/>
                  <a:gd name="T7" fmla="*/ 175 h 175"/>
                  <a:gd name="T8" fmla="*/ 345 w 358"/>
                  <a:gd name="T9" fmla="*/ 122 h 175"/>
                  <a:gd name="T10" fmla="*/ 6 w 358"/>
                  <a:gd name="T11" fmla="*/ 2 h 175"/>
                  <a:gd name="T12" fmla="*/ 0 w 358"/>
                  <a:gd name="T13" fmla="*/ 4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8" h="175">
                    <a:moveTo>
                      <a:pt x="0" y="40"/>
                    </a:moveTo>
                    <a:cubicBezTo>
                      <a:pt x="0" y="40"/>
                      <a:pt x="98" y="94"/>
                      <a:pt x="111" y="92"/>
                    </a:cubicBezTo>
                    <a:cubicBezTo>
                      <a:pt x="125" y="89"/>
                      <a:pt x="155" y="94"/>
                      <a:pt x="155" y="94"/>
                    </a:cubicBezTo>
                    <a:cubicBezTo>
                      <a:pt x="358" y="175"/>
                      <a:pt x="358" y="175"/>
                      <a:pt x="358" y="175"/>
                    </a:cubicBezTo>
                    <a:cubicBezTo>
                      <a:pt x="345" y="122"/>
                      <a:pt x="345" y="122"/>
                      <a:pt x="345" y="122"/>
                    </a:cubicBezTo>
                    <a:cubicBezTo>
                      <a:pt x="345" y="122"/>
                      <a:pt x="0" y="4"/>
                      <a:pt x="6" y="2"/>
                    </a:cubicBezTo>
                    <a:cubicBezTo>
                      <a:pt x="12" y="0"/>
                      <a:pt x="0" y="40"/>
                      <a:pt x="0" y="40"/>
                    </a:cubicBezTo>
                    <a:close/>
                  </a:path>
                </a:pathLst>
              </a:custGeom>
              <a:solidFill>
                <a:srgbClr val="68968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8" name="任意多边形: 形状 107"/>
              <p:cNvSpPr/>
              <p:nvPr/>
            </p:nvSpPr>
            <p:spPr bwMode="auto">
              <a:xfrm>
                <a:off x="8185150" y="5623093"/>
                <a:ext cx="1287462" cy="603250"/>
              </a:xfrm>
              <a:custGeom>
                <a:avLst/>
                <a:gdLst>
                  <a:gd name="T0" fmla="*/ 496 w 584"/>
                  <a:gd name="T1" fmla="*/ 202 h 274"/>
                  <a:gd name="T2" fmla="*/ 15 w 584"/>
                  <a:gd name="T3" fmla="*/ 156 h 274"/>
                  <a:gd name="T4" fmla="*/ 76 w 584"/>
                  <a:gd name="T5" fmla="*/ 20 h 274"/>
                  <a:gd name="T6" fmla="*/ 266 w 584"/>
                  <a:gd name="T7" fmla="*/ 42 h 274"/>
                  <a:gd name="T8" fmla="*/ 411 w 584"/>
                  <a:gd name="T9" fmla="*/ 48 h 274"/>
                  <a:gd name="T10" fmla="*/ 496 w 584"/>
                  <a:gd name="T11" fmla="*/ 202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4" h="274">
                    <a:moveTo>
                      <a:pt x="496" y="202"/>
                    </a:moveTo>
                    <a:cubicBezTo>
                      <a:pt x="425" y="217"/>
                      <a:pt x="75" y="274"/>
                      <a:pt x="15" y="156"/>
                    </a:cubicBezTo>
                    <a:cubicBezTo>
                      <a:pt x="0" y="126"/>
                      <a:pt x="22" y="40"/>
                      <a:pt x="76" y="20"/>
                    </a:cubicBezTo>
                    <a:cubicBezTo>
                      <a:pt x="129" y="0"/>
                      <a:pt x="214" y="32"/>
                      <a:pt x="266" y="42"/>
                    </a:cubicBezTo>
                    <a:cubicBezTo>
                      <a:pt x="318" y="51"/>
                      <a:pt x="329" y="54"/>
                      <a:pt x="411" y="48"/>
                    </a:cubicBezTo>
                    <a:cubicBezTo>
                      <a:pt x="584" y="37"/>
                      <a:pt x="550" y="189"/>
                      <a:pt x="496" y="202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9" name="任意多边形: 形状 108"/>
              <p:cNvSpPr/>
              <p:nvPr/>
            </p:nvSpPr>
            <p:spPr bwMode="auto">
              <a:xfrm>
                <a:off x="8234362" y="5653255"/>
                <a:ext cx="1117600" cy="447675"/>
              </a:xfrm>
              <a:custGeom>
                <a:avLst/>
                <a:gdLst>
                  <a:gd name="T0" fmla="*/ 471 w 507"/>
                  <a:gd name="T1" fmla="*/ 175 h 203"/>
                  <a:gd name="T2" fmla="*/ 497 w 507"/>
                  <a:gd name="T3" fmla="*/ 151 h 203"/>
                  <a:gd name="T4" fmla="*/ 504 w 507"/>
                  <a:gd name="T5" fmla="*/ 104 h 203"/>
                  <a:gd name="T6" fmla="*/ 476 w 507"/>
                  <a:gd name="T7" fmla="*/ 62 h 203"/>
                  <a:gd name="T8" fmla="*/ 390 w 507"/>
                  <a:gd name="T9" fmla="*/ 47 h 203"/>
                  <a:gd name="T10" fmla="*/ 289 w 507"/>
                  <a:gd name="T11" fmla="*/ 48 h 203"/>
                  <a:gd name="T12" fmla="*/ 242 w 507"/>
                  <a:gd name="T13" fmla="*/ 40 h 203"/>
                  <a:gd name="T14" fmla="*/ 58 w 507"/>
                  <a:gd name="T15" fmla="*/ 18 h 203"/>
                  <a:gd name="T16" fmla="*/ 51 w 507"/>
                  <a:gd name="T17" fmla="*/ 21 h 203"/>
                  <a:gd name="T18" fmla="*/ 16 w 507"/>
                  <a:gd name="T19" fmla="*/ 59 h 203"/>
                  <a:gd name="T20" fmla="*/ 2 w 507"/>
                  <a:gd name="T21" fmla="*/ 104 h 203"/>
                  <a:gd name="T22" fmla="*/ 4 w 507"/>
                  <a:gd name="T23" fmla="*/ 136 h 203"/>
                  <a:gd name="T24" fmla="*/ 237 w 507"/>
                  <a:gd name="T25" fmla="*/ 202 h 203"/>
                  <a:gd name="T26" fmla="*/ 379 w 507"/>
                  <a:gd name="T27" fmla="*/ 191 h 203"/>
                  <a:gd name="T28" fmla="*/ 471 w 507"/>
                  <a:gd name="T29" fmla="*/ 175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07" h="203">
                    <a:moveTo>
                      <a:pt x="471" y="175"/>
                    </a:moveTo>
                    <a:cubicBezTo>
                      <a:pt x="483" y="173"/>
                      <a:pt x="492" y="161"/>
                      <a:pt x="497" y="151"/>
                    </a:cubicBezTo>
                    <a:cubicBezTo>
                      <a:pt x="504" y="137"/>
                      <a:pt x="507" y="120"/>
                      <a:pt x="504" y="104"/>
                    </a:cubicBezTo>
                    <a:cubicBezTo>
                      <a:pt x="501" y="86"/>
                      <a:pt x="491" y="72"/>
                      <a:pt x="476" y="62"/>
                    </a:cubicBezTo>
                    <a:cubicBezTo>
                      <a:pt x="452" y="47"/>
                      <a:pt x="417" y="45"/>
                      <a:pt x="390" y="47"/>
                    </a:cubicBezTo>
                    <a:cubicBezTo>
                      <a:pt x="357" y="49"/>
                      <a:pt x="322" y="52"/>
                      <a:pt x="289" y="48"/>
                    </a:cubicBezTo>
                    <a:cubicBezTo>
                      <a:pt x="273" y="46"/>
                      <a:pt x="257" y="43"/>
                      <a:pt x="242" y="40"/>
                    </a:cubicBezTo>
                    <a:cubicBezTo>
                      <a:pt x="191" y="31"/>
                      <a:pt x="107" y="0"/>
                      <a:pt x="58" y="18"/>
                    </a:cubicBezTo>
                    <a:cubicBezTo>
                      <a:pt x="56" y="19"/>
                      <a:pt x="53" y="20"/>
                      <a:pt x="51" y="21"/>
                    </a:cubicBezTo>
                    <a:cubicBezTo>
                      <a:pt x="36" y="29"/>
                      <a:pt x="24" y="44"/>
                      <a:pt x="16" y="59"/>
                    </a:cubicBezTo>
                    <a:cubicBezTo>
                      <a:pt x="9" y="73"/>
                      <a:pt x="4" y="89"/>
                      <a:pt x="2" y="104"/>
                    </a:cubicBezTo>
                    <a:cubicBezTo>
                      <a:pt x="1" y="113"/>
                      <a:pt x="0" y="128"/>
                      <a:pt x="4" y="136"/>
                    </a:cubicBezTo>
                    <a:cubicBezTo>
                      <a:pt x="37" y="201"/>
                      <a:pt x="176" y="203"/>
                      <a:pt x="237" y="202"/>
                    </a:cubicBezTo>
                    <a:cubicBezTo>
                      <a:pt x="284" y="201"/>
                      <a:pt x="332" y="197"/>
                      <a:pt x="379" y="191"/>
                    </a:cubicBezTo>
                    <a:cubicBezTo>
                      <a:pt x="409" y="187"/>
                      <a:pt x="441" y="182"/>
                      <a:pt x="471" y="175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0" name="任意多边形: 形状 109"/>
              <p:cNvSpPr/>
              <p:nvPr/>
            </p:nvSpPr>
            <p:spPr bwMode="auto">
              <a:xfrm>
                <a:off x="9272587" y="3524418"/>
                <a:ext cx="569912" cy="317500"/>
              </a:xfrm>
              <a:custGeom>
                <a:avLst/>
                <a:gdLst>
                  <a:gd name="T0" fmla="*/ 259 w 259"/>
                  <a:gd name="T1" fmla="*/ 94 h 144"/>
                  <a:gd name="T2" fmla="*/ 0 w 259"/>
                  <a:gd name="T3" fmla="*/ 144 h 144"/>
                  <a:gd name="T4" fmla="*/ 61 w 259"/>
                  <a:gd name="T5" fmla="*/ 15 h 144"/>
                  <a:gd name="T6" fmla="*/ 255 w 259"/>
                  <a:gd name="T7" fmla="*/ 27 h 144"/>
                  <a:gd name="T8" fmla="*/ 259 w 259"/>
                  <a:gd name="T9" fmla="*/ 9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9" h="144">
                    <a:moveTo>
                      <a:pt x="259" y="94"/>
                    </a:moveTo>
                    <a:cubicBezTo>
                      <a:pt x="116" y="78"/>
                      <a:pt x="125" y="27"/>
                      <a:pt x="0" y="144"/>
                    </a:cubicBezTo>
                    <a:cubicBezTo>
                      <a:pt x="9" y="82"/>
                      <a:pt x="3" y="54"/>
                      <a:pt x="61" y="15"/>
                    </a:cubicBezTo>
                    <a:cubicBezTo>
                      <a:pt x="82" y="0"/>
                      <a:pt x="255" y="27"/>
                      <a:pt x="255" y="27"/>
                    </a:cubicBezTo>
                    <a:lnTo>
                      <a:pt x="259" y="94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1" name="任意多边形: 形状 110"/>
              <p:cNvSpPr/>
              <p:nvPr/>
            </p:nvSpPr>
            <p:spPr bwMode="auto">
              <a:xfrm>
                <a:off x="9347200" y="4441993"/>
                <a:ext cx="1252537" cy="623888"/>
              </a:xfrm>
              <a:custGeom>
                <a:avLst/>
                <a:gdLst>
                  <a:gd name="T0" fmla="*/ 16 w 569"/>
                  <a:gd name="T1" fmla="*/ 0 h 283"/>
                  <a:gd name="T2" fmla="*/ 230 w 569"/>
                  <a:gd name="T3" fmla="*/ 90 h 283"/>
                  <a:gd name="T4" fmla="*/ 569 w 569"/>
                  <a:gd name="T5" fmla="*/ 177 h 283"/>
                  <a:gd name="T6" fmla="*/ 559 w 569"/>
                  <a:gd name="T7" fmla="*/ 283 h 283"/>
                  <a:gd name="T8" fmla="*/ 0 w 569"/>
                  <a:gd name="T9" fmla="*/ 53 h 283"/>
                  <a:gd name="T10" fmla="*/ 16 w 569"/>
                  <a:gd name="T11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9" h="283">
                    <a:moveTo>
                      <a:pt x="16" y="0"/>
                    </a:moveTo>
                    <a:cubicBezTo>
                      <a:pt x="16" y="0"/>
                      <a:pt x="120" y="43"/>
                      <a:pt x="230" y="90"/>
                    </a:cubicBezTo>
                    <a:cubicBezTo>
                      <a:pt x="340" y="137"/>
                      <a:pt x="569" y="177"/>
                      <a:pt x="569" y="177"/>
                    </a:cubicBezTo>
                    <a:cubicBezTo>
                      <a:pt x="559" y="283"/>
                      <a:pt x="559" y="283"/>
                      <a:pt x="559" y="283"/>
                    </a:cubicBezTo>
                    <a:cubicBezTo>
                      <a:pt x="0" y="53"/>
                      <a:pt x="0" y="53"/>
                      <a:pt x="0" y="53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2" name="任意多边形: 形状 111"/>
              <p:cNvSpPr/>
              <p:nvPr/>
            </p:nvSpPr>
            <p:spPr bwMode="auto">
              <a:xfrm>
                <a:off x="8318500" y="3773655"/>
                <a:ext cx="141287" cy="127000"/>
              </a:xfrm>
              <a:custGeom>
                <a:avLst/>
                <a:gdLst>
                  <a:gd name="T0" fmla="*/ 0 w 64"/>
                  <a:gd name="T1" fmla="*/ 46 h 58"/>
                  <a:gd name="T2" fmla="*/ 11 w 64"/>
                  <a:gd name="T3" fmla="*/ 58 h 58"/>
                  <a:gd name="T4" fmla="*/ 63 w 64"/>
                  <a:gd name="T5" fmla="*/ 21 h 58"/>
                  <a:gd name="T6" fmla="*/ 56 w 64"/>
                  <a:gd name="T7" fmla="*/ 0 h 58"/>
                  <a:gd name="T8" fmla="*/ 0 w 64"/>
                  <a:gd name="T9" fmla="*/ 4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58">
                    <a:moveTo>
                      <a:pt x="0" y="46"/>
                    </a:moveTo>
                    <a:cubicBezTo>
                      <a:pt x="2" y="48"/>
                      <a:pt x="6" y="57"/>
                      <a:pt x="11" y="58"/>
                    </a:cubicBezTo>
                    <a:cubicBezTo>
                      <a:pt x="15" y="58"/>
                      <a:pt x="61" y="26"/>
                      <a:pt x="63" y="21"/>
                    </a:cubicBezTo>
                    <a:cubicBezTo>
                      <a:pt x="64" y="15"/>
                      <a:pt x="56" y="0"/>
                      <a:pt x="56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E5E6E7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3" name="任意多边形: 形状 112"/>
              <p:cNvSpPr/>
              <p:nvPr/>
            </p:nvSpPr>
            <p:spPr bwMode="auto">
              <a:xfrm>
                <a:off x="8013700" y="2646530"/>
                <a:ext cx="1339850" cy="1401763"/>
              </a:xfrm>
              <a:custGeom>
                <a:avLst/>
                <a:gdLst>
                  <a:gd name="T0" fmla="*/ 51 w 608"/>
                  <a:gd name="T1" fmla="*/ 153 h 636"/>
                  <a:gd name="T2" fmla="*/ 3 w 608"/>
                  <a:gd name="T3" fmla="*/ 328 h 636"/>
                  <a:gd name="T4" fmla="*/ 53 w 608"/>
                  <a:gd name="T5" fmla="*/ 379 h 636"/>
                  <a:gd name="T6" fmla="*/ 68 w 608"/>
                  <a:gd name="T7" fmla="*/ 408 h 636"/>
                  <a:gd name="T8" fmla="*/ 40 w 608"/>
                  <a:gd name="T9" fmla="*/ 533 h 636"/>
                  <a:gd name="T10" fmla="*/ 110 w 608"/>
                  <a:gd name="T11" fmla="*/ 545 h 636"/>
                  <a:gd name="T12" fmla="*/ 134 w 608"/>
                  <a:gd name="T13" fmla="*/ 588 h 636"/>
                  <a:gd name="T14" fmla="*/ 150 w 608"/>
                  <a:gd name="T15" fmla="*/ 591 h 636"/>
                  <a:gd name="T16" fmla="*/ 163 w 608"/>
                  <a:gd name="T17" fmla="*/ 605 h 636"/>
                  <a:gd name="T18" fmla="*/ 193 w 608"/>
                  <a:gd name="T19" fmla="*/ 608 h 636"/>
                  <a:gd name="T20" fmla="*/ 280 w 608"/>
                  <a:gd name="T21" fmla="*/ 630 h 636"/>
                  <a:gd name="T22" fmla="*/ 525 w 608"/>
                  <a:gd name="T23" fmla="*/ 419 h 636"/>
                  <a:gd name="T24" fmla="*/ 598 w 608"/>
                  <a:gd name="T25" fmla="*/ 316 h 636"/>
                  <a:gd name="T26" fmla="*/ 558 w 608"/>
                  <a:gd name="T27" fmla="*/ 33 h 636"/>
                  <a:gd name="T28" fmla="*/ 137 w 608"/>
                  <a:gd name="T29" fmla="*/ 6 h 636"/>
                  <a:gd name="T30" fmla="*/ 51 w 608"/>
                  <a:gd name="T31" fmla="*/ 153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08" h="636">
                    <a:moveTo>
                      <a:pt x="51" y="153"/>
                    </a:moveTo>
                    <a:cubicBezTo>
                      <a:pt x="30" y="213"/>
                      <a:pt x="0" y="320"/>
                      <a:pt x="3" y="328"/>
                    </a:cubicBezTo>
                    <a:cubicBezTo>
                      <a:pt x="7" y="337"/>
                      <a:pt x="43" y="364"/>
                      <a:pt x="53" y="379"/>
                    </a:cubicBezTo>
                    <a:cubicBezTo>
                      <a:pt x="64" y="394"/>
                      <a:pt x="68" y="408"/>
                      <a:pt x="68" y="408"/>
                    </a:cubicBezTo>
                    <a:cubicBezTo>
                      <a:pt x="68" y="408"/>
                      <a:pt x="36" y="523"/>
                      <a:pt x="40" y="533"/>
                    </a:cubicBezTo>
                    <a:cubicBezTo>
                      <a:pt x="44" y="542"/>
                      <a:pt x="110" y="545"/>
                      <a:pt x="110" y="545"/>
                    </a:cubicBezTo>
                    <a:cubicBezTo>
                      <a:pt x="130" y="559"/>
                      <a:pt x="127" y="580"/>
                      <a:pt x="134" y="588"/>
                    </a:cubicBezTo>
                    <a:cubicBezTo>
                      <a:pt x="136" y="590"/>
                      <a:pt x="147" y="591"/>
                      <a:pt x="150" y="591"/>
                    </a:cubicBezTo>
                    <a:cubicBezTo>
                      <a:pt x="150" y="591"/>
                      <a:pt x="159" y="603"/>
                      <a:pt x="163" y="605"/>
                    </a:cubicBezTo>
                    <a:cubicBezTo>
                      <a:pt x="170" y="610"/>
                      <a:pt x="188" y="599"/>
                      <a:pt x="193" y="608"/>
                    </a:cubicBezTo>
                    <a:cubicBezTo>
                      <a:pt x="209" y="632"/>
                      <a:pt x="250" y="636"/>
                      <a:pt x="280" y="630"/>
                    </a:cubicBezTo>
                    <a:cubicBezTo>
                      <a:pt x="356" y="614"/>
                      <a:pt x="454" y="511"/>
                      <a:pt x="525" y="419"/>
                    </a:cubicBezTo>
                    <a:cubicBezTo>
                      <a:pt x="555" y="380"/>
                      <a:pt x="581" y="343"/>
                      <a:pt x="598" y="316"/>
                    </a:cubicBezTo>
                    <a:cubicBezTo>
                      <a:pt x="608" y="300"/>
                      <a:pt x="587" y="56"/>
                      <a:pt x="558" y="33"/>
                    </a:cubicBezTo>
                    <a:cubicBezTo>
                      <a:pt x="529" y="10"/>
                      <a:pt x="149" y="0"/>
                      <a:pt x="137" y="6"/>
                    </a:cubicBezTo>
                    <a:cubicBezTo>
                      <a:pt x="126" y="12"/>
                      <a:pt x="51" y="153"/>
                      <a:pt x="51" y="153"/>
                    </a:cubicBezTo>
                    <a:close/>
                  </a:path>
                </a:pathLst>
              </a:custGeom>
              <a:solidFill>
                <a:srgbClr val="F0D0B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4" name="任意多边形: 形状 113"/>
              <p:cNvSpPr/>
              <p:nvPr/>
            </p:nvSpPr>
            <p:spPr bwMode="auto">
              <a:xfrm>
                <a:off x="8150225" y="3167230"/>
                <a:ext cx="709612" cy="574675"/>
              </a:xfrm>
              <a:custGeom>
                <a:avLst/>
                <a:gdLst>
                  <a:gd name="T0" fmla="*/ 322 w 322"/>
                  <a:gd name="T1" fmla="*/ 22 h 261"/>
                  <a:gd name="T2" fmla="*/ 59 w 322"/>
                  <a:gd name="T3" fmla="*/ 143 h 261"/>
                  <a:gd name="T4" fmla="*/ 75 w 322"/>
                  <a:gd name="T5" fmla="*/ 235 h 261"/>
                  <a:gd name="T6" fmla="*/ 43 w 322"/>
                  <a:gd name="T7" fmla="*/ 248 h 261"/>
                  <a:gd name="T8" fmla="*/ 0 w 322"/>
                  <a:gd name="T9" fmla="*/ 136 h 261"/>
                  <a:gd name="T10" fmla="*/ 322 w 322"/>
                  <a:gd name="T11" fmla="*/ 0 h 261"/>
                  <a:gd name="T12" fmla="*/ 322 w 322"/>
                  <a:gd name="T13" fmla="*/ 22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2" h="261">
                    <a:moveTo>
                      <a:pt x="322" y="22"/>
                    </a:moveTo>
                    <a:cubicBezTo>
                      <a:pt x="319" y="23"/>
                      <a:pt x="59" y="143"/>
                      <a:pt x="59" y="143"/>
                    </a:cubicBezTo>
                    <a:cubicBezTo>
                      <a:pt x="59" y="143"/>
                      <a:pt x="76" y="218"/>
                      <a:pt x="75" y="235"/>
                    </a:cubicBezTo>
                    <a:cubicBezTo>
                      <a:pt x="73" y="252"/>
                      <a:pt x="54" y="261"/>
                      <a:pt x="43" y="248"/>
                    </a:cubicBezTo>
                    <a:cubicBezTo>
                      <a:pt x="33" y="235"/>
                      <a:pt x="0" y="136"/>
                      <a:pt x="0" y="136"/>
                    </a:cubicBezTo>
                    <a:cubicBezTo>
                      <a:pt x="322" y="0"/>
                      <a:pt x="322" y="0"/>
                      <a:pt x="322" y="0"/>
                    </a:cubicBezTo>
                    <a:lnTo>
                      <a:pt x="322" y="22"/>
                    </a:lnTo>
                    <a:close/>
                  </a:path>
                </a:pathLst>
              </a:custGeom>
              <a:solidFill>
                <a:srgbClr val="D0B4A7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5" name="任意多边形: 形状 114"/>
              <p:cNvSpPr/>
              <p:nvPr/>
            </p:nvSpPr>
            <p:spPr bwMode="auto">
              <a:xfrm>
                <a:off x="7989887" y="3248193"/>
                <a:ext cx="381000" cy="153988"/>
              </a:xfrm>
              <a:custGeom>
                <a:avLst/>
                <a:gdLst>
                  <a:gd name="T0" fmla="*/ 12 w 173"/>
                  <a:gd name="T1" fmla="*/ 33 h 70"/>
                  <a:gd name="T2" fmla="*/ 4 w 173"/>
                  <a:gd name="T3" fmla="*/ 51 h 70"/>
                  <a:gd name="T4" fmla="*/ 29 w 173"/>
                  <a:gd name="T5" fmla="*/ 65 h 70"/>
                  <a:gd name="T6" fmla="*/ 132 w 173"/>
                  <a:gd name="T7" fmla="*/ 38 h 70"/>
                  <a:gd name="T8" fmla="*/ 172 w 173"/>
                  <a:gd name="T9" fmla="*/ 35 h 70"/>
                  <a:gd name="T10" fmla="*/ 146 w 173"/>
                  <a:gd name="T11" fmla="*/ 12 h 70"/>
                  <a:gd name="T12" fmla="*/ 12 w 173"/>
                  <a:gd name="T13" fmla="*/ 33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3" h="70">
                    <a:moveTo>
                      <a:pt x="12" y="33"/>
                    </a:moveTo>
                    <a:cubicBezTo>
                      <a:pt x="4" y="39"/>
                      <a:pt x="0" y="40"/>
                      <a:pt x="4" y="51"/>
                    </a:cubicBezTo>
                    <a:cubicBezTo>
                      <a:pt x="8" y="62"/>
                      <a:pt x="17" y="70"/>
                      <a:pt x="29" y="65"/>
                    </a:cubicBezTo>
                    <a:cubicBezTo>
                      <a:pt x="41" y="60"/>
                      <a:pt x="116" y="38"/>
                      <a:pt x="132" y="38"/>
                    </a:cubicBezTo>
                    <a:cubicBezTo>
                      <a:pt x="147" y="39"/>
                      <a:pt x="173" y="45"/>
                      <a:pt x="172" y="35"/>
                    </a:cubicBezTo>
                    <a:cubicBezTo>
                      <a:pt x="170" y="24"/>
                      <a:pt x="162" y="18"/>
                      <a:pt x="146" y="12"/>
                    </a:cubicBezTo>
                    <a:cubicBezTo>
                      <a:pt x="117" y="0"/>
                      <a:pt x="31" y="22"/>
                      <a:pt x="12" y="33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6" name="任意多边形: 形状 115"/>
              <p:cNvSpPr/>
              <p:nvPr/>
            </p:nvSpPr>
            <p:spPr bwMode="auto">
              <a:xfrm>
                <a:off x="8007350" y="3314868"/>
                <a:ext cx="350837" cy="85725"/>
              </a:xfrm>
              <a:custGeom>
                <a:avLst/>
                <a:gdLst>
                  <a:gd name="T0" fmla="*/ 0 w 159"/>
                  <a:gd name="T1" fmla="*/ 28 h 39"/>
                  <a:gd name="T2" fmla="*/ 21 w 159"/>
                  <a:gd name="T3" fmla="*/ 35 h 39"/>
                  <a:gd name="T4" fmla="*/ 124 w 159"/>
                  <a:gd name="T5" fmla="*/ 8 h 39"/>
                  <a:gd name="T6" fmla="*/ 159 w 159"/>
                  <a:gd name="T7" fmla="*/ 10 h 39"/>
                  <a:gd name="T8" fmla="*/ 115 w 159"/>
                  <a:gd name="T9" fmla="*/ 0 h 39"/>
                  <a:gd name="T10" fmla="*/ 14 w 159"/>
                  <a:gd name="T11" fmla="*/ 29 h 39"/>
                  <a:gd name="T12" fmla="*/ 0 w 159"/>
                  <a:gd name="T13" fmla="*/ 2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9" h="39">
                    <a:moveTo>
                      <a:pt x="0" y="28"/>
                    </a:moveTo>
                    <a:cubicBezTo>
                      <a:pt x="4" y="35"/>
                      <a:pt x="12" y="39"/>
                      <a:pt x="21" y="35"/>
                    </a:cubicBezTo>
                    <a:cubicBezTo>
                      <a:pt x="33" y="30"/>
                      <a:pt x="108" y="8"/>
                      <a:pt x="124" y="8"/>
                    </a:cubicBezTo>
                    <a:cubicBezTo>
                      <a:pt x="134" y="9"/>
                      <a:pt x="150" y="12"/>
                      <a:pt x="159" y="10"/>
                    </a:cubicBezTo>
                    <a:cubicBezTo>
                      <a:pt x="148" y="5"/>
                      <a:pt x="131" y="0"/>
                      <a:pt x="115" y="0"/>
                    </a:cubicBezTo>
                    <a:cubicBezTo>
                      <a:pt x="88" y="1"/>
                      <a:pt x="32" y="28"/>
                      <a:pt x="14" y="29"/>
                    </a:cubicBezTo>
                    <a:cubicBezTo>
                      <a:pt x="9" y="30"/>
                      <a:pt x="4" y="29"/>
                      <a:pt x="0" y="28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7" name="任意多边形: 形状 116"/>
              <p:cNvSpPr/>
              <p:nvPr/>
            </p:nvSpPr>
            <p:spPr bwMode="auto">
              <a:xfrm>
                <a:off x="7758112" y="2221080"/>
                <a:ext cx="1693862" cy="1300163"/>
              </a:xfrm>
              <a:custGeom>
                <a:avLst/>
                <a:gdLst>
                  <a:gd name="T0" fmla="*/ 633 w 769"/>
                  <a:gd name="T1" fmla="*/ 173 h 590"/>
                  <a:gd name="T2" fmla="*/ 0 w 769"/>
                  <a:gd name="T3" fmla="*/ 205 h 590"/>
                  <a:gd name="T4" fmla="*/ 446 w 769"/>
                  <a:gd name="T5" fmla="*/ 308 h 590"/>
                  <a:gd name="T6" fmla="*/ 492 w 769"/>
                  <a:gd name="T7" fmla="*/ 456 h 590"/>
                  <a:gd name="T8" fmla="*/ 507 w 769"/>
                  <a:gd name="T9" fmla="*/ 579 h 590"/>
                  <a:gd name="T10" fmla="*/ 547 w 769"/>
                  <a:gd name="T11" fmla="*/ 423 h 590"/>
                  <a:gd name="T12" fmla="*/ 637 w 769"/>
                  <a:gd name="T13" fmla="*/ 365 h 590"/>
                  <a:gd name="T14" fmla="*/ 654 w 769"/>
                  <a:gd name="T15" fmla="*/ 511 h 590"/>
                  <a:gd name="T16" fmla="*/ 659 w 769"/>
                  <a:gd name="T17" fmla="*/ 589 h 590"/>
                  <a:gd name="T18" fmla="*/ 738 w 769"/>
                  <a:gd name="T19" fmla="*/ 454 h 590"/>
                  <a:gd name="T20" fmla="*/ 633 w 769"/>
                  <a:gd name="T21" fmla="*/ 173 h 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9" h="590">
                    <a:moveTo>
                      <a:pt x="633" y="173"/>
                    </a:moveTo>
                    <a:cubicBezTo>
                      <a:pt x="411" y="0"/>
                      <a:pt x="109" y="261"/>
                      <a:pt x="0" y="205"/>
                    </a:cubicBezTo>
                    <a:cubicBezTo>
                      <a:pt x="104" y="380"/>
                      <a:pt x="316" y="364"/>
                      <a:pt x="446" y="308"/>
                    </a:cubicBezTo>
                    <a:cubicBezTo>
                      <a:pt x="446" y="308"/>
                      <a:pt x="472" y="383"/>
                      <a:pt x="492" y="456"/>
                    </a:cubicBezTo>
                    <a:cubicBezTo>
                      <a:pt x="512" y="530"/>
                      <a:pt x="501" y="590"/>
                      <a:pt x="507" y="579"/>
                    </a:cubicBezTo>
                    <a:cubicBezTo>
                      <a:pt x="556" y="496"/>
                      <a:pt x="528" y="466"/>
                      <a:pt x="547" y="423"/>
                    </a:cubicBezTo>
                    <a:cubicBezTo>
                      <a:pt x="562" y="391"/>
                      <a:pt x="578" y="333"/>
                      <a:pt x="637" y="365"/>
                    </a:cubicBezTo>
                    <a:cubicBezTo>
                      <a:pt x="685" y="392"/>
                      <a:pt x="667" y="461"/>
                      <a:pt x="654" y="511"/>
                    </a:cubicBezTo>
                    <a:cubicBezTo>
                      <a:pt x="664" y="550"/>
                      <a:pt x="659" y="589"/>
                      <a:pt x="659" y="589"/>
                    </a:cubicBezTo>
                    <a:cubicBezTo>
                      <a:pt x="709" y="569"/>
                      <a:pt x="726" y="511"/>
                      <a:pt x="738" y="454"/>
                    </a:cubicBezTo>
                    <a:cubicBezTo>
                      <a:pt x="769" y="308"/>
                      <a:pt x="725" y="184"/>
                      <a:pt x="633" y="173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8" name="任意多边形: 形状 117"/>
              <p:cNvSpPr/>
              <p:nvPr/>
            </p:nvSpPr>
            <p:spPr bwMode="auto">
              <a:xfrm>
                <a:off x="9199562" y="2911643"/>
                <a:ext cx="201612" cy="608013"/>
              </a:xfrm>
              <a:custGeom>
                <a:avLst/>
                <a:gdLst>
                  <a:gd name="T0" fmla="*/ 14 w 92"/>
                  <a:gd name="T1" fmla="*/ 125 h 276"/>
                  <a:gd name="T2" fmla="*/ 0 w 92"/>
                  <a:gd name="T3" fmla="*/ 198 h 276"/>
                  <a:gd name="T4" fmla="*/ 5 w 92"/>
                  <a:gd name="T5" fmla="*/ 276 h 276"/>
                  <a:gd name="T6" fmla="*/ 84 w 92"/>
                  <a:gd name="T7" fmla="*/ 141 h 276"/>
                  <a:gd name="T8" fmla="*/ 92 w 92"/>
                  <a:gd name="T9" fmla="*/ 88 h 276"/>
                  <a:gd name="T10" fmla="*/ 68 w 92"/>
                  <a:gd name="T11" fmla="*/ 181 h 276"/>
                  <a:gd name="T12" fmla="*/ 69 w 92"/>
                  <a:gd name="T13" fmla="*/ 148 h 276"/>
                  <a:gd name="T14" fmla="*/ 73 w 92"/>
                  <a:gd name="T15" fmla="*/ 48 h 276"/>
                  <a:gd name="T16" fmla="*/ 70 w 92"/>
                  <a:gd name="T17" fmla="*/ 79 h 276"/>
                  <a:gd name="T18" fmla="*/ 32 w 92"/>
                  <a:gd name="T19" fmla="*/ 206 h 276"/>
                  <a:gd name="T20" fmla="*/ 40 w 92"/>
                  <a:gd name="T21" fmla="*/ 108 h 276"/>
                  <a:gd name="T22" fmla="*/ 33 w 92"/>
                  <a:gd name="T23" fmla="*/ 0 h 276"/>
                  <a:gd name="T24" fmla="*/ 23 w 92"/>
                  <a:gd name="T25" fmla="*/ 89 h 276"/>
                  <a:gd name="T26" fmla="*/ 14 w 92"/>
                  <a:gd name="T27" fmla="*/ 125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2" h="276">
                    <a:moveTo>
                      <a:pt x="14" y="125"/>
                    </a:moveTo>
                    <a:cubicBezTo>
                      <a:pt x="12" y="150"/>
                      <a:pt x="6" y="176"/>
                      <a:pt x="0" y="198"/>
                    </a:cubicBezTo>
                    <a:cubicBezTo>
                      <a:pt x="10" y="237"/>
                      <a:pt x="5" y="276"/>
                      <a:pt x="5" y="276"/>
                    </a:cubicBezTo>
                    <a:cubicBezTo>
                      <a:pt x="55" y="256"/>
                      <a:pt x="72" y="198"/>
                      <a:pt x="84" y="141"/>
                    </a:cubicBezTo>
                    <a:cubicBezTo>
                      <a:pt x="88" y="123"/>
                      <a:pt x="91" y="105"/>
                      <a:pt x="92" y="88"/>
                    </a:cubicBezTo>
                    <a:cubicBezTo>
                      <a:pt x="83" y="133"/>
                      <a:pt x="73" y="174"/>
                      <a:pt x="68" y="181"/>
                    </a:cubicBezTo>
                    <a:cubicBezTo>
                      <a:pt x="57" y="197"/>
                      <a:pt x="68" y="184"/>
                      <a:pt x="69" y="148"/>
                    </a:cubicBezTo>
                    <a:cubicBezTo>
                      <a:pt x="70" y="111"/>
                      <a:pt x="73" y="48"/>
                      <a:pt x="73" y="48"/>
                    </a:cubicBezTo>
                    <a:cubicBezTo>
                      <a:pt x="73" y="48"/>
                      <a:pt x="73" y="59"/>
                      <a:pt x="70" y="79"/>
                    </a:cubicBezTo>
                    <a:cubicBezTo>
                      <a:pt x="67" y="99"/>
                      <a:pt x="35" y="196"/>
                      <a:pt x="32" y="206"/>
                    </a:cubicBezTo>
                    <a:cubicBezTo>
                      <a:pt x="28" y="216"/>
                      <a:pt x="34" y="183"/>
                      <a:pt x="40" y="108"/>
                    </a:cubicBezTo>
                    <a:cubicBezTo>
                      <a:pt x="47" y="32"/>
                      <a:pt x="33" y="0"/>
                      <a:pt x="33" y="0"/>
                    </a:cubicBezTo>
                    <a:cubicBezTo>
                      <a:pt x="33" y="0"/>
                      <a:pt x="34" y="35"/>
                      <a:pt x="23" y="89"/>
                    </a:cubicBezTo>
                    <a:cubicBezTo>
                      <a:pt x="20" y="101"/>
                      <a:pt x="17" y="114"/>
                      <a:pt x="14" y="125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9" name="任意多边形: 形状 118"/>
              <p:cNvSpPr/>
              <p:nvPr/>
            </p:nvSpPr>
            <p:spPr bwMode="auto">
              <a:xfrm>
                <a:off x="7764462" y="2684630"/>
                <a:ext cx="1130300" cy="819150"/>
              </a:xfrm>
              <a:custGeom>
                <a:avLst/>
                <a:gdLst>
                  <a:gd name="T0" fmla="*/ 488 w 513"/>
                  <a:gd name="T1" fmla="*/ 133 h 372"/>
                  <a:gd name="T2" fmla="*/ 462 w 513"/>
                  <a:gd name="T3" fmla="*/ 60 h 372"/>
                  <a:gd name="T4" fmla="*/ 333 w 513"/>
                  <a:gd name="T5" fmla="*/ 53 h 372"/>
                  <a:gd name="T6" fmla="*/ 370 w 513"/>
                  <a:gd name="T7" fmla="*/ 73 h 372"/>
                  <a:gd name="T8" fmla="*/ 270 w 513"/>
                  <a:gd name="T9" fmla="*/ 75 h 372"/>
                  <a:gd name="T10" fmla="*/ 170 w 513"/>
                  <a:gd name="T11" fmla="*/ 52 h 372"/>
                  <a:gd name="T12" fmla="*/ 239 w 513"/>
                  <a:gd name="T13" fmla="*/ 93 h 372"/>
                  <a:gd name="T14" fmla="*/ 100 w 513"/>
                  <a:gd name="T15" fmla="*/ 59 h 372"/>
                  <a:gd name="T16" fmla="*/ 0 w 513"/>
                  <a:gd name="T17" fmla="*/ 0 h 372"/>
                  <a:gd name="T18" fmla="*/ 91 w 513"/>
                  <a:gd name="T19" fmla="*/ 96 h 372"/>
                  <a:gd name="T20" fmla="*/ 19 w 513"/>
                  <a:gd name="T21" fmla="*/ 70 h 372"/>
                  <a:gd name="T22" fmla="*/ 62 w 513"/>
                  <a:gd name="T23" fmla="*/ 110 h 372"/>
                  <a:gd name="T24" fmla="*/ 137 w 513"/>
                  <a:gd name="T25" fmla="*/ 141 h 372"/>
                  <a:gd name="T26" fmla="*/ 54 w 513"/>
                  <a:gd name="T27" fmla="*/ 135 h 372"/>
                  <a:gd name="T28" fmla="*/ 223 w 513"/>
                  <a:gd name="T29" fmla="*/ 175 h 372"/>
                  <a:gd name="T30" fmla="*/ 305 w 513"/>
                  <a:gd name="T31" fmla="*/ 163 h 372"/>
                  <a:gd name="T32" fmla="*/ 455 w 513"/>
                  <a:gd name="T33" fmla="*/ 135 h 372"/>
                  <a:gd name="T34" fmla="*/ 489 w 513"/>
                  <a:gd name="T35" fmla="*/ 246 h 372"/>
                  <a:gd name="T36" fmla="*/ 502 w 513"/>
                  <a:gd name="T37" fmla="*/ 370 h 372"/>
                  <a:gd name="T38" fmla="*/ 503 w 513"/>
                  <a:gd name="T39" fmla="*/ 372 h 372"/>
                  <a:gd name="T40" fmla="*/ 503 w 513"/>
                  <a:gd name="T41" fmla="*/ 372 h 372"/>
                  <a:gd name="T42" fmla="*/ 488 w 513"/>
                  <a:gd name="T43" fmla="*/ 133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13" h="372">
                    <a:moveTo>
                      <a:pt x="488" y="133"/>
                    </a:moveTo>
                    <a:cubicBezTo>
                      <a:pt x="462" y="61"/>
                      <a:pt x="462" y="60"/>
                      <a:pt x="462" y="60"/>
                    </a:cubicBezTo>
                    <a:cubicBezTo>
                      <a:pt x="462" y="60"/>
                      <a:pt x="339" y="55"/>
                      <a:pt x="333" y="53"/>
                    </a:cubicBezTo>
                    <a:cubicBezTo>
                      <a:pt x="327" y="51"/>
                      <a:pt x="364" y="73"/>
                      <a:pt x="370" y="73"/>
                    </a:cubicBezTo>
                    <a:cubicBezTo>
                      <a:pt x="376" y="73"/>
                      <a:pt x="328" y="81"/>
                      <a:pt x="270" y="75"/>
                    </a:cubicBezTo>
                    <a:cubicBezTo>
                      <a:pt x="211" y="70"/>
                      <a:pt x="176" y="56"/>
                      <a:pt x="170" y="52"/>
                    </a:cubicBezTo>
                    <a:cubicBezTo>
                      <a:pt x="165" y="49"/>
                      <a:pt x="223" y="89"/>
                      <a:pt x="239" y="93"/>
                    </a:cubicBezTo>
                    <a:cubicBezTo>
                      <a:pt x="255" y="98"/>
                      <a:pt x="180" y="89"/>
                      <a:pt x="100" y="59"/>
                    </a:cubicBezTo>
                    <a:cubicBezTo>
                      <a:pt x="25" y="31"/>
                      <a:pt x="2" y="3"/>
                      <a:pt x="0" y="0"/>
                    </a:cubicBezTo>
                    <a:cubicBezTo>
                      <a:pt x="25" y="40"/>
                      <a:pt x="56" y="72"/>
                      <a:pt x="91" y="96"/>
                    </a:cubicBezTo>
                    <a:cubicBezTo>
                      <a:pt x="46" y="86"/>
                      <a:pt x="19" y="70"/>
                      <a:pt x="19" y="70"/>
                    </a:cubicBezTo>
                    <a:cubicBezTo>
                      <a:pt x="19" y="70"/>
                      <a:pt x="25" y="83"/>
                      <a:pt x="62" y="110"/>
                    </a:cubicBezTo>
                    <a:cubicBezTo>
                      <a:pt x="99" y="137"/>
                      <a:pt x="137" y="141"/>
                      <a:pt x="137" y="141"/>
                    </a:cubicBezTo>
                    <a:cubicBezTo>
                      <a:pt x="137" y="141"/>
                      <a:pt x="58" y="137"/>
                      <a:pt x="54" y="135"/>
                    </a:cubicBezTo>
                    <a:cubicBezTo>
                      <a:pt x="50" y="134"/>
                      <a:pt x="144" y="178"/>
                      <a:pt x="223" y="175"/>
                    </a:cubicBezTo>
                    <a:cubicBezTo>
                      <a:pt x="256" y="174"/>
                      <a:pt x="283" y="168"/>
                      <a:pt x="305" y="163"/>
                    </a:cubicBezTo>
                    <a:cubicBezTo>
                      <a:pt x="360" y="164"/>
                      <a:pt x="413" y="154"/>
                      <a:pt x="455" y="135"/>
                    </a:cubicBezTo>
                    <a:cubicBezTo>
                      <a:pt x="455" y="135"/>
                      <a:pt x="469" y="173"/>
                      <a:pt x="489" y="246"/>
                    </a:cubicBezTo>
                    <a:cubicBezTo>
                      <a:pt x="506" y="309"/>
                      <a:pt x="500" y="363"/>
                      <a:pt x="502" y="370"/>
                    </a:cubicBezTo>
                    <a:cubicBezTo>
                      <a:pt x="503" y="372"/>
                      <a:pt x="503" y="372"/>
                      <a:pt x="503" y="372"/>
                    </a:cubicBezTo>
                    <a:cubicBezTo>
                      <a:pt x="503" y="372"/>
                      <a:pt x="503" y="372"/>
                      <a:pt x="503" y="372"/>
                    </a:cubicBezTo>
                    <a:cubicBezTo>
                      <a:pt x="503" y="372"/>
                      <a:pt x="513" y="204"/>
                      <a:pt x="488" y="133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0" name="任意多边形: 形状 119"/>
              <p:cNvSpPr/>
              <p:nvPr/>
            </p:nvSpPr>
            <p:spPr bwMode="auto">
              <a:xfrm>
                <a:off x="8067675" y="3100555"/>
                <a:ext cx="931862" cy="657225"/>
              </a:xfrm>
              <a:custGeom>
                <a:avLst/>
                <a:gdLst>
                  <a:gd name="T0" fmla="*/ 0 w 423"/>
                  <a:gd name="T1" fmla="*/ 154 h 298"/>
                  <a:gd name="T2" fmla="*/ 96 w 423"/>
                  <a:gd name="T3" fmla="*/ 288 h 298"/>
                  <a:gd name="T4" fmla="*/ 110 w 423"/>
                  <a:gd name="T5" fmla="*/ 272 h 298"/>
                  <a:gd name="T6" fmla="*/ 86 w 423"/>
                  <a:gd name="T7" fmla="*/ 168 h 298"/>
                  <a:gd name="T8" fmla="*/ 423 w 423"/>
                  <a:gd name="T9" fmla="*/ 18 h 298"/>
                  <a:gd name="T10" fmla="*/ 418 w 423"/>
                  <a:gd name="T11" fmla="*/ 0 h 298"/>
                  <a:gd name="T12" fmla="*/ 0 w 423"/>
                  <a:gd name="T13" fmla="*/ 154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3" h="298">
                    <a:moveTo>
                      <a:pt x="0" y="154"/>
                    </a:moveTo>
                    <a:cubicBezTo>
                      <a:pt x="21" y="203"/>
                      <a:pt x="54" y="298"/>
                      <a:pt x="96" y="288"/>
                    </a:cubicBezTo>
                    <a:cubicBezTo>
                      <a:pt x="104" y="287"/>
                      <a:pt x="108" y="282"/>
                      <a:pt x="110" y="272"/>
                    </a:cubicBezTo>
                    <a:cubicBezTo>
                      <a:pt x="114" y="255"/>
                      <a:pt x="86" y="168"/>
                      <a:pt x="86" y="168"/>
                    </a:cubicBezTo>
                    <a:cubicBezTo>
                      <a:pt x="423" y="18"/>
                      <a:pt x="423" y="18"/>
                      <a:pt x="423" y="18"/>
                    </a:cubicBezTo>
                    <a:cubicBezTo>
                      <a:pt x="418" y="0"/>
                      <a:pt x="418" y="0"/>
                      <a:pt x="418" y="0"/>
                    </a:cubicBezTo>
                    <a:cubicBezTo>
                      <a:pt x="296" y="44"/>
                      <a:pt x="128" y="97"/>
                      <a:pt x="0" y="154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1" name="任意多边形: 形状 120"/>
              <p:cNvSpPr/>
              <p:nvPr/>
            </p:nvSpPr>
            <p:spPr bwMode="auto">
              <a:xfrm>
                <a:off x="8948737" y="2975143"/>
                <a:ext cx="309562" cy="469900"/>
              </a:xfrm>
              <a:custGeom>
                <a:avLst/>
                <a:gdLst>
                  <a:gd name="T0" fmla="*/ 0 w 141"/>
                  <a:gd name="T1" fmla="*/ 50 h 213"/>
                  <a:gd name="T2" fmla="*/ 51 w 141"/>
                  <a:gd name="T3" fmla="*/ 4 h 213"/>
                  <a:gd name="T4" fmla="*/ 133 w 141"/>
                  <a:gd name="T5" fmla="*/ 24 h 213"/>
                  <a:gd name="T6" fmla="*/ 128 w 141"/>
                  <a:gd name="T7" fmla="*/ 155 h 213"/>
                  <a:gd name="T8" fmla="*/ 47 w 141"/>
                  <a:gd name="T9" fmla="*/ 204 h 213"/>
                  <a:gd name="T10" fmla="*/ 3 w 141"/>
                  <a:gd name="T11" fmla="*/ 152 h 213"/>
                  <a:gd name="T12" fmla="*/ 0 w 141"/>
                  <a:gd name="T13" fmla="*/ 5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1" h="213">
                    <a:moveTo>
                      <a:pt x="0" y="50"/>
                    </a:moveTo>
                    <a:cubicBezTo>
                      <a:pt x="0" y="50"/>
                      <a:pt x="17" y="8"/>
                      <a:pt x="51" y="4"/>
                    </a:cubicBezTo>
                    <a:cubicBezTo>
                      <a:pt x="86" y="0"/>
                      <a:pt x="130" y="15"/>
                      <a:pt x="133" y="24"/>
                    </a:cubicBezTo>
                    <a:cubicBezTo>
                      <a:pt x="137" y="34"/>
                      <a:pt x="141" y="142"/>
                      <a:pt x="128" y="155"/>
                    </a:cubicBezTo>
                    <a:cubicBezTo>
                      <a:pt x="114" y="169"/>
                      <a:pt x="66" y="213"/>
                      <a:pt x="47" y="204"/>
                    </a:cubicBezTo>
                    <a:cubicBezTo>
                      <a:pt x="28" y="194"/>
                      <a:pt x="3" y="152"/>
                      <a:pt x="3" y="152"/>
                    </a:cubicBez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F0D0B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2" name="任意多边形: 形状 121"/>
              <p:cNvSpPr/>
              <p:nvPr/>
            </p:nvSpPr>
            <p:spPr bwMode="auto">
              <a:xfrm>
                <a:off x="9002712" y="3037055"/>
                <a:ext cx="227012" cy="339725"/>
              </a:xfrm>
              <a:custGeom>
                <a:avLst/>
                <a:gdLst>
                  <a:gd name="T0" fmla="*/ 2 w 103"/>
                  <a:gd name="T1" fmla="*/ 32 h 154"/>
                  <a:gd name="T2" fmla="*/ 60 w 103"/>
                  <a:gd name="T3" fmla="*/ 5 h 154"/>
                  <a:gd name="T4" fmla="*/ 64 w 103"/>
                  <a:gd name="T5" fmla="*/ 121 h 154"/>
                  <a:gd name="T6" fmla="*/ 18 w 103"/>
                  <a:gd name="T7" fmla="*/ 142 h 154"/>
                  <a:gd name="T8" fmla="*/ 18 w 103"/>
                  <a:gd name="T9" fmla="*/ 101 h 154"/>
                  <a:gd name="T10" fmla="*/ 30 w 103"/>
                  <a:gd name="T11" fmla="*/ 75 h 154"/>
                  <a:gd name="T12" fmla="*/ 6 w 103"/>
                  <a:gd name="T13" fmla="*/ 70 h 154"/>
                  <a:gd name="T14" fmla="*/ 2 w 103"/>
                  <a:gd name="T15" fmla="*/ 3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3" h="154">
                    <a:moveTo>
                      <a:pt x="2" y="32"/>
                    </a:moveTo>
                    <a:cubicBezTo>
                      <a:pt x="0" y="12"/>
                      <a:pt x="30" y="0"/>
                      <a:pt x="60" y="5"/>
                    </a:cubicBezTo>
                    <a:cubicBezTo>
                      <a:pt x="103" y="11"/>
                      <a:pt x="86" y="98"/>
                      <a:pt x="64" y="121"/>
                    </a:cubicBezTo>
                    <a:cubicBezTo>
                      <a:pt x="52" y="135"/>
                      <a:pt x="29" y="154"/>
                      <a:pt x="18" y="142"/>
                    </a:cubicBezTo>
                    <a:cubicBezTo>
                      <a:pt x="8" y="131"/>
                      <a:pt x="18" y="101"/>
                      <a:pt x="18" y="101"/>
                    </a:cubicBezTo>
                    <a:cubicBezTo>
                      <a:pt x="18" y="101"/>
                      <a:pt x="36" y="84"/>
                      <a:pt x="30" y="75"/>
                    </a:cubicBezTo>
                    <a:cubicBezTo>
                      <a:pt x="24" y="65"/>
                      <a:pt x="9" y="78"/>
                      <a:pt x="6" y="70"/>
                    </a:cubicBezTo>
                    <a:cubicBezTo>
                      <a:pt x="3" y="61"/>
                      <a:pt x="2" y="32"/>
                      <a:pt x="2" y="32"/>
                    </a:cubicBezTo>
                    <a:close/>
                  </a:path>
                </a:pathLst>
              </a:custGeom>
              <a:solidFill>
                <a:srgbClr val="C1978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3" name="任意多边形: 形状 122"/>
              <p:cNvSpPr/>
              <p:nvPr/>
            </p:nvSpPr>
            <p:spPr bwMode="auto">
              <a:xfrm>
                <a:off x="9582150" y="3479968"/>
                <a:ext cx="1585912" cy="2292350"/>
              </a:xfrm>
              <a:custGeom>
                <a:avLst/>
                <a:gdLst>
                  <a:gd name="T0" fmla="*/ 0 w 720"/>
                  <a:gd name="T1" fmla="*/ 75 h 1040"/>
                  <a:gd name="T2" fmla="*/ 179 w 720"/>
                  <a:gd name="T3" fmla="*/ 6 h 1040"/>
                  <a:gd name="T4" fmla="*/ 454 w 720"/>
                  <a:gd name="T5" fmla="*/ 208 h 1040"/>
                  <a:gd name="T6" fmla="*/ 718 w 720"/>
                  <a:gd name="T7" fmla="*/ 644 h 1040"/>
                  <a:gd name="T8" fmla="*/ 421 w 720"/>
                  <a:gd name="T9" fmla="*/ 801 h 1040"/>
                  <a:gd name="T10" fmla="*/ 0 w 720"/>
                  <a:gd name="T11" fmla="*/ 75 h 10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0" h="1040">
                    <a:moveTo>
                      <a:pt x="0" y="75"/>
                    </a:moveTo>
                    <a:cubicBezTo>
                      <a:pt x="14" y="64"/>
                      <a:pt x="108" y="12"/>
                      <a:pt x="179" y="6"/>
                    </a:cubicBezTo>
                    <a:cubicBezTo>
                      <a:pt x="249" y="0"/>
                      <a:pt x="349" y="92"/>
                      <a:pt x="454" y="208"/>
                    </a:cubicBezTo>
                    <a:cubicBezTo>
                      <a:pt x="559" y="323"/>
                      <a:pt x="716" y="582"/>
                      <a:pt x="718" y="644"/>
                    </a:cubicBezTo>
                    <a:cubicBezTo>
                      <a:pt x="720" y="706"/>
                      <a:pt x="503" y="1040"/>
                      <a:pt x="421" y="801"/>
                    </a:cubicBezTo>
                    <a:cubicBezTo>
                      <a:pt x="338" y="562"/>
                      <a:pt x="0" y="75"/>
                      <a:pt x="0" y="75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4" name="任意多边形: 形状 123"/>
              <p:cNvSpPr/>
              <p:nvPr/>
            </p:nvSpPr>
            <p:spPr bwMode="auto">
              <a:xfrm>
                <a:off x="9582150" y="3586330"/>
                <a:ext cx="1579562" cy="1957388"/>
              </a:xfrm>
              <a:custGeom>
                <a:avLst/>
                <a:gdLst>
                  <a:gd name="T0" fmla="*/ 0 w 717"/>
                  <a:gd name="T1" fmla="*/ 27 h 888"/>
                  <a:gd name="T2" fmla="*/ 48 w 717"/>
                  <a:gd name="T3" fmla="*/ 0 h 888"/>
                  <a:gd name="T4" fmla="*/ 213 w 717"/>
                  <a:gd name="T5" fmla="*/ 264 h 888"/>
                  <a:gd name="T6" fmla="*/ 481 w 717"/>
                  <a:gd name="T7" fmla="*/ 741 h 888"/>
                  <a:gd name="T8" fmla="*/ 643 w 717"/>
                  <a:gd name="T9" fmla="*/ 699 h 888"/>
                  <a:gd name="T10" fmla="*/ 717 w 717"/>
                  <a:gd name="T11" fmla="*/ 605 h 888"/>
                  <a:gd name="T12" fmla="*/ 470 w 717"/>
                  <a:gd name="T13" fmla="*/ 827 h 888"/>
                  <a:gd name="T14" fmla="*/ 439 w 717"/>
                  <a:gd name="T15" fmla="*/ 793 h 888"/>
                  <a:gd name="T16" fmla="*/ 421 w 717"/>
                  <a:gd name="T17" fmla="*/ 753 h 888"/>
                  <a:gd name="T18" fmla="*/ 0 w 717"/>
                  <a:gd name="T19" fmla="*/ 27 h 8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7" h="888">
                    <a:moveTo>
                      <a:pt x="0" y="27"/>
                    </a:moveTo>
                    <a:cubicBezTo>
                      <a:pt x="5" y="22"/>
                      <a:pt x="24" y="12"/>
                      <a:pt x="48" y="0"/>
                    </a:cubicBezTo>
                    <a:cubicBezTo>
                      <a:pt x="79" y="61"/>
                      <a:pt x="160" y="188"/>
                      <a:pt x="213" y="264"/>
                    </a:cubicBezTo>
                    <a:cubicBezTo>
                      <a:pt x="281" y="361"/>
                      <a:pt x="435" y="700"/>
                      <a:pt x="481" y="741"/>
                    </a:cubicBezTo>
                    <a:cubicBezTo>
                      <a:pt x="528" y="782"/>
                      <a:pt x="605" y="759"/>
                      <a:pt x="643" y="699"/>
                    </a:cubicBezTo>
                    <a:cubicBezTo>
                      <a:pt x="667" y="662"/>
                      <a:pt x="697" y="627"/>
                      <a:pt x="717" y="605"/>
                    </a:cubicBezTo>
                    <a:cubicBezTo>
                      <a:pt x="706" y="671"/>
                      <a:pt x="563" y="888"/>
                      <a:pt x="470" y="827"/>
                    </a:cubicBezTo>
                    <a:cubicBezTo>
                      <a:pt x="460" y="816"/>
                      <a:pt x="449" y="805"/>
                      <a:pt x="439" y="793"/>
                    </a:cubicBezTo>
                    <a:cubicBezTo>
                      <a:pt x="432" y="782"/>
                      <a:pt x="426" y="769"/>
                      <a:pt x="421" y="753"/>
                    </a:cubicBezTo>
                    <a:cubicBezTo>
                      <a:pt x="338" y="514"/>
                      <a:pt x="0" y="27"/>
                      <a:pt x="0" y="27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5" name="任意多边形: 形状 124"/>
              <p:cNvSpPr/>
              <p:nvPr/>
            </p:nvSpPr>
            <p:spPr bwMode="auto">
              <a:xfrm>
                <a:off x="9582150" y="3532355"/>
                <a:ext cx="977900" cy="373063"/>
              </a:xfrm>
              <a:custGeom>
                <a:avLst/>
                <a:gdLst>
                  <a:gd name="T0" fmla="*/ 0 w 444"/>
                  <a:gd name="T1" fmla="*/ 51 h 169"/>
                  <a:gd name="T2" fmla="*/ 94 w 444"/>
                  <a:gd name="T3" fmla="*/ 4 h 169"/>
                  <a:gd name="T4" fmla="*/ 184 w 444"/>
                  <a:gd name="T5" fmla="*/ 2 h 169"/>
                  <a:gd name="T6" fmla="*/ 342 w 444"/>
                  <a:gd name="T7" fmla="*/ 62 h 169"/>
                  <a:gd name="T8" fmla="*/ 441 w 444"/>
                  <a:gd name="T9" fmla="*/ 145 h 169"/>
                  <a:gd name="T10" fmla="*/ 415 w 444"/>
                  <a:gd name="T11" fmla="*/ 164 h 169"/>
                  <a:gd name="T12" fmla="*/ 211 w 444"/>
                  <a:gd name="T13" fmla="*/ 60 h 169"/>
                  <a:gd name="T14" fmla="*/ 39 w 444"/>
                  <a:gd name="T15" fmla="*/ 71 h 169"/>
                  <a:gd name="T16" fmla="*/ 10 w 444"/>
                  <a:gd name="T17" fmla="*/ 65 h 169"/>
                  <a:gd name="T18" fmla="*/ 0 w 444"/>
                  <a:gd name="T19" fmla="*/ 51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4" h="169">
                    <a:moveTo>
                      <a:pt x="0" y="51"/>
                    </a:moveTo>
                    <a:cubicBezTo>
                      <a:pt x="9" y="44"/>
                      <a:pt x="48" y="21"/>
                      <a:pt x="94" y="4"/>
                    </a:cubicBezTo>
                    <a:cubicBezTo>
                      <a:pt x="121" y="1"/>
                      <a:pt x="152" y="0"/>
                      <a:pt x="184" y="2"/>
                    </a:cubicBezTo>
                    <a:cubicBezTo>
                      <a:pt x="276" y="6"/>
                      <a:pt x="316" y="45"/>
                      <a:pt x="342" y="62"/>
                    </a:cubicBezTo>
                    <a:cubicBezTo>
                      <a:pt x="368" y="80"/>
                      <a:pt x="439" y="131"/>
                      <a:pt x="441" y="145"/>
                    </a:cubicBezTo>
                    <a:cubicBezTo>
                      <a:pt x="444" y="160"/>
                      <a:pt x="439" y="169"/>
                      <a:pt x="415" y="164"/>
                    </a:cubicBezTo>
                    <a:cubicBezTo>
                      <a:pt x="391" y="158"/>
                      <a:pt x="270" y="71"/>
                      <a:pt x="211" y="60"/>
                    </a:cubicBezTo>
                    <a:cubicBezTo>
                      <a:pt x="152" y="48"/>
                      <a:pt x="50" y="70"/>
                      <a:pt x="39" y="71"/>
                    </a:cubicBezTo>
                    <a:cubicBezTo>
                      <a:pt x="34" y="71"/>
                      <a:pt x="21" y="70"/>
                      <a:pt x="10" y="65"/>
                    </a:cubicBezTo>
                    <a:cubicBezTo>
                      <a:pt x="4" y="56"/>
                      <a:pt x="0" y="51"/>
                      <a:pt x="0" y="51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6" name="任意多边形: 形状 125"/>
              <p:cNvSpPr/>
              <p:nvPr/>
            </p:nvSpPr>
            <p:spPr bwMode="auto">
              <a:xfrm>
                <a:off x="10582275" y="3938755"/>
                <a:ext cx="795337" cy="947738"/>
              </a:xfrm>
              <a:custGeom>
                <a:avLst/>
                <a:gdLst>
                  <a:gd name="T0" fmla="*/ 0 w 361"/>
                  <a:gd name="T1" fmla="*/ 0 h 430"/>
                  <a:gd name="T2" fmla="*/ 221 w 361"/>
                  <a:gd name="T3" fmla="*/ 88 h 430"/>
                  <a:gd name="T4" fmla="*/ 343 w 361"/>
                  <a:gd name="T5" fmla="*/ 350 h 430"/>
                  <a:gd name="T6" fmla="*/ 233 w 361"/>
                  <a:gd name="T7" fmla="*/ 407 h 430"/>
                  <a:gd name="T8" fmla="*/ 0 w 361"/>
                  <a:gd name="T9" fmla="*/ 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1" h="430">
                    <a:moveTo>
                      <a:pt x="0" y="0"/>
                    </a:moveTo>
                    <a:cubicBezTo>
                      <a:pt x="31" y="8"/>
                      <a:pt x="161" y="17"/>
                      <a:pt x="221" y="88"/>
                    </a:cubicBezTo>
                    <a:cubicBezTo>
                      <a:pt x="281" y="158"/>
                      <a:pt x="361" y="298"/>
                      <a:pt x="343" y="350"/>
                    </a:cubicBezTo>
                    <a:cubicBezTo>
                      <a:pt x="324" y="401"/>
                      <a:pt x="248" y="430"/>
                      <a:pt x="233" y="407"/>
                    </a:cubicBezTo>
                    <a:cubicBezTo>
                      <a:pt x="219" y="38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7" name="任意多边形: 形状 126"/>
              <p:cNvSpPr/>
              <p:nvPr/>
            </p:nvSpPr>
            <p:spPr bwMode="auto">
              <a:xfrm>
                <a:off x="10647362" y="3991143"/>
                <a:ext cx="296862" cy="179388"/>
              </a:xfrm>
              <a:custGeom>
                <a:avLst/>
                <a:gdLst>
                  <a:gd name="T0" fmla="*/ 83 w 135"/>
                  <a:gd name="T1" fmla="*/ 0 h 81"/>
                  <a:gd name="T2" fmla="*/ 126 w 135"/>
                  <a:gd name="T3" fmla="*/ 27 h 81"/>
                  <a:gd name="T4" fmla="*/ 16 w 135"/>
                  <a:gd name="T5" fmla="*/ 67 h 81"/>
                  <a:gd name="T6" fmla="*/ 29 w 135"/>
                  <a:gd name="T7" fmla="*/ 13 h 81"/>
                  <a:gd name="T8" fmla="*/ 83 w 135"/>
                  <a:gd name="T9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81">
                    <a:moveTo>
                      <a:pt x="83" y="0"/>
                    </a:moveTo>
                    <a:cubicBezTo>
                      <a:pt x="83" y="0"/>
                      <a:pt x="135" y="4"/>
                      <a:pt x="126" y="27"/>
                    </a:cubicBezTo>
                    <a:cubicBezTo>
                      <a:pt x="117" y="49"/>
                      <a:pt x="32" y="81"/>
                      <a:pt x="16" y="67"/>
                    </a:cubicBezTo>
                    <a:cubicBezTo>
                      <a:pt x="0" y="53"/>
                      <a:pt x="12" y="25"/>
                      <a:pt x="29" y="13"/>
                    </a:cubicBezTo>
                    <a:cubicBezTo>
                      <a:pt x="47" y="0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8" name="任意多边形: 形状 127"/>
              <p:cNvSpPr/>
              <p:nvPr/>
            </p:nvSpPr>
            <p:spPr bwMode="auto">
              <a:xfrm>
                <a:off x="9434512" y="3433930"/>
                <a:ext cx="1212850" cy="458788"/>
              </a:xfrm>
              <a:custGeom>
                <a:avLst/>
                <a:gdLst>
                  <a:gd name="T0" fmla="*/ 507 w 550"/>
                  <a:gd name="T1" fmla="*/ 201 h 208"/>
                  <a:gd name="T2" fmla="*/ 289 w 550"/>
                  <a:gd name="T3" fmla="*/ 81 h 208"/>
                  <a:gd name="T4" fmla="*/ 91 w 550"/>
                  <a:gd name="T5" fmla="*/ 101 h 208"/>
                  <a:gd name="T6" fmla="*/ 21 w 550"/>
                  <a:gd name="T7" fmla="*/ 31 h 208"/>
                  <a:gd name="T8" fmla="*/ 286 w 550"/>
                  <a:gd name="T9" fmla="*/ 25 h 208"/>
                  <a:gd name="T10" fmla="*/ 507 w 550"/>
                  <a:gd name="T11" fmla="*/ 2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0" h="208">
                    <a:moveTo>
                      <a:pt x="507" y="201"/>
                    </a:moveTo>
                    <a:cubicBezTo>
                      <a:pt x="492" y="194"/>
                      <a:pt x="371" y="88"/>
                      <a:pt x="289" y="81"/>
                    </a:cubicBezTo>
                    <a:cubicBezTo>
                      <a:pt x="206" y="75"/>
                      <a:pt x="131" y="102"/>
                      <a:pt x="91" y="101"/>
                    </a:cubicBezTo>
                    <a:cubicBezTo>
                      <a:pt x="51" y="100"/>
                      <a:pt x="0" y="62"/>
                      <a:pt x="21" y="31"/>
                    </a:cubicBezTo>
                    <a:cubicBezTo>
                      <a:pt x="41" y="0"/>
                      <a:pt x="133" y="0"/>
                      <a:pt x="286" y="25"/>
                    </a:cubicBezTo>
                    <a:cubicBezTo>
                      <a:pt x="550" y="67"/>
                      <a:pt x="521" y="208"/>
                      <a:pt x="507" y="201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9" name="任意多边形: 形状 128"/>
              <p:cNvSpPr/>
              <p:nvPr/>
            </p:nvSpPr>
            <p:spPr bwMode="auto">
              <a:xfrm>
                <a:off x="8080375" y="3429168"/>
                <a:ext cx="204787" cy="293688"/>
              </a:xfrm>
              <a:custGeom>
                <a:avLst/>
                <a:gdLst>
                  <a:gd name="T0" fmla="*/ 13 w 93"/>
                  <a:gd name="T1" fmla="*/ 12 h 133"/>
                  <a:gd name="T2" fmla="*/ 0 w 93"/>
                  <a:gd name="T3" fmla="*/ 17 h 133"/>
                  <a:gd name="T4" fmla="*/ 29 w 93"/>
                  <a:gd name="T5" fmla="*/ 85 h 133"/>
                  <a:gd name="T6" fmla="*/ 65 w 93"/>
                  <a:gd name="T7" fmla="*/ 133 h 133"/>
                  <a:gd name="T8" fmla="*/ 74 w 93"/>
                  <a:gd name="T9" fmla="*/ 133 h 133"/>
                  <a:gd name="T10" fmla="*/ 91 w 93"/>
                  <a:gd name="T11" fmla="*/ 113 h 133"/>
                  <a:gd name="T12" fmla="*/ 56 w 93"/>
                  <a:gd name="T13" fmla="*/ 10 h 133"/>
                  <a:gd name="T14" fmla="*/ 45 w 93"/>
                  <a:gd name="T15" fmla="*/ 0 h 133"/>
                  <a:gd name="T16" fmla="*/ 13 w 93"/>
                  <a:gd name="T17" fmla="*/ 12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" h="133">
                    <a:moveTo>
                      <a:pt x="13" y="12"/>
                    </a:moveTo>
                    <a:cubicBezTo>
                      <a:pt x="8" y="14"/>
                      <a:pt x="3" y="16"/>
                      <a:pt x="0" y="17"/>
                    </a:cubicBezTo>
                    <a:cubicBezTo>
                      <a:pt x="8" y="38"/>
                      <a:pt x="18" y="63"/>
                      <a:pt x="29" y="85"/>
                    </a:cubicBezTo>
                    <a:cubicBezTo>
                      <a:pt x="40" y="105"/>
                      <a:pt x="52" y="123"/>
                      <a:pt x="65" y="133"/>
                    </a:cubicBezTo>
                    <a:cubicBezTo>
                      <a:pt x="68" y="133"/>
                      <a:pt x="72" y="133"/>
                      <a:pt x="74" y="133"/>
                    </a:cubicBezTo>
                    <a:cubicBezTo>
                      <a:pt x="86" y="133"/>
                      <a:pt x="93" y="127"/>
                      <a:pt x="91" y="113"/>
                    </a:cubicBezTo>
                    <a:cubicBezTo>
                      <a:pt x="90" y="98"/>
                      <a:pt x="62" y="21"/>
                      <a:pt x="56" y="10"/>
                    </a:cubicBezTo>
                    <a:cubicBezTo>
                      <a:pt x="51" y="0"/>
                      <a:pt x="45" y="0"/>
                      <a:pt x="45" y="0"/>
                    </a:cubicBezTo>
                    <a:cubicBezTo>
                      <a:pt x="45" y="0"/>
                      <a:pt x="28" y="6"/>
                      <a:pt x="13" y="12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0" name="任意多边形: 形状 129"/>
              <p:cNvSpPr/>
              <p:nvPr/>
            </p:nvSpPr>
            <p:spPr bwMode="auto">
              <a:xfrm>
                <a:off x="7943850" y="2357605"/>
                <a:ext cx="1173162" cy="411163"/>
              </a:xfrm>
              <a:custGeom>
                <a:avLst/>
                <a:gdLst>
                  <a:gd name="T0" fmla="*/ 533 w 533"/>
                  <a:gd name="T1" fmla="*/ 99 h 186"/>
                  <a:gd name="T2" fmla="*/ 72 w 533"/>
                  <a:gd name="T3" fmla="*/ 124 h 186"/>
                  <a:gd name="T4" fmla="*/ 274 w 533"/>
                  <a:gd name="T5" fmla="*/ 89 h 186"/>
                  <a:gd name="T6" fmla="*/ 120 w 533"/>
                  <a:gd name="T7" fmla="*/ 143 h 186"/>
                  <a:gd name="T8" fmla="*/ 0 w 533"/>
                  <a:gd name="T9" fmla="*/ 159 h 186"/>
                  <a:gd name="T10" fmla="*/ 113 w 533"/>
                  <a:gd name="T11" fmla="*/ 166 h 186"/>
                  <a:gd name="T12" fmla="*/ 152 w 533"/>
                  <a:gd name="T13" fmla="*/ 161 h 186"/>
                  <a:gd name="T14" fmla="*/ 259 w 533"/>
                  <a:gd name="T15" fmla="*/ 136 h 186"/>
                  <a:gd name="T16" fmla="*/ 266 w 533"/>
                  <a:gd name="T17" fmla="*/ 136 h 186"/>
                  <a:gd name="T18" fmla="*/ 172 w 533"/>
                  <a:gd name="T19" fmla="*/ 185 h 186"/>
                  <a:gd name="T20" fmla="*/ 326 w 533"/>
                  <a:gd name="T21" fmla="*/ 138 h 186"/>
                  <a:gd name="T22" fmla="*/ 533 w 533"/>
                  <a:gd name="T23" fmla="*/ 99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33" h="186">
                    <a:moveTo>
                      <a:pt x="533" y="99"/>
                    </a:moveTo>
                    <a:cubicBezTo>
                      <a:pt x="386" y="0"/>
                      <a:pt x="207" y="78"/>
                      <a:pt x="72" y="124"/>
                    </a:cubicBezTo>
                    <a:cubicBezTo>
                      <a:pt x="177" y="116"/>
                      <a:pt x="275" y="89"/>
                      <a:pt x="274" y="89"/>
                    </a:cubicBezTo>
                    <a:cubicBezTo>
                      <a:pt x="264" y="92"/>
                      <a:pt x="179" y="131"/>
                      <a:pt x="120" y="143"/>
                    </a:cubicBezTo>
                    <a:cubicBezTo>
                      <a:pt x="61" y="154"/>
                      <a:pt x="0" y="159"/>
                      <a:pt x="0" y="159"/>
                    </a:cubicBezTo>
                    <a:cubicBezTo>
                      <a:pt x="0" y="159"/>
                      <a:pt x="30" y="176"/>
                      <a:pt x="113" y="166"/>
                    </a:cubicBezTo>
                    <a:cubicBezTo>
                      <a:pt x="126" y="165"/>
                      <a:pt x="139" y="163"/>
                      <a:pt x="152" y="161"/>
                    </a:cubicBezTo>
                    <a:cubicBezTo>
                      <a:pt x="200" y="152"/>
                      <a:pt x="241" y="140"/>
                      <a:pt x="259" y="136"/>
                    </a:cubicBezTo>
                    <a:cubicBezTo>
                      <a:pt x="266" y="134"/>
                      <a:pt x="269" y="134"/>
                      <a:pt x="266" y="136"/>
                    </a:cubicBezTo>
                    <a:cubicBezTo>
                      <a:pt x="256" y="144"/>
                      <a:pt x="165" y="186"/>
                      <a:pt x="172" y="185"/>
                    </a:cubicBezTo>
                    <a:cubicBezTo>
                      <a:pt x="246" y="175"/>
                      <a:pt x="288" y="156"/>
                      <a:pt x="326" y="138"/>
                    </a:cubicBezTo>
                    <a:cubicBezTo>
                      <a:pt x="379" y="113"/>
                      <a:pt x="424" y="90"/>
                      <a:pt x="533" y="99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28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1" name="任意多边形: 形状 130"/>
              <p:cNvSpPr/>
              <p:nvPr/>
            </p:nvSpPr>
            <p:spPr bwMode="auto">
              <a:xfrm>
                <a:off x="8499475" y="3345030"/>
                <a:ext cx="715962" cy="714375"/>
              </a:xfrm>
              <a:custGeom>
                <a:avLst/>
                <a:gdLst>
                  <a:gd name="T0" fmla="*/ 324 w 325"/>
                  <a:gd name="T1" fmla="*/ 47 h 324"/>
                  <a:gd name="T2" fmla="*/ 318 w 325"/>
                  <a:gd name="T3" fmla="*/ 1 h 324"/>
                  <a:gd name="T4" fmla="*/ 319 w 325"/>
                  <a:gd name="T5" fmla="*/ 0 h 324"/>
                  <a:gd name="T6" fmla="*/ 269 w 325"/>
                  <a:gd name="T7" fmla="*/ 35 h 324"/>
                  <a:gd name="T8" fmla="*/ 267 w 325"/>
                  <a:gd name="T9" fmla="*/ 116 h 324"/>
                  <a:gd name="T10" fmla="*/ 0 w 325"/>
                  <a:gd name="T11" fmla="*/ 310 h 324"/>
                  <a:gd name="T12" fmla="*/ 60 w 325"/>
                  <a:gd name="T13" fmla="*/ 314 h 324"/>
                  <a:gd name="T14" fmla="*/ 237 w 325"/>
                  <a:gd name="T15" fmla="*/ 184 h 324"/>
                  <a:gd name="T16" fmla="*/ 305 w 325"/>
                  <a:gd name="T17" fmla="*/ 102 h 324"/>
                  <a:gd name="T18" fmla="*/ 323 w 325"/>
                  <a:gd name="T19" fmla="*/ 79 h 324"/>
                  <a:gd name="T20" fmla="*/ 324 w 325"/>
                  <a:gd name="T21" fmla="*/ 47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5" h="324">
                    <a:moveTo>
                      <a:pt x="324" y="47"/>
                    </a:moveTo>
                    <a:cubicBezTo>
                      <a:pt x="324" y="33"/>
                      <a:pt x="323" y="17"/>
                      <a:pt x="318" y="1"/>
                    </a:cubicBezTo>
                    <a:cubicBezTo>
                      <a:pt x="319" y="0"/>
                      <a:pt x="319" y="0"/>
                      <a:pt x="319" y="0"/>
                    </a:cubicBezTo>
                    <a:cubicBezTo>
                      <a:pt x="305" y="12"/>
                      <a:pt x="285" y="28"/>
                      <a:pt x="269" y="35"/>
                    </a:cubicBezTo>
                    <a:cubicBezTo>
                      <a:pt x="269" y="35"/>
                      <a:pt x="284" y="86"/>
                      <a:pt x="267" y="116"/>
                    </a:cubicBezTo>
                    <a:cubicBezTo>
                      <a:pt x="229" y="181"/>
                      <a:pt x="100" y="324"/>
                      <a:pt x="0" y="310"/>
                    </a:cubicBezTo>
                    <a:cubicBezTo>
                      <a:pt x="11" y="317"/>
                      <a:pt x="44" y="318"/>
                      <a:pt x="60" y="314"/>
                    </a:cubicBezTo>
                    <a:cubicBezTo>
                      <a:pt x="114" y="303"/>
                      <a:pt x="178" y="247"/>
                      <a:pt x="237" y="184"/>
                    </a:cubicBezTo>
                    <a:cubicBezTo>
                      <a:pt x="261" y="157"/>
                      <a:pt x="284" y="129"/>
                      <a:pt x="305" y="102"/>
                    </a:cubicBezTo>
                    <a:cubicBezTo>
                      <a:pt x="311" y="94"/>
                      <a:pt x="317" y="87"/>
                      <a:pt x="323" y="79"/>
                    </a:cubicBezTo>
                    <a:cubicBezTo>
                      <a:pt x="323" y="79"/>
                      <a:pt x="325" y="66"/>
                      <a:pt x="324" y="47"/>
                    </a:cubicBezTo>
                    <a:close/>
                  </a:path>
                </a:pathLst>
              </a:custGeom>
              <a:solidFill>
                <a:srgbClr val="E2C4B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2" name="任意多边形: 形状 131"/>
              <p:cNvSpPr/>
              <p:nvPr/>
            </p:nvSpPr>
            <p:spPr bwMode="auto">
              <a:xfrm>
                <a:off x="8102600" y="3753018"/>
                <a:ext cx="166687" cy="95250"/>
              </a:xfrm>
              <a:custGeom>
                <a:avLst/>
                <a:gdLst>
                  <a:gd name="T0" fmla="*/ 0 w 76"/>
                  <a:gd name="T1" fmla="*/ 31 h 43"/>
                  <a:gd name="T2" fmla="*/ 70 w 76"/>
                  <a:gd name="T3" fmla="*/ 43 h 43"/>
                  <a:gd name="T4" fmla="*/ 76 w 76"/>
                  <a:gd name="T5" fmla="*/ 0 h 43"/>
                  <a:gd name="T6" fmla="*/ 57 w 76"/>
                  <a:gd name="T7" fmla="*/ 26 h 43"/>
                  <a:gd name="T8" fmla="*/ 0 w 76"/>
                  <a:gd name="T9" fmla="*/ 3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43">
                    <a:moveTo>
                      <a:pt x="0" y="31"/>
                    </a:moveTo>
                    <a:cubicBezTo>
                      <a:pt x="4" y="40"/>
                      <a:pt x="70" y="43"/>
                      <a:pt x="70" y="43"/>
                    </a:cubicBezTo>
                    <a:cubicBezTo>
                      <a:pt x="74" y="38"/>
                      <a:pt x="76" y="0"/>
                      <a:pt x="76" y="0"/>
                    </a:cubicBezTo>
                    <a:cubicBezTo>
                      <a:pt x="76" y="0"/>
                      <a:pt x="63" y="21"/>
                      <a:pt x="57" y="26"/>
                    </a:cubicBezTo>
                    <a:cubicBezTo>
                      <a:pt x="52" y="31"/>
                      <a:pt x="0" y="31"/>
                      <a:pt x="0" y="31"/>
                    </a:cubicBezTo>
                    <a:close/>
                  </a:path>
                </a:pathLst>
              </a:custGeom>
              <a:solidFill>
                <a:srgbClr val="E2C4B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3" name="任意多边形: 形状 132"/>
              <p:cNvSpPr/>
              <p:nvPr/>
            </p:nvSpPr>
            <p:spPr bwMode="auto">
              <a:xfrm>
                <a:off x="9272587" y="3643480"/>
                <a:ext cx="338137" cy="198438"/>
              </a:xfrm>
              <a:custGeom>
                <a:avLst/>
                <a:gdLst>
                  <a:gd name="T0" fmla="*/ 3 w 154"/>
                  <a:gd name="T1" fmla="*/ 68 h 90"/>
                  <a:gd name="T2" fmla="*/ 0 w 154"/>
                  <a:gd name="T3" fmla="*/ 90 h 90"/>
                  <a:gd name="T4" fmla="*/ 36 w 154"/>
                  <a:gd name="T5" fmla="*/ 57 h 90"/>
                  <a:gd name="T6" fmla="*/ 53 w 154"/>
                  <a:gd name="T7" fmla="*/ 44 h 90"/>
                  <a:gd name="T8" fmla="*/ 154 w 154"/>
                  <a:gd name="T9" fmla="*/ 19 h 90"/>
                  <a:gd name="T10" fmla="*/ 142 w 154"/>
                  <a:gd name="T11" fmla="*/ 2 h 90"/>
                  <a:gd name="T12" fmla="*/ 137 w 154"/>
                  <a:gd name="T13" fmla="*/ 0 h 90"/>
                  <a:gd name="T14" fmla="*/ 112 w 154"/>
                  <a:gd name="T15" fmla="*/ 1 h 90"/>
                  <a:gd name="T16" fmla="*/ 72 w 154"/>
                  <a:gd name="T17" fmla="*/ 11 h 90"/>
                  <a:gd name="T18" fmla="*/ 51 w 154"/>
                  <a:gd name="T19" fmla="*/ 24 h 90"/>
                  <a:gd name="T20" fmla="*/ 30 w 154"/>
                  <a:gd name="T21" fmla="*/ 43 h 90"/>
                  <a:gd name="T22" fmla="*/ 14 w 154"/>
                  <a:gd name="T23" fmla="*/ 57 h 90"/>
                  <a:gd name="T24" fmla="*/ 3 w 154"/>
                  <a:gd name="T25" fmla="*/ 6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4" h="90">
                    <a:moveTo>
                      <a:pt x="3" y="68"/>
                    </a:moveTo>
                    <a:cubicBezTo>
                      <a:pt x="2" y="75"/>
                      <a:pt x="1" y="82"/>
                      <a:pt x="0" y="90"/>
                    </a:cubicBezTo>
                    <a:cubicBezTo>
                      <a:pt x="13" y="77"/>
                      <a:pt x="25" y="66"/>
                      <a:pt x="36" y="57"/>
                    </a:cubicBezTo>
                    <a:cubicBezTo>
                      <a:pt x="42" y="52"/>
                      <a:pt x="48" y="48"/>
                      <a:pt x="53" y="44"/>
                    </a:cubicBezTo>
                    <a:cubicBezTo>
                      <a:pt x="96" y="12"/>
                      <a:pt x="119" y="11"/>
                      <a:pt x="154" y="19"/>
                    </a:cubicBezTo>
                    <a:cubicBezTo>
                      <a:pt x="148" y="10"/>
                      <a:pt x="143" y="4"/>
                      <a:pt x="142" y="2"/>
                    </a:cubicBezTo>
                    <a:cubicBezTo>
                      <a:pt x="140" y="1"/>
                      <a:pt x="139" y="1"/>
                      <a:pt x="137" y="0"/>
                    </a:cubicBezTo>
                    <a:cubicBezTo>
                      <a:pt x="128" y="0"/>
                      <a:pt x="119" y="0"/>
                      <a:pt x="112" y="1"/>
                    </a:cubicBezTo>
                    <a:cubicBezTo>
                      <a:pt x="96" y="3"/>
                      <a:pt x="83" y="6"/>
                      <a:pt x="72" y="11"/>
                    </a:cubicBezTo>
                    <a:cubicBezTo>
                      <a:pt x="65" y="15"/>
                      <a:pt x="58" y="19"/>
                      <a:pt x="51" y="24"/>
                    </a:cubicBezTo>
                    <a:cubicBezTo>
                      <a:pt x="44" y="30"/>
                      <a:pt x="37" y="36"/>
                      <a:pt x="30" y="43"/>
                    </a:cubicBezTo>
                    <a:cubicBezTo>
                      <a:pt x="25" y="47"/>
                      <a:pt x="20" y="52"/>
                      <a:pt x="14" y="57"/>
                    </a:cubicBezTo>
                    <a:cubicBezTo>
                      <a:pt x="10" y="61"/>
                      <a:pt x="6" y="64"/>
                      <a:pt x="3" y="68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4" name="任意多边形: 形状 133"/>
              <p:cNvSpPr/>
              <p:nvPr/>
            </p:nvSpPr>
            <p:spPr bwMode="auto">
              <a:xfrm>
                <a:off x="9391650" y="4388018"/>
                <a:ext cx="500062" cy="287338"/>
              </a:xfrm>
              <a:custGeom>
                <a:avLst/>
                <a:gdLst>
                  <a:gd name="T0" fmla="*/ 172 w 227"/>
                  <a:gd name="T1" fmla="*/ 115 h 130"/>
                  <a:gd name="T2" fmla="*/ 209 w 227"/>
                  <a:gd name="T3" fmla="*/ 129 h 130"/>
                  <a:gd name="T4" fmla="*/ 223 w 227"/>
                  <a:gd name="T5" fmla="*/ 120 h 130"/>
                  <a:gd name="T6" fmla="*/ 227 w 227"/>
                  <a:gd name="T7" fmla="*/ 121 h 130"/>
                  <a:gd name="T8" fmla="*/ 173 w 227"/>
                  <a:gd name="T9" fmla="*/ 71 h 130"/>
                  <a:gd name="T10" fmla="*/ 4 w 227"/>
                  <a:gd name="T11" fmla="*/ 0 h 130"/>
                  <a:gd name="T12" fmla="*/ 1 w 227"/>
                  <a:gd name="T13" fmla="*/ 10 h 130"/>
                  <a:gd name="T14" fmla="*/ 0 w 227"/>
                  <a:gd name="T15" fmla="*/ 13 h 130"/>
                  <a:gd name="T16" fmla="*/ 90 w 227"/>
                  <a:gd name="T17" fmla="*/ 78 h 130"/>
                  <a:gd name="T18" fmla="*/ 172 w 227"/>
                  <a:gd name="T19" fmla="*/ 11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130">
                    <a:moveTo>
                      <a:pt x="172" y="115"/>
                    </a:moveTo>
                    <a:cubicBezTo>
                      <a:pt x="174" y="116"/>
                      <a:pt x="207" y="130"/>
                      <a:pt x="209" y="129"/>
                    </a:cubicBezTo>
                    <a:cubicBezTo>
                      <a:pt x="210" y="128"/>
                      <a:pt x="223" y="120"/>
                      <a:pt x="223" y="120"/>
                    </a:cubicBezTo>
                    <a:cubicBezTo>
                      <a:pt x="227" y="121"/>
                      <a:pt x="227" y="121"/>
                      <a:pt x="227" y="121"/>
                    </a:cubicBezTo>
                    <a:cubicBezTo>
                      <a:pt x="173" y="71"/>
                      <a:pt x="173" y="71"/>
                      <a:pt x="173" y="7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81" y="76"/>
                      <a:pt x="90" y="78"/>
                    </a:cubicBezTo>
                    <a:cubicBezTo>
                      <a:pt x="99" y="80"/>
                      <a:pt x="172" y="115"/>
                      <a:pt x="172" y="115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5" name="任意多边形: 形状 134"/>
              <p:cNvSpPr/>
              <p:nvPr/>
            </p:nvSpPr>
            <p:spPr bwMode="auto">
              <a:xfrm>
                <a:off x="9337675" y="4410243"/>
                <a:ext cx="544512" cy="349250"/>
              </a:xfrm>
              <a:custGeom>
                <a:avLst/>
                <a:gdLst>
                  <a:gd name="T0" fmla="*/ 25 w 247"/>
                  <a:gd name="T1" fmla="*/ 0 h 158"/>
                  <a:gd name="T2" fmla="*/ 20 w 247"/>
                  <a:gd name="T3" fmla="*/ 14 h 158"/>
                  <a:gd name="T4" fmla="*/ 0 w 247"/>
                  <a:gd name="T5" fmla="*/ 76 h 158"/>
                  <a:gd name="T6" fmla="*/ 157 w 247"/>
                  <a:gd name="T7" fmla="*/ 144 h 158"/>
                  <a:gd name="T8" fmla="*/ 224 w 247"/>
                  <a:gd name="T9" fmla="*/ 158 h 158"/>
                  <a:gd name="T10" fmla="*/ 247 w 247"/>
                  <a:gd name="T11" fmla="*/ 110 h 158"/>
                  <a:gd name="T12" fmla="*/ 192 w 247"/>
                  <a:gd name="T13" fmla="*/ 69 h 158"/>
                  <a:gd name="T14" fmla="*/ 25 w 247"/>
                  <a:gd name="T15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7" h="158">
                    <a:moveTo>
                      <a:pt x="25" y="0"/>
                    </a:moveTo>
                    <a:cubicBezTo>
                      <a:pt x="20" y="14"/>
                      <a:pt x="20" y="14"/>
                      <a:pt x="20" y="14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6"/>
                      <a:pt x="151" y="141"/>
                      <a:pt x="157" y="144"/>
                    </a:cubicBezTo>
                    <a:cubicBezTo>
                      <a:pt x="163" y="147"/>
                      <a:pt x="224" y="158"/>
                      <a:pt x="224" y="158"/>
                    </a:cubicBezTo>
                    <a:cubicBezTo>
                      <a:pt x="247" y="110"/>
                      <a:pt x="247" y="110"/>
                      <a:pt x="247" y="110"/>
                    </a:cubicBezTo>
                    <a:cubicBezTo>
                      <a:pt x="192" y="69"/>
                      <a:pt x="192" y="69"/>
                      <a:pt x="192" y="69"/>
                    </a:cubicBezTo>
                    <a:cubicBezTo>
                      <a:pt x="137" y="47"/>
                      <a:pt x="32" y="3"/>
                      <a:pt x="2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6" name="任意多边形: 形状 135"/>
              <p:cNvSpPr/>
              <p:nvPr/>
            </p:nvSpPr>
            <p:spPr bwMode="auto">
              <a:xfrm>
                <a:off x="10188575" y="4275305"/>
                <a:ext cx="790575" cy="873125"/>
              </a:xfrm>
              <a:custGeom>
                <a:avLst/>
                <a:gdLst>
                  <a:gd name="T0" fmla="*/ 201 w 359"/>
                  <a:gd name="T1" fmla="*/ 0 h 396"/>
                  <a:gd name="T2" fmla="*/ 357 w 359"/>
                  <a:gd name="T3" fmla="*/ 253 h 396"/>
                  <a:gd name="T4" fmla="*/ 277 w 359"/>
                  <a:gd name="T5" fmla="*/ 372 h 396"/>
                  <a:gd name="T6" fmla="*/ 143 w 359"/>
                  <a:gd name="T7" fmla="*/ 364 h 396"/>
                  <a:gd name="T8" fmla="*/ 6 w 359"/>
                  <a:gd name="T9" fmla="*/ 99 h 396"/>
                  <a:gd name="T10" fmla="*/ 201 w 359"/>
                  <a:gd name="T11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9" h="396">
                    <a:moveTo>
                      <a:pt x="201" y="0"/>
                    </a:moveTo>
                    <a:cubicBezTo>
                      <a:pt x="206" y="14"/>
                      <a:pt x="355" y="230"/>
                      <a:pt x="357" y="253"/>
                    </a:cubicBezTo>
                    <a:cubicBezTo>
                      <a:pt x="359" y="276"/>
                      <a:pt x="339" y="347"/>
                      <a:pt x="277" y="372"/>
                    </a:cubicBezTo>
                    <a:cubicBezTo>
                      <a:pt x="215" y="396"/>
                      <a:pt x="156" y="390"/>
                      <a:pt x="143" y="364"/>
                    </a:cubicBezTo>
                    <a:cubicBezTo>
                      <a:pt x="129" y="338"/>
                      <a:pt x="0" y="120"/>
                      <a:pt x="6" y="99"/>
                    </a:cubicBezTo>
                    <a:cubicBezTo>
                      <a:pt x="13" y="79"/>
                      <a:pt x="202" y="2"/>
                      <a:pt x="20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7" name="任意多边形: 形状 136"/>
              <p:cNvSpPr/>
              <p:nvPr/>
            </p:nvSpPr>
            <p:spPr bwMode="auto">
              <a:xfrm>
                <a:off x="10110787" y="4222918"/>
                <a:ext cx="619125" cy="493713"/>
              </a:xfrm>
              <a:custGeom>
                <a:avLst/>
                <a:gdLst>
                  <a:gd name="T0" fmla="*/ 15 w 281"/>
                  <a:gd name="T1" fmla="*/ 119 h 224"/>
                  <a:gd name="T2" fmla="*/ 70 w 281"/>
                  <a:gd name="T3" fmla="*/ 207 h 224"/>
                  <a:gd name="T4" fmla="*/ 265 w 281"/>
                  <a:gd name="T5" fmla="*/ 110 h 224"/>
                  <a:gd name="T6" fmla="*/ 272 w 281"/>
                  <a:gd name="T7" fmla="*/ 54 h 224"/>
                  <a:gd name="T8" fmla="*/ 240 w 281"/>
                  <a:gd name="T9" fmla="*/ 0 h 224"/>
                  <a:gd name="T10" fmla="*/ 15 w 281"/>
                  <a:gd name="T11" fmla="*/ 119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1" h="224">
                    <a:moveTo>
                      <a:pt x="15" y="119"/>
                    </a:moveTo>
                    <a:cubicBezTo>
                      <a:pt x="0" y="128"/>
                      <a:pt x="49" y="189"/>
                      <a:pt x="70" y="207"/>
                    </a:cubicBezTo>
                    <a:cubicBezTo>
                      <a:pt x="92" y="224"/>
                      <a:pt x="248" y="132"/>
                      <a:pt x="265" y="110"/>
                    </a:cubicBezTo>
                    <a:cubicBezTo>
                      <a:pt x="281" y="89"/>
                      <a:pt x="276" y="64"/>
                      <a:pt x="272" y="54"/>
                    </a:cubicBezTo>
                    <a:cubicBezTo>
                      <a:pt x="267" y="43"/>
                      <a:pt x="246" y="0"/>
                      <a:pt x="240" y="0"/>
                    </a:cubicBezTo>
                    <a:cubicBezTo>
                      <a:pt x="227" y="0"/>
                      <a:pt x="30" y="110"/>
                      <a:pt x="15" y="11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8" name="任意多边形: 形状 137"/>
              <p:cNvSpPr/>
              <p:nvPr/>
            </p:nvSpPr>
            <p:spPr bwMode="auto">
              <a:xfrm>
                <a:off x="9471025" y="3502193"/>
                <a:ext cx="1100137" cy="384175"/>
              </a:xfrm>
              <a:custGeom>
                <a:avLst/>
                <a:gdLst>
                  <a:gd name="T0" fmla="*/ 56 w 500"/>
                  <a:gd name="T1" fmla="*/ 43 h 174"/>
                  <a:gd name="T2" fmla="*/ 38 w 500"/>
                  <a:gd name="T3" fmla="*/ 40 h 174"/>
                  <a:gd name="T4" fmla="*/ 12 w 500"/>
                  <a:gd name="T5" fmla="*/ 21 h 174"/>
                  <a:gd name="T6" fmla="*/ 4 w 500"/>
                  <a:gd name="T7" fmla="*/ 0 h 174"/>
                  <a:gd name="T8" fmla="*/ 0 w 500"/>
                  <a:gd name="T9" fmla="*/ 10 h 174"/>
                  <a:gd name="T10" fmla="*/ 0 w 500"/>
                  <a:gd name="T11" fmla="*/ 20 h 174"/>
                  <a:gd name="T12" fmla="*/ 14 w 500"/>
                  <a:gd name="T13" fmla="*/ 44 h 174"/>
                  <a:gd name="T14" fmla="*/ 47 w 500"/>
                  <a:gd name="T15" fmla="*/ 64 h 174"/>
                  <a:gd name="T16" fmla="*/ 52 w 500"/>
                  <a:gd name="T17" fmla="*/ 66 h 174"/>
                  <a:gd name="T18" fmla="*/ 75 w 500"/>
                  <a:gd name="T19" fmla="*/ 70 h 174"/>
                  <a:gd name="T20" fmla="*/ 78 w 500"/>
                  <a:gd name="T21" fmla="*/ 70 h 174"/>
                  <a:gd name="T22" fmla="*/ 166 w 500"/>
                  <a:gd name="T23" fmla="*/ 57 h 174"/>
                  <a:gd name="T24" fmla="*/ 271 w 500"/>
                  <a:gd name="T25" fmla="*/ 58 h 174"/>
                  <a:gd name="T26" fmla="*/ 468 w 500"/>
                  <a:gd name="T27" fmla="*/ 161 h 174"/>
                  <a:gd name="T28" fmla="*/ 500 w 500"/>
                  <a:gd name="T29" fmla="*/ 153 h 174"/>
                  <a:gd name="T30" fmla="*/ 498 w 500"/>
                  <a:gd name="T31" fmla="*/ 134 h 174"/>
                  <a:gd name="T32" fmla="*/ 255 w 500"/>
                  <a:gd name="T33" fmla="*/ 31 h 174"/>
                  <a:gd name="T34" fmla="*/ 144 w 500"/>
                  <a:gd name="T35" fmla="*/ 34 h 174"/>
                  <a:gd name="T36" fmla="*/ 85 w 500"/>
                  <a:gd name="T37" fmla="*/ 42 h 174"/>
                  <a:gd name="T38" fmla="*/ 56 w 500"/>
                  <a:gd name="T39" fmla="*/ 43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00" h="174">
                    <a:moveTo>
                      <a:pt x="56" y="43"/>
                    </a:moveTo>
                    <a:cubicBezTo>
                      <a:pt x="49" y="42"/>
                      <a:pt x="44" y="41"/>
                      <a:pt x="38" y="40"/>
                    </a:cubicBezTo>
                    <a:cubicBezTo>
                      <a:pt x="25" y="36"/>
                      <a:pt x="17" y="29"/>
                      <a:pt x="12" y="21"/>
                    </a:cubicBezTo>
                    <a:cubicBezTo>
                      <a:pt x="8" y="14"/>
                      <a:pt x="5" y="7"/>
                      <a:pt x="4" y="0"/>
                    </a:cubicBezTo>
                    <a:cubicBezTo>
                      <a:pt x="2" y="4"/>
                      <a:pt x="1" y="7"/>
                      <a:pt x="0" y="10"/>
                    </a:cubicBezTo>
                    <a:cubicBezTo>
                      <a:pt x="0" y="14"/>
                      <a:pt x="0" y="17"/>
                      <a:pt x="0" y="20"/>
                    </a:cubicBezTo>
                    <a:cubicBezTo>
                      <a:pt x="2" y="29"/>
                      <a:pt x="7" y="37"/>
                      <a:pt x="14" y="44"/>
                    </a:cubicBezTo>
                    <a:cubicBezTo>
                      <a:pt x="23" y="52"/>
                      <a:pt x="35" y="60"/>
                      <a:pt x="47" y="64"/>
                    </a:cubicBezTo>
                    <a:cubicBezTo>
                      <a:pt x="49" y="65"/>
                      <a:pt x="50" y="65"/>
                      <a:pt x="52" y="66"/>
                    </a:cubicBezTo>
                    <a:cubicBezTo>
                      <a:pt x="60" y="68"/>
                      <a:pt x="67" y="70"/>
                      <a:pt x="75" y="70"/>
                    </a:cubicBezTo>
                    <a:cubicBezTo>
                      <a:pt x="76" y="70"/>
                      <a:pt x="77" y="70"/>
                      <a:pt x="78" y="70"/>
                    </a:cubicBezTo>
                    <a:cubicBezTo>
                      <a:pt x="100" y="70"/>
                      <a:pt x="130" y="63"/>
                      <a:pt x="166" y="57"/>
                    </a:cubicBezTo>
                    <a:cubicBezTo>
                      <a:pt x="198" y="52"/>
                      <a:pt x="217" y="54"/>
                      <a:pt x="271" y="58"/>
                    </a:cubicBezTo>
                    <a:cubicBezTo>
                      <a:pt x="326" y="62"/>
                      <a:pt x="432" y="134"/>
                      <a:pt x="468" y="161"/>
                    </a:cubicBezTo>
                    <a:cubicBezTo>
                      <a:pt x="484" y="173"/>
                      <a:pt x="496" y="174"/>
                      <a:pt x="500" y="153"/>
                    </a:cubicBezTo>
                    <a:cubicBezTo>
                      <a:pt x="500" y="148"/>
                      <a:pt x="498" y="140"/>
                      <a:pt x="498" y="134"/>
                    </a:cubicBezTo>
                    <a:cubicBezTo>
                      <a:pt x="425" y="132"/>
                      <a:pt x="349" y="43"/>
                      <a:pt x="255" y="31"/>
                    </a:cubicBezTo>
                    <a:cubicBezTo>
                      <a:pt x="217" y="26"/>
                      <a:pt x="179" y="29"/>
                      <a:pt x="144" y="34"/>
                    </a:cubicBezTo>
                    <a:cubicBezTo>
                      <a:pt x="123" y="37"/>
                      <a:pt x="103" y="40"/>
                      <a:pt x="85" y="42"/>
                    </a:cubicBezTo>
                    <a:cubicBezTo>
                      <a:pt x="75" y="43"/>
                      <a:pt x="65" y="43"/>
                      <a:pt x="56" y="43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9" name="任意多边形: 形状 138"/>
              <p:cNvSpPr/>
              <p:nvPr/>
            </p:nvSpPr>
            <p:spPr bwMode="auto">
              <a:xfrm>
                <a:off x="10582275" y="3892718"/>
                <a:ext cx="674687" cy="374650"/>
              </a:xfrm>
              <a:custGeom>
                <a:avLst/>
                <a:gdLst>
                  <a:gd name="T0" fmla="*/ 20 w 306"/>
                  <a:gd name="T1" fmla="*/ 8 h 170"/>
                  <a:gd name="T2" fmla="*/ 0 w 306"/>
                  <a:gd name="T3" fmla="*/ 21 h 170"/>
                  <a:gd name="T4" fmla="*/ 31 w 306"/>
                  <a:gd name="T5" fmla="*/ 75 h 170"/>
                  <a:gd name="T6" fmla="*/ 50 w 306"/>
                  <a:gd name="T7" fmla="*/ 109 h 170"/>
                  <a:gd name="T8" fmla="*/ 111 w 306"/>
                  <a:gd name="T9" fmla="*/ 78 h 170"/>
                  <a:gd name="T10" fmla="*/ 256 w 306"/>
                  <a:gd name="T11" fmla="*/ 155 h 170"/>
                  <a:gd name="T12" fmla="*/ 20 w 306"/>
                  <a:gd name="T13" fmla="*/ 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70">
                    <a:moveTo>
                      <a:pt x="20" y="8"/>
                    </a:moveTo>
                    <a:cubicBezTo>
                      <a:pt x="6" y="11"/>
                      <a:pt x="0" y="21"/>
                      <a:pt x="0" y="21"/>
                    </a:cubicBezTo>
                    <a:cubicBezTo>
                      <a:pt x="31" y="75"/>
                      <a:pt x="31" y="75"/>
                      <a:pt x="31" y="75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0" y="109"/>
                      <a:pt x="64" y="76"/>
                      <a:pt x="111" y="78"/>
                    </a:cubicBezTo>
                    <a:cubicBezTo>
                      <a:pt x="159" y="80"/>
                      <a:pt x="236" y="170"/>
                      <a:pt x="256" y="155"/>
                    </a:cubicBezTo>
                    <a:cubicBezTo>
                      <a:pt x="306" y="117"/>
                      <a:pt x="108" y="0"/>
                      <a:pt x="20" y="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0" name="任意多边形: 形状 139"/>
              <p:cNvSpPr/>
              <p:nvPr/>
            </p:nvSpPr>
            <p:spPr bwMode="auto">
              <a:xfrm>
                <a:off x="10675937" y="4016543"/>
                <a:ext cx="482600" cy="250825"/>
              </a:xfrm>
              <a:custGeom>
                <a:avLst/>
                <a:gdLst>
                  <a:gd name="T0" fmla="*/ 19 w 219"/>
                  <a:gd name="T1" fmla="*/ 39 h 114"/>
                  <a:gd name="T2" fmla="*/ 69 w 219"/>
                  <a:gd name="T3" fmla="*/ 22 h 114"/>
                  <a:gd name="T4" fmla="*/ 214 w 219"/>
                  <a:gd name="T5" fmla="*/ 99 h 114"/>
                  <a:gd name="T6" fmla="*/ 219 w 219"/>
                  <a:gd name="T7" fmla="*/ 93 h 114"/>
                  <a:gd name="T8" fmla="*/ 207 w 219"/>
                  <a:gd name="T9" fmla="*/ 89 h 114"/>
                  <a:gd name="T10" fmla="*/ 198 w 219"/>
                  <a:gd name="T11" fmla="*/ 83 h 114"/>
                  <a:gd name="T12" fmla="*/ 87 w 219"/>
                  <a:gd name="T13" fmla="*/ 10 h 114"/>
                  <a:gd name="T14" fmla="*/ 12 w 219"/>
                  <a:gd name="T15" fmla="*/ 23 h 114"/>
                  <a:gd name="T16" fmla="*/ 9 w 219"/>
                  <a:gd name="T17" fmla="*/ 26 h 114"/>
                  <a:gd name="T18" fmla="*/ 0 w 219"/>
                  <a:gd name="T19" fmla="*/ 38 h 114"/>
                  <a:gd name="T20" fmla="*/ 8 w 219"/>
                  <a:gd name="T21" fmla="*/ 53 h 114"/>
                  <a:gd name="T22" fmla="*/ 19 w 219"/>
                  <a:gd name="T23" fmla="*/ 3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114">
                    <a:moveTo>
                      <a:pt x="19" y="39"/>
                    </a:moveTo>
                    <a:cubicBezTo>
                      <a:pt x="27" y="30"/>
                      <a:pt x="43" y="20"/>
                      <a:pt x="69" y="22"/>
                    </a:cubicBezTo>
                    <a:cubicBezTo>
                      <a:pt x="117" y="24"/>
                      <a:pt x="194" y="114"/>
                      <a:pt x="214" y="99"/>
                    </a:cubicBezTo>
                    <a:cubicBezTo>
                      <a:pt x="216" y="97"/>
                      <a:pt x="218" y="95"/>
                      <a:pt x="219" y="93"/>
                    </a:cubicBezTo>
                    <a:cubicBezTo>
                      <a:pt x="216" y="93"/>
                      <a:pt x="212" y="91"/>
                      <a:pt x="207" y="89"/>
                    </a:cubicBezTo>
                    <a:cubicBezTo>
                      <a:pt x="204" y="87"/>
                      <a:pt x="201" y="85"/>
                      <a:pt x="198" y="83"/>
                    </a:cubicBezTo>
                    <a:cubicBezTo>
                      <a:pt x="169" y="64"/>
                      <a:pt x="113" y="18"/>
                      <a:pt x="87" y="10"/>
                    </a:cubicBezTo>
                    <a:cubicBezTo>
                      <a:pt x="60" y="2"/>
                      <a:pt x="32" y="0"/>
                      <a:pt x="12" y="23"/>
                    </a:cubicBezTo>
                    <a:cubicBezTo>
                      <a:pt x="11" y="24"/>
                      <a:pt x="10" y="25"/>
                      <a:pt x="9" y="26"/>
                    </a:cubicBezTo>
                    <a:cubicBezTo>
                      <a:pt x="5" y="31"/>
                      <a:pt x="2" y="34"/>
                      <a:pt x="0" y="38"/>
                    </a:cubicBezTo>
                    <a:cubicBezTo>
                      <a:pt x="2" y="43"/>
                      <a:pt x="5" y="48"/>
                      <a:pt x="8" y="53"/>
                    </a:cubicBezTo>
                    <a:cubicBezTo>
                      <a:pt x="8" y="53"/>
                      <a:pt x="11" y="47"/>
                      <a:pt x="19" y="39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1" name="任意多边形: 形状 140"/>
              <p:cNvSpPr/>
              <p:nvPr/>
            </p:nvSpPr>
            <p:spPr bwMode="auto">
              <a:xfrm>
                <a:off x="10701337" y="4086393"/>
                <a:ext cx="619125" cy="769938"/>
              </a:xfrm>
              <a:custGeom>
                <a:avLst/>
                <a:gdLst>
                  <a:gd name="T0" fmla="*/ 189 w 281"/>
                  <a:gd name="T1" fmla="*/ 203 h 349"/>
                  <a:gd name="T2" fmla="*/ 84 w 281"/>
                  <a:gd name="T3" fmla="*/ 0 h 349"/>
                  <a:gd name="T4" fmla="*/ 20 w 281"/>
                  <a:gd name="T5" fmla="*/ 26 h 349"/>
                  <a:gd name="T6" fmla="*/ 0 w 281"/>
                  <a:gd name="T7" fmla="*/ 28 h 349"/>
                  <a:gd name="T8" fmla="*/ 179 w 281"/>
                  <a:gd name="T9" fmla="*/ 340 h 349"/>
                  <a:gd name="T10" fmla="*/ 206 w 281"/>
                  <a:gd name="T11" fmla="*/ 348 h 349"/>
                  <a:gd name="T12" fmla="*/ 281 w 281"/>
                  <a:gd name="T13" fmla="*/ 298 h 349"/>
                  <a:gd name="T14" fmla="*/ 189 w 281"/>
                  <a:gd name="T15" fmla="*/ 203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1" h="349">
                    <a:moveTo>
                      <a:pt x="189" y="203"/>
                    </a:moveTo>
                    <a:cubicBezTo>
                      <a:pt x="159" y="154"/>
                      <a:pt x="111" y="56"/>
                      <a:pt x="84" y="0"/>
                    </a:cubicBezTo>
                    <a:cubicBezTo>
                      <a:pt x="67" y="12"/>
                      <a:pt x="41" y="22"/>
                      <a:pt x="20" y="26"/>
                    </a:cubicBezTo>
                    <a:cubicBezTo>
                      <a:pt x="13" y="28"/>
                      <a:pt x="5" y="28"/>
                      <a:pt x="0" y="28"/>
                    </a:cubicBezTo>
                    <a:cubicBezTo>
                      <a:pt x="66" y="143"/>
                      <a:pt x="169" y="325"/>
                      <a:pt x="179" y="340"/>
                    </a:cubicBezTo>
                    <a:cubicBezTo>
                      <a:pt x="184" y="347"/>
                      <a:pt x="194" y="349"/>
                      <a:pt x="206" y="348"/>
                    </a:cubicBezTo>
                    <a:cubicBezTo>
                      <a:pt x="230" y="344"/>
                      <a:pt x="263" y="326"/>
                      <a:pt x="281" y="298"/>
                    </a:cubicBezTo>
                    <a:cubicBezTo>
                      <a:pt x="255" y="279"/>
                      <a:pt x="215" y="248"/>
                      <a:pt x="189" y="20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2" name="任意多边形: 形状 141"/>
              <p:cNvSpPr/>
              <p:nvPr/>
            </p:nvSpPr>
            <p:spPr bwMode="auto">
              <a:xfrm>
                <a:off x="10283825" y="4411830"/>
                <a:ext cx="695325" cy="736600"/>
              </a:xfrm>
              <a:custGeom>
                <a:avLst/>
                <a:gdLst>
                  <a:gd name="T0" fmla="*/ 203 w 316"/>
                  <a:gd name="T1" fmla="*/ 298 h 334"/>
                  <a:gd name="T2" fmla="*/ 110 w 316"/>
                  <a:gd name="T3" fmla="*/ 294 h 334"/>
                  <a:gd name="T4" fmla="*/ 103 w 316"/>
                  <a:gd name="T5" fmla="*/ 283 h 334"/>
                  <a:gd name="T6" fmla="*/ 29 w 316"/>
                  <a:gd name="T7" fmla="*/ 167 h 334"/>
                  <a:gd name="T8" fmla="*/ 1 w 316"/>
                  <a:gd name="T9" fmla="*/ 123 h 334"/>
                  <a:gd name="T10" fmla="*/ 0 w 316"/>
                  <a:gd name="T11" fmla="*/ 123 h 334"/>
                  <a:gd name="T12" fmla="*/ 23 w 316"/>
                  <a:gd name="T13" fmla="*/ 166 h 334"/>
                  <a:gd name="T14" fmla="*/ 85 w 316"/>
                  <a:gd name="T15" fmla="*/ 276 h 334"/>
                  <a:gd name="T16" fmla="*/ 100 w 316"/>
                  <a:gd name="T17" fmla="*/ 302 h 334"/>
                  <a:gd name="T18" fmla="*/ 234 w 316"/>
                  <a:gd name="T19" fmla="*/ 310 h 334"/>
                  <a:gd name="T20" fmla="*/ 314 w 316"/>
                  <a:gd name="T21" fmla="*/ 191 h 334"/>
                  <a:gd name="T22" fmla="*/ 197 w 316"/>
                  <a:gd name="T23" fmla="*/ 0 h 334"/>
                  <a:gd name="T24" fmla="*/ 194 w 316"/>
                  <a:gd name="T25" fmla="*/ 12 h 334"/>
                  <a:gd name="T26" fmla="*/ 286 w 316"/>
                  <a:gd name="T27" fmla="*/ 191 h 334"/>
                  <a:gd name="T28" fmla="*/ 203 w 316"/>
                  <a:gd name="T29" fmla="*/ 298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16" h="334">
                    <a:moveTo>
                      <a:pt x="203" y="298"/>
                    </a:moveTo>
                    <a:cubicBezTo>
                      <a:pt x="161" y="314"/>
                      <a:pt x="119" y="306"/>
                      <a:pt x="110" y="294"/>
                    </a:cubicBezTo>
                    <a:cubicBezTo>
                      <a:pt x="109" y="293"/>
                      <a:pt x="107" y="289"/>
                      <a:pt x="103" y="283"/>
                    </a:cubicBezTo>
                    <a:cubicBezTo>
                      <a:pt x="89" y="262"/>
                      <a:pt x="58" y="213"/>
                      <a:pt x="29" y="167"/>
                    </a:cubicBezTo>
                    <a:cubicBezTo>
                      <a:pt x="19" y="152"/>
                      <a:pt x="10" y="137"/>
                      <a:pt x="1" y="123"/>
                    </a:cubicBezTo>
                    <a:cubicBezTo>
                      <a:pt x="1" y="123"/>
                      <a:pt x="0" y="123"/>
                      <a:pt x="0" y="123"/>
                    </a:cubicBezTo>
                    <a:cubicBezTo>
                      <a:pt x="7" y="137"/>
                      <a:pt x="15" y="151"/>
                      <a:pt x="23" y="166"/>
                    </a:cubicBezTo>
                    <a:cubicBezTo>
                      <a:pt x="46" y="207"/>
                      <a:pt x="70" y="249"/>
                      <a:pt x="85" y="276"/>
                    </a:cubicBezTo>
                    <a:cubicBezTo>
                      <a:pt x="92" y="289"/>
                      <a:pt x="97" y="298"/>
                      <a:pt x="100" y="302"/>
                    </a:cubicBezTo>
                    <a:cubicBezTo>
                      <a:pt x="113" y="328"/>
                      <a:pt x="172" y="334"/>
                      <a:pt x="234" y="310"/>
                    </a:cubicBezTo>
                    <a:cubicBezTo>
                      <a:pt x="296" y="285"/>
                      <a:pt x="316" y="214"/>
                      <a:pt x="314" y="191"/>
                    </a:cubicBezTo>
                    <a:cubicBezTo>
                      <a:pt x="313" y="176"/>
                      <a:pt x="243" y="70"/>
                      <a:pt x="197" y="0"/>
                    </a:cubicBezTo>
                    <a:cubicBezTo>
                      <a:pt x="197" y="4"/>
                      <a:pt x="196" y="8"/>
                      <a:pt x="194" y="12"/>
                    </a:cubicBezTo>
                    <a:cubicBezTo>
                      <a:pt x="232" y="63"/>
                      <a:pt x="290" y="149"/>
                      <a:pt x="286" y="191"/>
                    </a:cubicBezTo>
                    <a:cubicBezTo>
                      <a:pt x="279" y="250"/>
                      <a:pt x="245" y="283"/>
                      <a:pt x="203" y="298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3" name="椭圆 142"/>
              <p:cNvSpPr/>
              <p:nvPr/>
            </p:nvSpPr>
            <p:spPr bwMode="auto">
              <a:xfrm>
                <a:off x="10467975" y="4461043"/>
                <a:ext cx="66675" cy="66675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4" name="任意多边形: 形状 143"/>
              <p:cNvSpPr/>
              <p:nvPr/>
            </p:nvSpPr>
            <p:spPr bwMode="auto">
              <a:xfrm>
                <a:off x="10020300" y="5810418"/>
                <a:ext cx="407987" cy="334963"/>
              </a:xfrm>
              <a:custGeom>
                <a:avLst/>
                <a:gdLst>
                  <a:gd name="T0" fmla="*/ 185 w 185"/>
                  <a:gd name="T1" fmla="*/ 33 h 152"/>
                  <a:gd name="T2" fmla="*/ 119 w 185"/>
                  <a:gd name="T3" fmla="*/ 8 h 152"/>
                  <a:gd name="T4" fmla="*/ 49 w 185"/>
                  <a:gd name="T5" fmla="*/ 91 h 152"/>
                  <a:gd name="T6" fmla="*/ 1 w 185"/>
                  <a:gd name="T7" fmla="*/ 121 h 152"/>
                  <a:gd name="T8" fmla="*/ 28 w 185"/>
                  <a:gd name="T9" fmla="*/ 139 h 152"/>
                  <a:gd name="T10" fmla="*/ 151 w 185"/>
                  <a:gd name="T11" fmla="*/ 111 h 152"/>
                  <a:gd name="T12" fmla="*/ 185 w 185"/>
                  <a:gd name="T13" fmla="*/ 33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5" h="152">
                    <a:moveTo>
                      <a:pt x="185" y="33"/>
                    </a:moveTo>
                    <a:cubicBezTo>
                      <a:pt x="175" y="32"/>
                      <a:pt x="132" y="0"/>
                      <a:pt x="119" y="8"/>
                    </a:cubicBezTo>
                    <a:cubicBezTo>
                      <a:pt x="107" y="17"/>
                      <a:pt x="91" y="71"/>
                      <a:pt x="49" y="91"/>
                    </a:cubicBezTo>
                    <a:cubicBezTo>
                      <a:pt x="7" y="112"/>
                      <a:pt x="0" y="112"/>
                      <a:pt x="1" y="121"/>
                    </a:cubicBezTo>
                    <a:cubicBezTo>
                      <a:pt x="2" y="130"/>
                      <a:pt x="14" y="137"/>
                      <a:pt x="28" y="139"/>
                    </a:cubicBezTo>
                    <a:cubicBezTo>
                      <a:pt x="42" y="142"/>
                      <a:pt x="123" y="152"/>
                      <a:pt x="151" y="111"/>
                    </a:cubicBezTo>
                    <a:cubicBezTo>
                      <a:pt x="180" y="70"/>
                      <a:pt x="185" y="33"/>
                      <a:pt x="185" y="33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5" name="任意多边形: 形状 144"/>
              <p:cNvSpPr/>
              <p:nvPr/>
            </p:nvSpPr>
            <p:spPr bwMode="auto">
              <a:xfrm>
                <a:off x="9047162" y="3044993"/>
                <a:ext cx="182562" cy="328613"/>
              </a:xfrm>
              <a:custGeom>
                <a:avLst/>
                <a:gdLst>
                  <a:gd name="T0" fmla="*/ 22 w 83"/>
                  <a:gd name="T1" fmla="*/ 1 h 149"/>
                  <a:gd name="T2" fmla="*/ 26 w 83"/>
                  <a:gd name="T3" fmla="*/ 118 h 149"/>
                  <a:gd name="T4" fmla="*/ 0 w 83"/>
                  <a:gd name="T5" fmla="*/ 139 h 149"/>
                  <a:gd name="T6" fmla="*/ 44 w 83"/>
                  <a:gd name="T7" fmla="*/ 117 h 149"/>
                  <a:gd name="T8" fmla="*/ 40 w 83"/>
                  <a:gd name="T9" fmla="*/ 1 h 149"/>
                  <a:gd name="T10" fmla="*/ 16 w 83"/>
                  <a:gd name="T11" fmla="*/ 1 h 149"/>
                  <a:gd name="T12" fmla="*/ 22 w 83"/>
                  <a:gd name="T13" fmla="*/ 1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149">
                    <a:moveTo>
                      <a:pt x="22" y="1"/>
                    </a:moveTo>
                    <a:cubicBezTo>
                      <a:pt x="65" y="8"/>
                      <a:pt x="48" y="94"/>
                      <a:pt x="26" y="118"/>
                    </a:cubicBezTo>
                    <a:cubicBezTo>
                      <a:pt x="19" y="125"/>
                      <a:pt x="9" y="135"/>
                      <a:pt x="0" y="139"/>
                    </a:cubicBezTo>
                    <a:cubicBezTo>
                      <a:pt x="10" y="149"/>
                      <a:pt x="32" y="130"/>
                      <a:pt x="44" y="117"/>
                    </a:cubicBezTo>
                    <a:cubicBezTo>
                      <a:pt x="66" y="94"/>
                      <a:pt x="83" y="7"/>
                      <a:pt x="40" y="1"/>
                    </a:cubicBezTo>
                    <a:cubicBezTo>
                      <a:pt x="32" y="0"/>
                      <a:pt x="23" y="0"/>
                      <a:pt x="16" y="1"/>
                    </a:cubicBezTo>
                    <a:cubicBezTo>
                      <a:pt x="18" y="1"/>
                      <a:pt x="20" y="1"/>
                      <a:pt x="22" y="1"/>
                    </a:cubicBezTo>
                    <a:close/>
                  </a:path>
                </a:pathLst>
              </a:custGeom>
              <a:solidFill>
                <a:srgbClr val="B7907C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6" name="任意多边形: 形状 145"/>
              <p:cNvSpPr/>
              <p:nvPr/>
            </p:nvSpPr>
            <p:spPr bwMode="auto">
              <a:xfrm>
                <a:off x="9020175" y="2975143"/>
                <a:ext cx="231775" cy="454025"/>
              </a:xfrm>
              <a:custGeom>
                <a:avLst/>
                <a:gdLst>
                  <a:gd name="T0" fmla="*/ 32 w 105"/>
                  <a:gd name="T1" fmla="*/ 203 h 206"/>
                  <a:gd name="T2" fmla="*/ 82 w 105"/>
                  <a:gd name="T3" fmla="*/ 168 h 206"/>
                  <a:gd name="T4" fmla="*/ 95 w 105"/>
                  <a:gd name="T5" fmla="*/ 155 h 206"/>
                  <a:gd name="T6" fmla="*/ 104 w 105"/>
                  <a:gd name="T7" fmla="*/ 60 h 206"/>
                  <a:gd name="T8" fmla="*/ 100 w 105"/>
                  <a:gd name="T9" fmla="*/ 24 h 206"/>
                  <a:gd name="T10" fmla="*/ 18 w 105"/>
                  <a:gd name="T11" fmla="*/ 4 h 206"/>
                  <a:gd name="T12" fmla="*/ 0 w 105"/>
                  <a:gd name="T13" fmla="*/ 10 h 206"/>
                  <a:gd name="T14" fmla="*/ 93 w 105"/>
                  <a:gd name="T15" fmla="*/ 31 h 206"/>
                  <a:gd name="T16" fmla="*/ 82 w 105"/>
                  <a:gd name="T17" fmla="*/ 152 h 206"/>
                  <a:gd name="T18" fmla="*/ 14 w 105"/>
                  <a:gd name="T19" fmla="*/ 204 h 206"/>
                  <a:gd name="T20" fmla="*/ 15 w 105"/>
                  <a:gd name="T21" fmla="*/ 204 h 206"/>
                  <a:gd name="T22" fmla="*/ 32 w 105"/>
                  <a:gd name="T23" fmla="*/ 203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5" h="206">
                    <a:moveTo>
                      <a:pt x="32" y="203"/>
                    </a:moveTo>
                    <a:cubicBezTo>
                      <a:pt x="48" y="196"/>
                      <a:pt x="68" y="180"/>
                      <a:pt x="82" y="168"/>
                    </a:cubicBezTo>
                    <a:cubicBezTo>
                      <a:pt x="87" y="163"/>
                      <a:pt x="92" y="158"/>
                      <a:pt x="95" y="155"/>
                    </a:cubicBezTo>
                    <a:cubicBezTo>
                      <a:pt x="103" y="146"/>
                      <a:pt x="105" y="96"/>
                      <a:pt x="104" y="60"/>
                    </a:cubicBezTo>
                    <a:cubicBezTo>
                      <a:pt x="103" y="42"/>
                      <a:pt x="102" y="27"/>
                      <a:pt x="100" y="24"/>
                    </a:cubicBezTo>
                    <a:cubicBezTo>
                      <a:pt x="97" y="15"/>
                      <a:pt x="53" y="0"/>
                      <a:pt x="18" y="4"/>
                    </a:cubicBezTo>
                    <a:cubicBezTo>
                      <a:pt x="11" y="5"/>
                      <a:pt x="5" y="7"/>
                      <a:pt x="0" y="10"/>
                    </a:cubicBezTo>
                    <a:cubicBezTo>
                      <a:pt x="21" y="7"/>
                      <a:pt x="85" y="6"/>
                      <a:pt x="93" y="31"/>
                    </a:cubicBezTo>
                    <a:cubicBezTo>
                      <a:pt x="98" y="46"/>
                      <a:pt x="97" y="139"/>
                      <a:pt x="82" y="152"/>
                    </a:cubicBezTo>
                    <a:cubicBezTo>
                      <a:pt x="63" y="169"/>
                      <a:pt x="14" y="204"/>
                      <a:pt x="14" y="204"/>
                    </a:cubicBezTo>
                    <a:cubicBezTo>
                      <a:pt x="15" y="204"/>
                      <a:pt x="15" y="204"/>
                      <a:pt x="15" y="204"/>
                    </a:cubicBezTo>
                    <a:cubicBezTo>
                      <a:pt x="19" y="206"/>
                      <a:pt x="25" y="205"/>
                      <a:pt x="32" y="203"/>
                    </a:cubicBezTo>
                    <a:close/>
                  </a:path>
                </a:pathLst>
              </a:custGeom>
              <a:solidFill>
                <a:srgbClr val="E2C4B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7" name="任意多边形: 形状 146"/>
              <p:cNvSpPr/>
              <p:nvPr/>
            </p:nvSpPr>
            <p:spPr bwMode="auto">
              <a:xfrm>
                <a:off x="10020300" y="5815180"/>
                <a:ext cx="407987" cy="306388"/>
              </a:xfrm>
              <a:custGeom>
                <a:avLst/>
                <a:gdLst>
                  <a:gd name="T0" fmla="*/ 72 w 185"/>
                  <a:gd name="T1" fmla="*/ 90 h 139"/>
                  <a:gd name="T2" fmla="*/ 122 w 185"/>
                  <a:gd name="T3" fmla="*/ 28 h 139"/>
                  <a:gd name="T4" fmla="*/ 171 w 185"/>
                  <a:gd name="T5" fmla="*/ 50 h 139"/>
                  <a:gd name="T6" fmla="*/ 179 w 185"/>
                  <a:gd name="T7" fmla="*/ 53 h 139"/>
                  <a:gd name="T8" fmla="*/ 185 w 185"/>
                  <a:gd name="T9" fmla="*/ 31 h 139"/>
                  <a:gd name="T10" fmla="*/ 176 w 185"/>
                  <a:gd name="T11" fmla="*/ 27 h 139"/>
                  <a:gd name="T12" fmla="*/ 119 w 185"/>
                  <a:gd name="T13" fmla="*/ 6 h 139"/>
                  <a:gd name="T14" fmla="*/ 49 w 185"/>
                  <a:gd name="T15" fmla="*/ 89 h 139"/>
                  <a:gd name="T16" fmla="*/ 1 w 185"/>
                  <a:gd name="T17" fmla="*/ 119 h 139"/>
                  <a:gd name="T18" fmla="*/ 28 w 185"/>
                  <a:gd name="T19" fmla="*/ 137 h 139"/>
                  <a:gd name="T20" fmla="*/ 38 w 185"/>
                  <a:gd name="T21" fmla="*/ 139 h 139"/>
                  <a:gd name="T22" fmla="*/ 35 w 185"/>
                  <a:gd name="T23" fmla="*/ 137 h 139"/>
                  <a:gd name="T24" fmla="*/ 11 w 185"/>
                  <a:gd name="T25" fmla="*/ 124 h 139"/>
                  <a:gd name="T26" fmla="*/ 72 w 185"/>
                  <a:gd name="T27" fmla="*/ 9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5" h="139">
                    <a:moveTo>
                      <a:pt x="72" y="90"/>
                    </a:moveTo>
                    <a:cubicBezTo>
                      <a:pt x="109" y="68"/>
                      <a:pt x="122" y="28"/>
                      <a:pt x="122" y="28"/>
                    </a:cubicBezTo>
                    <a:cubicBezTo>
                      <a:pt x="122" y="28"/>
                      <a:pt x="144" y="41"/>
                      <a:pt x="171" y="50"/>
                    </a:cubicBezTo>
                    <a:cubicBezTo>
                      <a:pt x="174" y="51"/>
                      <a:pt x="177" y="52"/>
                      <a:pt x="179" y="53"/>
                    </a:cubicBezTo>
                    <a:cubicBezTo>
                      <a:pt x="184" y="40"/>
                      <a:pt x="185" y="31"/>
                      <a:pt x="185" y="31"/>
                    </a:cubicBezTo>
                    <a:cubicBezTo>
                      <a:pt x="183" y="31"/>
                      <a:pt x="180" y="29"/>
                      <a:pt x="176" y="27"/>
                    </a:cubicBezTo>
                    <a:cubicBezTo>
                      <a:pt x="159" y="19"/>
                      <a:pt x="129" y="0"/>
                      <a:pt x="119" y="6"/>
                    </a:cubicBezTo>
                    <a:cubicBezTo>
                      <a:pt x="107" y="15"/>
                      <a:pt x="91" y="69"/>
                      <a:pt x="49" y="89"/>
                    </a:cubicBezTo>
                    <a:cubicBezTo>
                      <a:pt x="7" y="110"/>
                      <a:pt x="0" y="110"/>
                      <a:pt x="1" y="119"/>
                    </a:cubicBezTo>
                    <a:cubicBezTo>
                      <a:pt x="2" y="128"/>
                      <a:pt x="14" y="135"/>
                      <a:pt x="28" y="137"/>
                    </a:cubicBezTo>
                    <a:cubicBezTo>
                      <a:pt x="30" y="138"/>
                      <a:pt x="33" y="138"/>
                      <a:pt x="38" y="139"/>
                    </a:cubicBezTo>
                    <a:cubicBezTo>
                      <a:pt x="37" y="138"/>
                      <a:pt x="36" y="138"/>
                      <a:pt x="35" y="137"/>
                    </a:cubicBezTo>
                    <a:cubicBezTo>
                      <a:pt x="24" y="131"/>
                      <a:pt x="11" y="124"/>
                      <a:pt x="11" y="124"/>
                    </a:cubicBezTo>
                    <a:cubicBezTo>
                      <a:pt x="11" y="124"/>
                      <a:pt x="34" y="112"/>
                      <a:pt x="72" y="9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10452100" y="5454818"/>
              <a:ext cx="1038224" cy="668337"/>
              <a:chOff x="10452100" y="5454818"/>
              <a:chExt cx="1038224" cy="668337"/>
            </a:xfrm>
          </p:grpSpPr>
          <p:sp>
            <p:nvSpPr>
              <p:cNvPr id="71" name="任意多边形: 形状 70"/>
              <p:cNvSpPr/>
              <p:nvPr/>
            </p:nvSpPr>
            <p:spPr bwMode="auto">
              <a:xfrm>
                <a:off x="10460037" y="5900905"/>
                <a:ext cx="895350" cy="222250"/>
              </a:xfrm>
              <a:custGeom>
                <a:avLst/>
                <a:gdLst>
                  <a:gd name="T0" fmla="*/ 0 w 407"/>
                  <a:gd name="T1" fmla="*/ 0 h 101"/>
                  <a:gd name="T2" fmla="*/ 390 w 407"/>
                  <a:gd name="T3" fmla="*/ 0 h 101"/>
                  <a:gd name="T4" fmla="*/ 407 w 407"/>
                  <a:gd name="T5" fmla="*/ 21 h 101"/>
                  <a:gd name="T6" fmla="*/ 407 w 407"/>
                  <a:gd name="T7" fmla="*/ 80 h 101"/>
                  <a:gd name="T8" fmla="*/ 390 w 407"/>
                  <a:gd name="T9" fmla="*/ 101 h 101"/>
                  <a:gd name="T10" fmla="*/ 0 w 407"/>
                  <a:gd name="T11" fmla="*/ 101 h 101"/>
                  <a:gd name="T12" fmla="*/ 0 w 407"/>
                  <a:gd name="T13" fmla="*/ 90 h 101"/>
                  <a:gd name="T14" fmla="*/ 389 w 407"/>
                  <a:gd name="T15" fmla="*/ 90 h 101"/>
                  <a:gd name="T16" fmla="*/ 398 w 407"/>
                  <a:gd name="T17" fmla="*/ 80 h 101"/>
                  <a:gd name="T18" fmla="*/ 398 w 407"/>
                  <a:gd name="T19" fmla="*/ 21 h 101"/>
                  <a:gd name="T20" fmla="*/ 389 w 407"/>
                  <a:gd name="T21" fmla="*/ 11 h 101"/>
                  <a:gd name="T22" fmla="*/ 0 w 407"/>
                  <a:gd name="T23" fmla="*/ 11 h 101"/>
                  <a:gd name="T24" fmla="*/ 0 w 407"/>
                  <a:gd name="T2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07" h="101">
                    <a:moveTo>
                      <a:pt x="0" y="0"/>
                    </a:moveTo>
                    <a:cubicBezTo>
                      <a:pt x="390" y="0"/>
                      <a:pt x="390" y="0"/>
                      <a:pt x="390" y="0"/>
                    </a:cubicBezTo>
                    <a:cubicBezTo>
                      <a:pt x="399" y="0"/>
                      <a:pt x="407" y="9"/>
                      <a:pt x="407" y="21"/>
                    </a:cubicBezTo>
                    <a:cubicBezTo>
                      <a:pt x="407" y="80"/>
                      <a:pt x="407" y="80"/>
                      <a:pt x="407" y="80"/>
                    </a:cubicBezTo>
                    <a:cubicBezTo>
                      <a:pt x="407" y="92"/>
                      <a:pt x="399" y="101"/>
                      <a:pt x="390" y="101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389" y="90"/>
                      <a:pt x="389" y="90"/>
                      <a:pt x="389" y="90"/>
                    </a:cubicBezTo>
                    <a:cubicBezTo>
                      <a:pt x="394" y="90"/>
                      <a:pt x="398" y="86"/>
                      <a:pt x="398" y="80"/>
                    </a:cubicBezTo>
                    <a:cubicBezTo>
                      <a:pt x="398" y="21"/>
                      <a:pt x="398" y="21"/>
                      <a:pt x="398" y="21"/>
                    </a:cubicBezTo>
                    <a:cubicBezTo>
                      <a:pt x="398" y="15"/>
                      <a:pt x="394" y="11"/>
                      <a:pt x="389" y="11"/>
                    </a:cubicBezTo>
                    <a:cubicBezTo>
                      <a:pt x="0" y="11"/>
                      <a:pt x="0" y="11"/>
                      <a:pt x="0" y="1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2" name="任意多边形: 形状 71"/>
              <p:cNvSpPr/>
              <p:nvPr/>
            </p:nvSpPr>
            <p:spPr bwMode="auto">
              <a:xfrm>
                <a:off x="10467975" y="5924718"/>
                <a:ext cx="868362" cy="174625"/>
              </a:xfrm>
              <a:custGeom>
                <a:avLst/>
                <a:gdLst>
                  <a:gd name="T0" fmla="*/ 0 w 394"/>
                  <a:gd name="T1" fmla="*/ 0 h 79"/>
                  <a:gd name="T2" fmla="*/ 5 w 394"/>
                  <a:gd name="T3" fmla="*/ 39 h 79"/>
                  <a:gd name="T4" fmla="*/ 0 w 394"/>
                  <a:gd name="T5" fmla="*/ 79 h 79"/>
                  <a:gd name="T6" fmla="*/ 386 w 394"/>
                  <a:gd name="T7" fmla="*/ 79 h 79"/>
                  <a:gd name="T8" fmla="*/ 394 w 394"/>
                  <a:gd name="T9" fmla="*/ 69 h 79"/>
                  <a:gd name="T10" fmla="*/ 394 w 394"/>
                  <a:gd name="T11" fmla="*/ 10 h 79"/>
                  <a:gd name="T12" fmla="*/ 386 w 394"/>
                  <a:gd name="T13" fmla="*/ 0 h 79"/>
                  <a:gd name="T14" fmla="*/ 0 w 394"/>
                  <a:gd name="T15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4" h="79">
                    <a:moveTo>
                      <a:pt x="0" y="0"/>
                    </a:moveTo>
                    <a:cubicBezTo>
                      <a:pt x="4" y="12"/>
                      <a:pt x="5" y="26"/>
                      <a:pt x="5" y="39"/>
                    </a:cubicBezTo>
                    <a:cubicBezTo>
                      <a:pt x="5" y="53"/>
                      <a:pt x="4" y="67"/>
                      <a:pt x="0" y="79"/>
                    </a:cubicBezTo>
                    <a:cubicBezTo>
                      <a:pt x="386" y="79"/>
                      <a:pt x="386" y="79"/>
                      <a:pt x="386" y="79"/>
                    </a:cubicBezTo>
                    <a:cubicBezTo>
                      <a:pt x="390" y="79"/>
                      <a:pt x="394" y="75"/>
                      <a:pt x="394" y="69"/>
                    </a:cubicBezTo>
                    <a:cubicBezTo>
                      <a:pt x="394" y="10"/>
                      <a:pt x="394" y="10"/>
                      <a:pt x="394" y="10"/>
                    </a:cubicBezTo>
                    <a:cubicBezTo>
                      <a:pt x="394" y="4"/>
                      <a:pt x="390" y="0"/>
                      <a:pt x="38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3" name="矩形 72"/>
              <p:cNvSpPr/>
              <p:nvPr/>
            </p:nvSpPr>
            <p:spPr bwMode="auto">
              <a:xfrm>
                <a:off x="10520362" y="5964405"/>
                <a:ext cx="777875" cy="6350"/>
              </a:xfrm>
              <a:prstGeom prst="rect">
                <a:avLst/>
              </a:prstGeom>
              <a:solidFill>
                <a:srgbClr val="D0D0D0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4" name="矩形 73"/>
              <p:cNvSpPr/>
              <p:nvPr/>
            </p:nvSpPr>
            <p:spPr bwMode="auto">
              <a:xfrm>
                <a:off x="10520362" y="5996155"/>
                <a:ext cx="777875" cy="6350"/>
              </a:xfrm>
              <a:prstGeom prst="rect">
                <a:avLst/>
              </a:prstGeom>
              <a:solidFill>
                <a:srgbClr val="D0D0D0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5" name="矩形 74"/>
              <p:cNvSpPr/>
              <p:nvPr/>
            </p:nvSpPr>
            <p:spPr bwMode="auto">
              <a:xfrm>
                <a:off x="10520362" y="6035843"/>
                <a:ext cx="777875" cy="6350"/>
              </a:xfrm>
              <a:prstGeom prst="rect">
                <a:avLst/>
              </a:prstGeom>
              <a:solidFill>
                <a:srgbClr val="D0D0D0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6" name="矩形 75"/>
              <p:cNvSpPr/>
              <p:nvPr/>
            </p:nvSpPr>
            <p:spPr bwMode="auto">
              <a:xfrm>
                <a:off x="10520362" y="6067593"/>
                <a:ext cx="777875" cy="7938"/>
              </a:xfrm>
              <a:prstGeom prst="rect">
                <a:avLst/>
              </a:prstGeom>
              <a:solidFill>
                <a:srgbClr val="D0D0D0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7" name="任意多边形: 形状 76"/>
              <p:cNvSpPr/>
              <p:nvPr/>
            </p:nvSpPr>
            <p:spPr bwMode="auto">
              <a:xfrm>
                <a:off x="10593387" y="5678655"/>
                <a:ext cx="896937" cy="222250"/>
              </a:xfrm>
              <a:custGeom>
                <a:avLst/>
                <a:gdLst>
                  <a:gd name="T0" fmla="*/ 0 w 407"/>
                  <a:gd name="T1" fmla="*/ 0 h 101"/>
                  <a:gd name="T2" fmla="*/ 390 w 407"/>
                  <a:gd name="T3" fmla="*/ 0 h 101"/>
                  <a:gd name="T4" fmla="*/ 407 w 407"/>
                  <a:gd name="T5" fmla="*/ 21 h 101"/>
                  <a:gd name="T6" fmla="*/ 407 w 407"/>
                  <a:gd name="T7" fmla="*/ 80 h 101"/>
                  <a:gd name="T8" fmla="*/ 390 w 407"/>
                  <a:gd name="T9" fmla="*/ 101 h 101"/>
                  <a:gd name="T10" fmla="*/ 0 w 407"/>
                  <a:gd name="T11" fmla="*/ 101 h 101"/>
                  <a:gd name="T12" fmla="*/ 0 w 407"/>
                  <a:gd name="T13" fmla="*/ 90 h 101"/>
                  <a:gd name="T14" fmla="*/ 389 w 407"/>
                  <a:gd name="T15" fmla="*/ 90 h 101"/>
                  <a:gd name="T16" fmla="*/ 398 w 407"/>
                  <a:gd name="T17" fmla="*/ 80 h 101"/>
                  <a:gd name="T18" fmla="*/ 398 w 407"/>
                  <a:gd name="T19" fmla="*/ 21 h 101"/>
                  <a:gd name="T20" fmla="*/ 389 w 407"/>
                  <a:gd name="T21" fmla="*/ 11 h 101"/>
                  <a:gd name="T22" fmla="*/ 0 w 407"/>
                  <a:gd name="T23" fmla="*/ 11 h 101"/>
                  <a:gd name="T24" fmla="*/ 0 w 407"/>
                  <a:gd name="T2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07" h="101">
                    <a:moveTo>
                      <a:pt x="0" y="0"/>
                    </a:moveTo>
                    <a:cubicBezTo>
                      <a:pt x="390" y="0"/>
                      <a:pt x="390" y="0"/>
                      <a:pt x="390" y="0"/>
                    </a:cubicBezTo>
                    <a:cubicBezTo>
                      <a:pt x="399" y="0"/>
                      <a:pt x="407" y="10"/>
                      <a:pt x="407" y="21"/>
                    </a:cubicBezTo>
                    <a:cubicBezTo>
                      <a:pt x="407" y="80"/>
                      <a:pt x="407" y="80"/>
                      <a:pt x="407" y="80"/>
                    </a:cubicBezTo>
                    <a:cubicBezTo>
                      <a:pt x="407" y="92"/>
                      <a:pt x="399" y="101"/>
                      <a:pt x="390" y="101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389" y="90"/>
                      <a:pt x="389" y="90"/>
                      <a:pt x="389" y="90"/>
                    </a:cubicBezTo>
                    <a:cubicBezTo>
                      <a:pt x="394" y="90"/>
                      <a:pt x="398" y="86"/>
                      <a:pt x="398" y="80"/>
                    </a:cubicBezTo>
                    <a:cubicBezTo>
                      <a:pt x="398" y="21"/>
                      <a:pt x="398" y="21"/>
                      <a:pt x="398" y="21"/>
                    </a:cubicBezTo>
                    <a:cubicBezTo>
                      <a:pt x="398" y="15"/>
                      <a:pt x="394" y="11"/>
                      <a:pt x="389" y="11"/>
                    </a:cubicBezTo>
                    <a:cubicBezTo>
                      <a:pt x="0" y="11"/>
                      <a:pt x="0" y="11"/>
                      <a:pt x="0" y="1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8" name="任意多边形: 形状 77"/>
              <p:cNvSpPr/>
              <p:nvPr/>
            </p:nvSpPr>
            <p:spPr bwMode="auto">
              <a:xfrm>
                <a:off x="10602912" y="5702468"/>
                <a:ext cx="868362" cy="174625"/>
              </a:xfrm>
              <a:custGeom>
                <a:avLst/>
                <a:gdLst>
                  <a:gd name="T0" fmla="*/ 0 w 394"/>
                  <a:gd name="T1" fmla="*/ 0 h 79"/>
                  <a:gd name="T2" fmla="*/ 5 w 394"/>
                  <a:gd name="T3" fmla="*/ 40 h 79"/>
                  <a:gd name="T4" fmla="*/ 0 w 394"/>
                  <a:gd name="T5" fmla="*/ 79 h 79"/>
                  <a:gd name="T6" fmla="*/ 386 w 394"/>
                  <a:gd name="T7" fmla="*/ 79 h 79"/>
                  <a:gd name="T8" fmla="*/ 394 w 394"/>
                  <a:gd name="T9" fmla="*/ 69 h 79"/>
                  <a:gd name="T10" fmla="*/ 394 w 394"/>
                  <a:gd name="T11" fmla="*/ 10 h 79"/>
                  <a:gd name="T12" fmla="*/ 386 w 394"/>
                  <a:gd name="T13" fmla="*/ 0 h 79"/>
                  <a:gd name="T14" fmla="*/ 0 w 394"/>
                  <a:gd name="T15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4" h="79">
                    <a:moveTo>
                      <a:pt x="0" y="0"/>
                    </a:moveTo>
                    <a:cubicBezTo>
                      <a:pt x="3" y="12"/>
                      <a:pt x="5" y="26"/>
                      <a:pt x="5" y="40"/>
                    </a:cubicBezTo>
                    <a:cubicBezTo>
                      <a:pt x="5" y="53"/>
                      <a:pt x="3" y="67"/>
                      <a:pt x="0" y="79"/>
                    </a:cubicBezTo>
                    <a:cubicBezTo>
                      <a:pt x="386" y="79"/>
                      <a:pt x="386" y="79"/>
                      <a:pt x="386" y="79"/>
                    </a:cubicBezTo>
                    <a:cubicBezTo>
                      <a:pt x="390" y="79"/>
                      <a:pt x="394" y="75"/>
                      <a:pt x="394" y="69"/>
                    </a:cubicBezTo>
                    <a:cubicBezTo>
                      <a:pt x="394" y="10"/>
                      <a:pt x="394" y="10"/>
                      <a:pt x="394" y="10"/>
                    </a:cubicBezTo>
                    <a:cubicBezTo>
                      <a:pt x="394" y="4"/>
                      <a:pt x="390" y="0"/>
                      <a:pt x="38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9" name="矩形 78"/>
              <p:cNvSpPr/>
              <p:nvPr/>
            </p:nvSpPr>
            <p:spPr bwMode="auto">
              <a:xfrm>
                <a:off x="10655300" y="5742155"/>
                <a:ext cx="776287" cy="6350"/>
              </a:xfrm>
              <a:prstGeom prst="rect">
                <a:avLst/>
              </a:prstGeom>
              <a:solidFill>
                <a:srgbClr val="D0D0D0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0" name="矩形 79"/>
              <p:cNvSpPr/>
              <p:nvPr/>
            </p:nvSpPr>
            <p:spPr bwMode="auto">
              <a:xfrm>
                <a:off x="10655300" y="5772318"/>
                <a:ext cx="776287" cy="7938"/>
              </a:xfrm>
              <a:prstGeom prst="rect">
                <a:avLst/>
              </a:prstGeom>
              <a:solidFill>
                <a:srgbClr val="D0D0D0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1" name="矩形 80"/>
              <p:cNvSpPr/>
              <p:nvPr/>
            </p:nvSpPr>
            <p:spPr bwMode="auto">
              <a:xfrm>
                <a:off x="10655300" y="5812005"/>
                <a:ext cx="776287" cy="7938"/>
              </a:xfrm>
              <a:prstGeom prst="rect">
                <a:avLst/>
              </a:prstGeom>
              <a:solidFill>
                <a:srgbClr val="D0D0D0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2" name="矩形 81"/>
              <p:cNvSpPr/>
              <p:nvPr/>
            </p:nvSpPr>
            <p:spPr bwMode="auto">
              <a:xfrm>
                <a:off x="10655300" y="5845343"/>
                <a:ext cx="776287" cy="6350"/>
              </a:xfrm>
              <a:prstGeom prst="rect">
                <a:avLst/>
              </a:prstGeom>
              <a:solidFill>
                <a:srgbClr val="D0D0D0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3" name="任意多边形: 形状 82"/>
              <p:cNvSpPr/>
              <p:nvPr/>
            </p:nvSpPr>
            <p:spPr bwMode="auto">
              <a:xfrm>
                <a:off x="10452100" y="5454818"/>
                <a:ext cx="896937" cy="223838"/>
              </a:xfrm>
              <a:custGeom>
                <a:avLst/>
                <a:gdLst>
                  <a:gd name="T0" fmla="*/ 407 w 407"/>
                  <a:gd name="T1" fmla="*/ 0 h 101"/>
                  <a:gd name="T2" fmla="*/ 17 w 407"/>
                  <a:gd name="T3" fmla="*/ 0 h 101"/>
                  <a:gd name="T4" fmla="*/ 0 w 407"/>
                  <a:gd name="T5" fmla="*/ 21 h 101"/>
                  <a:gd name="T6" fmla="*/ 0 w 407"/>
                  <a:gd name="T7" fmla="*/ 80 h 101"/>
                  <a:gd name="T8" fmla="*/ 17 w 407"/>
                  <a:gd name="T9" fmla="*/ 101 h 101"/>
                  <a:gd name="T10" fmla="*/ 407 w 407"/>
                  <a:gd name="T11" fmla="*/ 101 h 101"/>
                  <a:gd name="T12" fmla="*/ 407 w 407"/>
                  <a:gd name="T13" fmla="*/ 90 h 101"/>
                  <a:gd name="T14" fmla="*/ 18 w 407"/>
                  <a:gd name="T15" fmla="*/ 90 h 101"/>
                  <a:gd name="T16" fmla="*/ 9 w 407"/>
                  <a:gd name="T17" fmla="*/ 80 h 101"/>
                  <a:gd name="T18" fmla="*/ 9 w 407"/>
                  <a:gd name="T19" fmla="*/ 21 h 101"/>
                  <a:gd name="T20" fmla="*/ 18 w 407"/>
                  <a:gd name="T21" fmla="*/ 11 h 101"/>
                  <a:gd name="T22" fmla="*/ 407 w 407"/>
                  <a:gd name="T23" fmla="*/ 11 h 101"/>
                  <a:gd name="T24" fmla="*/ 407 w 407"/>
                  <a:gd name="T2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07" h="101">
                    <a:moveTo>
                      <a:pt x="40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8" y="0"/>
                      <a:pt x="0" y="10"/>
                      <a:pt x="0" y="21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92"/>
                      <a:pt x="8" y="101"/>
                      <a:pt x="17" y="101"/>
                    </a:cubicBezTo>
                    <a:cubicBezTo>
                      <a:pt x="407" y="101"/>
                      <a:pt x="407" y="101"/>
                      <a:pt x="407" y="101"/>
                    </a:cubicBezTo>
                    <a:cubicBezTo>
                      <a:pt x="407" y="90"/>
                      <a:pt x="407" y="90"/>
                      <a:pt x="407" y="90"/>
                    </a:cubicBezTo>
                    <a:cubicBezTo>
                      <a:pt x="18" y="90"/>
                      <a:pt x="18" y="90"/>
                      <a:pt x="18" y="90"/>
                    </a:cubicBezTo>
                    <a:cubicBezTo>
                      <a:pt x="13" y="90"/>
                      <a:pt x="9" y="86"/>
                      <a:pt x="9" y="80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15"/>
                      <a:pt x="13" y="11"/>
                      <a:pt x="18" y="11"/>
                    </a:cubicBezTo>
                    <a:cubicBezTo>
                      <a:pt x="407" y="11"/>
                      <a:pt x="407" y="11"/>
                      <a:pt x="407" y="11"/>
                    </a:cubicBezTo>
                    <a:lnTo>
                      <a:pt x="40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4" name="任意多边形: 形状 83"/>
              <p:cNvSpPr/>
              <p:nvPr/>
            </p:nvSpPr>
            <p:spPr bwMode="auto">
              <a:xfrm>
                <a:off x="10472737" y="5480218"/>
                <a:ext cx="868362" cy="173038"/>
              </a:xfrm>
              <a:custGeom>
                <a:avLst/>
                <a:gdLst>
                  <a:gd name="T0" fmla="*/ 394 w 394"/>
                  <a:gd name="T1" fmla="*/ 0 h 79"/>
                  <a:gd name="T2" fmla="*/ 389 w 394"/>
                  <a:gd name="T3" fmla="*/ 40 h 79"/>
                  <a:gd name="T4" fmla="*/ 394 w 394"/>
                  <a:gd name="T5" fmla="*/ 79 h 79"/>
                  <a:gd name="T6" fmla="*/ 8 w 394"/>
                  <a:gd name="T7" fmla="*/ 79 h 79"/>
                  <a:gd name="T8" fmla="*/ 0 w 394"/>
                  <a:gd name="T9" fmla="*/ 69 h 79"/>
                  <a:gd name="T10" fmla="*/ 0 w 394"/>
                  <a:gd name="T11" fmla="*/ 10 h 79"/>
                  <a:gd name="T12" fmla="*/ 8 w 394"/>
                  <a:gd name="T13" fmla="*/ 0 h 79"/>
                  <a:gd name="T14" fmla="*/ 394 w 394"/>
                  <a:gd name="T15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4" h="79">
                    <a:moveTo>
                      <a:pt x="394" y="0"/>
                    </a:moveTo>
                    <a:cubicBezTo>
                      <a:pt x="390" y="12"/>
                      <a:pt x="389" y="26"/>
                      <a:pt x="389" y="40"/>
                    </a:cubicBezTo>
                    <a:cubicBezTo>
                      <a:pt x="389" y="53"/>
                      <a:pt x="390" y="67"/>
                      <a:pt x="394" y="79"/>
                    </a:cubicBezTo>
                    <a:cubicBezTo>
                      <a:pt x="8" y="79"/>
                      <a:pt x="8" y="79"/>
                      <a:pt x="8" y="79"/>
                    </a:cubicBezTo>
                    <a:cubicBezTo>
                      <a:pt x="4" y="79"/>
                      <a:pt x="0" y="75"/>
                      <a:pt x="0" y="6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4" y="0"/>
                      <a:pt x="8" y="0"/>
                    </a:cubicBezTo>
                    <a:lnTo>
                      <a:pt x="394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5" name="矩形 84"/>
              <p:cNvSpPr/>
              <p:nvPr/>
            </p:nvSpPr>
            <p:spPr bwMode="auto">
              <a:xfrm>
                <a:off x="10512425" y="5519905"/>
                <a:ext cx="774700" cy="6350"/>
              </a:xfrm>
              <a:prstGeom prst="rect">
                <a:avLst/>
              </a:prstGeom>
              <a:solidFill>
                <a:srgbClr val="D0D0D0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6" name="矩形 85"/>
              <p:cNvSpPr/>
              <p:nvPr/>
            </p:nvSpPr>
            <p:spPr bwMode="auto">
              <a:xfrm>
                <a:off x="10512425" y="5550068"/>
                <a:ext cx="774700" cy="6350"/>
              </a:xfrm>
              <a:prstGeom prst="rect">
                <a:avLst/>
              </a:prstGeom>
              <a:solidFill>
                <a:srgbClr val="D0D0D0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7" name="矩形 86"/>
              <p:cNvSpPr/>
              <p:nvPr/>
            </p:nvSpPr>
            <p:spPr bwMode="auto">
              <a:xfrm>
                <a:off x="10512425" y="5589755"/>
                <a:ext cx="774700" cy="6350"/>
              </a:xfrm>
              <a:prstGeom prst="rect">
                <a:avLst/>
              </a:prstGeom>
              <a:solidFill>
                <a:srgbClr val="D0D0D0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8" name="矩形 87"/>
              <p:cNvSpPr/>
              <p:nvPr/>
            </p:nvSpPr>
            <p:spPr bwMode="auto">
              <a:xfrm>
                <a:off x="10512425" y="5623093"/>
                <a:ext cx="774700" cy="6350"/>
              </a:xfrm>
              <a:prstGeom prst="rect">
                <a:avLst/>
              </a:prstGeom>
              <a:solidFill>
                <a:srgbClr val="D0D0D0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6096000" y="4811880"/>
              <a:ext cx="1784350" cy="1306513"/>
              <a:chOff x="6096000" y="4811880"/>
              <a:chExt cx="1784350" cy="1306513"/>
            </a:xfrm>
          </p:grpSpPr>
          <p:sp>
            <p:nvSpPr>
              <p:cNvPr id="46" name="任意多边形: 形状 45"/>
              <p:cNvSpPr/>
              <p:nvPr/>
            </p:nvSpPr>
            <p:spPr bwMode="auto">
              <a:xfrm>
                <a:off x="6132512" y="4811880"/>
                <a:ext cx="492125" cy="1295400"/>
              </a:xfrm>
              <a:custGeom>
                <a:avLst/>
                <a:gdLst>
                  <a:gd name="T0" fmla="*/ 223 w 223"/>
                  <a:gd name="T1" fmla="*/ 583 h 588"/>
                  <a:gd name="T2" fmla="*/ 211 w 223"/>
                  <a:gd name="T3" fmla="*/ 587 h 588"/>
                  <a:gd name="T4" fmla="*/ 207 w 223"/>
                  <a:gd name="T5" fmla="*/ 588 h 588"/>
                  <a:gd name="T6" fmla="*/ 0 w 223"/>
                  <a:gd name="T7" fmla="*/ 8 h 588"/>
                  <a:gd name="T8" fmla="*/ 5 w 223"/>
                  <a:gd name="T9" fmla="*/ 3 h 588"/>
                  <a:gd name="T10" fmla="*/ 15 w 223"/>
                  <a:gd name="T11" fmla="*/ 0 h 588"/>
                  <a:gd name="T12" fmla="*/ 223 w 223"/>
                  <a:gd name="T13" fmla="*/ 583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3" h="588">
                    <a:moveTo>
                      <a:pt x="223" y="583"/>
                    </a:moveTo>
                    <a:cubicBezTo>
                      <a:pt x="211" y="587"/>
                      <a:pt x="211" y="587"/>
                      <a:pt x="211" y="587"/>
                    </a:cubicBezTo>
                    <a:cubicBezTo>
                      <a:pt x="210" y="588"/>
                      <a:pt x="209" y="588"/>
                      <a:pt x="207" y="58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6"/>
                      <a:pt x="3" y="4"/>
                      <a:pt x="5" y="3"/>
                    </a:cubicBezTo>
                    <a:cubicBezTo>
                      <a:pt x="10" y="2"/>
                      <a:pt x="10" y="2"/>
                      <a:pt x="15" y="0"/>
                    </a:cubicBezTo>
                    <a:lnTo>
                      <a:pt x="223" y="583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7" name="矩形 46"/>
              <p:cNvSpPr/>
              <p:nvPr/>
            </p:nvSpPr>
            <p:spPr bwMode="auto">
              <a:xfrm>
                <a:off x="6677025" y="6046955"/>
                <a:ext cx="68262" cy="635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 bwMode="auto">
              <a:xfrm>
                <a:off x="6762750" y="6046955"/>
                <a:ext cx="68262" cy="635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 bwMode="auto">
              <a:xfrm>
                <a:off x="6846887" y="6046955"/>
                <a:ext cx="69850" cy="635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0" name="矩形 49"/>
              <p:cNvSpPr/>
              <p:nvPr/>
            </p:nvSpPr>
            <p:spPr bwMode="auto">
              <a:xfrm>
                <a:off x="6932612" y="6046955"/>
                <a:ext cx="68262" cy="635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1" name="矩形 50"/>
              <p:cNvSpPr/>
              <p:nvPr/>
            </p:nvSpPr>
            <p:spPr bwMode="auto">
              <a:xfrm>
                <a:off x="7018337" y="6046955"/>
                <a:ext cx="68262" cy="635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矩形 51"/>
              <p:cNvSpPr/>
              <p:nvPr/>
            </p:nvSpPr>
            <p:spPr bwMode="auto">
              <a:xfrm>
                <a:off x="7102475" y="6046955"/>
                <a:ext cx="69850" cy="635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3" name="矩形 52"/>
              <p:cNvSpPr/>
              <p:nvPr/>
            </p:nvSpPr>
            <p:spPr bwMode="auto">
              <a:xfrm>
                <a:off x="7188200" y="6046955"/>
                <a:ext cx="68262" cy="635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4" name="矩形 53"/>
              <p:cNvSpPr/>
              <p:nvPr/>
            </p:nvSpPr>
            <p:spPr bwMode="auto">
              <a:xfrm>
                <a:off x="7273925" y="6046955"/>
                <a:ext cx="68262" cy="635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 bwMode="auto">
              <a:xfrm>
                <a:off x="7358062" y="6046955"/>
                <a:ext cx="69850" cy="635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6" name="任意多边形: 形状 55"/>
              <p:cNvSpPr/>
              <p:nvPr/>
            </p:nvSpPr>
            <p:spPr bwMode="auto">
              <a:xfrm>
                <a:off x="6559550" y="6050130"/>
                <a:ext cx="1320800" cy="68263"/>
              </a:xfrm>
              <a:custGeom>
                <a:avLst/>
                <a:gdLst>
                  <a:gd name="T0" fmla="*/ 578 w 599"/>
                  <a:gd name="T1" fmla="*/ 0 h 31"/>
                  <a:gd name="T2" fmla="*/ 15 w 599"/>
                  <a:gd name="T3" fmla="*/ 0 h 31"/>
                  <a:gd name="T4" fmla="*/ 0 w 599"/>
                  <a:gd name="T5" fmla="*/ 16 h 31"/>
                  <a:gd name="T6" fmla="*/ 15 w 599"/>
                  <a:gd name="T7" fmla="*/ 31 h 31"/>
                  <a:gd name="T8" fmla="*/ 578 w 599"/>
                  <a:gd name="T9" fmla="*/ 31 h 31"/>
                  <a:gd name="T10" fmla="*/ 588 w 599"/>
                  <a:gd name="T11" fmla="*/ 27 h 31"/>
                  <a:gd name="T12" fmla="*/ 578 w 599"/>
                  <a:gd name="T1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9" h="31">
                    <a:moveTo>
                      <a:pt x="578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4"/>
                      <a:pt x="7" y="31"/>
                      <a:pt x="15" y="31"/>
                    </a:cubicBezTo>
                    <a:cubicBezTo>
                      <a:pt x="578" y="31"/>
                      <a:pt x="578" y="31"/>
                      <a:pt x="578" y="31"/>
                    </a:cubicBezTo>
                    <a:cubicBezTo>
                      <a:pt x="582" y="31"/>
                      <a:pt x="585" y="30"/>
                      <a:pt x="588" y="27"/>
                    </a:cubicBezTo>
                    <a:cubicBezTo>
                      <a:pt x="599" y="18"/>
                      <a:pt x="592" y="0"/>
                      <a:pt x="578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 bwMode="auto">
              <a:xfrm>
                <a:off x="6977062" y="6064418"/>
                <a:ext cx="473075" cy="34925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 bwMode="auto">
              <a:xfrm>
                <a:off x="7500937" y="6070768"/>
                <a:ext cx="107950" cy="23813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 bwMode="auto">
              <a:xfrm>
                <a:off x="7635875" y="6070768"/>
                <a:ext cx="104775" cy="23813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 bwMode="auto">
              <a:xfrm>
                <a:off x="6630987" y="6061243"/>
                <a:ext cx="7937" cy="5080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 bwMode="auto">
              <a:xfrm>
                <a:off x="6650037" y="6061243"/>
                <a:ext cx="11112" cy="5080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2" name="矩形 61"/>
              <p:cNvSpPr/>
              <p:nvPr/>
            </p:nvSpPr>
            <p:spPr bwMode="auto">
              <a:xfrm>
                <a:off x="6672262" y="6061243"/>
                <a:ext cx="9525" cy="5080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3" name="矩形 62"/>
              <p:cNvSpPr/>
              <p:nvPr/>
            </p:nvSpPr>
            <p:spPr bwMode="auto">
              <a:xfrm>
                <a:off x="6694487" y="6061243"/>
                <a:ext cx="9525" cy="5080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 bwMode="auto">
              <a:xfrm>
                <a:off x="6713537" y="6061243"/>
                <a:ext cx="11112" cy="5080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 bwMode="auto">
              <a:xfrm>
                <a:off x="6735762" y="6061243"/>
                <a:ext cx="9525" cy="5080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 bwMode="auto">
              <a:xfrm>
                <a:off x="6757987" y="6061243"/>
                <a:ext cx="9525" cy="5080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7" name="矩形 66"/>
              <p:cNvSpPr/>
              <p:nvPr/>
            </p:nvSpPr>
            <p:spPr bwMode="auto">
              <a:xfrm>
                <a:off x="6778625" y="6061243"/>
                <a:ext cx="11112" cy="5080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 bwMode="auto">
              <a:xfrm>
                <a:off x="6800850" y="6061243"/>
                <a:ext cx="7937" cy="5080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 bwMode="auto">
              <a:xfrm>
                <a:off x="6821487" y="6061243"/>
                <a:ext cx="9525" cy="5080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0" name="任意多边形: 形状 69"/>
              <p:cNvSpPr/>
              <p:nvPr/>
            </p:nvSpPr>
            <p:spPr bwMode="auto">
              <a:xfrm>
                <a:off x="6096000" y="4829343"/>
                <a:ext cx="492125" cy="1281113"/>
              </a:xfrm>
              <a:custGeom>
                <a:avLst/>
                <a:gdLst>
                  <a:gd name="T0" fmla="*/ 224 w 224"/>
                  <a:gd name="T1" fmla="*/ 580 h 581"/>
                  <a:gd name="T2" fmla="*/ 204 w 224"/>
                  <a:gd name="T3" fmla="*/ 568 h 581"/>
                  <a:gd name="T4" fmla="*/ 17 w 224"/>
                  <a:gd name="T5" fmla="*/ 0 h 581"/>
                  <a:gd name="T6" fmla="*/ 224 w 224"/>
                  <a:gd name="T7" fmla="*/ 580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4" h="581">
                    <a:moveTo>
                      <a:pt x="224" y="580"/>
                    </a:moveTo>
                    <a:cubicBezTo>
                      <a:pt x="216" y="581"/>
                      <a:pt x="207" y="577"/>
                      <a:pt x="204" y="568"/>
                    </a:cubicBezTo>
                    <a:cubicBezTo>
                      <a:pt x="53" y="150"/>
                      <a:pt x="0" y="27"/>
                      <a:pt x="17" y="0"/>
                    </a:cubicBezTo>
                    <a:lnTo>
                      <a:pt x="224" y="58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997975" y="1599642"/>
            <a:ext cx="1959751" cy="493675"/>
            <a:chOff x="1487488" y="2204864"/>
            <a:chExt cx="2613001" cy="658233"/>
          </a:xfrm>
        </p:grpSpPr>
        <p:sp>
          <p:nvSpPr>
            <p:cNvPr id="36" name="矩形: 圆角 35"/>
            <p:cNvSpPr/>
            <p:nvPr/>
          </p:nvSpPr>
          <p:spPr>
            <a:xfrm>
              <a:off x="1487488" y="2312730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任意多边形: 形状 36"/>
            <p:cNvSpPr/>
            <p:nvPr/>
          </p:nvSpPr>
          <p:spPr>
            <a:xfrm>
              <a:off x="1769354" y="2204864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2474831" y="2404750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1877220" y="2312730"/>
              <a:ext cx="442502" cy="442502"/>
              <a:chOff x="0" y="0"/>
              <a:chExt cx="885002" cy="885002"/>
            </a:xfrm>
          </p:grpSpPr>
          <p:sp>
            <p:nvSpPr>
              <p:cNvPr id="40" name="任意多边形: 形状 39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4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1" name="任意多边形: 形状 40"/>
              <p:cNvSpPr/>
              <p:nvPr/>
            </p:nvSpPr>
            <p:spPr>
              <a:xfrm>
                <a:off x="204600" y="195529"/>
                <a:ext cx="475801" cy="4014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427" y="0"/>
                    </a:moveTo>
                    <a:cubicBezTo>
                      <a:pt x="6595" y="0"/>
                      <a:pt x="5854" y="590"/>
                      <a:pt x="5543" y="1508"/>
                    </a:cubicBezTo>
                    <a:lnTo>
                      <a:pt x="4621" y="4258"/>
                    </a:lnTo>
                    <a:lnTo>
                      <a:pt x="1689" y="4833"/>
                    </a:lnTo>
                    <a:cubicBezTo>
                      <a:pt x="708" y="5026"/>
                      <a:pt x="0" y="6024"/>
                      <a:pt x="0" y="7204"/>
                    </a:cubicBezTo>
                    <a:lnTo>
                      <a:pt x="0" y="19206"/>
                    </a:lnTo>
                    <a:cubicBezTo>
                      <a:pt x="0" y="20530"/>
                      <a:pt x="912" y="21600"/>
                      <a:pt x="2029" y="21600"/>
                    </a:cubicBezTo>
                    <a:lnTo>
                      <a:pt x="19571" y="21600"/>
                    </a:lnTo>
                    <a:cubicBezTo>
                      <a:pt x="20687" y="21600"/>
                      <a:pt x="21600" y="20530"/>
                      <a:pt x="21600" y="19206"/>
                    </a:cubicBezTo>
                    <a:lnTo>
                      <a:pt x="21600" y="7204"/>
                    </a:lnTo>
                    <a:cubicBezTo>
                      <a:pt x="21600" y="6024"/>
                      <a:pt x="20892" y="5026"/>
                      <a:pt x="19911" y="4833"/>
                    </a:cubicBezTo>
                    <a:lnTo>
                      <a:pt x="16979" y="4258"/>
                    </a:lnTo>
                    <a:lnTo>
                      <a:pt x="16057" y="1508"/>
                    </a:lnTo>
                    <a:cubicBezTo>
                      <a:pt x="15747" y="591"/>
                      <a:pt x="15005" y="0"/>
                      <a:pt x="14173" y="0"/>
                    </a:cubicBezTo>
                    <a:lnTo>
                      <a:pt x="7427" y="0"/>
                    </a:lnTo>
                    <a:close/>
                    <a:moveTo>
                      <a:pt x="7320" y="1841"/>
                    </a:moveTo>
                    <a:lnTo>
                      <a:pt x="14067" y="1841"/>
                    </a:lnTo>
                    <a:cubicBezTo>
                      <a:pt x="14342" y="1841"/>
                      <a:pt x="14595" y="2044"/>
                      <a:pt x="14698" y="2348"/>
                    </a:cubicBezTo>
                    <a:lnTo>
                      <a:pt x="15901" y="5926"/>
                    </a:lnTo>
                    <a:lnTo>
                      <a:pt x="19581" y="6651"/>
                    </a:lnTo>
                    <a:cubicBezTo>
                      <a:pt x="19906" y="6715"/>
                      <a:pt x="20144" y="7054"/>
                      <a:pt x="20144" y="7445"/>
                    </a:cubicBezTo>
                    <a:cubicBezTo>
                      <a:pt x="20144" y="7445"/>
                      <a:pt x="20144" y="19448"/>
                      <a:pt x="20144" y="19448"/>
                    </a:cubicBezTo>
                    <a:cubicBezTo>
                      <a:pt x="20144" y="19890"/>
                      <a:pt x="19837" y="20242"/>
                      <a:pt x="19464" y="20242"/>
                    </a:cubicBezTo>
                    <a:lnTo>
                      <a:pt x="1922" y="20242"/>
                    </a:lnTo>
                    <a:cubicBezTo>
                      <a:pt x="1549" y="20242"/>
                      <a:pt x="1243" y="19890"/>
                      <a:pt x="1243" y="19448"/>
                    </a:cubicBezTo>
                    <a:lnTo>
                      <a:pt x="1243" y="7445"/>
                    </a:lnTo>
                    <a:cubicBezTo>
                      <a:pt x="1243" y="7054"/>
                      <a:pt x="1480" y="6715"/>
                      <a:pt x="1806" y="6651"/>
                    </a:cubicBezTo>
                    <a:lnTo>
                      <a:pt x="5485" y="5926"/>
                    </a:lnTo>
                    <a:lnTo>
                      <a:pt x="6689" y="2348"/>
                    </a:lnTo>
                    <a:cubicBezTo>
                      <a:pt x="6792" y="2044"/>
                      <a:pt x="7043" y="1841"/>
                      <a:pt x="7320" y="1841"/>
                    </a:cubicBezTo>
                    <a:close/>
                    <a:moveTo>
                      <a:pt x="10679" y="5892"/>
                    </a:moveTo>
                    <a:cubicBezTo>
                      <a:pt x="7695" y="5892"/>
                      <a:pt x="5281" y="8755"/>
                      <a:pt x="5281" y="12290"/>
                    </a:cubicBezTo>
                    <a:cubicBezTo>
                      <a:pt x="5281" y="15826"/>
                      <a:pt x="7695" y="18689"/>
                      <a:pt x="10679" y="18689"/>
                    </a:cubicBezTo>
                    <a:cubicBezTo>
                      <a:pt x="13661" y="18689"/>
                      <a:pt x="16076" y="15826"/>
                      <a:pt x="16076" y="12290"/>
                    </a:cubicBezTo>
                    <a:cubicBezTo>
                      <a:pt x="16076" y="8755"/>
                      <a:pt x="13661" y="5892"/>
                      <a:pt x="10679" y="5892"/>
                    </a:cubicBezTo>
                    <a:close/>
                    <a:moveTo>
                      <a:pt x="10261" y="7376"/>
                    </a:moveTo>
                    <a:cubicBezTo>
                      <a:pt x="11295" y="7282"/>
                      <a:pt x="12363" y="7653"/>
                      <a:pt x="13212" y="8516"/>
                    </a:cubicBezTo>
                    <a:cubicBezTo>
                      <a:pt x="14911" y="10240"/>
                      <a:pt x="15105" y="13280"/>
                      <a:pt x="13649" y="15294"/>
                    </a:cubicBezTo>
                    <a:cubicBezTo>
                      <a:pt x="12194" y="17308"/>
                      <a:pt x="9639" y="17537"/>
                      <a:pt x="7941" y="15812"/>
                    </a:cubicBezTo>
                    <a:cubicBezTo>
                      <a:pt x="6242" y="14086"/>
                      <a:pt x="6039" y="11058"/>
                      <a:pt x="7494" y="9045"/>
                    </a:cubicBezTo>
                    <a:cubicBezTo>
                      <a:pt x="8222" y="8038"/>
                      <a:pt x="9228" y="7470"/>
                      <a:pt x="10261" y="7376"/>
                    </a:cubicBezTo>
                    <a:close/>
                    <a:moveTo>
                      <a:pt x="10776" y="8838"/>
                    </a:moveTo>
                    <a:cubicBezTo>
                      <a:pt x="9285" y="8838"/>
                      <a:pt x="8077" y="10270"/>
                      <a:pt x="8077" y="12037"/>
                    </a:cubicBezTo>
                    <a:cubicBezTo>
                      <a:pt x="8077" y="12258"/>
                      <a:pt x="8229" y="12440"/>
                      <a:pt x="8417" y="12440"/>
                    </a:cubicBezTo>
                    <a:cubicBezTo>
                      <a:pt x="8603" y="12440"/>
                      <a:pt x="8756" y="12258"/>
                      <a:pt x="8756" y="12037"/>
                    </a:cubicBezTo>
                    <a:cubicBezTo>
                      <a:pt x="8756" y="10711"/>
                      <a:pt x="9657" y="9643"/>
                      <a:pt x="10776" y="9643"/>
                    </a:cubicBezTo>
                    <a:cubicBezTo>
                      <a:pt x="10962" y="9643"/>
                      <a:pt x="11116" y="9461"/>
                      <a:pt x="11116" y="9241"/>
                    </a:cubicBezTo>
                    <a:cubicBezTo>
                      <a:pt x="11116" y="9020"/>
                      <a:pt x="10962" y="8838"/>
                      <a:pt x="10776" y="883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997975" y="2172162"/>
            <a:ext cx="1959751" cy="493675"/>
            <a:chOff x="1487488" y="2807457"/>
            <a:chExt cx="2613001" cy="658233"/>
          </a:xfrm>
        </p:grpSpPr>
        <p:sp>
          <p:nvSpPr>
            <p:cNvPr id="30" name="矩形: 圆角 29"/>
            <p:cNvSpPr/>
            <p:nvPr/>
          </p:nvSpPr>
          <p:spPr>
            <a:xfrm>
              <a:off x="1487488" y="2915323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任意多边形: 形状 30"/>
            <p:cNvSpPr/>
            <p:nvPr/>
          </p:nvSpPr>
          <p:spPr>
            <a:xfrm>
              <a:off x="1769354" y="2807457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2474831" y="3007343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1877220" y="2915323"/>
              <a:ext cx="442502" cy="442502"/>
              <a:chOff x="0" y="0"/>
              <a:chExt cx="885002" cy="885002"/>
            </a:xfrm>
          </p:grpSpPr>
          <p:sp>
            <p:nvSpPr>
              <p:cNvPr id="34" name="任意多边形: 形状 33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1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任意多边形: 形状 34"/>
              <p:cNvSpPr/>
              <p:nvPr/>
            </p:nvSpPr>
            <p:spPr>
              <a:xfrm>
                <a:off x="205258" y="215586"/>
                <a:ext cx="449085" cy="449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27" y="0"/>
                    </a:moveTo>
                    <a:cubicBezTo>
                      <a:pt x="3608" y="0"/>
                      <a:pt x="2704" y="903"/>
                      <a:pt x="2704" y="2023"/>
                    </a:cubicBezTo>
                    <a:lnTo>
                      <a:pt x="2704" y="3375"/>
                    </a:lnTo>
                    <a:lnTo>
                      <a:pt x="2023" y="3375"/>
                    </a:lnTo>
                    <a:cubicBezTo>
                      <a:pt x="904" y="3375"/>
                      <a:pt x="0" y="4278"/>
                      <a:pt x="0" y="5397"/>
                    </a:cubicBezTo>
                    <a:lnTo>
                      <a:pt x="0" y="18896"/>
                    </a:lnTo>
                    <a:cubicBezTo>
                      <a:pt x="0" y="20387"/>
                      <a:pt x="1213" y="21600"/>
                      <a:pt x="2704" y="21600"/>
                    </a:cubicBezTo>
                    <a:lnTo>
                      <a:pt x="18896" y="21600"/>
                    </a:lnTo>
                    <a:cubicBezTo>
                      <a:pt x="20387" y="21600"/>
                      <a:pt x="21600" y="20387"/>
                      <a:pt x="21600" y="18896"/>
                    </a:cubicBezTo>
                    <a:lnTo>
                      <a:pt x="21600" y="2023"/>
                    </a:lnTo>
                    <a:cubicBezTo>
                      <a:pt x="21600" y="903"/>
                      <a:pt x="20696" y="0"/>
                      <a:pt x="19577" y="0"/>
                    </a:cubicBezTo>
                    <a:lnTo>
                      <a:pt x="4727" y="0"/>
                    </a:lnTo>
                    <a:close/>
                    <a:moveTo>
                      <a:pt x="4696" y="1321"/>
                    </a:moveTo>
                    <a:lnTo>
                      <a:pt x="19546" y="1321"/>
                    </a:lnTo>
                    <a:cubicBezTo>
                      <a:pt x="19919" y="1321"/>
                      <a:pt x="20217" y="1619"/>
                      <a:pt x="20217" y="1992"/>
                    </a:cubicBezTo>
                    <a:cubicBezTo>
                      <a:pt x="20217" y="1992"/>
                      <a:pt x="20217" y="18865"/>
                      <a:pt x="20217" y="18865"/>
                    </a:cubicBezTo>
                    <a:cubicBezTo>
                      <a:pt x="20217" y="19608"/>
                      <a:pt x="19610" y="20217"/>
                      <a:pt x="18865" y="20217"/>
                    </a:cubicBezTo>
                    <a:lnTo>
                      <a:pt x="2673" y="20217"/>
                    </a:lnTo>
                    <a:cubicBezTo>
                      <a:pt x="1928" y="20217"/>
                      <a:pt x="1321" y="19608"/>
                      <a:pt x="1321" y="18865"/>
                    </a:cubicBezTo>
                    <a:lnTo>
                      <a:pt x="1321" y="5366"/>
                    </a:lnTo>
                    <a:cubicBezTo>
                      <a:pt x="1321" y="4994"/>
                      <a:pt x="1620" y="4696"/>
                      <a:pt x="1992" y="4696"/>
                    </a:cubicBezTo>
                    <a:lnTo>
                      <a:pt x="2673" y="4696"/>
                    </a:lnTo>
                    <a:lnTo>
                      <a:pt x="2673" y="18194"/>
                    </a:lnTo>
                    <a:cubicBezTo>
                      <a:pt x="2673" y="18567"/>
                      <a:pt x="2971" y="18865"/>
                      <a:pt x="3344" y="18865"/>
                    </a:cubicBezTo>
                    <a:cubicBezTo>
                      <a:pt x="3717" y="18865"/>
                      <a:pt x="4025" y="18567"/>
                      <a:pt x="4025" y="18194"/>
                    </a:cubicBezTo>
                    <a:lnTo>
                      <a:pt x="4025" y="1992"/>
                    </a:lnTo>
                    <a:cubicBezTo>
                      <a:pt x="4025" y="1619"/>
                      <a:pt x="4323" y="1321"/>
                      <a:pt x="4696" y="1321"/>
                    </a:cubicBezTo>
                    <a:close/>
                    <a:moveTo>
                      <a:pt x="5955" y="2642"/>
                    </a:moveTo>
                    <a:cubicBezTo>
                      <a:pt x="5582" y="2642"/>
                      <a:pt x="5284" y="2940"/>
                      <a:pt x="5284" y="3313"/>
                    </a:cubicBezTo>
                    <a:lnTo>
                      <a:pt x="5284" y="8039"/>
                    </a:lnTo>
                    <a:cubicBezTo>
                      <a:pt x="5284" y="8412"/>
                      <a:pt x="5582" y="8710"/>
                      <a:pt x="5955" y="8710"/>
                    </a:cubicBezTo>
                    <a:lnTo>
                      <a:pt x="10681" y="8710"/>
                    </a:lnTo>
                    <a:cubicBezTo>
                      <a:pt x="11054" y="8710"/>
                      <a:pt x="11362" y="8412"/>
                      <a:pt x="11362" y="8039"/>
                    </a:cubicBezTo>
                    <a:lnTo>
                      <a:pt x="11362" y="3313"/>
                    </a:lnTo>
                    <a:cubicBezTo>
                      <a:pt x="11362" y="2940"/>
                      <a:pt x="11054" y="2642"/>
                      <a:pt x="10681" y="2642"/>
                    </a:cubicBezTo>
                    <a:lnTo>
                      <a:pt x="5955" y="2642"/>
                    </a:lnTo>
                    <a:close/>
                    <a:moveTo>
                      <a:pt x="6605" y="3963"/>
                    </a:moveTo>
                    <a:lnTo>
                      <a:pt x="9980" y="3963"/>
                    </a:lnTo>
                    <a:lnTo>
                      <a:pt x="9980" y="7338"/>
                    </a:lnTo>
                    <a:lnTo>
                      <a:pt x="6605" y="7338"/>
                    </a:lnTo>
                    <a:cubicBezTo>
                      <a:pt x="6605" y="7338"/>
                      <a:pt x="6605" y="3963"/>
                      <a:pt x="6605" y="3963"/>
                    </a:cubicBezTo>
                    <a:close/>
                    <a:moveTo>
                      <a:pt x="13045" y="3963"/>
                    </a:moveTo>
                    <a:cubicBezTo>
                      <a:pt x="12858" y="3963"/>
                      <a:pt x="12704" y="4117"/>
                      <a:pt x="12704" y="4303"/>
                    </a:cubicBezTo>
                    <a:cubicBezTo>
                      <a:pt x="12704" y="4490"/>
                      <a:pt x="12858" y="4634"/>
                      <a:pt x="13045" y="4634"/>
                    </a:cubicBezTo>
                    <a:lnTo>
                      <a:pt x="18442" y="4634"/>
                    </a:lnTo>
                    <a:cubicBezTo>
                      <a:pt x="18629" y="4634"/>
                      <a:pt x="18783" y="4490"/>
                      <a:pt x="18783" y="4303"/>
                    </a:cubicBezTo>
                    <a:cubicBezTo>
                      <a:pt x="18783" y="4117"/>
                      <a:pt x="18629" y="3963"/>
                      <a:pt x="18442" y="3963"/>
                    </a:cubicBezTo>
                    <a:lnTo>
                      <a:pt x="13045" y="3963"/>
                    </a:lnTo>
                    <a:close/>
                    <a:moveTo>
                      <a:pt x="13045" y="5986"/>
                    </a:moveTo>
                    <a:cubicBezTo>
                      <a:pt x="12858" y="5986"/>
                      <a:pt x="12704" y="6140"/>
                      <a:pt x="12704" y="6326"/>
                    </a:cubicBezTo>
                    <a:cubicBezTo>
                      <a:pt x="12704" y="6512"/>
                      <a:pt x="12858" y="6667"/>
                      <a:pt x="13045" y="6667"/>
                    </a:cubicBezTo>
                    <a:lnTo>
                      <a:pt x="18442" y="6667"/>
                    </a:lnTo>
                    <a:cubicBezTo>
                      <a:pt x="18629" y="6667"/>
                      <a:pt x="18783" y="6512"/>
                      <a:pt x="18783" y="6326"/>
                    </a:cubicBezTo>
                    <a:cubicBezTo>
                      <a:pt x="18783" y="6140"/>
                      <a:pt x="18629" y="5986"/>
                      <a:pt x="18442" y="5986"/>
                    </a:cubicBezTo>
                    <a:lnTo>
                      <a:pt x="13045" y="5986"/>
                    </a:lnTo>
                    <a:close/>
                    <a:moveTo>
                      <a:pt x="13045" y="8008"/>
                    </a:moveTo>
                    <a:cubicBezTo>
                      <a:pt x="12858" y="8008"/>
                      <a:pt x="12704" y="8163"/>
                      <a:pt x="12704" y="8349"/>
                    </a:cubicBezTo>
                    <a:cubicBezTo>
                      <a:pt x="12704" y="8535"/>
                      <a:pt x="12858" y="8690"/>
                      <a:pt x="13045" y="8690"/>
                    </a:cubicBezTo>
                    <a:lnTo>
                      <a:pt x="18442" y="8690"/>
                    </a:lnTo>
                    <a:cubicBezTo>
                      <a:pt x="18629" y="8690"/>
                      <a:pt x="18783" y="8535"/>
                      <a:pt x="18783" y="8349"/>
                    </a:cubicBezTo>
                    <a:cubicBezTo>
                      <a:pt x="18783" y="8163"/>
                      <a:pt x="18629" y="8008"/>
                      <a:pt x="18442" y="8008"/>
                    </a:cubicBezTo>
                    <a:lnTo>
                      <a:pt x="13045" y="8008"/>
                    </a:lnTo>
                    <a:close/>
                    <a:moveTo>
                      <a:pt x="5624" y="10041"/>
                    </a:moveTo>
                    <a:cubicBezTo>
                      <a:pt x="5439" y="10041"/>
                      <a:pt x="5284" y="10186"/>
                      <a:pt x="5284" y="10372"/>
                    </a:cubicBezTo>
                    <a:cubicBezTo>
                      <a:pt x="5284" y="10558"/>
                      <a:pt x="5439" y="10712"/>
                      <a:pt x="5624" y="10712"/>
                    </a:cubicBezTo>
                    <a:lnTo>
                      <a:pt x="18442" y="10712"/>
                    </a:lnTo>
                    <a:cubicBezTo>
                      <a:pt x="18628" y="10712"/>
                      <a:pt x="18783" y="10558"/>
                      <a:pt x="18783" y="10372"/>
                    </a:cubicBezTo>
                    <a:cubicBezTo>
                      <a:pt x="18783" y="10186"/>
                      <a:pt x="18628" y="10041"/>
                      <a:pt x="18442" y="10041"/>
                    </a:cubicBezTo>
                    <a:lnTo>
                      <a:pt x="5624" y="10041"/>
                    </a:lnTo>
                    <a:close/>
                    <a:moveTo>
                      <a:pt x="5624" y="12064"/>
                    </a:moveTo>
                    <a:cubicBezTo>
                      <a:pt x="5439" y="12064"/>
                      <a:pt x="5284" y="12209"/>
                      <a:pt x="5284" y="12394"/>
                    </a:cubicBezTo>
                    <a:cubicBezTo>
                      <a:pt x="5284" y="12582"/>
                      <a:pt x="5439" y="12735"/>
                      <a:pt x="5624" y="12735"/>
                    </a:cubicBezTo>
                    <a:lnTo>
                      <a:pt x="18442" y="12735"/>
                    </a:lnTo>
                    <a:cubicBezTo>
                      <a:pt x="18628" y="12735"/>
                      <a:pt x="18783" y="12582"/>
                      <a:pt x="18783" y="12394"/>
                    </a:cubicBezTo>
                    <a:cubicBezTo>
                      <a:pt x="18783" y="12209"/>
                      <a:pt x="18628" y="12064"/>
                      <a:pt x="18442" y="12064"/>
                    </a:cubicBezTo>
                    <a:lnTo>
                      <a:pt x="5624" y="12064"/>
                    </a:lnTo>
                    <a:close/>
                    <a:moveTo>
                      <a:pt x="5624" y="14087"/>
                    </a:moveTo>
                    <a:cubicBezTo>
                      <a:pt x="5439" y="14087"/>
                      <a:pt x="5284" y="14241"/>
                      <a:pt x="5284" y="14428"/>
                    </a:cubicBezTo>
                    <a:cubicBezTo>
                      <a:pt x="5284" y="14615"/>
                      <a:pt x="5439" y="14758"/>
                      <a:pt x="5624" y="14758"/>
                    </a:cubicBezTo>
                    <a:lnTo>
                      <a:pt x="11022" y="14758"/>
                    </a:lnTo>
                    <a:cubicBezTo>
                      <a:pt x="11208" y="14758"/>
                      <a:pt x="11362" y="14615"/>
                      <a:pt x="11362" y="14428"/>
                    </a:cubicBezTo>
                    <a:cubicBezTo>
                      <a:pt x="11362" y="14241"/>
                      <a:pt x="11208" y="14087"/>
                      <a:pt x="11022" y="14087"/>
                    </a:cubicBezTo>
                    <a:lnTo>
                      <a:pt x="5624" y="14087"/>
                    </a:lnTo>
                    <a:close/>
                    <a:moveTo>
                      <a:pt x="13045" y="14087"/>
                    </a:moveTo>
                    <a:cubicBezTo>
                      <a:pt x="12859" y="14087"/>
                      <a:pt x="12704" y="14241"/>
                      <a:pt x="12704" y="14428"/>
                    </a:cubicBezTo>
                    <a:cubicBezTo>
                      <a:pt x="12704" y="14615"/>
                      <a:pt x="12859" y="14758"/>
                      <a:pt x="13045" y="14758"/>
                    </a:cubicBezTo>
                    <a:lnTo>
                      <a:pt x="18442" y="14758"/>
                    </a:lnTo>
                    <a:cubicBezTo>
                      <a:pt x="18628" y="14758"/>
                      <a:pt x="18783" y="14615"/>
                      <a:pt x="18783" y="14428"/>
                    </a:cubicBezTo>
                    <a:cubicBezTo>
                      <a:pt x="18783" y="14241"/>
                      <a:pt x="18628" y="14087"/>
                      <a:pt x="18442" y="14087"/>
                    </a:cubicBezTo>
                    <a:lnTo>
                      <a:pt x="13045" y="14087"/>
                    </a:lnTo>
                    <a:close/>
                    <a:moveTo>
                      <a:pt x="5624" y="16110"/>
                    </a:moveTo>
                    <a:cubicBezTo>
                      <a:pt x="5439" y="16110"/>
                      <a:pt x="5284" y="16264"/>
                      <a:pt x="5284" y="16450"/>
                    </a:cubicBezTo>
                    <a:cubicBezTo>
                      <a:pt x="5284" y="16637"/>
                      <a:pt x="5439" y="16791"/>
                      <a:pt x="5624" y="16791"/>
                    </a:cubicBezTo>
                    <a:lnTo>
                      <a:pt x="11022" y="16791"/>
                    </a:lnTo>
                    <a:cubicBezTo>
                      <a:pt x="11208" y="16791"/>
                      <a:pt x="11362" y="16637"/>
                      <a:pt x="11362" y="16450"/>
                    </a:cubicBezTo>
                    <a:cubicBezTo>
                      <a:pt x="11362" y="16264"/>
                      <a:pt x="11208" y="16110"/>
                      <a:pt x="11022" y="16110"/>
                    </a:cubicBezTo>
                    <a:lnTo>
                      <a:pt x="5624" y="16110"/>
                    </a:lnTo>
                    <a:close/>
                    <a:moveTo>
                      <a:pt x="13045" y="16110"/>
                    </a:moveTo>
                    <a:cubicBezTo>
                      <a:pt x="12859" y="16110"/>
                      <a:pt x="12704" y="16264"/>
                      <a:pt x="12704" y="16450"/>
                    </a:cubicBezTo>
                    <a:cubicBezTo>
                      <a:pt x="12704" y="16637"/>
                      <a:pt x="12859" y="16791"/>
                      <a:pt x="13045" y="16791"/>
                    </a:cubicBezTo>
                    <a:lnTo>
                      <a:pt x="18442" y="16791"/>
                    </a:lnTo>
                    <a:cubicBezTo>
                      <a:pt x="18628" y="16791"/>
                      <a:pt x="18783" y="16637"/>
                      <a:pt x="18783" y="16450"/>
                    </a:cubicBezTo>
                    <a:cubicBezTo>
                      <a:pt x="18783" y="16264"/>
                      <a:pt x="18628" y="16110"/>
                      <a:pt x="18442" y="16110"/>
                    </a:cubicBezTo>
                    <a:lnTo>
                      <a:pt x="13045" y="16110"/>
                    </a:lnTo>
                    <a:close/>
                    <a:moveTo>
                      <a:pt x="5624" y="18132"/>
                    </a:moveTo>
                    <a:cubicBezTo>
                      <a:pt x="5439" y="18132"/>
                      <a:pt x="5284" y="18287"/>
                      <a:pt x="5284" y="18473"/>
                    </a:cubicBezTo>
                    <a:cubicBezTo>
                      <a:pt x="5284" y="18660"/>
                      <a:pt x="5439" y="18814"/>
                      <a:pt x="5624" y="18814"/>
                    </a:cubicBezTo>
                    <a:lnTo>
                      <a:pt x="11022" y="18814"/>
                    </a:lnTo>
                    <a:cubicBezTo>
                      <a:pt x="11208" y="18814"/>
                      <a:pt x="11362" y="18660"/>
                      <a:pt x="11362" y="18473"/>
                    </a:cubicBezTo>
                    <a:cubicBezTo>
                      <a:pt x="11362" y="18287"/>
                      <a:pt x="11208" y="18132"/>
                      <a:pt x="11022" y="18132"/>
                    </a:cubicBezTo>
                    <a:lnTo>
                      <a:pt x="5624" y="18132"/>
                    </a:lnTo>
                    <a:close/>
                    <a:moveTo>
                      <a:pt x="13045" y="18132"/>
                    </a:moveTo>
                    <a:cubicBezTo>
                      <a:pt x="12859" y="18132"/>
                      <a:pt x="12704" y="18287"/>
                      <a:pt x="12704" y="18473"/>
                    </a:cubicBezTo>
                    <a:cubicBezTo>
                      <a:pt x="12704" y="18660"/>
                      <a:pt x="12859" y="18814"/>
                      <a:pt x="13045" y="18814"/>
                    </a:cubicBezTo>
                    <a:lnTo>
                      <a:pt x="18442" y="18814"/>
                    </a:lnTo>
                    <a:cubicBezTo>
                      <a:pt x="18628" y="18814"/>
                      <a:pt x="18783" y="18660"/>
                      <a:pt x="18783" y="18473"/>
                    </a:cubicBezTo>
                    <a:cubicBezTo>
                      <a:pt x="18783" y="18287"/>
                      <a:pt x="18628" y="18132"/>
                      <a:pt x="18442" y="18132"/>
                    </a:cubicBezTo>
                    <a:lnTo>
                      <a:pt x="13045" y="18132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997975" y="2744682"/>
            <a:ext cx="1959751" cy="493675"/>
            <a:chOff x="1487488" y="3410050"/>
            <a:chExt cx="2613001" cy="658233"/>
          </a:xfrm>
        </p:grpSpPr>
        <p:sp>
          <p:nvSpPr>
            <p:cNvPr id="24" name="矩形: 圆角 23"/>
            <p:cNvSpPr/>
            <p:nvPr/>
          </p:nvSpPr>
          <p:spPr>
            <a:xfrm>
              <a:off x="1487488" y="3517916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任意多边形: 形状 24"/>
            <p:cNvSpPr/>
            <p:nvPr/>
          </p:nvSpPr>
          <p:spPr>
            <a:xfrm>
              <a:off x="1769354" y="3410050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2474831" y="3603889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1877220" y="3517915"/>
              <a:ext cx="442502" cy="442503"/>
              <a:chOff x="0" y="0"/>
              <a:chExt cx="885002" cy="885002"/>
            </a:xfrm>
          </p:grpSpPr>
          <p:sp>
            <p:nvSpPr>
              <p:cNvPr id="28" name="任意多边形: 形状 27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2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" name="任意多边形: 形状 28"/>
              <p:cNvSpPr/>
              <p:nvPr/>
            </p:nvSpPr>
            <p:spPr>
              <a:xfrm>
                <a:off x="160666" y="222246"/>
                <a:ext cx="512869" cy="449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82" y="0"/>
                    </a:moveTo>
                    <a:cubicBezTo>
                      <a:pt x="10633" y="0"/>
                      <a:pt x="10476" y="23"/>
                      <a:pt x="10320" y="63"/>
                    </a:cubicBezTo>
                    <a:lnTo>
                      <a:pt x="1569" y="2361"/>
                    </a:lnTo>
                    <a:cubicBezTo>
                      <a:pt x="647" y="2604"/>
                      <a:pt x="0" y="3536"/>
                      <a:pt x="0" y="4617"/>
                    </a:cubicBezTo>
                    <a:cubicBezTo>
                      <a:pt x="0" y="5699"/>
                      <a:pt x="647" y="6620"/>
                      <a:pt x="1569" y="6863"/>
                    </a:cubicBezTo>
                    <a:lnTo>
                      <a:pt x="3369" y="7337"/>
                    </a:lnTo>
                    <a:lnTo>
                      <a:pt x="3369" y="13841"/>
                    </a:lnTo>
                    <a:cubicBezTo>
                      <a:pt x="3369" y="15882"/>
                      <a:pt x="5418" y="17689"/>
                      <a:pt x="10782" y="17689"/>
                    </a:cubicBezTo>
                    <a:cubicBezTo>
                      <a:pt x="16144" y="17689"/>
                      <a:pt x="18185" y="15882"/>
                      <a:pt x="18185" y="13841"/>
                    </a:cubicBezTo>
                    <a:lnTo>
                      <a:pt x="18185" y="7337"/>
                    </a:lnTo>
                    <a:lnTo>
                      <a:pt x="19985" y="6863"/>
                    </a:lnTo>
                    <a:cubicBezTo>
                      <a:pt x="20907" y="6620"/>
                      <a:pt x="21554" y="5699"/>
                      <a:pt x="21554" y="4617"/>
                    </a:cubicBezTo>
                    <a:cubicBezTo>
                      <a:pt x="21554" y="3536"/>
                      <a:pt x="20906" y="2604"/>
                      <a:pt x="19985" y="2361"/>
                    </a:cubicBezTo>
                    <a:lnTo>
                      <a:pt x="11225" y="53"/>
                    </a:lnTo>
                    <a:cubicBezTo>
                      <a:pt x="11078" y="15"/>
                      <a:pt x="10930" y="0"/>
                      <a:pt x="10782" y="0"/>
                    </a:cubicBezTo>
                    <a:close/>
                    <a:moveTo>
                      <a:pt x="10615" y="1687"/>
                    </a:moveTo>
                    <a:cubicBezTo>
                      <a:pt x="10666" y="1687"/>
                      <a:pt x="10713" y="1695"/>
                      <a:pt x="10763" y="1708"/>
                    </a:cubicBezTo>
                    <a:lnTo>
                      <a:pt x="19523" y="4016"/>
                    </a:lnTo>
                    <a:cubicBezTo>
                      <a:pt x="19830" y="4097"/>
                      <a:pt x="20040" y="4407"/>
                      <a:pt x="20040" y="4765"/>
                    </a:cubicBezTo>
                    <a:cubicBezTo>
                      <a:pt x="20040" y="5123"/>
                      <a:pt x="19830" y="5433"/>
                      <a:pt x="19523" y="5513"/>
                    </a:cubicBezTo>
                    <a:lnTo>
                      <a:pt x="10763" y="7822"/>
                    </a:lnTo>
                    <a:cubicBezTo>
                      <a:pt x="10713" y="7835"/>
                      <a:pt x="10666" y="7843"/>
                      <a:pt x="10615" y="7843"/>
                    </a:cubicBezTo>
                    <a:cubicBezTo>
                      <a:pt x="10564" y="7843"/>
                      <a:pt x="10508" y="7835"/>
                      <a:pt x="10458" y="7822"/>
                    </a:cubicBezTo>
                    <a:lnTo>
                      <a:pt x="1708" y="5513"/>
                    </a:lnTo>
                    <a:cubicBezTo>
                      <a:pt x="1402" y="5433"/>
                      <a:pt x="1182" y="5123"/>
                      <a:pt x="1182" y="4765"/>
                    </a:cubicBezTo>
                    <a:cubicBezTo>
                      <a:pt x="1182" y="4407"/>
                      <a:pt x="1402" y="4097"/>
                      <a:pt x="1708" y="4016"/>
                    </a:cubicBezTo>
                    <a:lnTo>
                      <a:pt x="10458" y="1708"/>
                    </a:lnTo>
                    <a:cubicBezTo>
                      <a:pt x="10508" y="1695"/>
                      <a:pt x="10564" y="1687"/>
                      <a:pt x="10615" y="1687"/>
                    </a:cubicBezTo>
                    <a:close/>
                    <a:moveTo>
                      <a:pt x="4726" y="7759"/>
                    </a:moveTo>
                    <a:lnTo>
                      <a:pt x="10338" y="9235"/>
                    </a:lnTo>
                    <a:cubicBezTo>
                      <a:pt x="10486" y="9272"/>
                      <a:pt x="10642" y="9298"/>
                      <a:pt x="10791" y="9298"/>
                    </a:cubicBezTo>
                    <a:cubicBezTo>
                      <a:pt x="10939" y="9298"/>
                      <a:pt x="11086" y="9275"/>
                      <a:pt x="11243" y="9235"/>
                    </a:cubicBezTo>
                    <a:lnTo>
                      <a:pt x="16846" y="7759"/>
                    </a:lnTo>
                    <a:cubicBezTo>
                      <a:pt x="16846" y="7759"/>
                      <a:pt x="16846" y="13915"/>
                      <a:pt x="16846" y="13915"/>
                    </a:cubicBezTo>
                    <a:cubicBezTo>
                      <a:pt x="16846" y="14765"/>
                      <a:pt x="14832" y="16213"/>
                      <a:pt x="10791" y="16213"/>
                    </a:cubicBezTo>
                    <a:cubicBezTo>
                      <a:pt x="6749" y="16213"/>
                      <a:pt x="4726" y="14765"/>
                      <a:pt x="4726" y="13915"/>
                    </a:cubicBezTo>
                    <a:lnTo>
                      <a:pt x="4726" y="7759"/>
                    </a:lnTo>
                    <a:close/>
                    <a:moveTo>
                      <a:pt x="20252" y="7759"/>
                    </a:moveTo>
                    <a:cubicBezTo>
                      <a:pt x="19881" y="7759"/>
                      <a:pt x="19578" y="8103"/>
                      <a:pt x="19578" y="8528"/>
                    </a:cubicBezTo>
                    <a:lnTo>
                      <a:pt x="19578" y="15454"/>
                    </a:lnTo>
                    <a:cubicBezTo>
                      <a:pt x="19578" y="15880"/>
                      <a:pt x="19881" y="16224"/>
                      <a:pt x="20252" y="16224"/>
                    </a:cubicBezTo>
                    <a:cubicBezTo>
                      <a:pt x="20624" y="16224"/>
                      <a:pt x="20926" y="15880"/>
                      <a:pt x="20926" y="15454"/>
                    </a:cubicBezTo>
                    <a:lnTo>
                      <a:pt x="20926" y="8528"/>
                    </a:lnTo>
                    <a:cubicBezTo>
                      <a:pt x="20926" y="8103"/>
                      <a:pt x="20624" y="7759"/>
                      <a:pt x="20252" y="7759"/>
                    </a:cubicBezTo>
                    <a:close/>
                    <a:moveTo>
                      <a:pt x="20252" y="16993"/>
                    </a:moveTo>
                    <a:cubicBezTo>
                      <a:pt x="19509" y="16993"/>
                      <a:pt x="18905" y="19222"/>
                      <a:pt x="18905" y="20071"/>
                    </a:cubicBezTo>
                    <a:cubicBezTo>
                      <a:pt x="18905" y="20920"/>
                      <a:pt x="19509" y="21600"/>
                      <a:pt x="20252" y="21600"/>
                    </a:cubicBezTo>
                    <a:cubicBezTo>
                      <a:pt x="20995" y="21600"/>
                      <a:pt x="21600" y="20920"/>
                      <a:pt x="21600" y="20071"/>
                    </a:cubicBezTo>
                    <a:cubicBezTo>
                      <a:pt x="21600" y="19222"/>
                      <a:pt x="20995" y="16993"/>
                      <a:pt x="20252" y="1699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997975" y="3317201"/>
            <a:ext cx="1959751" cy="493675"/>
            <a:chOff x="1487488" y="4012643"/>
            <a:chExt cx="2613001" cy="658233"/>
          </a:xfrm>
        </p:grpSpPr>
        <p:sp>
          <p:nvSpPr>
            <p:cNvPr id="18" name="矩形: 圆角 17"/>
            <p:cNvSpPr/>
            <p:nvPr/>
          </p:nvSpPr>
          <p:spPr>
            <a:xfrm>
              <a:off x="1487488" y="4120509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任意多边形: 形状 18"/>
            <p:cNvSpPr/>
            <p:nvPr/>
          </p:nvSpPr>
          <p:spPr>
            <a:xfrm>
              <a:off x="1769354" y="4012643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2474831" y="4206179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1877220" y="4120508"/>
              <a:ext cx="442502" cy="442503"/>
              <a:chOff x="0" y="0"/>
              <a:chExt cx="885002" cy="885002"/>
            </a:xfrm>
          </p:grpSpPr>
          <p:sp>
            <p:nvSpPr>
              <p:cNvPr id="22" name="任意多边形: 形状 21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3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" name="任意多边形: 形状 22"/>
              <p:cNvSpPr/>
              <p:nvPr/>
            </p:nvSpPr>
            <p:spPr>
              <a:xfrm>
                <a:off x="176755" y="241509"/>
                <a:ext cx="531491" cy="4153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96" h="21600" extrusionOk="0">
                    <a:moveTo>
                      <a:pt x="10547" y="0"/>
                    </a:moveTo>
                    <a:cubicBezTo>
                      <a:pt x="7670" y="0"/>
                      <a:pt x="4754" y="229"/>
                      <a:pt x="1879" y="686"/>
                    </a:cubicBezTo>
                    <a:cubicBezTo>
                      <a:pt x="1331" y="773"/>
                      <a:pt x="883" y="1299"/>
                      <a:pt x="755" y="2002"/>
                    </a:cubicBezTo>
                    <a:cubicBezTo>
                      <a:pt x="-252" y="7551"/>
                      <a:pt x="-252" y="13178"/>
                      <a:pt x="755" y="18728"/>
                    </a:cubicBezTo>
                    <a:cubicBezTo>
                      <a:pt x="883" y="19431"/>
                      <a:pt x="1331" y="19958"/>
                      <a:pt x="1879" y="20044"/>
                    </a:cubicBezTo>
                    <a:cubicBezTo>
                      <a:pt x="3264" y="20265"/>
                      <a:pt x="4658" y="20428"/>
                      <a:pt x="6053" y="20543"/>
                    </a:cubicBezTo>
                    <a:cubicBezTo>
                      <a:pt x="5978" y="20604"/>
                      <a:pt x="5931" y="20669"/>
                      <a:pt x="5931" y="20734"/>
                    </a:cubicBezTo>
                    <a:cubicBezTo>
                      <a:pt x="5931" y="21212"/>
                      <a:pt x="7997" y="21600"/>
                      <a:pt x="10547" y="21600"/>
                    </a:cubicBezTo>
                    <a:cubicBezTo>
                      <a:pt x="13097" y="21600"/>
                      <a:pt x="15163" y="21212"/>
                      <a:pt x="15163" y="20734"/>
                    </a:cubicBezTo>
                    <a:cubicBezTo>
                      <a:pt x="15163" y="20669"/>
                      <a:pt x="15114" y="20604"/>
                      <a:pt x="15038" y="20543"/>
                    </a:cubicBezTo>
                    <a:cubicBezTo>
                      <a:pt x="16433" y="20428"/>
                      <a:pt x="17830" y="20265"/>
                      <a:pt x="19215" y="20044"/>
                    </a:cubicBezTo>
                    <a:cubicBezTo>
                      <a:pt x="19762" y="19958"/>
                      <a:pt x="20212" y="19431"/>
                      <a:pt x="20339" y="18728"/>
                    </a:cubicBezTo>
                    <a:cubicBezTo>
                      <a:pt x="21348" y="13178"/>
                      <a:pt x="21348" y="7551"/>
                      <a:pt x="20339" y="2002"/>
                    </a:cubicBezTo>
                    <a:cubicBezTo>
                      <a:pt x="20212" y="1299"/>
                      <a:pt x="19762" y="773"/>
                      <a:pt x="19215" y="686"/>
                    </a:cubicBezTo>
                    <a:cubicBezTo>
                      <a:pt x="16339" y="229"/>
                      <a:pt x="13423" y="0"/>
                      <a:pt x="10547" y="0"/>
                    </a:cubicBezTo>
                    <a:close/>
                    <a:moveTo>
                      <a:pt x="10602" y="1795"/>
                    </a:moveTo>
                    <a:cubicBezTo>
                      <a:pt x="13438" y="1795"/>
                      <a:pt x="16273" y="2018"/>
                      <a:pt x="19109" y="2469"/>
                    </a:cubicBezTo>
                    <a:cubicBezTo>
                      <a:pt x="20074" y="7778"/>
                      <a:pt x="20074" y="13088"/>
                      <a:pt x="19109" y="18397"/>
                    </a:cubicBezTo>
                    <a:cubicBezTo>
                      <a:pt x="13437" y="19298"/>
                      <a:pt x="7764" y="19298"/>
                      <a:pt x="2092" y="18397"/>
                    </a:cubicBezTo>
                    <a:cubicBezTo>
                      <a:pt x="1127" y="13088"/>
                      <a:pt x="1127" y="7778"/>
                      <a:pt x="2092" y="2469"/>
                    </a:cubicBezTo>
                    <a:cubicBezTo>
                      <a:pt x="4928" y="2018"/>
                      <a:pt x="7766" y="1795"/>
                      <a:pt x="10602" y="1795"/>
                    </a:cubicBezTo>
                    <a:close/>
                    <a:moveTo>
                      <a:pt x="9332" y="3231"/>
                    </a:moveTo>
                    <a:cubicBezTo>
                      <a:pt x="7547" y="3231"/>
                      <a:pt x="5731" y="3472"/>
                      <a:pt x="3946" y="3953"/>
                    </a:cubicBezTo>
                    <a:cubicBezTo>
                      <a:pt x="3715" y="4016"/>
                      <a:pt x="3527" y="4238"/>
                      <a:pt x="3453" y="4531"/>
                    </a:cubicBezTo>
                    <a:cubicBezTo>
                      <a:pt x="2502" y="8317"/>
                      <a:pt x="2502" y="12151"/>
                      <a:pt x="3453" y="15936"/>
                    </a:cubicBezTo>
                    <a:cubicBezTo>
                      <a:pt x="3527" y="16230"/>
                      <a:pt x="3715" y="16452"/>
                      <a:pt x="3946" y="16514"/>
                    </a:cubicBezTo>
                    <a:cubicBezTo>
                      <a:pt x="5731" y="16996"/>
                      <a:pt x="7547" y="17240"/>
                      <a:pt x="9332" y="17240"/>
                    </a:cubicBezTo>
                    <a:cubicBezTo>
                      <a:pt x="11120" y="17240"/>
                      <a:pt x="12929" y="16996"/>
                      <a:pt x="14715" y="16514"/>
                    </a:cubicBezTo>
                    <a:cubicBezTo>
                      <a:pt x="14947" y="16452"/>
                      <a:pt x="15135" y="16230"/>
                      <a:pt x="15209" y="15936"/>
                    </a:cubicBezTo>
                    <a:cubicBezTo>
                      <a:pt x="16161" y="12151"/>
                      <a:pt x="16161" y="8317"/>
                      <a:pt x="15209" y="4531"/>
                    </a:cubicBezTo>
                    <a:cubicBezTo>
                      <a:pt x="15135" y="4238"/>
                      <a:pt x="14947" y="4016"/>
                      <a:pt x="14715" y="3953"/>
                    </a:cubicBezTo>
                    <a:cubicBezTo>
                      <a:pt x="12929" y="3472"/>
                      <a:pt x="11120" y="3231"/>
                      <a:pt x="9332" y="3231"/>
                    </a:cubicBezTo>
                    <a:close/>
                    <a:moveTo>
                      <a:pt x="9223" y="3949"/>
                    </a:moveTo>
                    <a:cubicBezTo>
                      <a:pt x="10973" y="3949"/>
                      <a:pt x="12724" y="4184"/>
                      <a:pt x="14475" y="4655"/>
                    </a:cubicBezTo>
                    <a:cubicBezTo>
                      <a:pt x="15385" y="8277"/>
                      <a:pt x="15385" y="11899"/>
                      <a:pt x="14475" y="15521"/>
                    </a:cubicBezTo>
                    <a:cubicBezTo>
                      <a:pt x="10973" y="16463"/>
                      <a:pt x="7472" y="16463"/>
                      <a:pt x="3971" y="15521"/>
                    </a:cubicBezTo>
                    <a:cubicBezTo>
                      <a:pt x="3060" y="11899"/>
                      <a:pt x="3060" y="8277"/>
                      <a:pt x="3971" y="4655"/>
                    </a:cubicBezTo>
                    <a:cubicBezTo>
                      <a:pt x="5721" y="4184"/>
                      <a:pt x="7472" y="3949"/>
                      <a:pt x="9223" y="3949"/>
                    </a:cubicBezTo>
                    <a:close/>
                    <a:moveTo>
                      <a:pt x="17434" y="4308"/>
                    </a:moveTo>
                    <a:cubicBezTo>
                      <a:pt x="16888" y="4308"/>
                      <a:pt x="16445" y="4888"/>
                      <a:pt x="16445" y="5604"/>
                    </a:cubicBezTo>
                    <a:cubicBezTo>
                      <a:pt x="16445" y="6320"/>
                      <a:pt x="16888" y="6901"/>
                      <a:pt x="17434" y="6901"/>
                    </a:cubicBezTo>
                    <a:cubicBezTo>
                      <a:pt x="17980" y="6901"/>
                      <a:pt x="18421" y="6320"/>
                      <a:pt x="18421" y="5604"/>
                    </a:cubicBezTo>
                    <a:cubicBezTo>
                      <a:pt x="18421" y="4888"/>
                      <a:pt x="17980" y="4308"/>
                      <a:pt x="17434" y="4308"/>
                    </a:cubicBezTo>
                    <a:close/>
                    <a:moveTo>
                      <a:pt x="17410" y="5170"/>
                    </a:moveTo>
                    <a:cubicBezTo>
                      <a:pt x="17591" y="5170"/>
                      <a:pt x="17739" y="5366"/>
                      <a:pt x="17739" y="5604"/>
                    </a:cubicBezTo>
                    <a:cubicBezTo>
                      <a:pt x="17739" y="5841"/>
                      <a:pt x="17591" y="6035"/>
                      <a:pt x="17410" y="6035"/>
                    </a:cubicBezTo>
                    <a:cubicBezTo>
                      <a:pt x="17229" y="6035"/>
                      <a:pt x="17081" y="5841"/>
                      <a:pt x="17081" y="5604"/>
                    </a:cubicBezTo>
                    <a:cubicBezTo>
                      <a:pt x="17081" y="5366"/>
                      <a:pt x="17229" y="5170"/>
                      <a:pt x="17410" y="5170"/>
                    </a:cubicBezTo>
                    <a:close/>
                    <a:moveTo>
                      <a:pt x="9089" y="6821"/>
                    </a:moveTo>
                    <a:lnTo>
                      <a:pt x="6065" y="7132"/>
                    </a:lnTo>
                    <a:cubicBezTo>
                      <a:pt x="5886" y="7160"/>
                      <a:pt x="5713" y="7373"/>
                      <a:pt x="5682" y="7607"/>
                    </a:cubicBezTo>
                    <a:lnTo>
                      <a:pt x="5481" y="10016"/>
                    </a:lnTo>
                    <a:cubicBezTo>
                      <a:pt x="5473" y="10254"/>
                      <a:pt x="5614" y="10447"/>
                      <a:pt x="5794" y="10447"/>
                    </a:cubicBezTo>
                    <a:cubicBezTo>
                      <a:pt x="5975" y="10447"/>
                      <a:pt x="6128" y="10251"/>
                      <a:pt x="6135" y="10012"/>
                    </a:cubicBezTo>
                    <a:lnTo>
                      <a:pt x="6245" y="8377"/>
                    </a:lnTo>
                    <a:cubicBezTo>
                      <a:pt x="6269" y="8141"/>
                      <a:pt x="6436" y="7930"/>
                      <a:pt x="6617" y="7906"/>
                    </a:cubicBezTo>
                    <a:lnTo>
                      <a:pt x="9089" y="7683"/>
                    </a:lnTo>
                    <a:cubicBezTo>
                      <a:pt x="9270" y="7674"/>
                      <a:pt x="9421" y="7474"/>
                      <a:pt x="9421" y="7236"/>
                    </a:cubicBezTo>
                    <a:cubicBezTo>
                      <a:pt x="9421" y="6998"/>
                      <a:pt x="9270" y="6812"/>
                      <a:pt x="9089" y="6821"/>
                    </a:cubicBezTo>
                    <a:close/>
                    <a:moveTo>
                      <a:pt x="17002" y="10447"/>
                    </a:moveTo>
                    <a:cubicBezTo>
                      <a:pt x="16820" y="10447"/>
                      <a:pt x="16673" y="10639"/>
                      <a:pt x="16673" y="10878"/>
                    </a:cubicBezTo>
                    <a:cubicBezTo>
                      <a:pt x="16673" y="11116"/>
                      <a:pt x="16820" y="11309"/>
                      <a:pt x="17002" y="11309"/>
                    </a:cubicBezTo>
                    <a:lnTo>
                      <a:pt x="18981" y="11309"/>
                    </a:lnTo>
                    <a:cubicBezTo>
                      <a:pt x="19163" y="11309"/>
                      <a:pt x="19310" y="11116"/>
                      <a:pt x="19310" y="10878"/>
                    </a:cubicBezTo>
                    <a:cubicBezTo>
                      <a:pt x="19310" y="10639"/>
                      <a:pt x="19163" y="10447"/>
                      <a:pt x="18981" y="10447"/>
                    </a:cubicBezTo>
                    <a:lnTo>
                      <a:pt x="17002" y="10447"/>
                    </a:lnTo>
                    <a:close/>
                    <a:moveTo>
                      <a:pt x="17002" y="13040"/>
                    </a:moveTo>
                    <a:cubicBezTo>
                      <a:pt x="16820" y="13040"/>
                      <a:pt x="16673" y="13232"/>
                      <a:pt x="16673" y="13471"/>
                    </a:cubicBezTo>
                    <a:cubicBezTo>
                      <a:pt x="16673" y="13708"/>
                      <a:pt x="16820" y="13901"/>
                      <a:pt x="17002" y="13901"/>
                    </a:cubicBezTo>
                    <a:lnTo>
                      <a:pt x="18981" y="13901"/>
                    </a:lnTo>
                    <a:cubicBezTo>
                      <a:pt x="19163" y="13901"/>
                      <a:pt x="19310" y="13708"/>
                      <a:pt x="19310" y="13471"/>
                    </a:cubicBezTo>
                    <a:cubicBezTo>
                      <a:pt x="19310" y="13232"/>
                      <a:pt x="19163" y="13040"/>
                      <a:pt x="18981" y="13040"/>
                    </a:cubicBezTo>
                    <a:lnTo>
                      <a:pt x="17002" y="13040"/>
                    </a:lnTo>
                    <a:close/>
                    <a:moveTo>
                      <a:pt x="16344" y="15629"/>
                    </a:moveTo>
                    <a:cubicBezTo>
                      <a:pt x="16162" y="15629"/>
                      <a:pt x="16015" y="15825"/>
                      <a:pt x="16015" y="16063"/>
                    </a:cubicBezTo>
                    <a:cubicBezTo>
                      <a:pt x="16015" y="16302"/>
                      <a:pt x="16162" y="16494"/>
                      <a:pt x="16344" y="16494"/>
                    </a:cubicBezTo>
                    <a:lnTo>
                      <a:pt x="18323" y="16494"/>
                    </a:lnTo>
                    <a:cubicBezTo>
                      <a:pt x="18505" y="16494"/>
                      <a:pt x="18652" y="16302"/>
                      <a:pt x="18652" y="16063"/>
                    </a:cubicBezTo>
                    <a:cubicBezTo>
                      <a:pt x="18652" y="15825"/>
                      <a:pt x="18505" y="15629"/>
                      <a:pt x="18323" y="15629"/>
                    </a:cubicBezTo>
                    <a:lnTo>
                      <a:pt x="16344" y="15629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3442762" y="1745103"/>
            <a:ext cx="1645280" cy="966382"/>
            <a:chOff x="875420" y="2600908"/>
            <a:chExt cx="2193707" cy="1288510"/>
          </a:xfrm>
        </p:grpSpPr>
        <p:sp>
          <p:nvSpPr>
            <p:cNvPr id="15" name="任意多边形: 形状 14"/>
            <p:cNvSpPr/>
            <p:nvPr/>
          </p:nvSpPr>
          <p:spPr>
            <a:xfrm>
              <a:off x="875420" y="2617148"/>
              <a:ext cx="218144" cy="218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0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文本框 196"/>
            <p:cNvSpPr txBox="1"/>
            <p:nvPr/>
          </p:nvSpPr>
          <p:spPr>
            <a:xfrm>
              <a:off x="1371496" y="2908685"/>
              <a:ext cx="1697631" cy="980733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r>
                <a:rPr lang="zh-CN" altLang="en-US" sz="1000" dirty="0"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000" dirty="0"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371496" y="2600908"/>
              <a:ext cx="1697631" cy="307777"/>
            </a:xfrm>
            <a:prstGeom prst="rect">
              <a:avLst/>
            </a:prstGeom>
          </p:spPr>
          <p:txBody>
            <a:bodyPr wrap="none" lIns="0" tIns="0" rIns="0" bIns="0">
              <a:normAutofit lnSpcReduction="10000"/>
            </a:bodyPr>
            <a:lstStyle/>
            <a:p>
              <a:r>
                <a:rPr lang="zh-CN" altLang="en-US" sz="1600" b="1" dirty="0">
                  <a:solidFill>
                    <a:schemeClr val="accent1"/>
                  </a:solidFill>
                  <a:cs typeface="+mn-ea"/>
                  <a:sym typeface="+mn-lt"/>
                </a:rPr>
                <a:t>点击输入标题</a:t>
              </a:r>
              <a:endParaRPr lang="zh-CN" altLang="en-US" sz="16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442762" y="2896483"/>
            <a:ext cx="1645280" cy="966382"/>
            <a:chOff x="875420" y="4136081"/>
            <a:chExt cx="2193707" cy="1288510"/>
          </a:xfrm>
        </p:grpSpPr>
        <p:sp>
          <p:nvSpPr>
            <p:cNvPr id="12" name="任意多边形: 形状 11"/>
            <p:cNvSpPr/>
            <p:nvPr/>
          </p:nvSpPr>
          <p:spPr>
            <a:xfrm>
              <a:off x="875420" y="4147203"/>
              <a:ext cx="218144" cy="201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38" y="6750"/>
                  </a:moveTo>
                  <a:cubicBezTo>
                    <a:pt x="19938" y="7481"/>
                    <a:pt x="19530" y="8241"/>
                    <a:pt x="18712" y="9028"/>
                  </a:cubicBezTo>
                  <a:cubicBezTo>
                    <a:pt x="17894" y="9816"/>
                    <a:pt x="16875" y="10345"/>
                    <a:pt x="15655" y="10618"/>
                  </a:cubicBezTo>
                  <a:cubicBezTo>
                    <a:pt x="16295" y="9099"/>
                    <a:pt x="16616" y="7359"/>
                    <a:pt x="16616" y="5400"/>
                  </a:cubicBezTo>
                  <a:lnTo>
                    <a:pt x="19938" y="5400"/>
                  </a:lnTo>
                  <a:cubicBezTo>
                    <a:pt x="19938" y="5400"/>
                    <a:pt x="19938" y="6750"/>
                    <a:pt x="19938" y="6750"/>
                  </a:cubicBezTo>
                  <a:close/>
                  <a:moveTo>
                    <a:pt x="2889" y="9028"/>
                  </a:moveTo>
                  <a:cubicBezTo>
                    <a:pt x="2070" y="8241"/>
                    <a:pt x="1662" y="7481"/>
                    <a:pt x="1662" y="6750"/>
                  </a:cubicBezTo>
                  <a:lnTo>
                    <a:pt x="1662" y="5400"/>
                  </a:lnTo>
                  <a:lnTo>
                    <a:pt x="4984" y="5400"/>
                  </a:lnTo>
                  <a:cubicBezTo>
                    <a:pt x="4984" y="7359"/>
                    <a:pt x="5305" y="9098"/>
                    <a:pt x="5945" y="10617"/>
                  </a:cubicBezTo>
                  <a:cubicBezTo>
                    <a:pt x="4725" y="10345"/>
                    <a:pt x="3706" y="9815"/>
                    <a:pt x="2889" y="9028"/>
                  </a:cubicBezTo>
                  <a:cubicBezTo>
                    <a:pt x="2889" y="9028"/>
                    <a:pt x="2889" y="9028"/>
                    <a:pt x="2889" y="9028"/>
                  </a:cubicBezTo>
                  <a:close/>
                  <a:moveTo>
                    <a:pt x="21237" y="3993"/>
                  </a:moveTo>
                  <a:cubicBezTo>
                    <a:pt x="20994" y="3731"/>
                    <a:pt x="20700" y="3600"/>
                    <a:pt x="20354" y="3600"/>
                  </a:cubicBezTo>
                  <a:lnTo>
                    <a:pt x="16616" y="3600"/>
                  </a:lnTo>
                  <a:lnTo>
                    <a:pt x="16616" y="2250"/>
                  </a:lnTo>
                  <a:cubicBezTo>
                    <a:pt x="16616" y="1631"/>
                    <a:pt x="16413" y="1102"/>
                    <a:pt x="16006" y="661"/>
                  </a:cubicBezTo>
                  <a:cubicBezTo>
                    <a:pt x="15599" y="220"/>
                    <a:pt x="15109" y="0"/>
                    <a:pt x="14538" y="0"/>
                  </a:cubicBezTo>
                  <a:lnTo>
                    <a:pt x="7062" y="0"/>
                  </a:lnTo>
                  <a:cubicBezTo>
                    <a:pt x="6491" y="0"/>
                    <a:pt x="6001" y="220"/>
                    <a:pt x="5595" y="661"/>
                  </a:cubicBezTo>
                  <a:cubicBezTo>
                    <a:pt x="5188" y="1102"/>
                    <a:pt x="4984" y="1631"/>
                    <a:pt x="4984" y="2250"/>
                  </a:cubicBezTo>
                  <a:lnTo>
                    <a:pt x="4984" y="3600"/>
                  </a:lnTo>
                  <a:lnTo>
                    <a:pt x="1246" y="3600"/>
                  </a:lnTo>
                  <a:cubicBezTo>
                    <a:pt x="900" y="3600"/>
                    <a:pt x="606" y="3731"/>
                    <a:pt x="363" y="3993"/>
                  </a:cubicBezTo>
                  <a:cubicBezTo>
                    <a:pt x="121" y="4256"/>
                    <a:pt x="0" y="4575"/>
                    <a:pt x="0" y="4950"/>
                  </a:cubicBezTo>
                  <a:lnTo>
                    <a:pt x="0" y="6750"/>
                  </a:lnTo>
                  <a:cubicBezTo>
                    <a:pt x="0" y="7416"/>
                    <a:pt x="180" y="8086"/>
                    <a:pt x="538" y="8761"/>
                  </a:cubicBezTo>
                  <a:cubicBezTo>
                    <a:pt x="898" y="9436"/>
                    <a:pt x="1382" y="10045"/>
                    <a:pt x="1992" y="10589"/>
                  </a:cubicBezTo>
                  <a:cubicBezTo>
                    <a:pt x="2602" y="11132"/>
                    <a:pt x="3351" y="11590"/>
                    <a:pt x="4238" y="11960"/>
                  </a:cubicBezTo>
                  <a:cubicBezTo>
                    <a:pt x="5125" y="12331"/>
                    <a:pt x="6058" y="12539"/>
                    <a:pt x="7036" y="12585"/>
                  </a:cubicBezTo>
                  <a:cubicBezTo>
                    <a:pt x="7399" y="13092"/>
                    <a:pt x="7810" y="13538"/>
                    <a:pt x="8269" y="13922"/>
                  </a:cubicBezTo>
                  <a:cubicBezTo>
                    <a:pt x="8598" y="14241"/>
                    <a:pt x="8824" y="14580"/>
                    <a:pt x="8950" y="14941"/>
                  </a:cubicBezTo>
                  <a:cubicBezTo>
                    <a:pt x="9076" y="15303"/>
                    <a:pt x="9139" y="15722"/>
                    <a:pt x="9139" y="16200"/>
                  </a:cubicBezTo>
                  <a:cubicBezTo>
                    <a:pt x="9139" y="16706"/>
                    <a:pt x="9006" y="17132"/>
                    <a:pt x="8743" y="17480"/>
                  </a:cubicBezTo>
                  <a:cubicBezTo>
                    <a:pt x="8479" y="17827"/>
                    <a:pt x="8057" y="18000"/>
                    <a:pt x="7477" y="18000"/>
                  </a:cubicBezTo>
                  <a:cubicBezTo>
                    <a:pt x="6828" y="18000"/>
                    <a:pt x="6250" y="18213"/>
                    <a:pt x="5744" y="18640"/>
                  </a:cubicBezTo>
                  <a:cubicBezTo>
                    <a:pt x="5238" y="19067"/>
                    <a:pt x="4984" y="19603"/>
                    <a:pt x="4984" y="20250"/>
                  </a:cubicBezTo>
                  <a:lnTo>
                    <a:pt x="4984" y="21150"/>
                  </a:lnTo>
                  <a:cubicBezTo>
                    <a:pt x="4984" y="21281"/>
                    <a:pt x="5023" y="21389"/>
                    <a:pt x="5101" y="21474"/>
                  </a:cubicBezTo>
                  <a:cubicBezTo>
                    <a:pt x="5180" y="21558"/>
                    <a:pt x="5278" y="21600"/>
                    <a:pt x="5400" y="21600"/>
                  </a:cubicBezTo>
                  <a:lnTo>
                    <a:pt x="16200" y="21600"/>
                  </a:lnTo>
                  <a:cubicBezTo>
                    <a:pt x="16322" y="21600"/>
                    <a:pt x="16421" y="21558"/>
                    <a:pt x="16499" y="21474"/>
                  </a:cubicBezTo>
                  <a:cubicBezTo>
                    <a:pt x="16577" y="21389"/>
                    <a:pt x="16616" y="21281"/>
                    <a:pt x="16616" y="21150"/>
                  </a:cubicBezTo>
                  <a:lnTo>
                    <a:pt x="16616" y="20250"/>
                  </a:lnTo>
                  <a:cubicBezTo>
                    <a:pt x="16616" y="19603"/>
                    <a:pt x="16362" y="19067"/>
                    <a:pt x="15856" y="18640"/>
                  </a:cubicBezTo>
                  <a:cubicBezTo>
                    <a:pt x="15349" y="18213"/>
                    <a:pt x="14772" y="18000"/>
                    <a:pt x="14123" y="18000"/>
                  </a:cubicBezTo>
                  <a:cubicBezTo>
                    <a:pt x="13543" y="18000"/>
                    <a:pt x="13121" y="17827"/>
                    <a:pt x="12857" y="17480"/>
                  </a:cubicBezTo>
                  <a:cubicBezTo>
                    <a:pt x="12594" y="17132"/>
                    <a:pt x="12462" y="16706"/>
                    <a:pt x="12462" y="16200"/>
                  </a:cubicBezTo>
                  <a:cubicBezTo>
                    <a:pt x="12462" y="15722"/>
                    <a:pt x="12524" y="15303"/>
                    <a:pt x="12650" y="14941"/>
                  </a:cubicBezTo>
                  <a:cubicBezTo>
                    <a:pt x="12776" y="14580"/>
                    <a:pt x="13003" y="14241"/>
                    <a:pt x="13331" y="13922"/>
                  </a:cubicBezTo>
                  <a:cubicBezTo>
                    <a:pt x="13790" y="13537"/>
                    <a:pt x="14201" y="13092"/>
                    <a:pt x="14564" y="12585"/>
                  </a:cubicBezTo>
                  <a:cubicBezTo>
                    <a:pt x="15543" y="12539"/>
                    <a:pt x="16475" y="12331"/>
                    <a:pt x="17362" y="11960"/>
                  </a:cubicBezTo>
                  <a:cubicBezTo>
                    <a:pt x="18249" y="11590"/>
                    <a:pt x="18998" y="11132"/>
                    <a:pt x="19608" y="10589"/>
                  </a:cubicBezTo>
                  <a:cubicBezTo>
                    <a:pt x="20218" y="10045"/>
                    <a:pt x="20702" y="9436"/>
                    <a:pt x="21062" y="8761"/>
                  </a:cubicBezTo>
                  <a:cubicBezTo>
                    <a:pt x="21420" y="8086"/>
                    <a:pt x="21600" y="7416"/>
                    <a:pt x="21600" y="6750"/>
                  </a:cubicBezTo>
                  <a:lnTo>
                    <a:pt x="21600" y="4950"/>
                  </a:lnTo>
                  <a:cubicBezTo>
                    <a:pt x="21600" y="4575"/>
                    <a:pt x="21479" y="4256"/>
                    <a:pt x="21237" y="3993"/>
                  </a:cubicBezTo>
                  <a:cubicBezTo>
                    <a:pt x="21237" y="3993"/>
                    <a:pt x="21237" y="3993"/>
                    <a:pt x="21237" y="3993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文本框 200"/>
            <p:cNvSpPr txBox="1"/>
            <p:nvPr/>
          </p:nvSpPr>
          <p:spPr>
            <a:xfrm>
              <a:off x="1371496" y="4443858"/>
              <a:ext cx="1697631" cy="980733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r>
                <a:rPr lang="zh-CN" altLang="en-US" sz="1000" dirty="0"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000" dirty="0"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371496" y="4136081"/>
              <a:ext cx="1697631" cy="307777"/>
            </a:xfrm>
            <a:prstGeom prst="rect">
              <a:avLst/>
            </a:prstGeom>
          </p:spPr>
          <p:txBody>
            <a:bodyPr wrap="none" lIns="0" tIns="0" rIns="0" bIns="0">
              <a:normAutofit lnSpcReduction="10000"/>
            </a:bodyPr>
            <a:lstStyle/>
            <a:p>
              <a:r>
                <a:rPr lang="zh-CN" altLang="en-US" sz="1600" b="1" dirty="0">
                  <a:solidFill>
                    <a:schemeClr val="accent4"/>
                  </a:solidFill>
                  <a:cs typeface="+mn-ea"/>
                  <a:sym typeface="+mn-lt"/>
                </a:rPr>
                <a:t>点击输入标题</a:t>
              </a:r>
              <a:endParaRPr lang="zh-CN" altLang="en-US" sz="1600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11" name="直接连接符 10"/>
          <p:cNvCxnSpPr/>
          <p:nvPr/>
        </p:nvCxnSpPr>
        <p:spPr>
          <a:xfrm>
            <a:off x="3293230" y="2623582"/>
            <a:ext cx="251491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48"/>
          <p:cNvSpPr txBox="1"/>
          <p:nvPr/>
        </p:nvSpPr>
        <p:spPr>
          <a:xfrm>
            <a:off x="611560" y="483518"/>
            <a:ext cx="164426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  <a:endParaRPr lang="en-GB" altLang="zh-CN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îśḷïḍê"/>
          <p:cNvGrpSpPr/>
          <p:nvPr/>
        </p:nvGrpSpPr>
        <p:grpSpPr>
          <a:xfrm>
            <a:off x="5076825" y="1419622"/>
            <a:ext cx="3346391" cy="2596576"/>
            <a:chOff x="911424" y="1764070"/>
            <a:chExt cx="4291426" cy="3329860"/>
          </a:xfrm>
        </p:grpSpPr>
        <p:sp>
          <p:nvSpPr>
            <p:cNvPr id="31" name="iṣľîde"/>
            <p:cNvSpPr/>
            <p:nvPr/>
          </p:nvSpPr>
          <p:spPr bwMode="auto">
            <a:xfrm>
              <a:off x="911424" y="2369499"/>
              <a:ext cx="2136810" cy="2724431"/>
            </a:xfrm>
            <a:custGeom>
              <a:avLst/>
              <a:gdLst>
                <a:gd name="T0" fmla="*/ 269 w 269"/>
                <a:gd name="T1" fmla="*/ 315 h 342"/>
                <a:gd name="T2" fmla="*/ 250 w 269"/>
                <a:gd name="T3" fmla="*/ 333 h 342"/>
                <a:gd name="T4" fmla="*/ 19 w 269"/>
                <a:gd name="T5" fmla="*/ 342 h 342"/>
                <a:gd name="T6" fmla="*/ 0 w 269"/>
                <a:gd name="T7" fmla="*/ 324 h 342"/>
                <a:gd name="T8" fmla="*/ 0 w 269"/>
                <a:gd name="T9" fmla="*/ 18 h 342"/>
                <a:gd name="T10" fmla="*/ 19 w 269"/>
                <a:gd name="T11" fmla="*/ 0 h 342"/>
                <a:gd name="T12" fmla="*/ 250 w 269"/>
                <a:gd name="T13" fmla="*/ 27 h 342"/>
                <a:gd name="T14" fmla="*/ 269 w 269"/>
                <a:gd name="T15" fmla="*/ 44 h 342"/>
                <a:gd name="T16" fmla="*/ 269 w 269"/>
                <a:gd name="T17" fmla="*/ 315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342">
                  <a:moveTo>
                    <a:pt x="269" y="315"/>
                  </a:moveTo>
                  <a:cubicBezTo>
                    <a:pt x="269" y="325"/>
                    <a:pt x="261" y="333"/>
                    <a:pt x="250" y="333"/>
                  </a:cubicBezTo>
                  <a:cubicBezTo>
                    <a:pt x="19" y="342"/>
                    <a:pt x="19" y="342"/>
                    <a:pt x="19" y="342"/>
                  </a:cubicBezTo>
                  <a:cubicBezTo>
                    <a:pt x="8" y="342"/>
                    <a:pt x="0" y="334"/>
                    <a:pt x="0" y="3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9" y="0"/>
                  </a:cubicBezTo>
                  <a:cubicBezTo>
                    <a:pt x="250" y="27"/>
                    <a:pt x="250" y="27"/>
                    <a:pt x="250" y="27"/>
                  </a:cubicBezTo>
                  <a:cubicBezTo>
                    <a:pt x="261" y="27"/>
                    <a:pt x="269" y="35"/>
                    <a:pt x="269" y="44"/>
                  </a:cubicBezTo>
                  <a:lnTo>
                    <a:pt x="269" y="315"/>
                  </a:lnTo>
                  <a:close/>
                </a:path>
              </a:pathLst>
            </a:custGeom>
            <a:solidFill>
              <a:srgbClr val="FFFFFF"/>
            </a:solidFill>
            <a:ln w="33338" cap="rnd">
              <a:solidFill>
                <a:srgbClr val="817269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íṥḷîďè"/>
            <p:cNvSpPr/>
            <p:nvPr/>
          </p:nvSpPr>
          <p:spPr bwMode="auto">
            <a:xfrm>
              <a:off x="1080588" y="2535695"/>
              <a:ext cx="1952807" cy="2392039"/>
            </a:xfrm>
            <a:custGeom>
              <a:avLst/>
              <a:gdLst>
                <a:gd name="T0" fmla="*/ 246 w 246"/>
                <a:gd name="T1" fmla="*/ 276 h 300"/>
                <a:gd name="T2" fmla="*/ 228 w 246"/>
                <a:gd name="T3" fmla="*/ 292 h 300"/>
                <a:gd name="T4" fmla="*/ 17 w 246"/>
                <a:gd name="T5" fmla="*/ 300 h 300"/>
                <a:gd name="T6" fmla="*/ 0 w 246"/>
                <a:gd name="T7" fmla="*/ 284 h 300"/>
                <a:gd name="T8" fmla="*/ 0 w 246"/>
                <a:gd name="T9" fmla="*/ 15 h 300"/>
                <a:gd name="T10" fmla="*/ 17 w 246"/>
                <a:gd name="T11" fmla="*/ 0 h 300"/>
                <a:gd name="T12" fmla="*/ 228 w 246"/>
                <a:gd name="T13" fmla="*/ 23 h 300"/>
                <a:gd name="T14" fmla="*/ 246 w 246"/>
                <a:gd name="T15" fmla="*/ 39 h 300"/>
                <a:gd name="T16" fmla="*/ 246 w 246"/>
                <a:gd name="T17" fmla="*/ 27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6" h="300">
                  <a:moveTo>
                    <a:pt x="246" y="276"/>
                  </a:moveTo>
                  <a:cubicBezTo>
                    <a:pt x="246" y="285"/>
                    <a:pt x="238" y="292"/>
                    <a:pt x="228" y="292"/>
                  </a:cubicBezTo>
                  <a:cubicBezTo>
                    <a:pt x="17" y="300"/>
                    <a:pt x="17" y="300"/>
                    <a:pt x="17" y="300"/>
                  </a:cubicBezTo>
                  <a:cubicBezTo>
                    <a:pt x="8" y="300"/>
                    <a:pt x="0" y="293"/>
                    <a:pt x="0" y="28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28" y="23"/>
                    <a:pt x="228" y="23"/>
                    <a:pt x="228" y="23"/>
                  </a:cubicBezTo>
                  <a:cubicBezTo>
                    <a:pt x="238" y="23"/>
                    <a:pt x="246" y="30"/>
                    <a:pt x="246" y="39"/>
                  </a:cubicBezTo>
                  <a:lnTo>
                    <a:pt x="246" y="276"/>
                  </a:lnTo>
                  <a:close/>
                </a:path>
              </a:pathLst>
            </a:custGeom>
            <a:blipFill>
              <a:blip r:embed="rId1"/>
              <a:srcRect/>
              <a:stretch>
                <a:fillRect l="-42218" r="-41521"/>
              </a:stretch>
            </a:blipFill>
            <a:ln w="38100" cap="flat" cmpd="sng" algn="ctr">
              <a:solidFill>
                <a:srgbClr val="817269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3" name="ïṡlîḓe"/>
            <p:cNvSpPr/>
            <p:nvPr/>
          </p:nvSpPr>
          <p:spPr bwMode="auto">
            <a:xfrm>
              <a:off x="3066040" y="2369499"/>
              <a:ext cx="2136810" cy="2724431"/>
            </a:xfrm>
            <a:custGeom>
              <a:avLst/>
              <a:gdLst>
                <a:gd name="T0" fmla="*/ 269 w 269"/>
                <a:gd name="T1" fmla="*/ 324 h 342"/>
                <a:gd name="T2" fmla="*/ 250 w 269"/>
                <a:gd name="T3" fmla="*/ 342 h 342"/>
                <a:gd name="T4" fmla="*/ 19 w 269"/>
                <a:gd name="T5" fmla="*/ 333 h 342"/>
                <a:gd name="T6" fmla="*/ 0 w 269"/>
                <a:gd name="T7" fmla="*/ 315 h 342"/>
                <a:gd name="T8" fmla="*/ 0 w 269"/>
                <a:gd name="T9" fmla="*/ 44 h 342"/>
                <a:gd name="T10" fmla="*/ 19 w 269"/>
                <a:gd name="T11" fmla="*/ 27 h 342"/>
                <a:gd name="T12" fmla="*/ 250 w 269"/>
                <a:gd name="T13" fmla="*/ 0 h 342"/>
                <a:gd name="T14" fmla="*/ 269 w 269"/>
                <a:gd name="T15" fmla="*/ 18 h 342"/>
                <a:gd name="T16" fmla="*/ 269 w 269"/>
                <a:gd name="T17" fmla="*/ 324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342">
                  <a:moveTo>
                    <a:pt x="269" y="324"/>
                  </a:moveTo>
                  <a:cubicBezTo>
                    <a:pt x="269" y="334"/>
                    <a:pt x="261" y="342"/>
                    <a:pt x="250" y="342"/>
                  </a:cubicBezTo>
                  <a:cubicBezTo>
                    <a:pt x="19" y="333"/>
                    <a:pt x="19" y="333"/>
                    <a:pt x="19" y="333"/>
                  </a:cubicBezTo>
                  <a:cubicBezTo>
                    <a:pt x="8" y="333"/>
                    <a:pt x="0" y="325"/>
                    <a:pt x="0" y="31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5"/>
                    <a:pt x="8" y="27"/>
                    <a:pt x="19" y="27"/>
                  </a:cubicBezTo>
                  <a:cubicBezTo>
                    <a:pt x="250" y="0"/>
                    <a:pt x="250" y="0"/>
                    <a:pt x="250" y="0"/>
                  </a:cubicBezTo>
                  <a:cubicBezTo>
                    <a:pt x="261" y="0"/>
                    <a:pt x="269" y="8"/>
                    <a:pt x="269" y="18"/>
                  </a:cubicBezTo>
                  <a:lnTo>
                    <a:pt x="269" y="324"/>
                  </a:lnTo>
                  <a:close/>
                </a:path>
              </a:pathLst>
            </a:custGeom>
            <a:solidFill>
              <a:srgbClr val="FFFFFF"/>
            </a:solidFill>
            <a:ln w="33338" cap="rnd">
              <a:solidFill>
                <a:srgbClr val="817269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ísḻîde"/>
            <p:cNvSpPr/>
            <p:nvPr/>
          </p:nvSpPr>
          <p:spPr bwMode="auto">
            <a:xfrm>
              <a:off x="3089783" y="2535695"/>
              <a:ext cx="1946871" cy="2392039"/>
            </a:xfrm>
            <a:custGeom>
              <a:avLst/>
              <a:gdLst>
                <a:gd name="T0" fmla="*/ 245 w 245"/>
                <a:gd name="T1" fmla="*/ 284 h 300"/>
                <a:gd name="T2" fmla="*/ 228 w 245"/>
                <a:gd name="T3" fmla="*/ 300 h 300"/>
                <a:gd name="T4" fmla="*/ 17 w 245"/>
                <a:gd name="T5" fmla="*/ 292 h 300"/>
                <a:gd name="T6" fmla="*/ 0 w 245"/>
                <a:gd name="T7" fmla="*/ 276 h 300"/>
                <a:gd name="T8" fmla="*/ 0 w 245"/>
                <a:gd name="T9" fmla="*/ 39 h 300"/>
                <a:gd name="T10" fmla="*/ 17 w 245"/>
                <a:gd name="T11" fmla="*/ 23 h 300"/>
                <a:gd name="T12" fmla="*/ 228 w 245"/>
                <a:gd name="T13" fmla="*/ 0 h 300"/>
                <a:gd name="T14" fmla="*/ 245 w 245"/>
                <a:gd name="T15" fmla="*/ 15 h 300"/>
                <a:gd name="T16" fmla="*/ 245 w 245"/>
                <a:gd name="T17" fmla="*/ 284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5" h="300">
                  <a:moveTo>
                    <a:pt x="245" y="284"/>
                  </a:moveTo>
                  <a:cubicBezTo>
                    <a:pt x="245" y="293"/>
                    <a:pt x="237" y="300"/>
                    <a:pt x="228" y="300"/>
                  </a:cubicBezTo>
                  <a:cubicBezTo>
                    <a:pt x="17" y="292"/>
                    <a:pt x="17" y="292"/>
                    <a:pt x="17" y="292"/>
                  </a:cubicBezTo>
                  <a:cubicBezTo>
                    <a:pt x="8" y="292"/>
                    <a:pt x="0" y="285"/>
                    <a:pt x="0" y="276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0"/>
                    <a:pt x="8" y="23"/>
                    <a:pt x="17" y="23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37" y="0"/>
                    <a:pt x="245" y="7"/>
                    <a:pt x="245" y="15"/>
                  </a:cubicBezTo>
                  <a:lnTo>
                    <a:pt x="245" y="284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42503" r="-41797"/>
              </a:stretch>
            </a:blipFill>
            <a:ln w="38100" cap="flat" cmpd="sng" algn="ctr">
              <a:solidFill>
                <a:srgbClr val="817269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5" name="ïṡḻiḍé"/>
            <p:cNvSpPr/>
            <p:nvPr/>
          </p:nvSpPr>
          <p:spPr bwMode="auto">
            <a:xfrm>
              <a:off x="3104622" y="1764070"/>
              <a:ext cx="1620414" cy="3273472"/>
            </a:xfrm>
            <a:custGeom>
              <a:avLst/>
              <a:gdLst>
                <a:gd name="T0" fmla="*/ 204 w 204"/>
                <a:gd name="T1" fmla="*/ 322 h 411"/>
                <a:gd name="T2" fmla="*/ 184 w 204"/>
                <a:gd name="T3" fmla="*/ 342 h 411"/>
                <a:gd name="T4" fmla="*/ 23 w 204"/>
                <a:gd name="T5" fmla="*/ 403 h 411"/>
                <a:gd name="T6" fmla="*/ 0 w 204"/>
                <a:gd name="T7" fmla="*/ 388 h 411"/>
                <a:gd name="T8" fmla="*/ 0 w 204"/>
                <a:gd name="T9" fmla="*/ 124 h 411"/>
                <a:gd name="T10" fmla="*/ 14 w 204"/>
                <a:gd name="T11" fmla="*/ 100 h 411"/>
                <a:gd name="T12" fmla="*/ 179 w 204"/>
                <a:gd name="T13" fmla="*/ 9 h 411"/>
                <a:gd name="T14" fmla="*/ 204 w 204"/>
                <a:gd name="T15" fmla="*/ 21 h 411"/>
                <a:gd name="T16" fmla="*/ 204 w 204"/>
                <a:gd name="T17" fmla="*/ 32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4" h="411">
                  <a:moveTo>
                    <a:pt x="204" y="322"/>
                  </a:moveTo>
                  <a:cubicBezTo>
                    <a:pt x="204" y="334"/>
                    <a:pt x="194" y="338"/>
                    <a:pt x="184" y="342"/>
                  </a:cubicBezTo>
                  <a:cubicBezTo>
                    <a:pt x="23" y="403"/>
                    <a:pt x="23" y="403"/>
                    <a:pt x="23" y="403"/>
                  </a:cubicBezTo>
                  <a:cubicBezTo>
                    <a:pt x="2" y="411"/>
                    <a:pt x="0" y="398"/>
                    <a:pt x="0" y="388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12"/>
                    <a:pt x="5" y="105"/>
                    <a:pt x="14" y="100"/>
                  </a:cubicBezTo>
                  <a:cubicBezTo>
                    <a:pt x="179" y="9"/>
                    <a:pt x="179" y="9"/>
                    <a:pt x="179" y="9"/>
                  </a:cubicBezTo>
                  <a:cubicBezTo>
                    <a:pt x="197" y="0"/>
                    <a:pt x="204" y="10"/>
                    <a:pt x="204" y="21"/>
                  </a:cubicBezTo>
                  <a:lnTo>
                    <a:pt x="204" y="322"/>
                  </a:lnTo>
                  <a:close/>
                </a:path>
              </a:pathLst>
            </a:custGeom>
            <a:solidFill>
              <a:srgbClr val="FFFFFF"/>
            </a:solidFill>
            <a:ln w="33338" cap="rnd">
              <a:solidFill>
                <a:srgbClr val="817269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ïṡḻîḓê"/>
            <p:cNvSpPr/>
            <p:nvPr/>
          </p:nvSpPr>
          <p:spPr bwMode="auto">
            <a:xfrm>
              <a:off x="3104622" y="1954008"/>
              <a:ext cx="1492799" cy="2932176"/>
            </a:xfrm>
            <a:custGeom>
              <a:avLst/>
              <a:gdLst>
                <a:gd name="T0" fmla="*/ 188 w 188"/>
                <a:gd name="T1" fmla="*/ 285 h 368"/>
                <a:gd name="T2" fmla="*/ 169 w 188"/>
                <a:gd name="T3" fmla="*/ 303 h 368"/>
                <a:gd name="T4" fmla="*/ 15 w 188"/>
                <a:gd name="T5" fmla="*/ 362 h 368"/>
                <a:gd name="T6" fmla="*/ 2 w 188"/>
                <a:gd name="T7" fmla="*/ 346 h 368"/>
                <a:gd name="T8" fmla="*/ 2 w 188"/>
                <a:gd name="T9" fmla="*/ 114 h 368"/>
                <a:gd name="T10" fmla="*/ 15 w 188"/>
                <a:gd name="T11" fmla="*/ 93 h 368"/>
                <a:gd name="T12" fmla="*/ 172 w 188"/>
                <a:gd name="T13" fmla="*/ 5 h 368"/>
                <a:gd name="T14" fmla="*/ 188 w 188"/>
                <a:gd name="T15" fmla="*/ 16 h 368"/>
                <a:gd name="T16" fmla="*/ 188 w 188"/>
                <a:gd name="T17" fmla="*/ 285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8" h="368">
                  <a:moveTo>
                    <a:pt x="188" y="285"/>
                  </a:moveTo>
                  <a:cubicBezTo>
                    <a:pt x="188" y="293"/>
                    <a:pt x="181" y="300"/>
                    <a:pt x="169" y="303"/>
                  </a:cubicBezTo>
                  <a:cubicBezTo>
                    <a:pt x="15" y="362"/>
                    <a:pt x="15" y="362"/>
                    <a:pt x="15" y="362"/>
                  </a:cubicBezTo>
                  <a:cubicBezTo>
                    <a:pt x="0" y="368"/>
                    <a:pt x="2" y="355"/>
                    <a:pt x="2" y="346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2" y="104"/>
                    <a:pt x="6" y="98"/>
                    <a:pt x="15" y="93"/>
                  </a:cubicBezTo>
                  <a:cubicBezTo>
                    <a:pt x="172" y="5"/>
                    <a:pt x="172" y="5"/>
                    <a:pt x="172" y="5"/>
                  </a:cubicBezTo>
                  <a:cubicBezTo>
                    <a:pt x="182" y="0"/>
                    <a:pt x="188" y="2"/>
                    <a:pt x="188" y="16"/>
                  </a:cubicBezTo>
                  <a:lnTo>
                    <a:pt x="188" y="28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-99902" t="-968" r="-97756" b="-968"/>
              </a:stretch>
            </a:blipFill>
            <a:ln w="38100" cap="flat" cmpd="sng" algn="ctr">
              <a:solidFill>
                <a:srgbClr val="817269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7" name="ïSḻíḑé"/>
            <p:cNvSpPr/>
            <p:nvPr/>
          </p:nvSpPr>
          <p:spPr bwMode="auto">
            <a:xfrm>
              <a:off x="1261624" y="1764070"/>
              <a:ext cx="1756933" cy="3273472"/>
            </a:xfrm>
            <a:custGeom>
              <a:avLst/>
              <a:gdLst>
                <a:gd name="T0" fmla="*/ 0 w 221"/>
                <a:gd name="T1" fmla="*/ 322 h 411"/>
                <a:gd name="T2" fmla="*/ 21 w 221"/>
                <a:gd name="T3" fmla="*/ 342 h 411"/>
                <a:gd name="T4" fmla="*/ 196 w 221"/>
                <a:gd name="T5" fmla="*/ 403 h 411"/>
                <a:gd name="T6" fmla="*/ 221 w 221"/>
                <a:gd name="T7" fmla="*/ 388 h 411"/>
                <a:gd name="T8" fmla="*/ 221 w 221"/>
                <a:gd name="T9" fmla="*/ 124 h 411"/>
                <a:gd name="T10" fmla="*/ 205 w 221"/>
                <a:gd name="T11" fmla="*/ 100 h 411"/>
                <a:gd name="T12" fmla="*/ 26 w 221"/>
                <a:gd name="T13" fmla="*/ 9 h 411"/>
                <a:gd name="T14" fmla="*/ 0 w 221"/>
                <a:gd name="T15" fmla="*/ 21 h 411"/>
                <a:gd name="T16" fmla="*/ 0 w 221"/>
                <a:gd name="T17" fmla="*/ 32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" h="411">
                  <a:moveTo>
                    <a:pt x="0" y="322"/>
                  </a:moveTo>
                  <a:cubicBezTo>
                    <a:pt x="0" y="334"/>
                    <a:pt x="10" y="338"/>
                    <a:pt x="21" y="342"/>
                  </a:cubicBezTo>
                  <a:cubicBezTo>
                    <a:pt x="196" y="403"/>
                    <a:pt x="196" y="403"/>
                    <a:pt x="196" y="403"/>
                  </a:cubicBezTo>
                  <a:cubicBezTo>
                    <a:pt x="218" y="411"/>
                    <a:pt x="221" y="398"/>
                    <a:pt x="221" y="388"/>
                  </a:cubicBezTo>
                  <a:cubicBezTo>
                    <a:pt x="221" y="124"/>
                    <a:pt x="221" y="124"/>
                    <a:pt x="221" y="124"/>
                  </a:cubicBezTo>
                  <a:cubicBezTo>
                    <a:pt x="221" y="112"/>
                    <a:pt x="216" y="105"/>
                    <a:pt x="205" y="10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7" y="0"/>
                    <a:pt x="0" y="10"/>
                    <a:pt x="0" y="21"/>
                  </a:cubicBezTo>
                  <a:lnTo>
                    <a:pt x="0" y="322"/>
                  </a:lnTo>
                  <a:close/>
                </a:path>
              </a:pathLst>
            </a:custGeom>
            <a:solidFill>
              <a:srgbClr val="FFFFFF"/>
            </a:solidFill>
            <a:ln w="33338" cap="rnd">
              <a:solidFill>
                <a:srgbClr val="817269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ïṡḻîďe"/>
            <p:cNvSpPr/>
            <p:nvPr/>
          </p:nvSpPr>
          <p:spPr bwMode="auto">
            <a:xfrm>
              <a:off x="1398142" y="1954008"/>
              <a:ext cx="1611510" cy="2932176"/>
            </a:xfrm>
            <a:custGeom>
              <a:avLst/>
              <a:gdLst>
                <a:gd name="T0" fmla="*/ 0 w 203"/>
                <a:gd name="T1" fmla="*/ 285 h 368"/>
                <a:gd name="T2" fmla="*/ 20 w 203"/>
                <a:gd name="T3" fmla="*/ 303 h 368"/>
                <a:gd name="T4" fmla="*/ 187 w 203"/>
                <a:gd name="T5" fmla="*/ 362 h 368"/>
                <a:gd name="T6" fmla="*/ 201 w 203"/>
                <a:gd name="T7" fmla="*/ 346 h 368"/>
                <a:gd name="T8" fmla="*/ 201 w 203"/>
                <a:gd name="T9" fmla="*/ 114 h 368"/>
                <a:gd name="T10" fmla="*/ 187 w 203"/>
                <a:gd name="T11" fmla="*/ 93 h 368"/>
                <a:gd name="T12" fmla="*/ 17 w 203"/>
                <a:gd name="T13" fmla="*/ 5 h 368"/>
                <a:gd name="T14" fmla="*/ 0 w 203"/>
                <a:gd name="T15" fmla="*/ 16 h 368"/>
                <a:gd name="T16" fmla="*/ 0 w 203"/>
                <a:gd name="T17" fmla="*/ 285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368">
                  <a:moveTo>
                    <a:pt x="0" y="285"/>
                  </a:moveTo>
                  <a:cubicBezTo>
                    <a:pt x="0" y="293"/>
                    <a:pt x="8" y="300"/>
                    <a:pt x="20" y="303"/>
                  </a:cubicBezTo>
                  <a:cubicBezTo>
                    <a:pt x="187" y="362"/>
                    <a:pt x="187" y="362"/>
                    <a:pt x="187" y="362"/>
                  </a:cubicBezTo>
                  <a:cubicBezTo>
                    <a:pt x="203" y="368"/>
                    <a:pt x="201" y="355"/>
                    <a:pt x="201" y="346"/>
                  </a:cubicBezTo>
                  <a:cubicBezTo>
                    <a:pt x="201" y="114"/>
                    <a:pt x="201" y="114"/>
                    <a:pt x="201" y="114"/>
                  </a:cubicBezTo>
                  <a:cubicBezTo>
                    <a:pt x="201" y="104"/>
                    <a:pt x="197" y="98"/>
                    <a:pt x="187" y="93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7" y="0"/>
                    <a:pt x="0" y="2"/>
                    <a:pt x="0" y="16"/>
                  </a:cubicBezTo>
                  <a:lnTo>
                    <a:pt x="0" y="285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88649" t="-968" r="-86885" b="-968"/>
              </a:stretch>
            </a:blipFill>
            <a:ln w="38100" cap="flat" cmpd="sng" algn="ctr">
              <a:solidFill>
                <a:srgbClr val="817269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9" name="iṡḻiďè"/>
            <p:cNvSpPr/>
            <p:nvPr/>
          </p:nvSpPr>
          <p:spPr bwMode="auto">
            <a:xfrm>
              <a:off x="2849392" y="4559727"/>
              <a:ext cx="421426" cy="151357"/>
            </a:xfrm>
            <a:custGeom>
              <a:avLst/>
              <a:gdLst>
                <a:gd name="T0" fmla="*/ 9 w 53"/>
                <a:gd name="T1" fmla="*/ 4 h 19"/>
                <a:gd name="T2" fmla="*/ 0 w 53"/>
                <a:gd name="T3" fmla="*/ 14 h 19"/>
                <a:gd name="T4" fmla="*/ 0 w 53"/>
                <a:gd name="T5" fmla="*/ 14 h 19"/>
                <a:gd name="T6" fmla="*/ 5 w 53"/>
                <a:gd name="T7" fmla="*/ 19 h 19"/>
                <a:gd name="T8" fmla="*/ 5 w 53"/>
                <a:gd name="T9" fmla="*/ 19 h 19"/>
                <a:gd name="T10" fmla="*/ 10 w 53"/>
                <a:gd name="T11" fmla="*/ 14 h 19"/>
                <a:gd name="T12" fmla="*/ 10 w 53"/>
                <a:gd name="T13" fmla="*/ 14 h 19"/>
                <a:gd name="T14" fmla="*/ 11 w 53"/>
                <a:gd name="T15" fmla="*/ 14 h 19"/>
                <a:gd name="T16" fmla="*/ 11 w 53"/>
                <a:gd name="T17" fmla="*/ 14 h 19"/>
                <a:gd name="T18" fmla="*/ 14 w 53"/>
                <a:gd name="T19" fmla="*/ 12 h 19"/>
                <a:gd name="T20" fmla="*/ 14 w 53"/>
                <a:gd name="T21" fmla="*/ 12 h 19"/>
                <a:gd name="T22" fmla="*/ 26 w 53"/>
                <a:gd name="T23" fmla="*/ 9 h 19"/>
                <a:gd name="T24" fmla="*/ 26 w 53"/>
                <a:gd name="T25" fmla="*/ 9 h 19"/>
                <a:gd name="T26" fmla="*/ 42 w 53"/>
                <a:gd name="T27" fmla="*/ 14 h 19"/>
                <a:gd name="T28" fmla="*/ 42 w 53"/>
                <a:gd name="T29" fmla="*/ 14 h 19"/>
                <a:gd name="T30" fmla="*/ 43 w 53"/>
                <a:gd name="T31" fmla="*/ 14 h 19"/>
                <a:gd name="T32" fmla="*/ 43 w 53"/>
                <a:gd name="T33" fmla="*/ 14 h 19"/>
                <a:gd name="T34" fmla="*/ 43 w 53"/>
                <a:gd name="T35" fmla="*/ 14 h 19"/>
                <a:gd name="T36" fmla="*/ 48 w 53"/>
                <a:gd name="T37" fmla="*/ 19 h 19"/>
                <a:gd name="T38" fmla="*/ 48 w 53"/>
                <a:gd name="T39" fmla="*/ 19 h 19"/>
                <a:gd name="T40" fmla="*/ 53 w 53"/>
                <a:gd name="T41" fmla="*/ 14 h 19"/>
                <a:gd name="T42" fmla="*/ 53 w 53"/>
                <a:gd name="T43" fmla="*/ 14 h 19"/>
                <a:gd name="T44" fmla="*/ 44 w 53"/>
                <a:gd name="T45" fmla="*/ 4 h 19"/>
                <a:gd name="T46" fmla="*/ 44 w 53"/>
                <a:gd name="T47" fmla="*/ 4 h 19"/>
                <a:gd name="T48" fmla="*/ 26 w 53"/>
                <a:gd name="T49" fmla="*/ 0 h 19"/>
                <a:gd name="T50" fmla="*/ 26 w 53"/>
                <a:gd name="T51" fmla="*/ 0 h 19"/>
                <a:gd name="T52" fmla="*/ 9 w 53"/>
                <a:gd name="T53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3" h="19">
                  <a:moveTo>
                    <a:pt x="9" y="4"/>
                  </a:moveTo>
                  <a:cubicBezTo>
                    <a:pt x="4" y="6"/>
                    <a:pt x="0" y="9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7"/>
                    <a:pt x="2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8" y="19"/>
                    <a:pt x="10" y="17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12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7" y="10"/>
                    <a:pt x="21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34" y="9"/>
                    <a:pt x="41" y="12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7"/>
                    <a:pt x="45" y="19"/>
                    <a:pt x="48" y="19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51" y="19"/>
                    <a:pt x="53" y="17"/>
                    <a:pt x="53" y="14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3" y="9"/>
                    <a:pt x="48" y="6"/>
                    <a:pt x="44" y="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39" y="2"/>
                    <a:pt x="33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0" y="0"/>
                    <a:pt x="14" y="2"/>
                    <a:pt x="9" y="4"/>
                  </a:cubicBezTo>
                  <a:close/>
                </a:path>
              </a:pathLst>
            </a:custGeom>
            <a:solidFill>
              <a:srgbClr val="FFFFFF"/>
            </a:solidFill>
            <a:ln w="15875" cap="rnd">
              <a:solidFill>
                <a:srgbClr val="817269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iṥļíḑé"/>
            <p:cNvSpPr/>
            <p:nvPr/>
          </p:nvSpPr>
          <p:spPr bwMode="auto">
            <a:xfrm>
              <a:off x="2849392" y="4337144"/>
              <a:ext cx="421426" cy="151357"/>
            </a:xfrm>
            <a:custGeom>
              <a:avLst/>
              <a:gdLst>
                <a:gd name="T0" fmla="*/ 9 w 53"/>
                <a:gd name="T1" fmla="*/ 3 h 19"/>
                <a:gd name="T2" fmla="*/ 0 w 53"/>
                <a:gd name="T3" fmla="*/ 14 h 19"/>
                <a:gd name="T4" fmla="*/ 0 w 53"/>
                <a:gd name="T5" fmla="*/ 14 h 19"/>
                <a:gd name="T6" fmla="*/ 5 w 53"/>
                <a:gd name="T7" fmla="*/ 19 h 19"/>
                <a:gd name="T8" fmla="*/ 5 w 53"/>
                <a:gd name="T9" fmla="*/ 19 h 19"/>
                <a:gd name="T10" fmla="*/ 10 w 53"/>
                <a:gd name="T11" fmla="*/ 14 h 19"/>
                <a:gd name="T12" fmla="*/ 10 w 53"/>
                <a:gd name="T13" fmla="*/ 14 h 19"/>
                <a:gd name="T14" fmla="*/ 11 w 53"/>
                <a:gd name="T15" fmla="*/ 13 h 19"/>
                <a:gd name="T16" fmla="*/ 11 w 53"/>
                <a:gd name="T17" fmla="*/ 13 h 19"/>
                <a:gd name="T18" fmla="*/ 14 w 53"/>
                <a:gd name="T19" fmla="*/ 11 h 19"/>
                <a:gd name="T20" fmla="*/ 14 w 53"/>
                <a:gd name="T21" fmla="*/ 11 h 19"/>
                <a:gd name="T22" fmla="*/ 26 w 53"/>
                <a:gd name="T23" fmla="*/ 9 h 19"/>
                <a:gd name="T24" fmla="*/ 26 w 53"/>
                <a:gd name="T25" fmla="*/ 9 h 19"/>
                <a:gd name="T26" fmla="*/ 42 w 53"/>
                <a:gd name="T27" fmla="*/ 13 h 19"/>
                <a:gd name="T28" fmla="*/ 42 w 53"/>
                <a:gd name="T29" fmla="*/ 13 h 19"/>
                <a:gd name="T30" fmla="*/ 43 w 53"/>
                <a:gd name="T31" fmla="*/ 14 h 19"/>
                <a:gd name="T32" fmla="*/ 43 w 53"/>
                <a:gd name="T33" fmla="*/ 14 h 19"/>
                <a:gd name="T34" fmla="*/ 43 w 53"/>
                <a:gd name="T35" fmla="*/ 14 h 19"/>
                <a:gd name="T36" fmla="*/ 48 w 53"/>
                <a:gd name="T37" fmla="*/ 19 h 19"/>
                <a:gd name="T38" fmla="*/ 48 w 53"/>
                <a:gd name="T39" fmla="*/ 19 h 19"/>
                <a:gd name="T40" fmla="*/ 53 w 53"/>
                <a:gd name="T41" fmla="*/ 14 h 19"/>
                <a:gd name="T42" fmla="*/ 53 w 53"/>
                <a:gd name="T43" fmla="*/ 14 h 19"/>
                <a:gd name="T44" fmla="*/ 44 w 53"/>
                <a:gd name="T45" fmla="*/ 3 h 19"/>
                <a:gd name="T46" fmla="*/ 44 w 53"/>
                <a:gd name="T47" fmla="*/ 3 h 19"/>
                <a:gd name="T48" fmla="*/ 26 w 53"/>
                <a:gd name="T49" fmla="*/ 0 h 19"/>
                <a:gd name="T50" fmla="*/ 26 w 53"/>
                <a:gd name="T51" fmla="*/ 0 h 19"/>
                <a:gd name="T52" fmla="*/ 9 w 53"/>
                <a:gd name="T53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3" h="19">
                  <a:moveTo>
                    <a:pt x="9" y="3"/>
                  </a:moveTo>
                  <a:cubicBezTo>
                    <a:pt x="4" y="5"/>
                    <a:pt x="0" y="9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7"/>
                    <a:pt x="2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8" y="19"/>
                    <a:pt x="10" y="17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2" y="12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7" y="10"/>
                    <a:pt x="21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34" y="9"/>
                    <a:pt x="41" y="12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7"/>
                    <a:pt x="45" y="19"/>
                    <a:pt x="48" y="19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51" y="19"/>
                    <a:pt x="53" y="17"/>
                    <a:pt x="53" y="14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3" y="9"/>
                    <a:pt x="48" y="5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1"/>
                    <a:pt x="33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0" y="0"/>
                    <a:pt x="14" y="1"/>
                    <a:pt x="9" y="3"/>
                  </a:cubicBezTo>
                  <a:close/>
                </a:path>
              </a:pathLst>
            </a:custGeom>
            <a:solidFill>
              <a:srgbClr val="FFFFFF"/>
            </a:solidFill>
            <a:ln w="15875" cap="rnd">
              <a:solidFill>
                <a:srgbClr val="817269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i$liḑé"/>
            <p:cNvSpPr/>
            <p:nvPr/>
          </p:nvSpPr>
          <p:spPr bwMode="auto">
            <a:xfrm>
              <a:off x="2849392" y="4114559"/>
              <a:ext cx="421426" cy="142454"/>
            </a:xfrm>
            <a:custGeom>
              <a:avLst/>
              <a:gdLst>
                <a:gd name="T0" fmla="*/ 9 w 53"/>
                <a:gd name="T1" fmla="*/ 3 h 18"/>
                <a:gd name="T2" fmla="*/ 0 w 53"/>
                <a:gd name="T3" fmla="*/ 14 h 18"/>
                <a:gd name="T4" fmla="*/ 0 w 53"/>
                <a:gd name="T5" fmla="*/ 14 h 18"/>
                <a:gd name="T6" fmla="*/ 5 w 53"/>
                <a:gd name="T7" fmla="*/ 18 h 18"/>
                <a:gd name="T8" fmla="*/ 5 w 53"/>
                <a:gd name="T9" fmla="*/ 18 h 18"/>
                <a:gd name="T10" fmla="*/ 10 w 53"/>
                <a:gd name="T11" fmla="*/ 14 h 18"/>
                <a:gd name="T12" fmla="*/ 10 w 53"/>
                <a:gd name="T13" fmla="*/ 14 h 18"/>
                <a:gd name="T14" fmla="*/ 11 w 53"/>
                <a:gd name="T15" fmla="*/ 13 h 18"/>
                <a:gd name="T16" fmla="*/ 11 w 53"/>
                <a:gd name="T17" fmla="*/ 13 h 18"/>
                <a:gd name="T18" fmla="*/ 14 w 53"/>
                <a:gd name="T19" fmla="*/ 11 h 18"/>
                <a:gd name="T20" fmla="*/ 14 w 53"/>
                <a:gd name="T21" fmla="*/ 11 h 18"/>
                <a:gd name="T22" fmla="*/ 26 w 53"/>
                <a:gd name="T23" fmla="*/ 9 h 18"/>
                <a:gd name="T24" fmla="*/ 26 w 53"/>
                <a:gd name="T25" fmla="*/ 9 h 18"/>
                <a:gd name="T26" fmla="*/ 42 w 53"/>
                <a:gd name="T27" fmla="*/ 13 h 18"/>
                <a:gd name="T28" fmla="*/ 42 w 53"/>
                <a:gd name="T29" fmla="*/ 13 h 18"/>
                <a:gd name="T30" fmla="*/ 43 w 53"/>
                <a:gd name="T31" fmla="*/ 14 h 18"/>
                <a:gd name="T32" fmla="*/ 43 w 53"/>
                <a:gd name="T33" fmla="*/ 14 h 18"/>
                <a:gd name="T34" fmla="*/ 43 w 53"/>
                <a:gd name="T35" fmla="*/ 14 h 18"/>
                <a:gd name="T36" fmla="*/ 48 w 53"/>
                <a:gd name="T37" fmla="*/ 18 h 18"/>
                <a:gd name="T38" fmla="*/ 48 w 53"/>
                <a:gd name="T39" fmla="*/ 18 h 18"/>
                <a:gd name="T40" fmla="*/ 53 w 53"/>
                <a:gd name="T41" fmla="*/ 14 h 18"/>
                <a:gd name="T42" fmla="*/ 53 w 53"/>
                <a:gd name="T43" fmla="*/ 14 h 18"/>
                <a:gd name="T44" fmla="*/ 44 w 53"/>
                <a:gd name="T45" fmla="*/ 3 h 18"/>
                <a:gd name="T46" fmla="*/ 44 w 53"/>
                <a:gd name="T47" fmla="*/ 3 h 18"/>
                <a:gd name="T48" fmla="*/ 26 w 53"/>
                <a:gd name="T49" fmla="*/ 0 h 18"/>
                <a:gd name="T50" fmla="*/ 26 w 53"/>
                <a:gd name="T51" fmla="*/ 0 h 18"/>
                <a:gd name="T52" fmla="*/ 9 w 53"/>
                <a:gd name="T53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3" h="18">
                  <a:moveTo>
                    <a:pt x="9" y="3"/>
                  </a:moveTo>
                  <a:cubicBezTo>
                    <a:pt x="4" y="5"/>
                    <a:pt x="0" y="8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8" y="18"/>
                    <a:pt x="10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2" y="12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7" y="10"/>
                    <a:pt x="21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34" y="9"/>
                    <a:pt x="41" y="11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6"/>
                    <a:pt x="45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51" y="18"/>
                    <a:pt x="53" y="16"/>
                    <a:pt x="53" y="14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3" y="8"/>
                    <a:pt x="48" y="5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1"/>
                    <a:pt x="33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0" y="0"/>
                    <a:pt x="14" y="1"/>
                    <a:pt x="9" y="3"/>
                  </a:cubicBezTo>
                  <a:close/>
                </a:path>
              </a:pathLst>
            </a:custGeom>
            <a:solidFill>
              <a:srgbClr val="FFFFFF"/>
            </a:solidFill>
            <a:ln w="15875" cap="rnd">
              <a:solidFill>
                <a:srgbClr val="817269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îśḷíďé"/>
            <p:cNvSpPr/>
            <p:nvPr/>
          </p:nvSpPr>
          <p:spPr bwMode="auto">
            <a:xfrm>
              <a:off x="2849392" y="3891975"/>
              <a:ext cx="421426" cy="142454"/>
            </a:xfrm>
            <a:custGeom>
              <a:avLst/>
              <a:gdLst>
                <a:gd name="T0" fmla="*/ 9 w 53"/>
                <a:gd name="T1" fmla="*/ 3 h 18"/>
                <a:gd name="T2" fmla="*/ 0 w 53"/>
                <a:gd name="T3" fmla="*/ 13 h 18"/>
                <a:gd name="T4" fmla="*/ 0 w 53"/>
                <a:gd name="T5" fmla="*/ 13 h 18"/>
                <a:gd name="T6" fmla="*/ 5 w 53"/>
                <a:gd name="T7" fmla="*/ 18 h 18"/>
                <a:gd name="T8" fmla="*/ 5 w 53"/>
                <a:gd name="T9" fmla="*/ 18 h 18"/>
                <a:gd name="T10" fmla="*/ 10 w 53"/>
                <a:gd name="T11" fmla="*/ 13 h 18"/>
                <a:gd name="T12" fmla="*/ 10 w 53"/>
                <a:gd name="T13" fmla="*/ 13 h 18"/>
                <a:gd name="T14" fmla="*/ 11 w 53"/>
                <a:gd name="T15" fmla="*/ 13 h 18"/>
                <a:gd name="T16" fmla="*/ 11 w 53"/>
                <a:gd name="T17" fmla="*/ 13 h 18"/>
                <a:gd name="T18" fmla="*/ 14 w 53"/>
                <a:gd name="T19" fmla="*/ 11 h 18"/>
                <a:gd name="T20" fmla="*/ 14 w 53"/>
                <a:gd name="T21" fmla="*/ 11 h 18"/>
                <a:gd name="T22" fmla="*/ 26 w 53"/>
                <a:gd name="T23" fmla="*/ 9 h 18"/>
                <a:gd name="T24" fmla="*/ 26 w 53"/>
                <a:gd name="T25" fmla="*/ 9 h 18"/>
                <a:gd name="T26" fmla="*/ 42 w 53"/>
                <a:gd name="T27" fmla="*/ 13 h 18"/>
                <a:gd name="T28" fmla="*/ 42 w 53"/>
                <a:gd name="T29" fmla="*/ 13 h 18"/>
                <a:gd name="T30" fmla="*/ 43 w 53"/>
                <a:gd name="T31" fmla="*/ 13 h 18"/>
                <a:gd name="T32" fmla="*/ 43 w 53"/>
                <a:gd name="T33" fmla="*/ 13 h 18"/>
                <a:gd name="T34" fmla="*/ 43 w 53"/>
                <a:gd name="T35" fmla="*/ 13 h 18"/>
                <a:gd name="T36" fmla="*/ 48 w 53"/>
                <a:gd name="T37" fmla="*/ 18 h 18"/>
                <a:gd name="T38" fmla="*/ 48 w 53"/>
                <a:gd name="T39" fmla="*/ 18 h 18"/>
                <a:gd name="T40" fmla="*/ 53 w 53"/>
                <a:gd name="T41" fmla="*/ 13 h 18"/>
                <a:gd name="T42" fmla="*/ 53 w 53"/>
                <a:gd name="T43" fmla="*/ 13 h 18"/>
                <a:gd name="T44" fmla="*/ 44 w 53"/>
                <a:gd name="T45" fmla="*/ 3 h 18"/>
                <a:gd name="T46" fmla="*/ 44 w 53"/>
                <a:gd name="T47" fmla="*/ 3 h 18"/>
                <a:gd name="T48" fmla="*/ 26 w 53"/>
                <a:gd name="T49" fmla="*/ 0 h 18"/>
                <a:gd name="T50" fmla="*/ 26 w 53"/>
                <a:gd name="T51" fmla="*/ 0 h 18"/>
                <a:gd name="T52" fmla="*/ 9 w 53"/>
                <a:gd name="T53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3" h="18">
                  <a:moveTo>
                    <a:pt x="9" y="3"/>
                  </a:moveTo>
                  <a:cubicBezTo>
                    <a:pt x="4" y="5"/>
                    <a:pt x="0" y="8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6"/>
                    <a:pt x="2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8" y="18"/>
                    <a:pt x="10" y="16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2"/>
                    <a:pt x="12" y="12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7" y="10"/>
                    <a:pt x="21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34" y="9"/>
                    <a:pt x="41" y="11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3" y="16"/>
                    <a:pt x="45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51" y="18"/>
                    <a:pt x="53" y="16"/>
                    <a:pt x="53" y="13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8"/>
                    <a:pt x="48" y="5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1"/>
                    <a:pt x="33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0" y="0"/>
                    <a:pt x="14" y="1"/>
                    <a:pt x="9" y="3"/>
                  </a:cubicBezTo>
                  <a:close/>
                </a:path>
              </a:pathLst>
            </a:custGeom>
            <a:solidFill>
              <a:srgbClr val="FFFFFF"/>
            </a:solidFill>
            <a:ln w="15875" cap="rnd">
              <a:solidFill>
                <a:srgbClr val="817269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isļíḓé"/>
            <p:cNvSpPr/>
            <p:nvPr/>
          </p:nvSpPr>
          <p:spPr bwMode="auto">
            <a:xfrm>
              <a:off x="2849392" y="3660488"/>
              <a:ext cx="421426" cy="151357"/>
            </a:xfrm>
            <a:custGeom>
              <a:avLst/>
              <a:gdLst>
                <a:gd name="T0" fmla="*/ 9 w 53"/>
                <a:gd name="T1" fmla="*/ 3 h 19"/>
                <a:gd name="T2" fmla="*/ 0 w 53"/>
                <a:gd name="T3" fmla="*/ 14 h 19"/>
                <a:gd name="T4" fmla="*/ 0 w 53"/>
                <a:gd name="T5" fmla="*/ 14 h 19"/>
                <a:gd name="T6" fmla="*/ 5 w 53"/>
                <a:gd name="T7" fmla="*/ 19 h 19"/>
                <a:gd name="T8" fmla="*/ 5 w 53"/>
                <a:gd name="T9" fmla="*/ 19 h 19"/>
                <a:gd name="T10" fmla="*/ 10 w 53"/>
                <a:gd name="T11" fmla="*/ 14 h 19"/>
                <a:gd name="T12" fmla="*/ 10 w 53"/>
                <a:gd name="T13" fmla="*/ 14 h 19"/>
                <a:gd name="T14" fmla="*/ 11 w 53"/>
                <a:gd name="T15" fmla="*/ 13 h 19"/>
                <a:gd name="T16" fmla="*/ 11 w 53"/>
                <a:gd name="T17" fmla="*/ 13 h 19"/>
                <a:gd name="T18" fmla="*/ 14 w 53"/>
                <a:gd name="T19" fmla="*/ 12 h 19"/>
                <a:gd name="T20" fmla="*/ 14 w 53"/>
                <a:gd name="T21" fmla="*/ 12 h 19"/>
                <a:gd name="T22" fmla="*/ 26 w 53"/>
                <a:gd name="T23" fmla="*/ 9 h 19"/>
                <a:gd name="T24" fmla="*/ 26 w 53"/>
                <a:gd name="T25" fmla="*/ 9 h 19"/>
                <a:gd name="T26" fmla="*/ 42 w 53"/>
                <a:gd name="T27" fmla="*/ 13 h 19"/>
                <a:gd name="T28" fmla="*/ 42 w 53"/>
                <a:gd name="T29" fmla="*/ 13 h 19"/>
                <a:gd name="T30" fmla="*/ 43 w 53"/>
                <a:gd name="T31" fmla="*/ 14 h 19"/>
                <a:gd name="T32" fmla="*/ 43 w 53"/>
                <a:gd name="T33" fmla="*/ 14 h 19"/>
                <a:gd name="T34" fmla="*/ 43 w 53"/>
                <a:gd name="T35" fmla="*/ 14 h 19"/>
                <a:gd name="T36" fmla="*/ 48 w 53"/>
                <a:gd name="T37" fmla="*/ 19 h 19"/>
                <a:gd name="T38" fmla="*/ 48 w 53"/>
                <a:gd name="T39" fmla="*/ 19 h 19"/>
                <a:gd name="T40" fmla="*/ 53 w 53"/>
                <a:gd name="T41" fmla="*/ 14 h 19"/>
                <a:gd name="T42" fmla="*/ 53 w 53"/>
                <a:gd name="T43" fmla="*/ 14 h 19"/>
                <a:gd name="T44" fmla="*/ 44 w 53"/>
                <a:gd name="T45" fmla="*/ 3 h 19"/>
                <a:gd name="T46" fmla="*/ 44 w 53"/>
                <a:gd name="T47" fmla="*/ 3 h 19"/>
                <a:gd name="T48" fmla="*/ 26 w 53"/>
                <a:gd name="T49" fmla="*/ 0 h 19"/>
                <a:gd name="T50" fmla="*/ 26 w 53"/>
                <a:gd name="T51" fmla="*/ 0 h 19"/>
                <a:gd name="T52" fmla="*/ 9 w 53"/>
                <a:gd name="T53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3" h="19">
                  <a:moveTo>
                    <a:pt x="9" y="3"/>
                  </a:moveTo>
                  <a:cubicBezTo>
                    <a:pt x="4" y="6"/>
                    <a:pt x="0" y="9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7"/>
                    <a:pt x="2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8" y="19"/>
                    <a:pt x="10" y="17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2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7" y="10"/>
                    <a:pt x="21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34" y="9"/>
                    <a:pt x="41" y="12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7"/>
                    <a:pt x="45" y="19"/>
                    <a:pt x="48" y="19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51" y="19"/>
                    <a:pt x="53" y="17"/>
                    <a:pt x="53" y="14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3" y="9"/>
                    <a:pt x="48" y="6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1"/>
                    <a:pt x="33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0" y="0"/>
                    <a:pt x="14" y="1"/>
                    <a:pt x="9" y="3"/>
                  </a:cubicBezTo>
                  <a:close/>
                </a:path>
              </a:pathLst>
            </a:custGeom>
            <a:solidFill>
              <a:srgbClr val="FFFFFF"/>
            </a:solidFill>
            <a:ln w="15875" cap="rnd">
              <a:solidFill>
                <a:srgbClr val="817269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iṡļîdê"/>
            <p:cNvSpPr/>
            <p:nvPr/>
          </p:nvSpPr>
          <p:spPr bwMode="auto">
            <a:xfrm>
              <a:off x="2849392" y="3434936"/>
              <a:ext cx="421426" cy="145421"/>
            </a:xfrm>
            <a:custGeom>
              <a:avLst/>
              <a:gdLst>
                <a:gd name="T0" fmla="*/ 9 w 53"/>
                <a:gd name="T1" fmla="*/ 3 h 18"/>
                <a:gd name="T2" fmla="*/ 0 w 53"/>
                <a:gd name="T3" fmla="*/ 14 h 18"/>
                <a:gd name="T4" fmla="*/ 0 w 53"/>
                <a:gd name="T5" fmla="*/ 14 h 18"/>
                <a:gd name="T6" fmla="*/ 5 w 53"/>
                <a:gd name="T7" fmla="*/ 18 h 18"/>
                <a:gd name="T8" fmla="*/ 5 w 53"/>
                <a:gd name="T9" fmla="*/ 18 h 18"/>
                <a:gd name="T10" fmla="*/ 10 w 53"/>
                <a:gd name="T11" fmla="*/ 14 h 18"/>
                <a:gd name="T12" fmla="*/ 10 w 53"/>
                <a:gd name="T13" fmla="*/ 14 h 18"/>
                <a:gd name="T14" fmla="*/ 11 w 53"/>
                <a:gd name="T15" fmla="*/ 13 h 18"/>
                <a:gd name="T16" fmla="*/ 11 w 53"/>
                <a:gd name="T17" fmla="*/ 13 h 18"/>
                <a:gd name="T18" fmla="*/ 14 w 53"/>
                <a:gd name="T19" fmla="*/ 11 h 18"/>
                <a:gd name="T20" fmla="*/ 14 w 53"/>
                <a:gd name="T21" fmla="*/ 11 h 18"/>
                <a:gd name="T22" fmla="*/ 26 w 53"/>
                <a:gd name="T23" fmla="*/ 9 h 18"/>
                <a:gd name="T24" fmla="*/ 26 w 53"/>
                <a:gd name="T25" fmla="*/ 9 h 18"/>
                <a:gd name="T26" fmla="*/ 42 w 53"/>
                <a:gd name="T27" fmla="*/ 13 h 18"/>
                <a:gd name="T28" fmla="*/ 42 w 53"/>
                <a:gd name="T29" fmla="*/ 13 h 18"/>
                <a:gd name="T30" fmla="*/ 43 w 53"/>
                <a:gd name="T31" fmla="*/ 14 h 18"/>
                <a:gd name="T32" fmla="*/ 43 w 53"/>
                <a:gd name="T33" fmla="*/ 14 h 18"/>
                <a:gd name="T34" fmla="*/ 43 w 53"/>
                <a:gd name="T35" fmla="*/ 14 h 18"/>
                <a:gd name="T36" fmla="*/ 48 w 53"/>
                <a:gd name="T37" fmla="*/ 18 h 18"/>
                <a:gd name="T38" fmla="*/ 48 w 53"/>
                <a:gd name="T39" fmla="*/ 18 h 18"/>
                <a:gd name="T40" fmla="*/ 53 w 53"/>
                <a:gd name="T41" fmla="*/ 14 h 18"/>
                <a:gd name="T42" fmla="*/ 53 w 53"/>
                <a:gd name="T43" fmla="*/ 14 h 18"/>
                <a:gd name="T44" fmla="*/ 44 w 53"/>
                <a:gd name="T45" fmla="*/ 3 h 18"/>
                <a:gd name="T46" fmla="*/ 44 w 53"/>
                <a:gd name="T47" fmla="*/ 3 h 18"/>
                <a:gd name="T48" fmla="*/ 26 w 53"/>
                <a:gd name="T49" fmla="*/ 0 h 18"/>
                <a:gd name="T50" fmla="*/ 26 w 53"/>
                <a:gd name="T51" fmla="*/ 0 h 18"/>
                <a:gd name="T52" fmla="*/ 9 w 53"/>
                <a:gd name="T53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3" h="18">
                  <a:moveTo>
                    <a:pt x="9" y="3"/>
                  </a:moveTo>
                  <a:cubicBezTo>
                    <a:pt x="4" y="5"/>
                    <a:pt x="0" y="9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8" y="18"/>
                    <a:pt x="10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2" y="12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7" y="10"/>
                    <a:pt x="21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34" y="9"/>
                    <a:pt x="41" y="12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6"/>
                    <a:pt x="45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51" y="18"/>
                    <a:pt x="53" y="16"/>
                    <a:pt x="53" y="14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3" y="9"/>
                    <a:pt x="48" y="5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1"/>
                    <a:pt x="33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0" y="0"/>
                    <a:pt x="14" y="1"/>
                    <a:pt x="9" y="3"/>
                  </a:cubicBezTo>
                  <a:close/>
                </a:path>
              </a:pathLst>
            </a:custGeom>
            <a:solidFill>
              <a:srgbClr val="FFFFFF"/>
            </a:solidFill>
            <a:ln w="15875" cap="rnd">
              <a:solidFill>
                <a:srgbClr val="817269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îṣľîḍe"/>
            <p:cNvSpPr/>
            <p:nvPr/>
          </p:nvSpPr>
          <p:spPr bwMode="auto">
            <a:xfrm>
              <a:off x="2849392" y="3212351"/>
              <a:ext cx="421426" cy="145421"/>
            </a:xfrm>
            <a:custGeom>
              <a:avLst/>
              <a:gdLst>
                <a:gd name="T0" fmla="*/ 9 w 53"/>
                <a:gd name="T1" fmla="*/ 3 h 18"/>
                <a:gd name="T2" fmla="*/ 0 w 53"/>
                <a:gd name="T3" fmla="*/ 14 h 18"/>
                <a:gd name="T4" fmla="*/ 0 w 53"/>
                <a:gd name="T5" fmla="*/ 14 h 18"/>
                <a:gd name="T6" fmla="*/ 5 w 53"/>
                <a:gd name="T7" fmla="*/ 18 h 18"/>
                <a:gd name="T8" fmla="*/ 5 w 53"/>
                <a:gd name="T9" fmla="*/ 18 h 18"/>
                <a:gd name="T10" fmla="*/ 10 w 53"/>
                <a:gd name="T11" fmla="*/ 14 h 18"/>
                <a:gd name="T12" fmla="*/ 10 w 53"/>
                <a:gd name="T13" fmla="*/ 14 h 18"/>
                <a:gd name="T14" fmla="*/ 11 w 53"/>
                <a:gd name="T15" fmla="*/ 13 h 18"/>
                <a:gd name="T16" fmla="*/ 11 w 53"/>
                <a:gd name="T17" fmla="*/ 13 h 18"/>
                <a:gd name="T18" fmla="*/ 14 w 53"/>
                <a:gd name="T19" fmla="*/ 11 h 18"/>
                <a:gd name="T20" fmla="*/ 14 w 53"/>
                <a:gd name="T21" fmla="*/ 11 h 18"/>
                <a:gd name="T22" fmla="*/ 26 w 53"/>
                <a:gd name="T23" fmla="*/ 9 h 18"/>
                <a:gd name="T24" fmla="*/ 26 w 53"/>
                <a:gd name="T25" fmla="*/ 9 h 18"/>
                <a:gd name="T26" fmla="*/ 42 w 53"/>
                <a:gd name="T27" fmla="*/ 13 h 18"/>
                <a:gd name="T28" fmla="*/ 42 w 53"/>
                <a:gd name="T29" fmla="*/ 13 h 18"/>
                <a:gd name="T30" fmla="*/ 43 w 53"/>
                <a:gd name="T31" fmla="*/ 14 h 18"/>
                <a:gd name="T32" fmla="*/ 43 w 53"/>
                <a:gd name="T33" fmla="*/ 14 h 18"/>
                <a:gd name="T34" fmla="*/ 43 w 53"/>
                <a:gd name="T35" fmla="*/ 14 h 18"/>
                <a:gd name="T36" fmla="*/ 48 w 53"/>
                <a:gd name="T37" fmla="*/ 18 h 18"/>
                <a:gd name="T38" fmla="*/ 48 w 53"/>
                <a:gd name="T39" fmla="*/ 18 h 18"/>
                <a:gd name="T40" fmla="*/ 53 w 53"/>
                <a:gd name="T41" fmla="*/ 14 h 18"/>
                <a:gd name="T42" fmla="*/ 53 w 53"/>
                <a:gd name="T43" fmla="*/ 14 h 18"/>
                <a:gd name="T44" fmla="*/ 44 w 53"/>
                <a:gd name="T45" fmla="*/ 3 h 18"/>
                <a:gd name="T46" fmla="*/ 44 w 53"/>
                <a:gd name="T47" fmla="*/ 3 h 18"/>
                <a:gd name="T48" fmla="*/ 26 w 53"/>
                <a:gd name="T49" fmla="*/ 0 h 18"/>
                <a:gd name="T50" fmla="*/ 26 w 53"/>
                <a:gd name="T51" fmla="*/ 0 h 18"/>
                <a:gd name="T52" fmla="*/ 9 w 53"/>
                <a:gd name="T53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3" h="18">
                  <a:moveTo>
                    <a:pt x="9" y="3"/>
                  </a:moveTo>
                  <a:cubicBezTo>
                    <a:pt x="4" y="5"/>
                    <a:pt x="0" y="8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8" y="18"/>
                    <a:pt x="10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2"/>
                    <a:pt x="12" y="12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7" y="10"/>
                    <a:pt x="21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34" y="9"/>
                    <a:pt x="41" y="11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3" y="13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6"/>
                    <a:pt x="45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51" y="18"/>
                    <a:pt x="53" y="16"/>
                    <a:pt x="53" y="14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3" y="8"/>
                    <a:pt x="48" y="5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1"/>
                    <a:pt x="33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0" y="0"/>
                    <a:pt x="14" y="1"/>
                    <a:pt x="9" y="3"/>
                  </a:cubicBezTo>
                  <a:close/>
                </a:path>
              </a:pathLst>
            </a:custGeom>
            <a:solidFill>
              <a:srgbClr val="FFFFFF"/>
            </a:solidFill>
            <a:ln w="15875" cap="rnd">
              <a:solidFill>
                <a:srgbClr val="817269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íṩľídè"/>
            <p:cNvSpPr/>
            <p:nvPr/>
          </p:nvSpPr>
          <p:spPr bwMode="auto">
            <a:xfrm>
              <a:off x="2849392" y="2980864"/>
              <a:ext cx="421426" cy="151357"/>
            </a:xfrm>
            <a:custGeom>
              <a:avLst/>
              <a:gdLst>
                <a:gd name="T0" fmla="*/ 9 w 53"/>
                <a:gd name="T1" fmla="*/ 4 h 19"/>
                <a:gd name="T2" fmla="*/ 0 w 53"/>
                <a:gd name="T3" fmla="*/ 14 h 19"/>
                <a:gd name="T4" fmla="*/ 0 w 53"/>
                <a:gd name="T5" fmla="*/ 14 h 19"/>
                <a:gd name="T6" fmla="*/ 5 w 53"/>
                <a:gd name="T7" fmla="*/ 19 h 19"/>
                <a:gd name="T8" fmla="*/ 5 w 53"/>
                <a:gd name="T9" fmla="*/ 19 h 19"/>
                <a:gd name="T10" fmla="*/ 10 w 53"/>
                <a:gd name="T11" fmla="*/ 14 h 19"/>
                <a:gd name="T12" fmla="*/ 10 w 53"/>
                <a:gd name="T13" fmla="*/ 14 h 19"/>
                <a:gd name="T14" fmla="*/ 11 w 53"/>
                <a:gd name="T15" fmla="*/ 14 h 19"/>
                <a:gd name="T16" fmla="*/ 11 w 53"/>
                <a:gd name="T17" fmla="*/ 14 h 19"/>
                <a:gd name="T18" fmla="*/ 14 w 53"/>
                <a:gd name="T19" fmla="*/ 12 h 19"/>
                <a:gd name="T20" fmla="*/ 14 w 53"/>
                <a:gd name="T21" fmla="*/ 12 h 19"/>
                <a:gd name="T22" fmla="*/ 26 w 53"/>
                <a:gd name="T23" fmla="*/ 10 h 19"/>
                <a:gd name="T24" fmla="*/ 26 w 53"/>
                <a:gd name="T25" fmla="*/ 10 h 19"/>
                <a:gd name="T26" fmla="*/ 42 w 53"/>
                <a:gd name="T27" fmla="*/ 14 h 19"/>
                <a:gd name="T28" fmla="*/ 42 w 53"/>
                <a:gd name="T29" fmla="*/ 14 h 19"/>
                <a:gd name="T30" fmla="*/ 43 w 53"/>
                <a:gd name="T31" fmla="*/ 14 h 19"/>
                <a:gd name="T32" fmla="*/ 43 w 53"/>
                <a:gd name="T33" fmla="*/ 14 h 19"/>
                <a:gd name="T34" fmla="*/ 43 w 53"/>
                <a:gd name="T35" fmla="*/ 14 h 19"/>
                <a:gd name="T36" fmla="*/ 48 w 53"/>
                <a:gd name="T37" fmla="*/ 19 h 19"/>
                <a:gd name="T38" fmla="*/ 48 w 53"/>
                <a:gd name="T39" fmla="*/ 19 h 19"/>
                <a:gd name="T40" fmla="*/ 53 w 53"/>
                <a:gd name="T41" fmla="*/ 14 h 19"/>
                <a:gd name="T42" fmla="*/ 53 w 53"/>
                <a:gd name="T43" fmla="*/ 14 h 19"/>
                <a:gd name="T44" fmla="*/ 44 w 53"/>
                <a:gd name="T45" fmla="*/ 4 h 19"/>
                <a:gd name="T46" fmla="*/ 44 w 53"/>
                <a:gd name="T47" fmla="*/ 4 h 19"/>
                <a:gd name="T48" fmla="*/ 26 w 53"/>
                <a:gd name="T49" fmla="*/ 0 h 19"/>
                <a:gd name="T50" fmla="*/ 26 w 53"/>
                <a:gd name="T51" fmla="*/ 0 h 19"/>
                <a:gd name="T52" fmla="*/ 9 w 53"/>
                <a:gd name="T53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3" h="19">
                  <a:moveTo>
                    <a:pt x="9" y="4"/>
                  </a:moveTo>
                  <a:cubicBezTo>
                    <a:pt x="4" y="6"/>
                    <a:pt x="0" y="9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7"/>
                    <a:pt x="2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8" y="19"/>
                    <a:pt x="10" y="17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12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7" y="11"/>
                    <a:pt x="21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34" y="9"/>
                    <a:pt x="41" y="12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7"/>
                    <a:pt x="45" y="19"/>
                    <a:pt x="48" y="19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51" y="19"/>
                    <a:pt x="53" y="17"/>
                    <a:pt x="53" y="14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3" y="9"/>
                    <a:pt x="48" y="6"/>
                    <a:pt x="44" y="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39" y="2"/>
                    <a:pt x="33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0" y="0"/>
                    <a:pt x="14" y="2"/>
                    <a:pt x="9" y="4"/>
                  </a:cubicBezTo>
                  <a:close/>
                </a:path>
              </a:pathLst>
            </a:custGeom>
            <a:solidFill>
              <a:srgbClr val="FFFFFF"/>
            </a:solidFill>
            <a:ln w="15875" cap="rnd">
              <a:solidFill>
                <a:srgbClr val="817269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íŝḷídé"/>
            <p:cNvSpPr/>
            <p:nvPr/>
          </p:nvSpPr>
          <p:spPr bwMode="auto">
            <a:xfrm>
              <a:off x="2849392" y="2758280"/>
              <a:ext cx="421426" cy="151357"/>
            </a:xfrm>
            <a:custGeom>
              <a:avLst/>
              <a:gdLst>
                <a:gd name="T0" fmla="*/ 9 w 53"/>
                <a:gd name="T1" fmla="*/ 3 h 19"/>
                <a:gd name="T2" fmla="*/ 0 w 53"/>
                <a:gd name="T3" fmla="*/ 14 h 19"/>
                <a:gd name="T4" fmla="*/ 0 w 53"/>
                <a:gd name="T5" fmla="*/ 14 h 19"/>
                <a:gd name="T6" fmla="*/ 5 w 53"/>
                <a:gd name="T7" fmla="*/ 19 h 19"/>
                <a:gd name="T8" fmla="*/ 5 w 53"/>
                <a:gd name="T9" fmla="*/ 19 h 19"/>
                <a:gd name="T10" fmla="*/ 10 w 53"/>
                <a:gd name="T11" fmla="*/ 14 h 19"/>
                <a:gd name="T12" fmla="*/ 10 w 53"/>
                <a:gd name="T13" fmla="*/ 14 h 19"/>
                <a:gd name="T14" fmla="*/ 11 w 53"/>
                <a:gd name="T15" fmla="*/ 13 h 19"/>
                <a:gd name="T16" fmla="*/ 11 w 53"/>
                <a:gd name="T17" fmla="*/ 13 h 19"/>
                <a:gd name="T18" fmla="*/ 14 w 53"/>
                <a:gd name="T19" fmla="*/ 12 h 19"/>
                <a:gd name="T20" fmla="*/ 14 w 53"/>
                <a:gd name="T21" fmla="*/ 12 h 19"/>
                <a:gd name="T22" fmla="*/ 26 w 53"/>
                <a:gd name="T23" fmla="*/ 9 h 19"/>
                <a:gd name="T24" fmla="*/ 26 w 53"/>
                <a:gd name="T25" fmla="*/ 9 h 19"/>
                <a:gd name="T26" fmla="*/ 42 w 53"/>
                <a:gd name="T27" fmla="*/ 13 h 19"/>
                <a:gd name="T28" fmla="*/ 42 w 53"/>
                <a:gd name="T29" fmla="*/ 13 h 19"/>
                <a:gd name="T30" fmla="*/ 43 w 53"/>
                <a:gd name="T31" fmla="*/ 14 h 19"/>
                <a:gd name="T32" fmla="*/ 43 w 53"/>
                <a:gd name="T33" fmla="*/ 14 h 19"/>
                <a:gd name="T34" fmla="*/ 43 w 53"/>
                <a:gd name="T35" fmla="*/ 14 h 19"/>
                <a:gd name="T36" fmla="*/ 48 w 53"/>
                <a:gd name="T37" fmla="*/ 19 h 19"/>
                <a:gd name="T38" fmla="*/ 48 w 53"/>
                <a:gd name="T39" fmla="*/ 19 h 19"/>
                <a:gd name="T40" fmla="*/ 53 w 53"/>
                <a:gd name="T41" fmla="*/ 14 h 19"/>
                <a:gd name="T42" fmla="*/ 53 w 53"/>
                <a:gd name="T43" fmla="*/ 14 h 19"/>
                <a:gd name="T44" fmla="*/ 44 w 53"/>
                <a:gd name="T45" fmla="*/ 3 h 19"/>
                <a:gd name="T46" fmla="*/ 44 w 53"/>
                <a:gd name="T47" fmla="*/ 3 h 19"/>
                <a:gd name="T48" fmla="*/ 26 w 53"/>
                <a:gd name="T49" fmla="*/ 0 h 19"/>
                <a:gd name="T50" fmla="*/ 26 w 53"/>
                <a:gd name="T51" fmla="*/ 0 h 19"/>
                <a:gd name="T52" fmla="*/ 9 w 53"/>
                <a:gd name="T53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3" h="19">
                  <a:moveTo>
                    <a:pt x="9" y="3"/>
                  </a:moveTo>
                  <a:cubicBezTo>
                    <a:pt x="4" y="5"/>
                    <a:pt x="0" y="9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7"/>
                    <a:pt x="2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8" y="19"/>
                    <a:pt x="10" y="17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2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7" y="10"/>
                    <a:pt x="21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34" y="9"/>
                    <a:pt x="41" y="12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7"/>
                    <a:pt x="45" y="19"/>
                    <a:pt x="48" y="19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51" y="19"/>
                    <a:pt x="53" y="17"/>
                    <a:pt x="53" y="14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3" y="9"/>
                    <a:pt x="48" y="5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1"/>
                    <a:pt x="33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0" y="0"/>
                    <a:pt x="14" y="1"/>
                    <a:pt x="9" y="3"/>
                  </a:cubicBezTo>
                  <a:close/>
                </a:path>
              </a:pathLst>
            </a:custGeom>
            <a:solidFill>
              <a:srgbClr val="FFFFFF"/>
            </a:solidFill>
            <a:ln w="15875" cap="rnd">
              <a:solidFill>
                <a:srgbClr val="817269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7" name="íṩļíḑé"/>
          <p:cNvGrpSpPr/>
          <p:nvPr/>
        </p:nvGrpSpPr>
        <p:grpSpPr>
          <a:xfrm>
            <a:off x="651788" y="1631888"/>
            <a:ext cx="1674186" cy="826082"/>
            <a:chOff x="5887856" y="2842579"/>
            <a:chExt cx="2232248" cy="1101442"/>
          </a:xfrm>
        </p:grpSpPr>
        <p:sp>
          <p:nvSpPr>
            <p:cNvPr id="28" name="ïšḻïḋe"/>
            <p:cNvSpPr/>
            <p:nvPr/>
          </p:nvSpPr>
          <p:spPr>
            <a:xfrm>
              <a:off x="5887856" y="3465477"/>
              <a:ext cx="2232248" cy="478544"/>
            </a:xfrm>
            <a:prstGeom prst="rect">
              <a:avLst/>
            </a:prstGeom>
          </p:spPr>
          <p:txBody>
            <a:bodyPr wrap="square" lIns="0" tIns="0" rIns="0" bIns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/>
                <a:t>您的内容打在这里，或者通过复制您的文本后，在此框中选择粘贴</a:t>
              </a:r>
              <a:endParaRPr lang="en-US" altLang="zh-CN" sz="1050" dirty="0"/>
            </a:p>
          </p:txBody>
        </p:sp>
        <p:sp>
          <p:nvSpPr>
            <p:cNvPr id="29" name="iṩ1iḍê"/>
            <p:cNvSpPr/>
            <p:nvPr/>
          </p:nvSpPr>
          <p:spPr>
            <a:xfrm>
              <a:off x="5887856" y="2842579"/>
              <a:ext cx="1680474" cy="672131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r>
                <a:rPr lang="en-US" altLang="zh-CN" sz="3600" dirty="0">
                  <a:solidFill>
                    <a:schemeClr val="accent1">
                      <a:lumMod val="100000"/>
                    </a:schemeClr>
                  </a:solidFill>
                  <a:effectLst/>
                  <a:latin typeface="Impact" panose="020B0806030902050204" pitchFamily="34" charset="0"/>
                </a:rPr>
                <a:t>45%</a:t>
              </a:r>
              <a:endParaRPr lang="en-US" altLang="zh-CN" sz="3600" dirty="0">
                <a:solidFill>
                  <a:schemeClr val="accent1">
                    <a:lumMod val="100000"/>
                  </a:schemeClr>
                </a:solidFill>
                <a:effectLst/>
                <a:latin typeface="Impact" panose="020B0806030902050204" pitchFamily="34" charset="0"/>
              </a:endParaRPr>
            </a:p>
          </p:txBody>
        </p:sp>
        <p:sp>
          <p:nvSpPr>
            <p:cNvPr id="30" name="išḷîďè"/>
            <p:cNvSpPr/>
            <p:nvPr/>
          </p:nvSpPr>
          <p:spPr>
            <a:xfrm>
              <a:off x="6732821" y="3081321"/>
              <a:ext cx="1210296" cy="263902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pPr algn="r"/>
              <a:r>
                <a:rPr lang="en-US" altLang="zh-CN" sz="1400" b="1" dirty="0">
                  <a:solidFill>
                    <a:schemeClr val="accent1"/>
                  </a:solidFill>
                </a:rPr>
                <a:t>Text here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8" name="iṣḷîďe"/>
          <p:cNvGrpSpPr/>
          <p:nvPr/>
        </p:nvGrpSpPr>
        <p:grpSpPr>
          <a:xfrm>
            <a:off x="3215776" y="1631888"/>
            <a:ext cx="1674186" cy="826082"/>
            <a:chOff x="5887856" y="2842579"/>
            <a:chExt cx="2232248" cy="1101442"/>
          </a:xfrm>
        </p:grpSpPr>
        <p:sp>
          <p:nvSpPr>
            <p:cNvPr id="25" name="išḻiďê"/>
            <p:cNvSpPr/>
            <p:nvPr/>
          </p:nvSpPr>
          <p:spPr>
            <a:xfrm>
              <a:off x="5887856" y="3465477"/>
              <a:ext cx="2232248" cy="478544"/>
            </a:xfrm>
            <a:prstGeom prst="rect">
              <a:avLst/>
            </a:prstGeom>
          </p:spPr>
          <p:txBody>
            <a:bodyPr wrap="square" lIns="0" tIns="0" rIns="0" bIns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/>
                <a:t>您的内容打在这里，或者通过复制您的文本后，在此框中选择粘贴</a:t>
              </a:r>
              <a:endParaRPr lang="en-US" altLang="zh-CN" sz="1050" dirty="0"/>
            </a:p>
          </p:txBody>
        </p:sp>
        <p:sp>
          <p:nvSpPr>
            <p:cNvPr id="26" name="ïṧľïḋè"/>
            <p:cNvSpPr/>
            <p:nvPr/>
          </p:nvSpPr>
          <p:spPr>
            <a:xfrm>
              <a:off x="5887856" y="2842579"/>
              <a:ext cx="1680474" cy="672131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r>
                <a:rPr lang="en-US" altLang="zh-CN" sz="3600" dirty="0">
                  <a:solidFill>
                    <a:schemeClr val="accent2"/>
                  </a:solidFill>
                  <a:effectLst/>
                  <a:latin typeface="Impact" panose="020B0806030902050204" pitchFamily="34" charset="0"/>
                </a:rPr>
                <a:t>30%</a:t>
              </a:r>
              <a:endParaRPr lang="en-US" altLang="zh-CN" sz="3600" dirty="0">
                <a:solidFill>
                  <a:schemeClr val="accent2"/>
                </a:solidFill>
                <a:effectLst/>
                <a:latin typeface="Impact" panose="020B0806030902050204" pitchFamily="34" charset="0"/>
              </a:endParaRPr>
            </a:p>
          </p:txBody>
        </p:sp>
        <p:sp>
          <p:nvSpPr>
            <p:cNvPr id="27" name="îṥļíďé"/>
            <p:cNvSpPr/>
            <p:nvPr/>
          </p:nvSpPr>
          <p:spPr>
            <a:xfrm>
              <a:off x="6732821" y="3081321"/>
              <a:ext cx="1210296" cy="263902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pPr algn="r"/>
              <a:r>
                <a:rPr lang="en-US" altLang="zh-CN" sz="1400" b="1" dirty="0">
                  <a:solidFill>
                    <a:schemeClr val="accent2"/>
                  </a:solidFill>
                </a:rPr>
                <a:t>Text here</a:t>
              </a:r>
              <a:endParaRPr lang="zh-CN" altLang="en-US" sz="14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9" name="íṣḻíḋê"/>
          <p:cNvGrpSpPr/>
          <p:nvPr/>
        </p:nvGrpSpPr>
        <p:grpSpPr>
          <a:xfrm>
            <a:off x="651788" y="2901737"/>
            <a:ext cx="1674186" cy="826082"/>
            <a:chOff x="5887856" y="2842579"/>
            <a:chExt cx="2232248" cy="1101442"/>
          </a:xfrm>
        </p:grpSpPr>
        <p:sp>
          <p:nvSpPr>
            <p:cNvPr id="22" name="iṣlíḋé"/>
            <p:cNvSpPr/>
            <p:nvPr/>
          </p:nvSpPr>
          <p:spPr>
            <a:xfrm>
              <a:off x="5887856" y="3465477"/>
              <a:ext cx="2232248" cy="478544"/>
            </a:xfrm>
            <a:prstGeom prst="rect">
              <a:avLst/>
            </a:prstGeom>
          </p:spPr>
          <p:txBody>
            <a:bodyPr wrap="square" lIns="0" tIns="0" rIns="0" bIns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/>
                <a:t>您的内容打在这里，或者通过复制您的文本后，在此框中选择粘贴</a:t>
              </a:r>
              <a:endParaRPr lang="en-US" altLang="zh-CN" sz="1050" dirty="0"/>
            </a:p>
          </p:txBody>
        </p:sp>
        <p:sp>
          <p:nvSpPr>
            <p:cNvPr id="23" name="í$lïḋe"/>
            <p:cNvSpPr/>
            <p:nvPr/>
          </p:nvSpPr>
          <p:spPr>
            <a:xfrm>
              <a:off x="5887856" y="2842579"/>
              <a:ext cx="1680474" cy="672131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r>
                <a:rPr lang="en-US" altLang="zh-CN" sz="3600" dirty="0">
                  <a:solidFill>
                    <a:schemeClr val="accent4"/>
                  </a:solidFill>
                  <a:effectLst/>
                  <a:latin typeface="Impact" panose="020B0806030902050204" pitchFamily="34" charset="0"/>
                </a:rPr>
                <a:t>34%</a:t>
              </a:r>
              <a:endParaRPr lang="en-US" altLang="zh-CN" sz="3600" dirty="0">
                <a:solidFill>
                  <a:schemeClr val="accent4"/>
                </a:solidFill>
                <a:effectLst/>
                <a:latin typeface="Impact" panose="020B0806030902050204" pitchFamily="34" charset="0"/>
              </a:endParaRPr>
            </a:p>
          </p:txBody>
        </p:sp>
        <p:sp>
          <p:nvSpPr>
            <p:cNvPr id="24" name="ïşḻiďe"/>
            <p:cNvSpPr/>
            <p:nvPr/>
          </p:nvSpPr>
          <p:spPr>
            <a:xfrm>
              <a:off x="6732821" y="3081321"/>
              <a:ext cx="1210296" cy="263902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pPr algn="r"/>
              <a:r>
                <a:rPr lang="en-US" altLang="zh-CN" sz="1400" b="1" dirty="0">
                  <a:solidFill>
                    <a:schemeClr val="accent4"/>
                  </a:solidFill>
                </a:rPr>
                <a:t>Text here</a:t>
              </a:r>
              <a:endParaRPr lang="zh-CN" altLang="en-US" sz="1400" b="1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10" name="ïṣ1iḍe"/>
          <p:cNvGrpSpPr/>
          <p:nvPr/>
        </p:nvGrpSpPr>
        <p:grpSpPr>
          <a:xfrm>
            <a:off x="3215776" y="2901737"/>
            <a:ext cx="1674186" cy="826082"/>
            <a:chOff x="5887856" y="2842579"/>
            <a:chExt cx="2232248" cy="1101442"/>
          </a:xfrm>
        </p:grpSpPr>
        <p:sp>
          <p:nvSpPr>
            <p:cNvPr id="19" name="ïŝḻïďè"/>
            <p:cNvSpPr/>
            <p:nvPr/>
          </p:nvSpPr>
          <p:spPr>
            <a:xfrm>
              <a:off x="5887856" y="3465477"/>
              <a:ext cx="2232248" cy="478544"/>
            </a:xfrm>
            <a:prstGeom prst="rect">
              <a:avLst/>
            </a:prstGeom>
          </p:spPr>
          <p:txBody>
            <a:bodyPr wrap="square" lIns="0" tIns="0" rIns="0" bIns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/>
                <a:t>您的内容打在这里，或者通过复制您的文本后，在此框中选择粘贴</a:t>
              </a:r>
              <a:endParaRPr lang="en-US" altLang="zh-CN" sz="1050" dirty="0"/>
            </a:p>
          </p:txBody>
        </p:sp>
        <p:sp>
          <p:nvSpPr>
            <p:cNvPr id="20" name="ï$lïḑê"/>
            <p:cNvSpPr/>
            <p:nvPr/>
          </p:nvSpPr>
          <p:spPr>
            <a:xfrm>
              <a:off x="5887856" y="2842579"/>
              <a:ext cx="1680474" cy="672131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r>
                <a:rPr lang="en-US" altLang="zh-CN" sz="3600" dirty="0">
                  <a:solidFill>
                    <a:schemeClr val="accent3"/>
                  </a:solidFill>
                  <a:effectLst/>
                  <a:latin typeface="Impact" panose="020B0806030902050204" pitchFamily="34" charset="0"/>
                </a:rPr>
                <a:t>66%</a:t>
              </a:r>
              <a:endParaRPr lang="en-US" altLang="zh-CN" sz="3600" dirty="0">
                <a:solidFill>
                  <a:schemeClr val="accent3"/>
                </a:solidFill>
                <a:effectLst/>
                <a:latin typeface="Impact" panose="020B0806030902050204" pitchFamily="34" charset="0"/>
              </a:endParaRPr>
            </a:p>
          </p:txBody>
        </p:sp>
        <p:sp>
          <p:nvSpPr>
            <p:cNvPr id="21" name="íṣ1iḋè"/>
            <p:cNvSpPr/>
            <p:nvPr/>
          </p:nvSpPr>
          <p:spPr>
            <a:xfrm>
              <a:off x="6732821" y="3081321"/>
              <a:ext cx="1210296" cy="263902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pPr algn="r"/>
              <a:r>
                <a:rPr lang="en-US" altLang="zh-CN" sz="1400" b="1" dirty="0">
                  <a:solidFill>
                    <a:schemeClr val="accent3"/>
                  </a:solidFill>
                </a:rPr>
                <a:t>Text here</a:t>
              </a:r>
              <a:endParaRPr lang="zh-CN" altLang="en-US" sz="14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11" name="íṧ1ïḑe"/>
          <p:cNvGrpSpPr/>
          <p:nvPr/>
        </p:nvGrpSpPr>
        <p:grpSpPr>
          <a:xfrm>
            <a:off x="2359279" y="1951861"/>
            <a:ext cx="685800" cy="265472"/>
            <a:chOff x="2825421" y="4783145"/>
            <a:chExt cx="914400" cy="353963"/>
          </a:xfrm>
        </p:grpSpPr>
        <p:cxnSp>
          <p:nvCxnSpPr>
            <p:cNvPr id="17" name="直接箭头连接符 16"/>
            <p:cNvCxnSpPr/>
            <p:nvPr/>
          </p:nvCxnSpPr>
          <p:spPr>
            <a:xfrm>
              <a:off x="2825421" y="5137108"/>
              <a:ext cx="914400" cy="0"/>
            </a:xfrm>
            <a:prstGeom prst="straightConnector1">
              <a:avLst/>
            </a:prstGeom>
            <a:ln w="3175" cap="rnd">
              <a:solidFill>
                <a:schemeClr val="tx1">
                  <a:lumMod val="50000"/>
                  <a:lumOff val="50000"/>
                </a:schemeClr>
              </a:solidFill>
              <a:round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işḷíḓé"/>
            <p:cNvSpPr txBox="1"/>
            <p:nvPr/>
          </p:nvSpPr>
          <p:spPr>
            <a:xfrm>
              <a:off x="2825421" y="4783145"/>
              <a:ext cx="914400" cy="314470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 fontScale="92500" lnSpcReduction="20000"/>
            </a:bodyPr>
            <a:lstStyle/>
            <a:p>
              <a:pPr algn="ctr"/>
              <a:r>
                <a:rPr lang="en-US" altLang="zh-CN" sz="1200" b="1" dirty="0"/>
                <a:t>key words</a:t>
              </a:r>
              <a:endParaRPr lang="zh-CN" altLang="en-US" sz="1200" b="1" dirty="0"/>
            </a:p>
          </p:txBody>
        </p:sp>
      </p:grpSp>
      <p:grpSp>
        <p:nvGrpSpPr>
          <p:cNvPr id="12" name="î$ľîďè"/>
          <p:cNvGrpSpPr/>
          <p:nvPr/>
        </p:nvGrpSpPr>
        <p:grpSpPr>
          <a:xfrm>
            <a:off x="2359279" y="3176078"/>
            <a:ext cx="685800" cy="265472"/>
            <a:chOff x="2825421" y="4783145"/>
            <a:chExt cx="914400" cy="353963"/>
          </a:xfrm>
        </p:grpSpPr>
        <p:cxnSp>
          <p:nvCxnSpPr>
            <p:cNvPr id="15" name="直接箭头连接符 14"/>
            <p:cNvCxnSpPr/>
            <p:nvPr/>
          </p:nvCxnSpPr>
          <p:spPr>
            <a:xfrm flipH="1">
              <a:off x="2825421" y="5137108"/>
              <a:ext cx="914400" cy="0"/>
            </a:xfrm>
            <a:prstGeom prst="straightConnector1">
              <a:avLst/>
            </a:prstGeom>
            <a:ln w="3175" cap="rnd">
              <a:solidFill>
                <a:schemeClr val="tx1">
                  <a:lumMod val="50000"/>
                  <a:lumOff val="50000"/>
                </a:schemeClr>
              </a:solidFill>
              <a:round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îsļide"/>
            <p:cNvSpPr txBox="1"/>
            <p:nvPr/>
          </p:nvSpPr>
          <p:spPr>
            <a:xfrm>
              <a:off x="2825421" y="4783145"/>
              <a:ext cx="914400" cy="314470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 fontScale="92500" lnSpcReduction="20000"/>
            </a:bodyPr>
            <a:lstStyle/>
            <a:p>
              <a:pPr algn="ctr"/>
              <a:r>
                <a:rPr lang="en-US" altLang="zh-CN" sz="1200" b="1" dirty="0"/>
                <a:t>key words</a:t>
              </a:r>
              <a:endParaRPr lang="zh-CN" altLang="en-US" sz="1200" b="1" dirty="0"/>
            </a:p>
          </p:txBody>
        </p:sp>
      </p:grpSp>
      <p:cxnSp>
        <p:nvCxnSpPr>
          <p:cNvPr id="13" name="直接箭头连接符 12"/>
          <p:cNvCxnSpPr/>
          <p:nvPr/>
        </p:nvCxnSpPr>
        <p:spPr>
          <a:xfrm>
            <a:off x="3806408" y="2448793"/>
            <a:ext cx="0" cy="399029"/>
          </a:xfrm>
          <a:prstGeom prst="straightConnector1">
            <a:avLst/>
          </a:prstGeom>
          <a:ln w="3175" cap="rnd">
            <a:solidFill>
              <a:schemeClr val="tx1">
                <a:lumMod val="50000"/>
                <a:lumOff val="50000"/>
              </a:schemeClr>
            </a:solidFill>
            <a:round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íṥļîḑe"/>
          <p:cNvSpPr txBox="1"/>
          <p:nvPr/>
        </p:nvSpPr>
        <p:spPr>
          <a:xfrm>
            <a:off x="3844477" y="2526221"/>
            <a:ext cx="685800" cy="235853"/>
          </a:xfrm>
          <a:prstGeom prst="rect">
            <a:avLst/>
          </a:prstGeom>
          <a:noFill/>
        </p:spPr>
        <p:txBody>
          <a:bodyPr wrap="none" lIns="90000" tIns="46800" rIns="90000" bIns="46800" anchor="ctr" anchorCtr="0">
            <a:normAutofit fontScale="92500" lnSpcReduction="20000"/>
          </a:bodyPr>
          <a:lstStyle/>
          <a:p>
            <a:r>
              <a:rPr lang="en-US" altLang="zh-CN" sz="1200" b="1" dirty="0"/>
              <a:t>key words</a:t>
            </a:r>
            <a:endParaRPr lang="zh-CN" altLang="en-US" sz="1200" b="1" dirty="0"/>
          </a:p>
        </p:txBody>
      </p:sp>
      <p:sp>
        <p:nvSpPr>
          <p:cNvPr id="48" name="TextBox 48"/>
          <p:cNvSpPr txBox="1"/>
          <p:nvPr/>
        </p:nvSpPr>
        <p:spPr>
          <a:xfrm>
            <a:off x="611560" y="483518"/>
            <a:ext cx="164426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  <a:endParaRPr lang="en-GB" altLang="zh-CN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001315" y="1976438"/>
            <a:ext cx="1462088" cy="2132410"/>
            <a:chOff x="1001315" y="1976438"/>
            <a:chExt cx="1462088" cy="2132410"/>
          </a:xfrm>
        </p:grpSpPr>
        <p:sp>
          <p:nvSpPr>
            <p:cNvPr id="5" name="Freeform: Shape 2"/>
            <p:cNvSpPr/>
            <p:nvPr/>
          </p:nvSpPr>
          <p:spPr bwMode="auto">
            <a:xfrm>
              <a:off x="1001315" y="2938463"/>
              <a:ext cx="1462088" cy="1170385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0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600" h="21600">
                  <a:moveTo>
                    <a:pt x="15897" y="14837"/>
                  </a:moveTo>
                  <a:cubicBezTo>
                    <a:pt x="14121" y="11311"/>
                    <a:pt x="13029" y="2244"/>
                    <a:pt x="13029" y="2244"/>
                  </a:cubicBezTo>
                  <a:cubicBezTo>
                    <a:pt x="13029" y="2244"/>
                    <a:pt x="13029" y="2295"/>
                    <a:pt x="13029" y="2294"/>
                  </a:cubicBezTo>
                  <a:cubicBezTo>
                    <a:pt x="12774" y="616"/>
                    <a:pt x="12045" y="17"/>
                    <a:pt x="10803" y="0"/>
                  </a:cubicBezTo>
                  <a:cubicBezTo>
                    <a:pt x="9553" y="17"/>
                    <a:pt x="8797" y="616"/>
                    <a:pt x="8576" y="2294"/>
                  </a:cubicBezTo>
                  <a:cubicBezTo>
                    <a:pt x="8576" y="2295"/>
                    <a:pt x="8576" y="2244"/>
                    <a:pt x="8576" y="2244"/>
                  </a:cubicBezTo>
                  <a:cubicBezTo>
                    <a:pt x="8576" y="2244"/>
                    <a:pt x="7480" y="11311"/>
                    <a:pt x="5704" y="14837"/>
                  </a:cubicBezTo>
                  <a:cubicBezTo>
                    <a:pt x="3078" y="20052"/>
                    <a:pt x="0" y="21600"/>
                    <a:pt x="0" y="21600"/>
                  </a:cubicBezTo>
                  <a:lnTo>
                    <a:pt x="10782" y="21596"/>
                  </a:lnTo>
                  <a:lnTo>
                    <a:pt x="10800" y="21596"/>
                  </a:lnTo>
                  <a:lnTo>
                    <a:pt x="10816" y="21596"/>
                  </a:lnTo>
                  <a:lnTo>
                    <a:pt x="21600" y="21600"/>
                  </a:lnTo>
                  <a:cubicBezTo>
                    <a:pt x="21600" y="21600"/>
                    <a:pt x="18524" y="20052"/>
                    <a:pt x="15897" y="14837"/>
                  </a:cubicBezTo>
                  <a:close/>
                  <a:moveTo>
                    <a:pt x="15897" y="14837"/>
                  </a:moveTo>
                </a:path>
              </a:pathLst>
            </a:custGeom>
            <a:solidFill>
              <a:schemeClr val="accent2">
                <a:alpha val="79999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Freeform: Shape 12"/>
            <p:cNvSpPr/>
            <p:nvPr/>
          </p:nvSpPr>
          <p:spPr bwMode="auto">
            <a:xfrm>
              <a:off x="1514474" y="1976438"/>
              <a:ext cx="438150" cy="788194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0 h 21600"/>
                <a:gd name="T4" fmla="*/ 2147483647 w 21600"/>
                <a:gd name="T5" fmla="*/ 0 h 21600"/>
                <a:gd name="T6" fmla="*/ 2147483647 w 21600"/>
                <a:gd name="T7" fmla="*/ 0 h 21600"/>
                <a:gd name="T8" fmla="*/ 0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2147483647 w 21600"/>
                <a:gd name="T29" fmla="*/ 2147483647 h 21600"/>
                <a:gd name="T30" fmla="*/ 2147483647 w 21600"/>
                <a:gd name="T31" fmla="*/ 2147483647 h 21600"/>
                <a:gd name="T32" fmla="*/ 2147483647 w 21600"/>
                <a:gd name="T33" fmla="*/ 2147483647 h 21600"/>
                <a:gd name="T34" fmla="*/ 2147483647 w 21600"/>
                <a:gd name="T35" fmla="*/ 2147483647 h 21600"/>
                <a:gd name="T36" fmla="*/ 2147483647 w 21600"/>
                <a:gd name="T37" fmla="*/ 2147483647 h 21600"/>
                <a:gd name="T38" fmla="*/ 2147483647 w 21600"/>
                <a:gd name="T39" fmla="*/ 2147483647 h 21600"/>
                <a:gd name="T40" fmla="*/ 2147483647 w 21600"/>
                <a:gd name="T41" fmla="*/ 2147483647 h 21600"/>
                <a:gd name="T42" fmla="*/ 2147483647 w 21600"/>
                <a:gd name="T43" fmla="*/ 2147483647 h 21600"/>
                <a:gd name="T44" fmla="*/ 2147483647 w 21600"/>
                <a:gd name="T45" fmla="*/ 2147483647 h 21600"/>
                <a:gd name="T46" fmla="*/ 2147483647 w 21600"/>
                <a:gd name="T47" fmla="*/ 2147483647 h 21600"/>
                <a:gd name="T48" fmla="*/ 2147483647 w 21600"/>
                <a:gd name="T49" fmla="*/ 2147483647 h 21600"/>
                <a:gd name="T50" fmla="*/ 2147483647 w 21600"/>
                <a:gd name="T51" fmla="*/ 2147483647 h 21600"/>
                <a:gd name="T52" fmla="*/ 2147483647 w 21600"/>
                <a:gd name="T53" fmla="*/ 2147483647 h 21600"/>
                <a:gd name="T54" fmla="*/ 2147483647 w 21600"/>
                <a:gd name="T55" fmla="*/ 2147483647 h 21600"/>
                <a:gd name="T56" fmla="*/ 2147483647 w 21600"/>
                <a:gd name="T57" fmla="*/ 2147483647 h 21600"/>
                <a:gd name="T58" fmla="*/ 2147483647 w 21600"/>
                <a:gd name="T59" fmla="*/ 2147483647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>
                  <a:moveTo>
                    <a:pt x="21600" y="6030"/>
                  </a:moveTo>
                  <a:cubicBezTo>
                    <a:pt x="21600" y="2708"/>
                    <a:pt x="16765" y="0"/>
                    <a:pt x="10810" y="0"/>
                  </a:cubicBezTo>
                  <a:cubicBezTo>
                    <a:pt x="10805" y="0"/>
                    <a:pt x="10811" y="0"/>
                    <a:pt x="10796" y="0"/>
                  </a:cubicBezTo>
                  <a:cubicBezTo>
                    <a:pt x="10782" y="0"/>
                    <a:pt x="10792" y="0"/>
                    <a:pt x="10787" y="0"/>
                  </a:cubicBezTo>
                  <a:cubicBezTo>
                    <a:pt x="4831" y="0"/>
                    <a:pt x="0" y="2708"/>
                    <a:pt x="0" y="6030"/>
                  </a:cubicBezTo>
                  <a:cubicBezTo>
                    <a:pt x="0" y="8165"/>
                    <a:pt x="1991" y="9929"/>
                    <a:pt x="4997" y="11123"/>
                  </a:cubicBezTo>
                  <a:lnTo>
                    <a:pt x="4981" y="11123"/>
                  </a:lnTo>
                  <a:cubicBezTo>
                    <a:pt x="5886" y="11496"/>
                    <a:pt x="7010" y="12116"/>
                    <a:pt x="7899" y="13038"/>
                  </a:cubicBezTo>
                  <a:cubicBezTo>
                    <a:pt x="8655" y="13821"/>
                    <a:pt x="8984" y="15322"/>
                    <a:pt x="9109" y="16341"/>
                  </a:cubicBezTo>
                  <a:cubicBezTo>
                    <a:pt x="9109" y="16393"/>
                    <a:pt x="9129" y="16437"/>
                    <a:pt x="9135" y="16487"/>
                  </a:cubicBezTo>
                  <a:cubicBezTo>
                    <a:pt x="9131" y="16704"/>
                    <a:pt x="9013" y="17119"/>
                    <a:pt x="8260" y="17539"/>
                  </a:cubicBezTo>
                  <a:cubicBezTo>
                    <a:pt x="8111" y="17601"/>
                    <a:pt x="7972" y="17668"/>
                    <a:pt x="7841" y="17742"/>
                  </a:cubicBezTo>
                  <a:cubicBezTo>
                    <a:pt x="7704" y="17800"/>
                    <a:pt x="7626" y="17851"/>
                    <a:pt x="7594" y="17896"/>
                  </a:cubicBezTo>
                  <a:cubicBezTo>
                    <a:pt x="7034" y="18282"/>
                    <a:pt x="6675" y="18786"/>
                    <a:pt x="6675" y="19326"/>
                  </a:cubicBezTo>
                  <a:cubicBezTo>
                    <a:pt x="6675" y="20582"/>
                    <a:pt x="8571" y="21586"/>
                    <a:pt x="10712" y="21600"/>
                  </a:cubicBezTo>
                  <a:lnTo>
                    <a:pt x="10712" y="21574"/>
                  </a:lnTo>
                  <a:cubicBezTo>
                    <a:pt x="10712" y="21574"/>
                    <a:pt x="10788" y="21574"/>
                    <a:pt x="10795" y="21574"/>
                  </a:cubicBezTo>
                  <a:cubicBezTo>
                    <a:pt x="10802" y="21574"/>
                    <a:pt x="10712" y="21574"/>
                    <a:pt x="10712" y="21574"/>
                  </a:cubicBezTo>
                  <a:lnTo>
                    <a:pt x="10712" y="21600"/>
                  </a:lnTo>
                  <a:cubicBezTo>
                    <a:pt x="13121" y="21586"/>
                    <a:pt x="14838" y="20582"/>
                    <a:pt x="14838" y="19325"/>
                  </a:cubicBezTo>
                  <a:cubicBezTo>
                    <a:pt x="14838" y="18785"/>
                    <a:pt x="14543" y="18281"/>
                    <a:pt x="13982" y="17895"/>
                  </a:cubicBezTo>
                  <a:cubicBezTo>
                    <a:pt x="13950" y="17850"/>
                    <a:pt x="13884" y="17799"/>
                    <a:pt x="13748" y="17741"/>
                  </a:cubicBezTo>
                  <a:cubicBezTo>
                    <a:pt x="13617" y="17666"/>
                    <a:pt x="13482" y="17598"/>
                    <a:pt x="13334" y="17536"/>
                  </a:cubicBezTo>
                  <a:cubicBezTo>
                    <a:pt x="12581" y="17116"/>
                    <a:pt x="12462" y="16697"/>
                    <a:pt x="12459" y="16480"/>
                  </a:cubicBezTo>
                  <a:cubicBezTo>
                    <a:pt x="12465" y="16431"/>
                    <a:pt x="12480" y="16380"/>
                    <a:pt x="12480" y="16328"/>
                  </a:cubicBezTo>
                  <a:cubicBezTo>
                    <a:pt x="12605" y="15309"/>
                    <a:pt x="12941" y="13821"/>
                    <a:pt x="13697" y="13038"/>
                  </a:cubicBezTo>
                  <a:cubicBezTo>
                    <a:pt x="14586" y="12116"/>
                    <a:pt x="15718" y="11496"/>
                    <a:pt x="16622" y="11123"/>
                  </a:cubicBezTo>
                  <a:lnTo>
                    <a:pt x="16607" y="11123"/>
                  </a:lnTo>
                  <a:cubicBezTo>
                    <a:pt x="19612" y="9929"/>
                    <a:pt x="21600" y="8165"/>
                    <a:pt x="21600" y="6030"/>
                  </a:cubicBezTo>
                  <a:close/>
                  <a:moveTo>
                    <a:pt x="21600" y="6030"/>
                  </a:moveTo>
                </a:path>
              </a:pathLst>
            </a:custGeom>
            <a:noFill/>
            <a:ln w="50800" cap="flat">
              <a:solidFill>
                <a:srgbClr val="CDCCCC">
                  <a:alpha val="89803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Rectangle 21"/>
            <p:cNvSpPr/>
            <p:nvPr/>
          </p:nvSpPr>
          <p:spPr bwMode="auto">
            <a:xfrm>
              <a:off x="1592638" y="2077351"/>
              <a:ext cx="250069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/>
              <a:r>
                <a:rPr lang="en-US" sz="1800">
                  <a:solidFill>
                    <a:srgbClr val="495869"/>
                  </a:solidFill>
                  <a:cs typeface="+mn-ea"/>
                  <a:sym typeface="+mn-lt"/>
                </a:rPr>
                <a:t>9%</a:t>
              </a:r>
              <a:endParaRPr lang="en-US" sz="1800">
                <a:solidFill>
                  <a:srgbClr val="49586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4794051" y="1976438"/>
            <a:ext cx="1462088" cy="2132410"/>
            <a:chOff x="4794051" y="1976438"/>
            <a:chExt cx="1462088" cy="2132410"/>
          </a:xfrm>
        </p:grpSpPr>
        <p:sp>
          <p:nvSpPr>
            <p:cNvPr id="9" name="Freeform: Shape 6"/>
            <p:cNvSpPr/>
            <p:nvPr/>
          </p:nvSpPr>
          <p:spPr bwMode="auto">
            <a:xfrm>
              <a:off x="4794051" y="2938463"/>
              <a:ext cx="1462088" cy="1170385"/>
            </a:xfrm>
            <a:custGeom>
              <a:avLst/>
              <a:gdLst>
                <a:gd name="T0" fmla="*/ 15897 w 21600"/>
                <a:gd name="T1" fmla="*/ 14837 h 21600"/>
                <a:gd name="T2" fmla="*/ 13029 w 21600"/>
                <a:gd name="T3" fmla="*/ 2244 h 21600"/>
                <a:gd name="T4" fmla="*/ 13029 w 21600"/>
                <a:gd name="T5" fmla="*/ 2294 h 21600"/>
                <a:gd name="T6" fmla="*/ 10803 w 21600"/>
                <a:gd name="T7" fmla="*/ 0 h 21600"/>
                <a:gd name="T8" fmla="*/ 8576 w 21600"/>
                <a:gd name="T9" fmla="*/ 2294 h 21600"/>
                <a:gd name="T10" fmla="*/ 8576 w 21600"/>
                <a:gd name="T11" fmla="*/ 2244 h 21600"/>
                <a:gd name="T12" fmla="*/ 5704 w 21600"/>
                <a:gd name="T13" fmla="*/ 14837 h 21600"/>
                <a:gd name="T14" fmla="*/ 0 w 21600"/>
                <a:gd name="T15" fmla="*/ 21600 h 21600"/>
                <a:gd name="T16" fmla="*/ 10782 w 21600"/>
                <a:gd name="T17" fmla="*/ 21596 h 21600"/>
                <a:gd name="T18" fmla="*/ 10800 w 21600"/>
                <a:gd name="T19" fmla="*/ 21596 h 21600"/>
                <a:gd name="T20" fmla="*/ 10816 w 21600"/>
                <a:gd name="T21" fmla="*/ 21596 h 21600"/>
                <a:gd name="T22" fmla="*/ 21600 w 21600"/>
                <a:gd name="T23" fmla="*/ 21600 h 21600"/>
                <a:gd name="T24" fmla="*/ 15897 w 21600"/>
                <a:gd name="T25" fmla="*/ 14837 h 21600"/>
                <a:gd name="T26" fmla="*/ 15897 w 21600"/>
                <a:gd name="T27" fmla="*/ 148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600" h="21600">
                  <a:moveTo>
                    <a:pt x="15897" y="14837"/>
                  </a:moveTo>
                  <a:cubicBezTo>
                    <a:pt x="14121" y="11311"/>
                    <a:pt x="13029" y="2244"/>
                    <a:pt x="13029" y="2244"/>
                  </a:cubicBezTo>
                  <a:cubicBezTo>
                    <a:pt x="13029" y="2244"/>
                    <a:pt x="13029" y="2295"/>
                    <a:pt x="13029" y="2294"/>
                  </a:cubicBezTo>
                  <a:cubicBezTo>
                    <a:pt x="12774" y="616"/>
                    <a:pt x="12045" y="17"/>
                    <a:pt x="10803" y="0"/>
                  </a:cubicBezTo>
                  <a:cubicBezTo>
                    <a:pt x="9553" y="17"/>
                    <a:pt x="8797" y="616"/>
                    <a:pt x="8576" y="2294"/>
                  </a:cubicBezTo>
                  <a:cubicBezTo>
                    <a:pt x="8576" y="2295"/>
                    <a:pt x="8576" y="2244"/>
                    <a:pt x="8576" y="2244"/>
                  </a:cubicBezTo>
                  <a:cubicBezTo>
                    <a:pt x="8576" y="2244"/>
                    <a:pt x="7480" y="11311"/>
                    <a:pt x="5704" y="14837"/>
                  </a:cubicBezTo>
                  <a:cubicBezTo>
                    <a:pt x="3078" y="20052"/>
                    <a:pt x="0" y="21600"/>
                    <a:pt x="0" y="21600"/>
                  </a:cubicBezTo>
                  <a:lnTo>
                    <a:pt x="10782" y="21596"/>
                  </a:lnTo>
                  <a:lnTo>
                    <a:pt x="10800" y="21596"/>
                  </a:lnTo>
                  <a:lnTo>
                    <a:pt x="10816" y="21596"/>
                  </a:lnTo>
                  <a:lnTo>
                    <a:pt x="21600" y="21600"/>
                  </a:lnTo>
                  <a:cubicBezTo>
                    <a:pt x="21600" y="21600"/>
                    <a:pt x="18524" y="20052"/>
                    <a:pt x="15897" y="14837"/>
                  </a:cubicBezTo>
                  <a:close/>
                  <a:moveTo>
                    <a:pt x="15897" y="14837"/>
                  </a:moveTo>
                </a:path>
              </a:pathLst>
            </a:custGeom>
            <a:solidFill>
              <a:schemeClr val="accent6">
                <a:alpha val="79999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Freeform: Shape 16"/>
            <p:cNvSpPr/>
            <p:nvPr/>
          </p:nvSpPr>
          <p:spPr bwMode="auto">
            <a:xfrm>
              <a:off x="5295899" y="1976438"/>
              <a:ext cx="438150" cy="788194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0 h 21600"/>
                <a:gd name="T4" fmla="*/ 2147483647 w 21600"/>
                <a:gd name="T5" fmla="*/ 0 h 21600"/>
                <a:gd name="T6" fmla="*/ 2147483647 w 21600"/>
                <a:gd name="T7" fmla="*/ 0 h 21600"/>
                <a:gd name="T8" fmla="*/ 0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2147483647 w 21600"/>
                <a:gd name="T29" fmla="*/ 2147483647 h 21600"/>
                <a:gd name="T30" fmla="*/ 2147483647 w 21600"/>
                <a:gd name="T31" fmla="*/ 2147483647 h 21600"/>
                <a:gd name="T32" fmla="*/ 2147483647 w 21600"/>
                <a:gd name="T33" fmla="*/ 2147483647 h 21600"/>
                <a:gd name="T34" fmla="*/ 2147483647 w 21600"/>
                <a:gd name="T35" fmla="*/ 2147483647 h 21600"/>
                <a:gd name="T36" fmla="*/ 2147483647 w 21600"/>
                <a:gd name="T37" fmla="*/ 2147483647 h 21600"/>
                <a:gd name="T38" fmla="*/ 2147483647 w 21600"/>
                <a:gd name="T39" fmla="*/ 2147483647 h 21600"/>
                <a:gd name="T40" fmla="*/ 2147483647 w 21600"/>
                <a:gd name="T41" fmla="*/ 2147483647 h 21600"/>
                <a:gd name="T42" fmla="*/ 2147483647 w 21600"/>
                <a:gd name="T43" fmla="*/ 2147483647 h 21600"/>
                <a:gd name="T44" fmla="*/ 2147483647 w 21600"/>
                <a:gd name="T45" fmla="*/ 2147483647 h 21600"/>
                <a:gd name="T46" fmla="*/ 2147483647 w 21600"/>
                <a:gd name="T47" fmla="*/ 2147483647 h 21600"/>
                <a:gd name="T48" fmla="*/ 2147483647 w 21600"/>
                <a:gd name="T49" fmla="*/ 2147483647 h 21600"/>
                <a:gd name="T50" fmla="*/ 2147483647 w 21600"/>
                <a:gd name="T51" fmla="*/ 2147483647 h 21600"/>
                <a:gd name="T52" fmla="*/ 2147483647 w 21600"/>
                <a:gd name="T53" fmla="*/ 2147483647 h 21600"/>
                <a:gd name="T54" fmla="*/ 2147483647 w 21600"/>
                <a:gd name="T55" fmla="*/ 2147483647 h 21600"/>
                <a:gd name="T56" fmla="*/ 2147483647 w 21600"/>
                <a:gd name="T57" fmla="*/ 2147483647 h 21600"/>
                <a:gd name="T58" fmla="*/ 2147483647 w 21600"/>
                <a:gd name="T59" fmla="*/ 2147483647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>
                  <a:moveTo>
                    <a:pt x="21600" y="6030"/>
                  </a:moveTo>
                  <a:cubicBezTo>
                    <a:pt x="21600" y="2708"/>
                    <a:pt x="16765" y="0"/>
                    <a:pt x="10810" y="0"/>
                  </a:cubicBezTo>
                  <a:cubicBezTo>
                    <a:pt x="10805" y="0"/>
                    <a:pt x="10811" y="0"/>
                    <a:pt x="10796" y="0"/>
                  </a:cubicBezTo>
                  <a:cubicBezTo>
                    <a:pt x="10782" y="0"/>
                    <a:pt x="10792" y="0"/>
                    <a:pt x="10787" y="0"/>
                  </a:cubicBezTo>
                  <a:cubicBezTo>
                    <a:pt x="4831" y="0"/>
                    <a:pt x="0" y="2708"/>
                    <a:pt x="0" y="6030"/>
                  </a:cubicBezTo>
                  <a:cubicBezTo>
                    <a:pt x="0" y="8165"/>
                    <a:pt x="1991" y="9929"/>
                    <a:pt x="4997" y="11123"/>
                  </a:cubicBezTo>
                  <a:lnTo>
                    <a:pt x="4981" y="11123"/>
                  </a:lnTo>
                  <a:cubicBezTo>
                    <a:pt x="5886" y="11496"/>
                    <a:pt x="7010" y="12116"/>
                    <a:pt x="7899" y="13038"/>
                  </a:cubicBezTo>
                  <a:cubicBezTo>
                    <a:pt x="8655" y="13821"/>
                    <a:pt x="8984" y="15322"/>
                    <a:pt x="9109" y="16341"/>
                  </a:cubicBezTo>
                  <a:cubicBezTo>
                    <a:pt x="9109" y="16393"/>
                    <a:pt x="9129" y="16437"/>
                    <a:pt x="9135" y="16487"/>
                  </a:cubicBezTo>
                  <a:cubicBezTo>
                    <a:pt x="9131" y="16704"/>
                    <a:pt x="9013" y="17119"/>
                    <a:pt x="8260" y="17539"/>
                  </a:cubicBezTo>
                  <a:cubicBezTo>
                    <a:pt x="8111" y="17601"/>
                    <a:pt x="7972" y="17668"/>
                    <a:pt x="7841" y="17742"/>
                  </a:cubicBezTo>
                  <a:cubicBezTo>
                    <a:pt x="7704" y="17800"/>
                    <a:pt x="7626" y="17851"/>
                    <a:pt x="7594" y="17896"/>
                  </a:cubicBezTo>
                  <a:cubicBezTo>
                    <a:pt x="7034" y="18282"/>
                    <a:pt x="6675" y="18786"/>
                    <a:pt x="6675" y="19326"/>
                  </a:cubicBezTo>
                  <a:cubicBezTo>
                    <a:pt x="6675" y="20582"/>
                    <a:pt x="8571" y="21586"/>
                    <a:pt x="10712" y="21600"/>
                  </a:cubicBezTo>
                  <a:lnTo>
                    <a:pt x="10712" y="21574"/>
                  </a:lnTo>
                  <a:cubicBezTo>
                    <a:pt x="10712" y="21574"/>
                    <a:pt x="10788" y="21574"/>
                    <a:pt x="10795" y="21574"/>
                  </a:cubicBezTo>
                  <a:cubicBezTo>
                    <a:pt x="10802" y="21574"/>
                    <a:pt x="10712" y="21574"/>
                    <a:pt x="10712" y="21574"/>
                  </a:cubicBezTo>
                  <a:lnTo>
                    <a:pt x="10712" y="21600"/>
                  </a:lnTo>
                  <a:cubicBezTo>
                    <a:pt x="13121" y="21586"/>
                    <a:pt x="14838" y="20582"/>
                    <a:pt x="14838" y="19325"/>
                  </a:cubicBezTo>
                  <a:cubicBezTo>
                    <a:pt x="14838" y="18785"/>
                    <a:pt x="14543" y="18281"/>
                    <a:pt x="13982" y="17895"/>
                  </a:cubicBezTo>
                  <a:cubicBezTo>
                    <a:pt x="13950" y="17850"/>
                    <a:pt x="13884" y="17799"/>
                    <a:pt x="13748" y="17741"/>
                  </a:cubicBezTo>
                  <a:cubicBezTo>
                    <a:pt x="13617" y="17666"/>
                    <a:pt x="13482" y="17598"/>
                    <a:pt x="13334" y="17536"/>
                  </a:cubicBezTo>
                  <a:cubicBezTo>
                    <a:pt x="12581" y="17116"/>
                    <a:pt x="12462" y="16697"/>
                    <a:pt x="12459" y="16480"/>
                  </a:cubicBezTo>
                  <a:cubicBezTo>
                    <a:pt x="12465" y="16431"/>
                    <a:pt x="12480" y="16380"/>
                    <a:pt x="12480" y="16328"/>
                  </a:cubicBezTo>
                  <a:cubicBezTo>
                    <a:pt x="12605" y="15309"/>
                    <a:pt x="12941" y="13821"/>
                    <a:pt x="13697" y="13038"/>
                  </a:cubicBezTo>
                  <a:cubicBezTo>
                    <a:pt x="14586" y="12116"/>
                    <a:pt x="15718" y="11496"/>
                    <a:pt x="16622" y="11123"/>
                  </a:cubicBezTo>
                  <a:lnTo>
                    <a:pt x="16607" y="11123"/>
                  </a:lnTo>
                  <a:cubicBezTo>
                    <a:pt x="19612" y="9929"/>
                    <a:pt x="21600" y="8165"/>
                    <a:pt x="21600" y="6030"/>
                  </a:cubicBezTo>
                  <a:close/>
                  <a:moveTo>
                    <a:pt x="21600" y="6030"/>
                  </a:moveTo>
                </a:path>
              </a:pathLst>
            </a:custGeom>
            <a:noFill/>
            <a:ln w="50800" cap="flat">
              <a:solidFill>
                <a:srgbClr val="CDCCCC">
                  <a:alpha val="89803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Rectangle 25"/>
            <p:cNvSpPr/>
            <p:nvPr/>
          </p:nvSpPr>
          <p:spPr bwMode="auto">
            <a:xfrm>
              <a:off x="5336013" y="2077351"/>
              <a:ext cx="333409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/>
              <a:r>
                <a:rPr lang="en-US" sz="1800">
                  <a:solidFill>
                    <a:srgbClr val="495869"/>
                  </a:solidFill>
                  <a:cs typeface="+mn-ea"/>
                  <a:sym typeface="+mn-lt"/>
                </a:rPr>
                <a:t>11%</a:t>
              </a:r>
              <a:endParaRPr lang="en-US" sz="1800">
                <a:solidFill>
                  <a:srgbClr val="49586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1946076" y="2243138"/>
            <a:ext cx="1462088" cy="2055019"/>
            <a:chOff x="1946076" y="2243138"/>
            <a:chExt cx="1462088" cy="2055019"/>
          </a:xfrm>
        </p:grpSpPr>
        <p:sp>
          <p:nvSpPr>
            <p:cNvPr id="6" name="Freeform: Shape 3"/>
            <p:cNvSpPr/>
            <p:nvPr/>
          </p:nvSpPr>
          <p:spPr bwMode="auto">
            <a:xfrm>
              <a:off x="1946076" y="3190281"/>
              <a:ext cx="1462088" cy="918567"/>
            </a:xfrm>
            <a:custGeom>
              <a:avLst/>
              <a:gdLst>
                <a:gd name="T0" fmla="*/ 15897 w 21600"/>
                <a:gd name="T1" fmla="*/ 14837 h 21600"/>
                <a:gd name="T2" fmla="*/ 13029 w 21600"/>
                <a:gd name="T3" fmla="*/ 2244 h 21600"/>
                <a:gd name="T4" fmla="*/ 13029 w 21600"/>
                <a:gd name="T5" fmla="*/ 2294 h 21600"/>
                <a:gd name="T6" fmla="*/ 10803 w 21600"/>
                <a:gd name="T7" fmla="*/ 0 h 21600"/>
                <a:gd name="T8" fmla="*/ 8576 w 21600"/>
                <a:gd name="T9" fmla="*/ 2294 h 21600"/>
                <a:gd name="T10" fmla="*/ 8576 w 21600"/>
                <a:gd name="T11" fmla="*/ 2244 h 21600"/>
                <a:gd name="T12" fmla="*/ 5704 w 21600"/>
                <a:gd name="T13" fmla="*/ 14837 h 21600"/>
                <a:gd name="T14" fmla="*/ 0 w 21600"/>
                <a:gd name="T15" fmla="*/ 21600 h 21600"/>
                <a:gd name="T16" fmla="*/ 10782 w 21600"/>
                <a:gd name="T17" fmla="*/ 21596 h 21600"/>
                <a:gd name="T18" fmla="*/ 10800 w 21600"/>
                <a:gd name="T19" fmla="*/ 21596 h 21600"/>
                <a:gd name="T20" fmla="*/ 10816 w 21600"/>
                <a:gd name="T21" fmla="*/ 21596 h 21600"/>
                <a:gd name="T22" fmla="*/ 21600 w 21600"/>
                <a:gd name="T23" fmla="*/ 21600 h 21600"/>
                <a:gd name="T24" fmla="*/ 15897 w 21600"/>
                <a:gd name="T25" fmla="*/ 14837 h 21600"/>
                <a:gd name="T26" fmla="*/ 15897 w 21600"/>
                <a:gd name="T27" fmla="*/ 148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600" h="21600">
                  <a:moveTo>
                    <a:pt x="15897" y="14837"/>
                  </a:moveTo>
                  <a:cubicBezTo>
                    <a:pt x="14121" y="11311"/>
                    <a:pt x="13029" y="2244"/>
                    <a:pt x="13029" y="2244"/>
                  </a:cubicBezTo>
                  <a:cubicBezTo>
                    <a:pt x="13029" y="2244"/>
                    <a:pt x="13029" y="2295"/>
                    <a:pt x="13029" y="2294"/>
                  </a:cubicBezTo>
                  <a:cubicBezTo>
                    <a:pt x="12774" y="616"/>
                    <a:pt x="12045" y="17"/>
                    <a:pt x="10803" y="0"/>
                  </a:cubicBezTo>
                  <a:cubicBezTo>
                    <a:pt x="9553" y="17"/>
                    <a:pt x="8797" y="616"/>
                    <a:pt x="8576" y="2294"/>
                  </a:cubicBezTo>
                  <a:cubicBezTo>
                    <a:pt x="8576" y="2295"/>
                    <a:pt x="8576" y="2244"/>
                    <a:pt x="8576" y="2244"/>
                  </a:cubicBezTo>
                  <a:cubicBezTo>
                    <a:pt x="8576" y="2244"/>
                    <a:pt x="7480" y="11311"/>
                    <a:pt x="5704" y="14837"/>
                  </a:cubicBezTo>
                  <a:cubicBezTo>
                    <a:pt x="3078" y="20052"/>
                    <a:pt x="0" y="21600"/>
                    <a:pt x="0" y="21600"/>
                  </a:cubicBezTo>
                  <a:lnTo>
                    <a:pt x="10782" y="21596"/>
                  </a:lnTo>
                  <a:lnTo>
                    <a:pt x="10800" y="21596"/>
                  </a:lnTo>
                  <a:lnTo>
                    <a:pt x="10816" y="21596"/>
                  </a:lnTo>
                  <a:lnTo>
                    <a:pt x="21600" y="21600"/>
                  </a:lnTo>
                  <a:cubicBezTo>
                    <a:pt x="21600" y="21600"/>
                    <a:pt x="18524" y="20052"/>
                    <a:pt x="15897" y="14837"/>
                  </a:cubicBezTo>
                  <a:close/>
                  <a:moveTo>
                    <a:pt x="15897" y="14837"/>
                  </a:moveTo>
                </a:path>
              </a:pathLst>
            </a:custGeom>
            <a:solidFill>
              <a:schemeClr val="accent4">
                <a:alpha val="79999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Freeform: Shape 13"/>
            <p:cNvSpPr/>
            <p:nvPr/>
          </p:nvSpPr>
          <p:spPr bwMode="auto">
            <a:xfrm>
              <a:off x="2457449" y="2243138"/>
              <a:ext cx="438150" cy="788194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0 h 21600"/>
                <a:gd name="T4" fmla="*/ 2147483647 w 21600"/>
                <a:gd name="T5" fmla="*/ 0 h 21600"/>
                <a:gd name="T6" fmla="*/ 2147483647 w 21600"/>
                <a:gd name="T7" fmla="*/ 0 h 21600"/>
                <a:gd name="T8" fmla="*/ 0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2147483647 w 21600"/>
                <a:gd name="T29" fmla="*/ 2147483647 h 21600"/>
                <a:gd name="T30" fmla="*/ 2147483647 w 21600"/>
                <a:gd name="T31" fmla="*/ 2147483647 h 21600"/>
                <a:gd name="T32" fmla="*/ 2147483647 w 21600"/>
                <a:gd name="T33" fmla="*/ 2147483647 h 21600"/>
                <a:gd name="T34" fmla="*/ 2147483647 w 21600"/>
                <a:gd name="T35" fmla="*/ 2147483647 h 21600"/>
                <a:gd name="T36" fmla="*/ 2147483647 w 21600"/>
                <a:gd name="T37" fmla="*/ 2147483647 h 21600"/>
                <a:gd name="T38" fmla="*/ 2147483647 w 21600"/>
                <a:gd name="T39" fmla="*/ 2147483647 h 21600"/>
                <a:gd name="T40" fmla="*/ 2147483647 w 21600"/>
                <a:gd name="T41" fmla="*/ 2147483647 h 21600"/>
                <a:gd name="T42" fmla="*/ 2147483647 w 21600"/>
                <a:gd name="T43" fmla="*/ 2147483647 h 21600"/>
                <a:gd name="T44" fmla="*/ 2147483647 w 21600"/>
                <a:gd name="T45" fmla="*/ 2147483647 h 21600"/>
                <a:gd name="T46" fmla="*/ 2147483647 w 21600"/>
                <a:gd name="T47" fmla="*/ 2147483647 h 21600"/>
                <a:gd name="T48" fmla="*/ 2147483647 w 21600"/>
                <a:gd name="T49" fmla="*/ 2147483647 h 21600"/>
                <a:gd name="T50" fmla="*/ 2147483647 w 21600"/>
                <a:gd name="T51" fmla="*/ 2147483647 h 21600"/>
                <a:gd name="T52" fmla="*/ 2147483647 w 21600"/>
                <a:gd name="T53" fmla="*/ 2147483647 h 21600"/>
                <a:gd name="T54" fmla="*/ 2147483647 w 21600"/>
                <a:gd name="T55" fmla="*/ 2147483647 h 21600"/>
                <a:gd name="T56" fmla="*/ 2147483647 w 21600"/>
                <a:gd name="T57" fmla="*/ 2147483647 h 21600"/>
                <a:gd name="T58" fmla="*/ 2147483647 w 21600"/>
                <a:gd name="T59" fmla="*/ 2147483647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>
                  <a:moveTo>
                    <a:pt x="21600" y="6030"/>
                  </a:moveTo>
                  <a:cubicBezTo>
                    <a:pt x="21600" y="2708"/>
                    <a:pt x="16765" y="0"/>
                    <a:pt x="10810" y="0"/>
                  </a:cubicBezTo>
                  <a:cubicBezTo>
                    <a:pt x="10805" y="0"/>
                    <a:pt x="10811" y="0"/>
                    <a:pt x="10796" y="0"/>
                  </a:cubicBezTo>
                  <a:cubicBezTo>
                    <a:pt x="10782" y="0"/>
                    <a:pt x="10792" y="0"/>
                    <a:pt x="10787" y="0"/>
                  </a:cubicBezTo>
                  <a:cubicBezTo>
                    <a:pt x="4831" y="0"/>
                    <a:pt x="0" y="2708"/>
                    <a:pt x="0" y="6030"/>
                  </a:cubicBezTo>
                  <a:cubicBezTo>
                    <a:pt x="0" y="8165"/>
                    <a:pt x="1991" y="9929"/>
                    <a:pt x="4997" y="11123"/>
                  </a:cubicBezTo>
                  <a:lnTo>
                    <a:pt x="4981" y="11123"/>
                  </a:lnTo>
                  <a:cubicBezTo>
                    <a:pt x="5886" y="11496"/>
                    <a:pt x="7010" y="12116"/>
                    <a:pt x="7899" y="13038"/>
                  </a:cubicBezTo>
                  <a:cubicBezTo>
                    <a:pt x="8655" y="13821"/>
                    <a:pt x="8984" y="15322"/>
                    <a:pt x="9109" y="16341"/>
                  </a:cubicBezTo>
                  <a:cubicBezTo>
                    <a:pt x="9109" y="16393"/>
                    <a:pt x="9129" y="16437"/>
                    <a:pt x="9135" y="16487"/>
                  </a:cubicBezTo>
                  <a:cubicBezTo>
                    <a:pt x="9131" y="16704"/>
                    <a:pt x="9013" y="17119"/>
                    <a:pt x="8260" y="17539"/>
                  </a:cubicBezTo>
                  <a:cubicBezTo>
                    <a:pt x="8111" y="17601"/>
                    <a:pt x="7972" y="17668"/>
                    <a:pt x="7841" y="17742"/>
                  </a:cubicBezTo>
                  <a:cubicBezTo>
                    <a:pt x="7704" y="17800"/>
                    <a:pt x="7626" y="17851"/>
                    <a:pt x="7594" y="17896"/>
                  </a:cubicBezTo>
                  <a:cubicBezTo>
                    <a:pt x="7034" y="18282"/>
                    <a:pt x="6675" y="18786"/>
                    <a:pt x="6675" y="19326"/>
                  </a:cubicBezTo>
                  <a:cubicBezTo>
                    <a:pt x="6675" y="20582"/>
                    <a:pt x="8571" y="21586"/>
                    <a:pt x="10712" y="21600"/>
                  </a:cubicBezTo>
                  <a:lnTo>
                    <a:pt x="10712" y="21574"/>
                  </a:lnTo>
                  <a:cubicBezTo>
                    <a:pt x="10712" y="21574"/>
                    <a:pt x="10788" y="21574"/>
                    <a:pt x="10795" y="21574"/>
                  </a:cubicBezTo>
                  <a:cubicBezTo>
                    <a:pt x="10802" y="21574"/>
                    <a:pt x="10712" y="21574"/>
                    <a:pt x="10712" y="21574"/>
                  </a:cubicBezTo>
                  <a:lnTo>
                    <a:pt x="10712" y="21600"/>
                  </a:lnTo>
                  <a:cubicBezTo>
                    <a:pt x="13121" y="21586"/>
                    <a:pt x="14838" y="20582"/>
                    <a:pt x="14838" y="19325"/>
                  </a:cubicBezTo>
                  <a:cubicBezTo>
                    <a:pt x="14838" y="18785"/>
                    <a:pt x="14543" y="18281"/>
                    <a:pt x="13982" y="17895"/>
                  </a:cubicBezTo>
                  <a:cubicBezTo>
                    <a:pt x="13950" y="17850"/>
                    <a:pt x="13884" y="17799"/>
                    <a:pt x="13748" y="17741"/>
                  </a:cubicBezTo>
                  <a:cubicBezTo>
                    <a:pt x="13617" y="17666"/>
                    <a:pt x="13482" y="17598"/>
                    <a:pt x="13334" y="17536"/>
                  </a:cubicBezTo>
                  <a:cubicBezTo>
                    <a:pt x="12581" y="17116"/>
                    <a:pt x="12462" y="16697"/>
                    <a:pt x="12459" y="16480"/>
                  </a:cubicBezTo>
                  <a:cubicBezTo>
                    <a:pt x="12465" y="16431"/>
                    <a:pt x="12480" y="16380"/>
                    <a:pt x="12480" y="16328"/>
                  </a:cubicBezTo>
                  <a:cubicBezTo>
                    <a:pt x="12605" y="15309"/>
                    <a:pt x="12941" y="13821"/>
                    <a:pt x="13697" y="13038"/>
                  </a:cubicBezTo>
                  <a:cubicBezTo>
                    <a:pt x="14586" y="12116"/>
                    <a:pt x="15718" y="11496"/>
                    <a:pt x="16622" y="11123"/>
                  </a:cubicBezTo>
                  <a:lnTo>
                    <a:pt x="16607" y="11123"/>
                  </a:lnTo>
                  <a:cubicBezTo>
                    <a:pt x="19612" y="9929"/>
                    <a:pt x="21600" y="8165"/>
                    <a:pt x="21600" y="6030"/>
                  </a:cubicBezTo>
                  <a:close/>
                  <a:moveTo>
                    <a:pt x="21600" y="6030"/>
                  </a:moveTo>
                </a:path>
              </a:pathLst>
            </a:custGeom>
            <a:noFill/>
            <a:ln w="50800" cap="flat">
              <a:solidFill>
                <a:srgbClr val="CDCCCC">
                  <a:alpha val="89803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Rectangle 22"/>
            <p:cNvSpPr/>
            <p:nvPr/>
          </p:nvSpPr>
          <p:spPr bwMode="auto">
            <a:xfrm>
              <a:off x="2535613" y="2353576"/>
              <a:ext cx="250069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/>
              <a:r>
                <a:rPr lang="en-US" sz="1800">
                  <a:solidFill>
                    <a:srgbClr val="495869"/>
                  </a:solidFill>
                  <a:cs typeface="+mn-ea"/>
                  <a:sym typeface="+mn-lt"/>
                </a:rPr>
                <a:t>8%</a:t>
              </a:r>
              <a:endParaRPr lang="en-US" sz="1800">
                <a:solidFill>
                  <a:srgbClr val="495869"/>
                </a:solidFill>
                <a:cs typeface="+mn-ea"/>
                <a:sym typeface="+mn-lt"/>
              </a:endParaRPr>
            </a:p>
          </p:txBody>
        </p:sp>
        <p:sp>
          <p:nvSpPr>
            <p:cNvPr id="34" name="Isosceles Triangle 31"/>
            <p:cNvSpPr/>
            <p:nvPr/>
          </p:nvSpPr>
          <p:spPr bwMode="auto">
            <a:xfrm rot="10800000" flipH="1">
              <a:off x="2614612" y="4210051"/>
              <a:ext cx="128588" cy="88106"/>
            </a:xfrm>
            <a:prstGeom prst="triangle">
              <a:avLst>
                <a:gd name="adj" fmla="val 50000"/>
              </a:avLst>
            </a:prstGeom>
            <a:solidFill>
              <a:schemeClr val="tx1">
                <a:lumMod val="20000"/>
                <a:lumOff val="80000"/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>
                <a:solidFill>
                  <a:srgbClr val="70859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2895004" y="1476376"/>
            <a:ext cx="1462088" cy="2821781"/>
            <a:chOff x="2895004" y="1476376"/>
            <a:chExt cx="1462088" cy="2821781"/>
          </a:xfrm>
        </p:grpSpPr>
        <p:sp>
          <p:nvSpPr>
            <p:cNvPr id="7" name="Freeform: Shape 4"/>
            <p:cNvSpPr/>
            <p:nvPr/>
          </p:nvSpPr>
          <p:spPr bwMode="auto">
            <a:xfrm>
              <a:off x="2895004" y="2400896"/>
              <a:ext cx="1462088" cy="1707952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0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600" h="21600">
                  <a:moveTo>
                    <a:pt x="15897" y="14837"/>
                  </a:moveTo>
                  <a:cubicBezTo>
                    <a:pt x="14121" y="11311"/>
                    <a:pt x="13029" y="2244"/>
                    <a:pt x="13029" y="2244"/>
                  </a:cubicBezTo>
                  <a:cubicBezTo>
                    <a:pt x="13029" y="2244"/>
                    <a:pt x="13029" y="2295"/>
                    <a:pt x="13029" y="2294"/>
                  </a:cubicBezTo>
                  <a:cubicBezTo>
                    <a:pt x="12774" y="616"/>
                    <a:pt x="12045" y="17"/>
                    <a:pt x="10803" y="0"/>
                  </a:cubicBezTo>
                  <a:cubicBezTo>
                    <a:pt x="9553" y="17"/>
                    <a:pt x="8797" y="616"/>
                    <a:pt x="8576" y="2294"/>
                  </a:cubicBezTo>
                  <a:cubicBezTo>
                    <a:pt x="8576" y="2295"/>
                    <a:pt x="8576" y="2244"/>
                    <a:pt x="8576" y="2244"/>
                  </a:cubicBezTo>
                  <a:cubicBezTo>
                    <a:pt x="8576" y="2244"/>
                    <a:pt x="7480" y="11311"/>
                    <a:pt x="5704" y="14837"/>
                  </a:cubicBezTo>
                  <a:cubicBezTo>
                    <a:pt x="3078" y="20052"/>
                    <a:pt x="0" y="21600"/>
                    <a:pt x="0" y="21600"/>
                  </a:cubicBezTo>
                  <a:lnTo>
                    <a:pt x="10782" y="21596"/>
                  </a:lnTo>
                  <a:lnTo>
                    <a:pt x="10800" y="21596"/>
                  </a:lnTo>
                  <a:lnTo>
                    <a:pt x="10816" y="21596"/>
                  </a:lnTo>
                  <a:lnTo>
                    <a:pt x="21600" y="21600"/>
                  </a:lnTo>
                  <a:cubicBezTo>
                    <a:pt x="21600" y="21600"/>
                    <a:pt x="18524" y="20052"/>
                    <a:pt x="15897" y="14837"/>
                  </a:cubicBezTo>
                  <a:close/>
                  <a:moveTo>
                    <a:pt x="15897" y="14837"/>
                  </a:moveTo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Freeform: Shape 14"/>
            <p:cNvSpPr/>
            <p:nvPr/>
          </p:nvSpPr>
          <p:spPr bwMode="auto">
            <a:xfrm>
              <a:off x="3405187" y="1476376"/>
              <a:ext cx="438150" cy="788194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0 h 21600"/>
                <a:gd name="T4" fmla="*/ 2147483647 w 21600"/>
                <a:gd name="T5" fmla="*/ 0 h 21600"/>
                <a:gd name="T6" fmla="*/ 2147483647 w 21600"/>
                <a:gd name="T7" fmla="*/ 0 h 21600"/>
                <a:gd name="T8" fmla="*/ 0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2147483647 w 21600"/>
                <a:gd name="T29" fmla="*/ 2147483647 h 21600"/>
                <a:gd name="T30" fmla="*/ 2147483647 w 21600"/>
                <a:gd name="T31" fmla="*/ 2147483647 h 21600"/>
                <a:gd name="T32" fmla="*/ 2147483647 w 21600"/>
                <a:gd name="T33" fmla="*/ 2147483647 h 21600"/>
                <a:gd name="T34" fmla="*/ 2147483647 w 21600"/>
                <a:gd name="T35" fmla="*/ 2147483647 h 21600"/>
                <a:gd name="T36" fmla="*/ 2147483647 w 21600"/>
                <a:gd name="T37" fmla="*/ 2147483647 h 21600"/>
                <a:gd name="T38" fmla="*/ 2147483647 w 21600"/>
                <a:gd name="T39" fmla="*/ 2147483647 h 21600"/>
                <a:gd name="T40" fmla="*/ 2147483647 w 21600"/>
                <a:gd name="T41" fmla="*/ 2147483647 h 21600"/>
                <a:gd name="T42" fmla="*/ 2147483647 w 21600"/>
                <a:gd name="T43" fmla="*/ 2147483647 h 21600"/>
                <a:gd name="T44" fmla="*/ 2147483647 w 21600"/>
                <a:gd name="T45" fmla="*/ 2147483647 h 21600"/>
                <a:gd name="T46" fmla="*/ 2147483647 w 21600"/>
                <a:gd name="T47" fmla="*/ 2147483647 h 21600"/>
                <a:gd name="T48" fmla="*/ 2147483647 w 21600"/>
                <a:gd name="T49" fmla="*/ 2147483647 h 21600"/>
                <a:gd name="T50" fmla="*/ 2147483647 w 21600"/>
                <a:gd name="T51" fmla="*/ 2147483647 h 21600"/>
                <a:gd name="T52" fmla="*/ 2147483647 w 21600"/>
                <a:gd name="T53" fmla="*/ 2147483647 h 21600"/>
                <a:gd name="T54" fmla="*/ 2147483647 w 21600"/>
                <a:gd name="T55" fmla="*/ 2147483647 h 21600"/>
                <a:gd name="T56" fmla="*/ 2147483647 w 21600"/>
                <a:gd name="T57" fmla="*/ 2147483647 h 21600"/>
                <a:gd name="T58" fmla="*/ 2147483647 w 21600"/>
                <a:gd name="T59" fmla="*/ 2147483647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>
                  <a:moveTo>
                    <a:pt x="21600" y="6030"/>
                  </a:moveTo>
                  <a:cubicBezTo>
                    <a:pt x="21600" y="2708"/>
                    <a:pt x="16765" y="0"/>
                    <a:pt x="10810" y="0"/>
                  </a:cubicBezTo>
                  <a:cubicBezTo>
                    <a:pt x="10805" y="0"/>
                    <a:pt x="10811" y="0"/>
                    <a:pt x="10796" y="0"/>
                  </a:cubicBezTo>
                  <a:cubicBezTo>
                    <a:pt x="10782" y="0"/>
                    <a:pt x="10792" y="0"/>
                    <a:pt x="10787" y="0"/>
                  </a:cubicBezTo>
                  <a:cubicBezTo>
                    <a:pt x="4831" y="0"/>
                    <a:pt x="0" y="2708"/>
                    <a:pt x="0" y="6030"/>
                  </a:cubicBezTo>
                  <a:cubicBezTo>
                    <a:pt x="0" y="8165"/>
                    <a:pt x="1991" y="9929"/>
                    <a:pt x="4997" y="11123"/>
                  </a:cubicBezTo>
                  <a:lnTo>
                    <a:pt x="4981" y="11123"/>
                  </a:lnTo>
                  <a:cubicBezTo>
                    <a:pt x="5886" y="11496"/>
                    <a:pt x="7010" y="12116"/>
                    <a:pt x="7899" y="13038"/>
                  </a:cubicBezTo>
                  <a:cubicBezTo>
                    <a:pt x="8655" y="13821"/>
                    <a:pt x="8984" y="15322"/>
                    <a:pt x="9109" y="16341"/>
                  </a:cubicBezTo>
                  <a:cubicBezTo>
                    <a:pt x="9109" y="16393"/>
                    <a:pt x="9129" y="16437"/>
                    <a:pt x="9135" y="16487"/>
                  </a:cubicBezTo>
                  <a:cubicBezTo>
                    <a:pt x="9131" y="16704"/>
                    <a:pt x="9013" y="17119"/>
                    <a:pt x="8260" y="17539"/>
                  </a:cubicBezTo>
                  <a:cubicBezTo>
                    <a:pt x="8111" y="17601"/>
                    <a:pt x="7972" y="17668"/>
                    <a:pt x="7841" y="17742"/>
                  </a:cubicBezTo>
                  <a:cubicBezTo>
                    <a:pt x="7704" y="17800"/>
                    <a:pt x="7626" y="17851"/>
                    <a:pt x="7594" y="17896"/>
                  </a:cubicBezTo>
                  <a:cubicBezTo>
                    <a:pt x="7034" y="18282"/>
                    <a:pt x="6675" y="18786"/>
                    <a:pt x="6675" y="19326"/>
                  </a:cubicBezTo>
                  <a:cubicBezTo>
                    <a:pt x="6675" y="20582"/>
                    <a:pt x="8571" y="21586"/>
                    <a:pt x="10712" y="21600"/>
                  </a:cubicBezTo>
                  <a:lnTo>
                    <a:pt x="10712" y="21574"/>
                  </a:lnTo>
                  <a:cubicBezTo>
                    <a:pt x="10712" y="21574"/>
                    <a:pt x="10788" y="21574"/>
                    <a:pt x="10795" y="21574"/>
                  </a:cubicBezTo>
                  <a:cubicBezTo>
                    <a:pt x="10802" y="21574"/>
                    <a:pt x="10712" y="21574"/>
                    <a:pt x="10712" y="21574"/>
                  </a:cubicBezTo>
                  <a:lnTo>
                    <a:pt x="10712" y="21600"/>
                  </a:lnTo>
                  <a:cubicBezTo>
                    <a:pt x="13121" y="21586"/>
                    <a:pt x="14838" y="20582"/>
                    <a:pt x="14838" y="19325"/>
                  </a:cubicBezTo>
                  <a:cubicBezTo>
                    <a:pt x="14838" y="18785"/>
                    <a:pt x="14543" y="18281"/>
                    <a:pt x="13982" y="17895"/>
                  </a:cubicBezTo>
                  <a:cubicBezTo>
                    <a:pt x="13950" y="17850"/>
                    <a:pt x="13884" y="17799"/>
                    <a:pt x="13748" y="17741"/>
                  </a:cubicBezTo>
                  <a:cubicBezTo>
                    <a:pt x="13617" y="17666"/>
                    <a:pt x="13482" y="17598"/>
                    <a:pt x="13334" y="17536"/>
                  </a:cubicBezTo>
                  <a:cubicBezTo>
                    <a:pt x="12581" y="17116"/>
                    <a:pt x="12462" y="16697"/>
                    <a:pt x="12459" y="16480"/>
                  </a:cubicBezTo>
                  <a:cubicBezTo>
                    <a:pt x="12465" y="16431"/>
                    <a:pt x="12480" y="16380"/>
                    <a:pt x="12480" y="16328"/>
                  </a:cubicBezTo>
                  <a:cubicBezTo>
                    <a:pt x="12605" y="15309"/>
                    <a:pt x="12941" y="13821"/>
                    <a:pt x="13697" y="13038"/>
                  </a:cubicBezTo>
                  <a:cubicBezTo>
                    <a:pt x="14586" y="12116"/>
                    <a:pt x="15718" y="11496"/>
                    <a:pt x="16622" y="11123"/>
                  </a:cubicBezTo>
                  <a:lnTo>
                    <a:pt x="16607" y="11123"/>
                  </a:lnTo>
                  <a:cubicBezTo>
                    <a:pt x="19612" y="9929"/>
                    <a:pt x="21600" y="8165"/>
                    <a:pt x="21600" y="6030"/>
                  </a:cubicBezTo>
                  <a:close/>
                  <a:moveTo>
                    <a:pt x="21600" y="6030"/>
                  </a:moveTo>
                </a:path>
              </a:pathLst>
            </a:custGeom>
            <a:noFill/>
            <a:ln w="50800" cap="flat">
              <a:solidFill>
                <a:srgbClr val="CDCCCC">
                  <a:alpha val="89803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Rectangle 23"/>
            <p:cNvSpPr/>
            <p:nvPr/>
          </p:nvSpPr>
          <p:spPr bwMode="auto">
            <a:xfrm>
              <a:off x="3433687" y="1586814"/>
              <a:ext cx="346249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/>
              <a:r>
                <a:rPr lang="en-US" sz="1800">
                  <a:solidFill>
                    <a:srgbClr val="495869"/>
                  </a:solidFill>
                  <a:cs typeface="+mn-ea"/>
                  <a:sym typeface="+mn-lt"/>
                </a:rPr>
                <a:t>12%</a:t>
              </a:r>
              <a:endParaRPr lang="en-US" sz="1800">
                <a:solidFill>
                  <a:srgbClr val="495869"/>
                </a:solidFill>
                <a:cs typeface="+mn-ea"/>
                <a:sym typeface="+mn-lt"/>
              </a:endParaRPr>
            </a:p>
          </p:txBody>
        </p:sp>
        <p:sp>
          <p:nvSpPr>
            <p:cNvPr id="35" name="Isosceles Triangle 32"/>
            <p:cNvSpPr/>
            <p:nvPr/>
          </p:nvSpPr>
          <p:spPr bwMode="auto">
            <a:xfrm rot="10800000" flipH="1">
              <a:off x="3562349" y="4210051"/>
              <a:ext cx="128588" cy="88106"/>
            </a:xfrm>
            <a:prstGeom prst="triangle">
              <a:avLst>
                <a:gd name="adj" fmla="val 50000"/>
              </a:avLst>
            </a:prstGeom>
            <a:solidFill>
              <a:schemeClr val="tx1">
                <a:lumMod val="20000"/>
                <a:lumOff val="80000"/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>
                <a:solidFill>
                  <a:srgbClr val="70859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844528" y="1119188"/>
            <a:ext cx="1732359" cy="3178969"/>
            <a:chOff x="3844528" y="1119188"/>
            <a:chExt cx="1732359" cy="3178969"/>
          </a:xfrm>
        </p:grpSpPr>
        <p:sp>
          <p:nvSpPr>
            <p:cNvPr id="8" name="Freeform: Shape 5"/>
            <p:cNvSpPr/>
            <p:nvPr/>
          </p:nvSpPr>
          <p:spPr bwMode="auto">
            <a:xfrm>
              <a:off x="3844528" y="2043709"/>
              <a:ext cx="1462088" cy="2065139"/>
            </a:xfrm>
            <a:custGeom>
              <a:avLst/>
              <a:gdLst>
                <a:gd name="T0" fmla="*/ 15897 w 21600"/>
                <a:gd name="T1" fmla="*/ 14837 h 21600"/>
                <a:gd name="T2" fmla="*/ 13029 w 21600"/>
                <a:gd name="T3" fmla="*/ 2244 h 21600"/>
                <a:gd name="T4" fmla="*/ 13029 w 21600"/>
                <a:gd name="T5" fmla="*/ 2294 h 21600"/>
                <a:gd name="T6" fmla="*/ 10803 w 21600"/>
                <a:gd name="T7" fmla="*/ 0 h 21600"/>
                <a:gd name="T8" fmla="*/ 8576 w 21600"/>
                <a:gd name="T9" fmla="*/ 2294 h 21600"/>
                <a:gd name="T10" fmla="*/ 8576 w 21600"/>
                <a:gd name="T11" fmla="*/ 2244 h 21600"/>
                <a:gd name="T12" fmla="*/ 5704 w 21600"/>
                <a:gd name="T13" fmla="*/ 14837 h 21600"/>
                <a:gd name="T14" fmla="*/ 0 w 21600"/>
                <a:gd name="T15" fmla="*/ 21600 h 21600"/>
                <a:gd name="T16" fmla="*/ 10782 w 21600"/>
                <a:gd name="T17" fmla="*/ 21596 h 21600"/>
                <a:gd name="T18" fmla="*/ 10800 w 21600"/>
                <a:gd name="T19" fmla="*/ 21596 h 21600"/>
                <a:gd name="T20" fmla="*/ 10816 w 21600"/>
                <a:gd name="T21" fmla="*/ 21596 h 21600"/>
                <a:gd name="T22" fmla="*/ 21600 w 21600"/>
                <a:gd name="T23" fmla="*/ 21600 h 21600"/>
                <a:gd name="T24" fmla="*/ 15897 w 21600"/>
                <a:gd name="T25" fmla="*/ 14837 h 21600"/>
                <a:gd name="T26" fmla="*/ 15897 w 21600"/>
                <a:gd name="T27" fmla="*/ 148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600" h="21600">
                  <a:moveTo>
                    <a:pt x="15897" y="14837"/>
                  </a:moveTo>
                  <a:cubicBezTo>
                    <a:pt x="14121" y="11311"/>
                    <a:pt x="13029" y="2244"/>
                    <a:pt x="13029" y="2244"/>
                  </a:cubicBezTo>
                  <a:cubicBezTo>
                    <a:pt x="13029" y="2244"/>
                    <a:pt x="13029" y="2295"/>
                    <a:pt x="13029" y="2294"/>
                  </a:cubicBezTo>
                  <a:cubicBezTo>
                    <a:pt x="12774" y="616"/>
                    <a:pt x="12045" y="17"/>
                    <a:pt x="10803" y="0"/>
                  </a:cubicBezTo>
                  <a:cubicBezTo>
                    <a:pt x="9553" y="17"/>
                    <a:pt x="8797" y="616"/>
                    <a:pt x="8576" y="2294"/>
                  </a:cubicBezTo>
                  <a:cubicBezTo>
                    <a:pt x="8576" y="2295"/>
                    <a:pt x="8576" y="2244"/>
                    <a:pt x="8576" y="2244"/>
                  </a:cubicBezTo>
                  <a:cubicBezTo>
                    <a:pt x="8576" y="2244"/>
                    <a:pt x="7480" y="11311"/>
                    <a:pt x="5704" y="14837"/>
                  </a:cubicBezTo>
                  <a:cubicBezTo>
                    <a:pt x="3078" y="20052"/>
                    <a:pt x="0" y="21600"/>
                    <a:pt x="0" y="21600"/>
                  </a:cubicBezTo>
                  <a:lnTo>
                    <a:pt x="10782" y="21596"/>
                  </a:lnTo>
                  <a:lnTo>
                    <a:pt x="10800" y="21596"/>
                  </a:lnTo>
                  <a:lnTo>
                    <a:pt x="10816" y="21596"/>
                  </a:lnTo>
                  <a:lnTo>
                    <a:pt x="21600" y="21600"/>
                  </a:lnTo>
                  <a:cubicBezTo>
                    <a:pt x="21600" y="21600"/>
                    <a:pt x="18524" y="20052"/>
                    <a:pt x="15897" y="14837"/>
                  </a:cubicBezTo>
                  <a:close/>
                  <a:moveTo>
                    <a:pt x="15897" y="14837"/>
                  </a:moveTo>
                </a:path>
              </a:pathLst>
            </a:custGeom>
            <a:solidFill>
              <a:schemeClr val="accent1">
                <a:lumMod val="75000"/>
                <a:alpha val="79999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Freeform: Shape 15"/>
            <p:cNvSpPr/>
            <p:nvPr/>
          </p:nvSpPr>
          <p:spPr bwMode="auto">
            <a:xfrm>
              <a:off x="4357687" y="1119188"/>
              <a:ext cx="438150" cy="788194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0 h 21600"/>
                <a:gd name="T4" fmla="*/ 2147483647 w 21600"/>
                <a:gd name="T5" fmla="*/ 0 h 21600"/>
                <a:gd name="T6" fmla="*/ 2147483647 w 21600"/>
                <a:gd name="T7" fmla="*/ 0 h 21600"/>
                <a:gd name="T8" fmla="*/ 0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2147483647 w 21600"/>
                <a:gd name="T29" fmla="*/ 2147483647 h 21600"/>
                <a:gd name="T30" fmla="*/ 2147483647 w 21600"/>
                <a:gd name="T31" fmla="*/ 2147483647 h 21600"/>
                <a:gd name="T32" fmla="*/ 2147483647 w 21600"/>
                <a:gd name="T33" fmla="*/ 2147483647 h 21600"/>
                <a:gd name="T34" fmla="*/ 2147483647 w 21600"/>
                <a:gd name="T35" fmla="*/ 2147483647 h 21600"/>
                <a:gd name="T36" fmla="*/ 2147483647 w 21600"/>
                <a:gd name="T37" fmla="*/ 2147483647 h 21600"/>
                <a:gd name="T38" fmla="*/ 2147483647 w 21600"/>
                <a:gd name="T39" fmla="*/ 2147483647 h 21600"/>
                <a:gd name="T40" fmla="*/ 2147483647 w 21600"/>
                <a:gd name="T41" fmla="*/ 2147483647 h 21600"/>
                <a:gd name="T42" fmla="*/ 2147483647 w 21600"/>
                <a:gd name="T43" fmla="*/ 2147483647 h 21600"/>
                <a:gd name="T44" fmla="*/ 2147483647 w 21600"/>
                <a:gd name="T45" fmla="*/ 2147483647 h 21600"/>
                <a:gd name="T46" fmla="*/ 2147483647 w 21600"/>
                <a:gd name="T47" fmla="*/ 2147483647 h 21600"/>
                <a:gd name="T48" fmla="*/ 2147483647 w 21600"/>
                <a:gd name="T49" fmla="*/ 2147483647 h 21600"/>
                <a:gd name="T50" fmla="*/ 2147483647 w 21600"/>
                <a:gd name="T51" fmla="*/ 2147483647 h 21600"/>
                <a:gd name="T52" fmla="*/ 2147483647 w 21600"/>
                <a:gd name="T53" fmla="*/ 2147483647 h 21600"/>
                <a:gd name="T54" fmla="*/ 2147483647 w 21600"/>
                <a:gd name="T55" fmla="*/ 2147483647 h 21600"/>
                <a:gd name="T56" fmla="*/ 2147483647 w 21600"/>
                <a:gd name="T57" fmla="*/ 2147483647 h 21600"/>
                <a:gd name="T58" fmla="*/ 2147483647 w 21600"/>
                <a:gd name="T59" fmla="*/ 2147483647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>
                  <a:moveTo>
                    <a:pt x="21600" y="6030"/>
                  </a:moveTo>
                  <a:cubicBezTo>
                    <a:pt x="21600" y="2708"/>
                    <a:pt x="16765" y="0"/>
                    <a:pt x="10810" y="0"/>
                  </a:cubicBezTo>
                  <a:cubicBezTo>
                    <a:pt x="10805" y="0"/>
                    <a:pt x="10811" y="0"/>
                    <a:pt x="10796" y="0"/>
                  </a:cubicBezTo>
                  <a:cubicBezTo>
                    <a:pt x="10782" y="0"/>
                    <a:pt x="10792" y="0"/>
                    <a:pt x="10787" y="0"/>
                  </a:cubicBezTo>
                  <a:cubicBezTo>
                    <a:pt x="4831" y="0"/>
                    <a:pt x="0" y="2708"/>
                    <a:pt x="0" y="6030"/>
                  </a:cubicBezTo>
                  <a:cubicBezTo>
                    <a:pt x="0" y="8165"/>
                    <a:pt x="1991" y="9929"/>
                    <a:pt x="4997" y="11123"/>
                  </a:cubicBezTo>
                  <a:lnTo>
                    <a:pt x="4981" y="11123"/>
                  </a:lnTo>
                  <a:cubicBezTo>
                    <a:pt x="5886" y="11496"/>
                    <a:pt x="7010" y="12116"/>
                    <a:pt x="7899" y="13038"/>
                  </a:cubicBezTo>
                  <a:cubicBezTo>
                    <a:pt x="8655" y="13821"/>
                    <a:pt x="8984" y="15322"/>
                    <a:pt x="9109" y="16341"/>
                  </a:cubicBezTo>
                  <a:cubicBezTo>
                    <a:pt x="9109" y="16393"/>
                    <a:pt x="9129" y="16437"/>
                    <a:pt x="9135" y="16487"/>
                  </a:cubicBezTo>
                  <a:cubicBezTo>
                    <a:pt x="9131" y="16704"/>
                    <a:pt x="9013" y="17119"/>
                    <a:pt x="8260" y="17539"/>
                  </a:cubicBezTo>
                  <a:cubicBezTo>
                    <a:pt x="8111" y="17601"/>
                    <a:pt x="7972" y="17668"/>
                    <a:pt x="7841" y="17742"/>
                  </a:cubicBezTo>
                  <a:cubicBezTo>
                    <a:pt x="7704" y="17800"/>
                    <a:pt x="7626" y="17851"/>
                    <a:pt x="7594" y="17896"/>
                  </a:cubicBezTo>
                  <a:cubicBezTo>
                    <a:pt x="7034" y="18282"/>
                    <a:pt x="6675" y="18786"/>
                    <a:pt x="6675" y="19326"/>
                  </a:cubicBezTo>
                  <a:cubicBezTo>
                    <a:pt x="6675" y="20582"/>
                    <a:pt x="8571" y="21586"/>
                    <a:pt x="10712" y="21600"/>
                  </a:cubicBezTo>
                  <a:lnTo>
                    <a:pt x="10712" y="21574"/>
                  </a:lnTo>
                  <a:cubicBezTo>
                    <a:pt x="10712" y="21574"/>
                    <a:pt x="10788" y="21574"/>
                    <a:pt x="10795" y="21574"/>
                  </a:cubicBezTo>
                  <a:cubicBezTo>
                    <a:pt x="10802" y="21574"/>
                    <a:pt x="10712" y="21574"/>
                    <a:pt x="10712" y="21574"/>
                  </a:cubicBezTo>
                  <a:lnTo>
                    <a:pt x="10712" y="21600"/>
                  </a:lnTo>
                  <a:cubicBezTo>
                    <a:pt x="13121" y="21586"/>
                    <a:pt x="14838" y="20582"/>
                    <a:pt x="14838" y="19325"/>
                  </a:cubicBezTo>
                  <a:cubicBezTo>
                    <a:pt x="14838" y="18785"/>
                    <a:pt x="14543" y="18281"/>
                    <a:pt x="13982" y="17895"/>
                  </a:cubicBezTo>
                  <a:cubicBezTo>
                    <a:pt x="13950" y="17850"/>
                    <a:pt x="13884" y="17799"/>
                    <a:pt x="13748" y="17741"/>
                  </a:cubicBezTo>
                  <a:cubicBezTo>
                    <a:pt x="13617" y="17666"/>
                    <a:pt x="13482" y="17598"/>
                    <a:pt x="13334" y="17536"/>
                  </a:cubicBezTo>
                  <a:cubicBezTo>
                    <a:pt x="12581" y="17116"/>
                    <a:pt x="12462" y="16697"/>
                    <a:pt x="12459" y="16480"/>
                  </a:cubicBezTo>
                  <a:cubicBezTo>
                    <a:pt x="12465" y="16431"/>
                    <a:pt x="12480" y="16380"/>
                    <a:pt x="12480" y="16328"/>
                  </a:cubicBezTo>
                  <a:cubicBezTo>
                    <a:pt x="12605" y="15309"/>
                    <a:pt x="12941" y="13821"/>
                    <a:pt x="13697" y="13038"/>
                  </a:cubicBezTo>
                  <a:cubicBezTo>
                    <a:pt x="14586" y="12116"/>
                    <a:pt x="15718" y="11496"/>
                    <a:pt x="16622" y="11123"/>
                  </a:cubicBezTo>
                  <a:lnTo>
                    <a:pt x="16607" y="11123"/>
                  </a:lnTo>
                  <a:cubicBezTo>
                    <a:pt x="19612" y="9929"/>
                    <a:pt x="21600" y="8165"/>
                    <a:pt x="21600" y="6030"/>
                  </a:cubicBezTo>
                  <a:close/>
                  <a:moveTo>
                    <a:pt x="21600" y="6030"/>
                  </a:moveTo>
                </a:path>
              </a:pathLst>
            </a:custGeom>
            <a:noFill/>
            <a:ln w="50800" cap="flat">
              <a:solidFill>
                <a:srgbClr val="CDCCCC">
                  <a:alpha val="89803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Rectangle 24"/>
            <p:cNvSpPr/>
            <p:nvPr/>
          </p:nvSpPr>
          <p:spPr bwMode="auto">
            <a:xfrm>
              <a:off x="4386187" y="1215339"/>
              <a:ext cx="346249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/>
              <a:r>
                <a:rPr lang="en-US" sz="1800">
                  <a:solidFill>
                    <a:srgbClr val="495869"/>
                  </a:solidFill>
                  <a:cs typeface="+mn-ea"/>
                  <a:sym typeface="+mn-lt"/>
                </a:rPr>
                <a:t>15%</a:t>
              </a:r>
              <a:endParaRPr lang="en-US" sz="1800">
                <a:solidFill>
                  <a:srgbClr val="495869"/>
                </a:solidFill>
                <a:cs typeface="+mn-ea"/>
                <a:sym typeface="+mn-lt"/>
              </a:endParaRPr>
            </a:p>
          </p:txBody>
        </p:sp>
        <p:sp>
          <p:nvSpPr>
            <p:cNvPr id="36" name="Isosceles Triangle 33"/>
            <p:cNvSpPr/>
            <p:nvPr/>
          </p:nvSpPr>
          <p:spPr bwMode="auto">
            <a:xfrm rot="10800000" flipH="1">
              <a:off x="4510087" y="4210051"/>
              <a:ext cx="128588" cy="88106"/>
            </a:xfrm>
            <a:prstGeom prst="triangle">
              <a:avLst>
                <a:gd name="adj" fmla="val 50000"/>
              </a:avLst>
            </a:prstGeom>
            <a:solidFill>
              <a:schemeClr val="tx1">
                <a:lumMod val="20000"/>
                <a:lumOff val="80000"/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>
                <a:solidFill>
                  <a:srgbClr val="708593"/>
                </a:solidFill>
                <a:cs typeface="+mn-ea"/>
                <a:sym typeface="+mn-lt"/>
              </a:endParaRPr>
            </a:p>
          </p:txBody>
        </p:sp>
        <p:sp>
          <p:nvSpPr>
            <p:cNvPr id="37" name="Isosceles Triangle 34"/>
            <p:cNvSpPr/>
            <p:nvPr/>
          </p:nvSpPr>
          <p:spPr bwMode="auto">
            <a:xfrm rot="10800000" flipH="1">
              <a:off x="5448299" y="4210051"/>
              <a:ext cx="128588" cy="88106"/>
            </a:xfrm>
            <a:prstGeom prst="triangle">
              <a:avLst>
                <a:gd name="adj" fmla="val 50000"/>
              </a:avLst>
            </a:prstGeom>
            <a:solidFill>
              <a:schemeClr val="tx1">
                <a:lumMod val="20000"/>
                <a:lumOff val="80000"/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>
                <a:solidFill>
                  <a:srgbClr val="70859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5742980" y="2266951"/>
            <a:ext cx="1462088" cy="2031206"/>
            <a:chOff x="5742980" y="2266951"/>
            <a:chExt cx="1462088" cy="2031206"/>
          </a:xfrm>
        </p:grpSpPr>
        <p:sp>
          <p:nvSpPr>
            <p:cNvPr id="10" name="Freeform: Shape 7"/>
            <p:cNvSpPr/>
            <p:nvPr/>
          </p:nvSpPr>
          <p:spPr bwMode="auto">
            <a:xfrm>
              <a:off x="5742980" y="3190281"/>
              <a:ext cx="1462088" cy="918567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0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600" h="21600">
                  <a:moveTo>
                    <a:pt x="15897" y="14837"/>
                  </a:moveTo>
                  <a:cubicBezTo>
                    <a:pt x="14121" y="11311"/>
                    <a:pt x="13029" y="2244"/>
                    <a:pt x="13029" y="2244"/>
                  </a:cubicBezTo>
                  <a:cubicBezTo>
                    <a:pt x="13029" y="2244"/>
                    <a:pt x="13029" y="2295"/>
                    <a:pt x="13029" y="2294"/>
                  </a:cubicBezTo>
                  <a:cubicBezTo>
                    <a:pt x="12774" y="616"/>
                    <a:pt x="12045" y="17"/>
                    <a:pt x="10803" y="0"/>
                  </a:cubicBezTo>
                  <a:cubicBezTo>
                    <a:pt x="9553" y="17"/>
                    <a:pt x="8797" y="616"/>
                    <a:pt x="8576" y="2294"/>
                  </a:cubicBezTo>
                  <a:cubicBezTo>
                    <a:pt x="8576" y="2295"/>
                    <a:pt x="8576" y="2244"/>
                    <a:pt x="8576" y="2244"/>
                  </a:cubicBezTo>
                  <a:cubicBezTo>
                    <a:pt x="8576" y="2244"/>
                    <a:pt x="7480" y="11311"/>
                    <a:pt x="5704" y="14837"/>
                  </a:cubicBezTo>
                  <a:cubicBezTo>
                    <a:pt x="3078" y="20052"/>
                    <a:pt x="0" y="21600"/>
                    <a:pt x="0" y="21600"/>
                  </a:cubicBezTo>
                  <a:lnTo>
                    <a:pt x="10782" y="21596"/>
                  </a:lnTo>
                  <a:lnTo>
                    <a:pt x="10800" y="21596"/>
                  </a:lnTo>
                  <a:lnTo>
                    <a:pt x="10816" y="21596"/>
                  </a:lnTo>
                  <a:lnTo>
                    <a:pt x="21600" y="21600"/>
                  </a:lnTo>
                  <a:cubicBezTo>
                    <a:pt x="21600" y="21600"/>
                    <a:pt x="18524" y="20052"/>
                    <a:pt x="15897" y="14837"/>
                  </a:cubicBezTo>
                  <a:close/>
                  <a:moveTo>
                    <a:pt x="15897" y="14837"/>
                  </a:moveTo>
                </a:path>
              </a:pathLst>
            </a:custGeom>
            <a:solidFill>
              <a:schemeClr val="accent5">
                <a:alpha val="79999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Freeform: Shape 17"/>
            <p:cNvSpPr/>
            <p:nvPr/>
          </p:nvSpPr>
          <p:spPr bwMode="auto">
            <a:xfrm>
              <a:off x="6243637" y="2266951"/>
              <a:ext cx="438150" cy="788194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0 h 21600"/>
                <a:gd name="T4" fmla="*/ 2147483647 w 21600"/>
                <a:gd name="T5" fmla="*/ 0 h 21600"/>
                <a:gd name="T6" fmla="*/ 2147483647 w 21600"/>
                <a:gd name="T7" fmla="*/ 0 h 21600"/>
                <a:gd name="T8" fmla="*/ 0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2147483647 w 21600"/>
                <a:gd name="T29" fmla="*/ 2147483647 h 21600"/>
                <a:gd name="T30" fmla="*/ 2147483647 w 21600"/>
                <a:gd name="T31" fmla="*/ 2147483647 h 21600"/>
                <a:gd name="T32" fmla="*/ 2147483647 w 21600"/>
                <a:gd name="T33" fmla="*/ 2147483647 h 21600"/>
                <a:gd name="T34" fmla="*/ 2147483647 w 21600"/>
                <a:gd name="T35" fmla="*/ 2147483647 h 21600"/>
                <a:gd name="T36" fmla="*/ 2147483647 w 21600"/>
                <a:gd name="T37" fmla="*/ 2147483647 h 21600"/>
                <a:gd name="T38" fmla="*/ 2147483647 w 21600"/>
                <a:gd name="T39" fmla="*/ 2147483647 h 21600"/>
                <a:gd name="T40" fmla="*/ 2147483647 w 21600"/>
                <a:gd name="T41" fmla="*/ 2147483647 h 21600"/>
                <a:gd name="T42" fmla="*/ 2147483647 w 21600"/>
                <a:gd name="T43" fmla="*/ 2147483647 h 21600"/>
                <a:gd name="T44" fmla="*/ 2147483647 w 21600"/>
                <a:gd name="T45" fmla="*/ 2147483647 h 21600"/>
                <a:gd name="T46" fmla="*/ 2147483647 w 21600"/>
                <a:gd name="T47" fmla="*/ 2147483647 h 21600"/>
                <a:gd name="T48" fmla="*/ 2147483647 w 21600"/>
                <a:gd name="T49" fmla="*/ 2147483647 h 21600"/>
                <a:gd name="T50" fmla="*/ 2147483647 w 21600"/>
                <a:gd name="T51" fmla="*/ 2147483647 h 21600"/>
                <a:gd name="T52" fmla="*/ 2147483647 w 21600"/>
                <a:gd name="T53" fmla="*/ 2147483647 h 21600"/>
                <a:gd name="T54" fmla="*/ 2147483647 w 21600"/>
                <a:gd name="T55" fmla="*/ 2147483647 h 21600"/>
                <a:gd name="T56" fmla="*/ 2147483647 w 21600"/>
                <a:gd name="T57" fmla="*/ 2147483647 h 21600"/>
                <a:gd name="T58" fmla="*/ 2147483647 w 21600"/>
                <a:gd name="T59" fmla="*/ 2147483647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>
                  <a:moveTo>
                    <a:pt x="21600" y="6030"/>
                  </a:moveTo>
                  <a:cubicBezTo>
                    <a:pt x="21600" y="2708"/>
                    <a:pt x="16765" y="0"/>
                    <a:pt x="10810" y="0"/>
                  </a:cubicBezTo>
                  <a:cubicBezTo>
                    <a:pt x="10805" y="0"/>
                    <a:pt x="10811" y="0"/>
                    <a:pt x="10796" y="0"/>
                  </a:cubicBezTo>
                  <a:cubicBezTo>
                    <a:pt x="10782" y="0"/>
                    <a:pt x="10792" y="0"/>
                    <a:pt x="10787" y="0"/>
                  </a:cubicBezTo>
                  <a:cubicBezTo>
                    <a:pt x="4831" y="0"/>
                    <a:pt x="0" y="2708"/>
                    <a:pt x="0" y="6030"/>
                  </a:cubicBezTo>
                  <a:cubicBezTo>
                    <a:pt x="0" y="8165"/>
                    <a:pt x="1991" y="9929"/>
                    <a:pt x="4997" y="11123"/>
                  </a:cubicBezTo>
                  <a:lnTo>
                    <a:pt x="4981" y="11123"/>
                  </a:lnTo>
                  <a:cubicBezTo>
                    <a:pt x="5886" y="11496"/>
                    <a:pt x="7010" y="12116"/>
                    <a:pt x="7899" y="13038"/>
                  </a:cubicBezTo>
                  <a:cubicBezTo>
                    <a:pt x="8655" y="13821"/>
                    <a:pt x="8984" y="15322"/>
                    <a:pt x="9109" y="16341"/>
                  </a:cubicBezTo>
                  <a:cubicBezTo>
                    <a:pt x="9109" y="16393"/>
                    <a:pt x="9129" y="16437"/>
                    <a:pt x="9135" y="16487"/>
                  </a:cubicBezTo>
                  <a:cubicBezTo>
                    <a:pt x="9131" y="16704"/>
                    <a:pt x="9013" y="17119"/>
                    <a:pt x="8260" y="17539"/>
                  </a:cubicBezTo>
                  <a:cubicBezTo>
                    <a:pt x="8111" y="17601"/>
                    <a:pt x="7972" y="17668"/>
                    <a:pt x="7841" y="17742"/>
                  </a:cubicBezTo>
                  <a:cubicBezTo>
                    <a:pt x="7704" y="17800"/>
                    <a:pt x="7626" y="17851"/>
                    <a:pt x="7594" y="17896"/>
                  </a:cubicBezTo>
                  <a:cubicBezTo>
                    <a:pt x="7034" y="18282"/>
                    <a:pt x="6675" y="18786"/>
                    <a:pt x="6675" y="19326"/>
                  </a:cubicBezTo>
                  <a:cubicBezTo>
                    <a:pt x="6675" y="20582"/>
                    <a:pt x="8571" y="21586"/>
                    <a:pt x="10712" y="21600"/>
                  </a:cubicBezTo>
                  <a:lnTo>
                    <a:pt x="10712" y="21574"/>
                  </a:lnTo>
                  <a:cubicBezTo>
                    <a:pt x="10712" y="21574"/>
                    <a:pt x="10788" y="21574"/>
                    <a:pt x="10795" y="21574"/>
                  </a:cubicBezTo>
                  <a:cubicBezTo>
                    <a:pt x="10802" y="21574"/>
                    <a:pt x="10712" y="21574"/>
                    <a:pt x="10712" y="21574"/>
                  </a:cubicBezTo>
                  <a:lnTo>
                    <a:pt x="10712" y="21600"/>
                  </a:lnTo>
                  <a:cubicBezTo>
                    <a:pt x="13121" y="21586"/>
                    <a:pt x="14838" y="20582"/>
                    <a:pt x="14838" y="19325"/>
                  </a:cubicBezTo>
                  <a:cubicBezTo>
                    <a:pt x="14838" y="18785"/>
                    <a:pt x="14543" y="18281"/>
                    <a:pt x="13982" y="17895"/>
                  </a:cubicBezTo>
                  <a:cubicBezTo>
                    <a:pt x="13950" y="17850"/>
                    <a:pt x="13884" y="17799"/>
                    <a:pt x="13748" y="17741"/>
                  </a:cubicBezTo>
                  <a:cubicBezTo>
                    <a:pt x="13617" y="17666"/>
                    <a:pt x="13482" y="17598"/>
                    <a:pt x="13334" y="17536"/>
                  </a:cubicBezTo>
                  <a:cubicBezTo>
                    <a:pt x="12581" y="17116"/>
                    <a:pt x="12462" y="16697"/>
                    <a:pt x="12459" y="16480"/>
                  </a:cubicBezTo>
                  <a:cubicBezTo>
                    <a:pt x="12465" y="16431"/>
                    <a:pt x="12480" y="16380"/>
                    <a:pt x="12480" y="16328"/>
                  </a:cubicBezTo>
                  <a:cubicBezTo>
                    <a:pt x="12605" y="15309"/>
                    <a:pt x="12941" y="13821"/>
                    <a:pt x="13697" y="13038"/>
                  </a:cubicBezTo>
                  <a:cubicBezTo>
                    <a:pt x="14586" y="12116"/>
                    <a:pt x="15718" y="11496"/>
                    <a:pt x="16622" y="11123"/>
                  </a:cubicBezTo>
                  <a:lnTo>
                    <a:pt x="16607" y="11123"/>
                  </a:lnTo>
                  <a:cubicBezTo>
                    <a:pt x="19612" y="9929"/>
                    <a:pt x="21600" y="8165"/>
                    <a:pt x="21600" y="6030"/>
                  </a:cubicBezTo>
                  <a:close/>
                  <a:moveTo>
                    <a:pt x="21600" y="6030"/>
                  </a:moveTo>
                </a:path>
              </a:pathLst>
            </a:custGeom>
            <a:noFill/>
            <a:ln w="50800" cap="flat">
              <a:solidFill>
                <a:srgbClr val="CDCCCC">
                  <a:alpha val="89803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Rectangle 26"/>
            <p:cNvSpPr/>
            <p:nvPr/>
          </p:nvSpPr>
          <p:spPr bwMode="auto">
            <a:xfrm>
              <a:off x="6326564" y="2377389"/>
              <a:ext cx="250069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/>
              <a:r>
                <a:rPr lang="en-US" sz="1800">
                  <a:solidFill>
                    <a:srgbClr val="495869"/>
                  </a:solidFill>
                  <a:cs typeface="+mn-ea"/>
                  <a:sym typeface="+mn-lt"/>
                </a:rPr>
                <a:t>7%</a:t>
              </a:r>
              <a:endParaRPr lang="en-US" sz="1800">
                <a:solidFill>
                  <a:srgbClr val="495869"/>
                </a:solidFill>
                <a:cs typeface="+mn-ea"/>
                <a:sym typeface="+mn-lt"/>
              </a:endParaRPr>
            </a:p>
          </p:txBody>
        </p:sp>
        <p:sp>
          <p:nvSpPr>
            <p:cNvPr id="38" name="Isosceles Triangle 35"/>
            <p:cNvSpPr/>
            <p:nvPr/>
          </p:nvSpPr>
          <p:spPr bwMode="auto">
            <a:xfrm rot="10800000" flipH="1">
              <a:off x="6400800" y="4210051"/>
              <a:ext cx="128588" cy="88106"/>
            </a:xfrm>
            <a:prstGeom prst="triangle">
              <a:avLst>
                <a:gd name="adj" fmla="val 50000"/>
              </a:avLst>
            </a:prstGeom>
            <a:solidFill>
              <a:schemeClr val="tx1">
                <a:lumMod val="20000"/>
                <a:lumOff val="80000"/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>
                <a:solidFill>
                  <a:srgbClr val="70859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692503" y="1976438"/>
            <a:ext cx="1462088" cy="2321719"/>
            <a:chOff x="6692503" y="1976438"/>
            <a:chExt cx="1462088" cy="2321719"/>
          </a:xfrm>
        </p:grpSpPr>
        <p:sp>
          <p:nvSpPr>
            <p:cNvPr id="11" name="Freeform: Shape 8"/>
            <p:cNvSpPr/>
            <p:nvPr/>
          </p:nvSpPr>
          <p:spPr bwMode="auto">
            <a:xfrm>
              <a:off x="6692503" y="2938463"/>
              <a:ext cx="1462088" cy="1170385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0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600" h="21600">
                  <a:moveTo>
                    <a:pt x="15897" y="14837"/>
                  </a:moveTo>
                  <a:cubicBezTo>
                    <a:pt x="14121" y="11311"/>
                    <a:pt x="13029" y="2244"/>
                    <a:pt x="13029" y="2244"/>
                  </a:cubicBezTo>
                  <a:cubicBezTo>
                    <a:pt x="13029" y="2244"/>
                    <a:pt x="13029" y="2295"/>
                    <a:pt x="13029" y="2294"/>
                  </a:cubicBezTo>
                  <a:cubicBezTo>
                    <a:pt x="12774" y="616"/>
                    <a:pt x="12045" y="17"/>
                    <a:pt x="10803" y="0"/>
                  </a:cubicBezTo>
                  <a:cubicBezTo>
                    <a:pt x="9553" y="17"/>
                    <a:pt x="8797" y="616"/>
                    <a:pt x="8576" y="2294"/>
                  </a:cubicBezTo>
                  <a:cubicBezTo>
                    <a:pt x="8576" y="2295"/>
                    <a:pt x="8576" y="2244"/>
                    <a:pt x="8576" y="2244"/>
                  </a:cubicBezTo>
                  <a:cubicBezTo>
                    <a:pt x="8576" y="2244"/>
                    <a:pt x="7480" y="11311"/>
                    <a:pt x="5704" y="14837"/>
                  </a:cubicBezTo>
                  <a:cubicBezTo>
                    <a:pt x="3078" y="20052"/>
                    <a:pt x="0" y="21600"/>
                    <a:pt x="0" y="21600"/>
                  </a:cubicBezTo>
                  <a:lnTo>
                    <a:pt x="10782" y="21596"/>
                  </a:lnTo>
                  <a:lnTo>
                    <a:pt x="10800" y="21596"/>
                  </a:lnTo>
                  <a:lnTo>
                    <a:pt x="10816" y="21596"/>
                  </a:lnTo>
                  <a:lnTo>
                    <a:pt x="21600" y="21600"/>
                  </a:lnTo>
                  <a:cubicBezTo>
                    <a:pt x="21600" y="21600"/>
                    <a:pt x="18524" y="20052"/>
                    <a:pt x="15897" y="14837"/>
                  </a:cubicBezTo>
                  <a:close/>
                  <a:moveTo>
                    <a:pt x="15897" y="14837"/>
                  </a:moveTo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Freeform: Shape 18"/>
            <p:cNvSpPr/>
            <p:nvPr/>
          </p:nvSpPr>
          <p:spPr bwMode="auto">
            <a:xfrm>
              <a:off x="7196137" y="1976438"/>
              <a:ext cx="438150" cy="788194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0 h 21600"/>
                <a:gd name="T4" fmla="*/ 2147483647 w 21600"/>
                <a:gd name="T5" fmla="*/ 0 h 21600"/>
                <a:gd name="T6" fmla="*/ 2147483647 w 21600"/>
                <a:gd name="T7" fmla="*/ 0 h 21600"/>
                <a:gd name="T8" fmla="*/ 0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2147483647 w 21600"/>
                <a:gd name="T29" fmla="*/ 2147483647 h 21600"/>
                <a:gd name="T30" fmla="*/ 2147483647 w 21600"/>
                <a:gd name="T31" fmla="*/ 2147483647 h 21600"/>
                <a:gd name="T32" fmla="*/ 2147483647 w 21600"/>
                <a:gd name="T33" fmla="*/ 2147483647 h 21600"/>
                <a:gd name="T34" fmla="*/ 2147483647 w 21600"/>
                <a:gd name="T35" fmla="*/ 2147483647 h 21600"/>
                <a:gd name="T36" fmla="*/ 2147483647 w 21600"/>
                <a:gd name="T37" fmla="*/ 2147483647 h 21600"/>
                <a:gd name="T38" fmla="*/ 2147483647 w 21600"/>
                <a:gd name="T39" fmla="*/ 2147483647 h 21600"/>
                <a:gd name="T40" fmla="*/ 2147483647 w 21600"/>
                <a:gd name="T41" fmla="*/ 2147483647 h 21600"/>
                <a:gd name="T42" fmla="*/ 2147483647 w 21600"/>
                <a:gd name="T43" fmla="*/ 2147483647 h 21600"/>
                <a:gd name="T44" fmla="*/ 2147483647 w 21600"/>
                <a:gd name="T45" fmla="*/ 2147483647 h 21600"/>
                <a:gd name="T46" fmla="*/ 2147483647 w 21600"/>
                <a:gd name="T47" fmla="*/ 2147483647 h 21600"/>
                <a:gd name="T48" fmla="*/ 2147483647 w 21600"/>
                <a:gd name="T49" fmla="*/ 2147483647 h 21600"/>
                <a:gd name="T50" fmla="*/ 2147483647 w 21600"/>
                <a:gd name="T51" fmla="*/ 2147483647 h 21600"/>
                <a:gd name="T52" fmla="*/ 2147483647 w 21600"/>
                <a:gd name="T53" fmla="*/ 2147483647 h 21600"/>
                <a:gd name="T54" fmla="*/ 2147483647 w 21600"/>
                <a:gd name="T55" fmla="*/ 2147483647 h 21600"/>
                <a:gd name="T56" fmla="*/ 2147483647 w 21600"/>
                <a:gd name="T57" fmla="*/ 2147483647 h 21600"/>
                <a:gd name="T58" fmla="*/ 2147483647 w 21600"/>
                <a:gd name="T59" fmla="*/ 2147483647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>
                  <a:moveTo>
                    <a:pt x="21600" y="6030"/>
                  </a:moveTo>
                  <a:cubicBezTo>
                    <a:pt x="21600" y="2708"/>
                    <a:pt x="16765" y="0"/>
                    <a:pt x="10810" y="0"/>
                  </a:cubicBezTo>
                  <a:cubicBezTo>
                    <a:pt x="10805" y="0"/>
                    <a:pt x="10811" y="0"/>
                    <a:pt x="10796" y="0"/>
                  </a:cubicBezTo>
                  <a:cubicBezTo>
                    <a:pt x="10782" y="0"/>
                    <a:pt x="10792" y="0"/>
                    <a:pt x="10787" y="0"/>
                  </a:cubicBezTo>
                  <a:cubicBezTo>
                    <a:pt x="4831" y="0"/>
                    <a:pt x="0" y="2708"/>
                    <a:pt x="0" y="6030"/>
                  </a:cubicBezTo>
                  <a:cubicBezTo>
                    <a:pt x="0" y="8165"/>
                    <a:pt x="1991" y="9929"/>
                    <a:pt x="4997" y="11123"/>
                  </a:cubicBezTo>
                  <a:lnTo>
                    <a:pt x="4981" y="11123"/>
                  </a:lnTo>
                  <a:cubicBezTo>
                    <a:pt x="5886" y="11496"/>
                    <a:pt x="7010" y="12116"/>
                    <a:pt x="7899" y="13038"/>
                  </a:cubicBezTo>
                  <a:cubicBezTo>
                    <a:pt x="8655" y="13821"/>
                    <a:pt x="8984" y="15322"/>
                    <a:pt x="9109" y="16341"/>
                  </a:cubicBezTo>
                  <a:cubicBezTo>
                    <a:pt x="9109" y="16393"/>
                    <a:pt x="9129" y="16437"/>
                    <a:pt x="9135" y="16487"/>
                  </a:cubicBezTo>
                  <a:cubicBezTo>
                    <a:pt x="9131" y="16704"/>
                    <a:pt x="9013" y="17119"/>
                    <a:pt x="8260" y="17539"/>
                  </a:cubicBezTo>
                  <a:cubicBezTo>
                    <a:pt x="8111" y="17601"/>
                    <a:pt x="7972" y="17668"/>
                    <a:pt x="7841" y="17742"/>
                  </a:cubicBezTo>
                  <a:cubicBezTo>
                    <a:pt x="7704" y="17800"/>
                    <a:pt x="7626" y="17851"/>
                    <a:pt x="7594" y="17896"/>
                  </a:cubicBezTo>
                  <a:cubicBezTo>
                    <a:pt x="7034" y="18282"/>
                    <a:pt x="6675" y="18786"/>
                    <a:pt x="6675" y="19326"/>
                  </a:cubicBezTo>
                  <a:cubicBezTo>
                    <a:pt x="6675" y="20582"/>
                    <a:pt x="8571" y="21586"/>
                    <a:pt x="10712" y="21600"/>
                  </a:cubicBezTo>
                  <a:lnTo>
                    <a:pt x="10712" y="21574"/>
                  </a:lnTo>
                  <a:cubicBezTo>
                    <a:pt x="10712" y="21574"/>
                    <a:pt x="10788" y="21574"/>
                    <a:pt x="10795" y="21574"/>
                  </a:cubicBezTo>
                  <a:cubicBezTo>
                    <a:pt x="10802" y="21574"/>
                    <a:pt x="10712" y="21574"/>
                    <a:pt x="10712" y="21574"/>
                  </a:cubicBezTo>
                  <a:lnTo>
                    <a:pt x="10712" y="21600"/>
                  </a:lnTo>
                  <a:cubicBezTo>
                    <a:pt x="13121" y="21586"/>
                    <a:pt x="14838" y="20582"/>
                    <a:pt x="14838" y="19325"/>
                  </a:cubicBezTo>
                  <a:cubicBezTo>
                    <a:pt x="14838" y="18785"/>
                    <a:pt x="14543" y="18281"/>
                    <a:pt x="13982" y="17895"/>
                  </a:cubicBezTo>
                  <a:cubicBezTo>
                    <a:pt x="13950" y="17850"/>
                    <a:pt x="13884" y="17799"/>
                    <a:pt x="13748" y="17741"/>
                  </a:cubicBezTo>
                  <a:cubicBezTo>
                    <a:pt x="13617" y="17666"/>
                    <a:pt x="13482" y="17598"/>
                    <a:pt x="13334" y="17536"/>
                  </a:cubicBezTo>
                  <a:cubicBezTo>
                    <a:pt x="12581" y="17116"/>
                    <a:pt x="12462" y="16697"/>
                    <a:pt x="12459" y="16480"/>
                  </a:cubicBezTo>
                  <a:cubicBezTo>
                    <a:pt x="12465" y="16431"/>
                    <a:pt x="12480" y="16380"/>
                    <a:pt x="12480" y="16328"/>
                  </a:cubicBezTo>
                  <a:cubicBezTo>
                    <a:pt x="12605" y="15309"/>
                    <a:pt x="12941" y="13821"/>
                    <a:pt x="13697" y="13038"/>
                  </a:cubicBezTo>
                  <a:cubicBezTo>
                    <a:pt x="14586" y="12116"/>
                    <a:pt x="15718" y="11496"/>
                    <a:pt x="16622" y="11123"/>
                  </a:cubicBezTo>
                  <a:lnTo>
                    <a:pt x="16607" y="11123"/>
                  </a:lnTo>
                  <a:cubicBezTo>
                    <a:pt x="19612" y="9929"/>
                    <a:pt x="21600" y="8165"/>
                    <a:pt x="21600" y="6030"/>
                  </a:cubicBezTo>
                  <a:close/>
                  <a:moveTo>
                    <a:pt x="21600" y="6030"/>
                  </a:moveTo>
                </a:path>
              </a:pathLst>
            </a:custGeom>
            <a:noFill/>
            <a:ln w="50800" cap="flat">
              <a:solidFill>
                <a:srgbClr val="CDCCCC">
                  <a:alpha val="89803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Rectangle 27"/>
            <p:cNvSpPr/>
            <p:nvPr/>
          </p:nvSpPr>
          <p:spPr bwMode="auto">
            <a:xfrm>
              <a:off x="7279064" y="2077351"/>
              <a:ext cx="250069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/>
              <a:r>
                <a:rPr lang="en-US" sz="1800">
                  <a:solidFill>
                    <a:srgbClr val="495869"/>
                  </a:solidFill>
                  <a:cs typeface="+mn-ea"/>
                  <a:sym typeface="+mn-lt"/>
                </a:rPr>
                <a:t>9%</a:t>
              </a:r>
              <a:endParaRPr lang="en-US" sz="1800">
                <a:solidFill>
                  <a:srgbClr val="495869"/>
                </a:solidFill>
                <a:cs typeface="+mn-ea"/>
                <a:sym typeface="+mn-lt"/>
              </a:endParaRPr>
            </a:p>
          </p:txBody>
        </p:sp>
        <p:sp>
          <p:nvSpPr>
            <p:cNvPr id="39" name="Isosceles Triangle 36"/>
            <p:cNvSpPr/>
            <p:nvPr/>
          </p:nvSpPr>
          <p:spPr bwMode="auto">
            <a:xfrm rot="10800000" flipH="1">
              <a:off x="7348537" y="4210051"/>
              <a:ext cx="128588" cy="88106"/>
            </a:xfrm>
            <a:prstGeom prst="triangle">
              <a:avLst>
                <a:gd name="adj" fmla="val 50000"/>
              </a:avLst>
            </a:prstGeom>
            <a:solidFill>
              <a:schemeClr val="tx1">
                <a:lumMod val="20000"/>
                <a:lumOff val="80000"/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>
                <a:solidFill>
                  <a:srgbClr val="708593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3" name="Isosceles Triangle 30"/>
          <p:cNvSpPr/>
          <p:nvPr/>
        </p:nvSpPr>
        <p:spPr bwMode="auto">
          <a:xfrm rot="10800000" flipH="1">
            <a:off x="1666874" y="4210051"/>
            <a:ext cx="128588" cy="88106"/>
          </a:xfrm>
          <a:prstGeom prst="triangle">
            <a:avLst>
              <a:gd name="adj" fmla="val 50000"/>
            </a:avLst>
          </a:prstGeom>
          <a:solidFill>
            <a:schemeClr val="tx1">
              <a:lumMod val="20000"/>
              <a:lumOff val="80000"/>
              <a:alpha val="39999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anchor="ctr"/>
          <a:lstStyle/>
          <a:p>
            <a:pPr algn="ctr"/>
            <a:endParaRPr>
              <a:solidFill>
                <a:srgbClr val="708593"/>
              </a:solidFill>
              <a:cs typeface="+mn-ea"/>
              <a:sym typeface="+mn-lt"/>
            </a:endParaRPr>
          </a:p>
        </p:txBody>
      </p:sp>
      <p:grpSp>
        <p:nvGrpSpPr>
          <p:cNvPr id="42" name="Group 50"/>
          <p:cNvGrpSpPr/>
          <p:nvPr/>
        </p:nvGrpSpPr>
        <p:grpSpPr>
          <a:xfrm>
            <a:off x="1279522" y="4364832"/>
            <a:ext cx="876300" cy="375045"/>
            <a:chOff x="457200" y="5819775"/>
            <a:chExt cx="1168400" cy="500060"/>
          </a:xfrm>
        </p:grpSpPr>
        <p:sp>
          <p:nvSpPr>
            <p:cNvPr id="64" name="Rectangle 51"/>
            <p:cNvSpPr/>
            <p:nvPr/>
          </p:nvSpPr>
          <p:spPr bwMode="auto">
            <a:xfrm>
              <a:off x="457200" y="5819775"/>
              <a:ext cx="1168400" cy="25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1200" b="1">
                  <a:solidFill>
                    <a:srgbClr val="708593"/>
                  </a:solidFill>
                  <a:cs typeface="+mn-ea"/>
                  <a:sym typeface="+mn-lt"/>
                </a:rPr>
                <a:t>2010</a:t>
              </a:r>
              <a:endParaRPr lang="en-US" sz="1200" b="1">
                <a:solidFill>
                  <a:srgbClr val="708593"/>
                </a:solidFill>
                <a:cs typeface="+mn-ea"/>
                <a:sym typeface="+mn-lt"/>
              </a:endParaRPr>
            </a:p>
          </p:txBody>
        </p:sp>
        <p:sp>
          <p:nvSpPr>
            <p:cNvPr id="65" name="Rectangle 52"/>
            <p:cNvSpPr/>
            <p:nvPr/>
          </p:nvSpPr>
          <p:spPr bwMode="auto">
            <a:xfrm>
              <a:off x="457200" y="6069805"/>
              <a:ext cx="1168400" cy="25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rgbClr val="708593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 dirty="0">
                <a:solidFill>
                  <a:srgbClr val="70859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3" name="Group 53"/>
          <p:cNvGrpSpPr/>
          <p:nvPr/>
        </p:nvGrpSpPr>
        <p:grpSpPr>
          <a:xfrm>
            <a:off x="2222497" y="4364832"/>
            <a:ext cx="876300" cy="375045"/>
            <a:chOff x="457200" y="5819775"/>
            <a:chExt cx="1168400" cy="500060"/>
          </a:xfrm>
        </p:grpSpPr>
        <p:sp>
          <p:nvSpPr>
            <p:cNvPr id="62" name="Rectangle 54"/>
            <p:cNvSpPr/>
            <p:nvPr/>
          </p:nvSpPr>
          <p:spPr bwMode="auto">
            <a:xfrm>
              <a:off x="457200" y="5819775"/>
              <a:ext cx="1168400" cy="25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1200" b="1" dirty="0" smtClean="0">
                  <a:solidFill>
                    <a:srgbClr val="708593"/>
                  </a:solidFill>
                  <a:cs typeface="+mn-ea"/>
                  <a:sym typeface="+mn-lt"/>
                </a:rPr>
                <a:t>2011</a:t>
              </a:r>
              <a:endParaRPr lang="en-US" sz="1200" b="1" dirty="0">
                <a:solidFill>
                  <a:srgbClr val="708593"/>
                </a:solidFill>
                <a:cs typeface="+mn-ea"/>
                <a:sym typeface="+mn-lt"/>
              </a:endParaRPr>
            </a:p>
          </p:txBody>
        </p:sp>
        <p:sp>
          <p:nvSpPr>
            <p:cNvPr id="63" name="Rectangle 55"/>
            <p:cNvSpPr/>
            <p:nvPr/>
          </p:nvSpPr>
          <p:spPr bwMode="auto">
            <a:xfrm>
              <a:off x="457200" y="6069805"/>
              <a:ext cx="1168400" cy="25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rgbClr val="708593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rgbClr val="70859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4" name="Group 60"/>
          <p:cNvGrpSpPr/>
          <p:nvPr/>
        </p:nvGrpSpPr>
        <p:grpSpPr>
          <a:xfrm>
            <a:off x="3186112" y="4364832"/>
            <a:ext cx="876300" cy="375045"/>
            <a:chOff x="457200" y="5819775"/>
            <a:chExt cx="1168400" cy="500060"/>
          </a:xfrm>
        </p:grpSpPr>
        <p:sp>
          <p:nvSpPr>
            <p:cNvPr id="60" name="Rectangle 61"/>
            <p:cNvSpPr/>
            <p:nvPr/>
          </p:nvSpPr>
          <p:spPr bwMode="auto">
            <a:xfrm>
              <a:off x="457200" y="5819775"/>
              <a:ext cx="1168400" cy="25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1200" b="1" dirty="0" smtClean="0">
                  <a:solidFill>
                    <a:srgbClr val="708593"/>
                  </a:solidFill>
                  <a:cs typeface="+mn-ea"/>
                  <a:sym typeface="+mn-lt"/>
                </a:rPr>
                <a:t>2012</a:t>
              </a:r>
              <a:endParaRPr lang="en-US" sz="1200" b="1" dirty="0">
                <a:solidFill>
                  <a:srgbClr val="708593"/>
                </a:solidFill>
                <a:cs typeface="+mn-ea"/>
                <a:sym typeface="+mn-lt"/>
              </a:endParaRPr>
            </a:p>
          </p:txBody>
        </p:sp>
        <p:sp>
          <p:nvSpPr>
            <p:cNvPr id="61" name="Rectangle 62"/>
            <p:cNvSpPr/>
            <p:nvPr/>
          </p:nvSpPr>
          <p:spPr bwMode="auto">
            <a:xfrm>
              <a:off x="457200" y="6069805"/>
              <a:ext cx="1168400" cy="25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rgbClr val="708593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rgbClr val="70859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5" name="Group 63"/>
          <p:cNvGrpSpPr/>
          <p:nvPr/>
        </p:nvGrpSpPr>
        <p:grpSpPr>
          <a:xfrm>
            <a:off x="4121161" y="4364832"/>
            <a:ext cx="876300" cy="375045"/>
            <a:chOff x="457200" y="5819775"/>
            <a:chExt cx="1168400" cy="500060"/>
          </a:xfrm>
        </p:grpSpPr>
        <p:sp>
          <p:nvSpPr>
            <p:cNvPr id="58" name="Rectangle 64"/>
            <p:cNvSpPr/>
            <p:nvPr/>
          </p:nvSpPr>
          <p:spPr bwMode="auto">
            <a:xfrm>
              <a:off x="457200" y="5819775"/>
              <a:ext cx="1168400" cy="25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1200" b="1" dirty="0" smtClean="0">
                  <a:solidFill>
                    <a:srgbClr val="708593"/>
                  </a:solidFill>
                  <a:cs typeface="+mn-ea"/>
                  <a:sym typeface="+mn-lt"/>
                </a:rPr>
                <a:t>2013</a:t>
              </a:r>
              <a:endParaRPr lang="en-US" sz="1200" b="1" dirty="0">
                <a:solidFill>
                  <a:srgbClr val="708593"/>
                </a:solidFill>
                <a:cs typeface="+mn-ea"/>
                <a:sym typeface="+mn-lt"/>
              </a:endParaRPr>
            </a:p>
          </p:txBody>
        </p:sp>
        <p:sp>
          <p:nvSpPr>
            <p:cNvPr id="59" name="Rectangle 65"/>
            <p:cNvSpPr/>
            <p:nvPr/>
          </p:nvSpPr>
          <p:spPr bwMode="auto">
            <a:xfrm>
              <a:off x="457200" y="6069805"/>
              <a:ext cx="1168400" cy="25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rgbClr val="708593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rgbClr val="70859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6" name="Group 66"/>
          <p:cNvGrpSpPr/>
          <p:nvPr/>
        </p:nvGrpSpPr>
        <p:grpSpPr>
          <a:xfrm>
            <a:off x="5086945" y="4364832"/>
            <a:ext cx="876300" cy="375045"/>
            <a:chOff x="457200" y="5819775"/>
            <a:chExt cx="1168400" cy="500060"/>
          </a:xfrm>
        </p:grpSpPr>
        <p:sp>
          <p:nvSpPr>
            <p:cNvPr id="56" name="Rectangle 67"/>
            <p:cNvSpPr/>
            <p:nvPr/>
          </p:nvSpPr>
          <p:spPr bwMode="auto">
            <a:xfrm>
              <a:off x="457200" y="5819775"/>
              <a:ext cx="1168400" cy="25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1200" b="1" dirty="0" smtClean="0">
                  <a:solidFill>
                    <a:srgbClr val="708593"/>
                  </a:solidFill>
                  <a:cs typeface="+mn-ea"/>
                  <a:sym typeface="+mn-lt"/>
                </a:rPr>
                <a:t>2014</a:t>
              </a:r>
              <a:endParaRPr lang="en-US" sz="1200" b="1" dirty="0">
                <a:solidFill>
                  <a:srgbClr val="708593"/>
                </a:solidFill>
                <a:cs typeface="+mn-ea"/>
                <a:sym typeface="+mn-lt"/>
              </a:endParaRPr>
            </a:p>
          </p:txBody>
        </p:sp>
        <p:sp>
          <p:nvSpPr>
            <p:cNvPr id="57" name="Rectangle 68"/>
            <p:cNvSpPr/>
            <p:nvPr/>
          </p:nvSpPr>
          <p:spPr bwMode="auto">
            <a:xfrm>
              <a:off x="457200" y="6069805"/>
              <a:ext cx="1168400" cy="25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rgbClr val="708593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rgbClr val="70859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7" name="Group 69"/>
          <p:cNvGrpSpPr/>
          <p:nvPr/>
        </p:nvGrpSpPr>
        <p:grpSpPr>
          <a:xfrm>
            <a:off x="6035873" y="4364832"/>
            <a:ext cx="876300" cy="375045"/>
            <a:chOff x="457200" y="5819775"/>
            <a:chExt cx="1168400" cy="500060"/>
          </a:xfrm>
        </p:grpSpPr>
        <p:sp>
          <p:nvSpPr>
            <p:cNvPr id="54" name="Rectangle 70"/>
            <p:cNvSpPr/>
            <p:nvPr/>
          </p:nvSpPr>
          <p:spPr bwMode="auto">
            <a:xfrm>
              <a:off x="457200" y="5819775"/>
              <a:ext cx="1168400" cy="25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1200" b="1" dirty="0" smtClean="0">
                  <a:solidFill>
                    <a:srgbClr val="708593"/>
                  </a:solidFill>
                  <a:cs typeface="+mn-ea"/>
                  <a:sym typeface="+mn-lt"/>
                </a:rPr>
                <a:t>2015</a:t>
              </a:r>
              <a:endParaRPr lang="en-US" sz="1200" b="1" dirty="0">
                <a:solidFill>
                  <a:srgbClr val="708593"/>
                </a:solidFill>
                <a:cs typeface="+mn-ea"/>
                <a:sym typeface="+mn-lt"/>
              </a:endParaRPr>
            </a:p>
          </p:txBody>
        </p:sp>
        <p:sp>
          <p:nvSpPr>
            <p:cNvPr id="55" name="Rectangle 71"/>
            <p:cNvSpPr/>
            <p:nvPr/>
          </p:nvSpPr>
          <p:spPr bwMode="auto">
            <a:xfrm>
              <a:off x="457200" y="6069805"/>
              <a:ext cx="1168400" cy="25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rgbClr val="708593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rgbClr val="70859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8" name="Group 72"/>
          <p:cNvGrpSpPr/>
          <p:nvPr/>
        </p:nvGrpSpPr>
        <p:grpSpPr>
          <a:xfrm>
            <a:off x="6965948" y="4364832"/>
            <a:ext cx="876300" cy="375045"/>
            <a:chOff x="457200" y="5819775"/>
            <a:chExt cx="1168400" cy="500060"/>
          </a:xfrm>
        </p:grpSpPr>
        <p:sp>
          <p:nvSpPr>
            <p:cNvPr id="52" name="Rectangle 73"/>
            <p:cNvSpPr/>
            <p:nvPr/>
          </p:nvSpPr>
          <p:spPr bwMode="auto">
            <a:xfrm>
              <a:off x="457200" y="5819775"/>
              <a:ext cx="1168400" cy="25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1200" b="1" dirty="0" smtClean="0">
                  <a:solidFill>
                    <a:srgbClr val="708593"/>
                  </a:solidFill>
                  <a:cs typeface="+mn-ea"/>
                  <a:sym typeface="+mn-lt"/>
                </a:rPr>
                <a:t>2016</a:t>
              </a:r>
              <a:endParaRPr lang="en-US" sz="1200" b="1" dirty="0">
                <a:solidFill>
                  <a:srgbClr val="708593"/>
                </a:solidFill>
                <a:cs typeface="+mn-ea"/>
                <a:sym typeface="+mn-lt"/>
              </a:endParaRPr>
            </a:p>
          </p:txBody>
        </p:sp>
        <p:sp>
          <p:nvSpPr>
            <p:cNvPr id="53" name="Rectangle 74"/>
            <p:cNvSpPr/>
            <p:nvPr/>
          </p:nvSpPr>
          <p:spPr bwMode="auto">
            <a:xfrm>
              <a:off x="457200" y="6069805"/>
              <a:ext cx="1168400" cy="25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rgbClr val="708593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 dirty="0">
                <a:solidFill>
                  <a:srgbClr val="708593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7" name="TextBox 48"/>
          <p:cNvSpPr txBox="1"/>
          <p:nvPr/>
        </p:nvSpPr>
        <p:spPr>
          <a:xfrm>
            <a:off x="611560" y="483518"/>
            <a:ext cx="164426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  <a:endParaRPr lang="en-GB" altLang="zh-CN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组合 84"/>
          <p:cNvGrpSpPr/>
          <p:nvPr/>
        </p:nvGrpSpPr>
        <p:grpSpPr>
          <a:xfrm>
            <a:off x="4540206" y="2838351"/>
            <a:ext cx="1271075" cy="1256888"/>
            <a:chOff x="4540206" y="2838351"/>
            <a:chExt cx="1271075" cy="1256888"/>
          </a:xfrm>
        </p:grpSpPr>
        <p:sp>
          <p:nvSpPr>
            <p:cNvPr id="10" name="矩形: 圆角 9"/>
            <p:cNvSpPr/>
            <p:nvPr/>
          </p:nvSpPr>
          <p:spPr>
            <a:xfrm>
              <a:off x="4554393" y="2838351"/>
              <a:ext cx="1256888" cy="1256888"/>
            </a:xfrm>
            <a:prstGeom prst="roundRect">
              <a:avLst>
                <a:gd name="adj" fmla="val 5067"/>
              </a:avLst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矩形: 圆角 10"/>
            <p:cNvSpPr/>
            <p:nvPr/>
          </p:nvSpPr>
          <p:spPr>
            <a:xfrm>
              <a:off x="4554393" y="2838351"/>
              <a:ext cx="939521" cy="939521"/>
            </a:xfrm>
            <a:prstGeom prst="roundRect">
              <a:avLst>
                <a:gd name="adj" fmla="val 5067"/>
              </a:avLst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文本框 26"/>
            <p:cNvSpPr txBox="1"/>
            <p:nvPr/>
          </p:nvSpPr>
          <p:spPr>
            <a:xfrm>
              <a:off x="4540206" y="2840879"/>
              <a:ext cx="435456" cy="30537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050">
                  <a:solidFill>
                    <a:schemeClr val="bg1"/>
                  </a:solidFill>
                  <a:cs typeface="+mn-ea"/>
                  <a:sym typeface="+mn-lt"/>
                </a:rPr>
                <a:t>70%</a:t>
              </a:r>
              <a:endParaRPr lang="en-US" sz="105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3347270" y="2838351"/>
            <a:ext cx="1110026" cy="1110026"/>
            <a:chOff x="3347270" y="2838351"/>
            <a:chExt cx="1110026" cy="1110026"/>
          </a:xfrm>
        </p:grpSpPr>
        <p:sp>
          <p:nvSpPr>
            <p:cNvPr id="8" name="矩形: 圆角 7"/>
            <p:cNvSpPr/>
            <p:nvPr/>
          </p:nvSpPr>
          <p:spPr>
            <a:xfrm>
              <a:off x="3347270" y="2838351"/>
              <a:ext cx="1110026" cy="1110026"/>
            </a:xfrm>
            <a:prstGeom prst="roundRect">
              <a:avLst>
                <a:gd name="adj" fmla="val 5067"/>
              </a:avLst>
            </a:pr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矩形: 圆角 8"/>
            <p:cNvSpPr/>
            <p:nvPr/>
          </p:nvSpPr>
          <p:spPr>
            <a:xfrm>
              <a:off x="3716111" y="2838351"/>
              <a:ext cx="741185" cy="741185"/>
            </a:xfrm>
            <a:prstGeom prst="roundRect">
              <a:avLst>
                <a:gd name="adj" fmla="val 5067"/>
              </a:avLst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文本框 28"/>
            <p:cNvSpPr txBox="1"/>
            <p:nvPr/>
          </p:nvSpPr>
          <p:spPr>
            <a:xfrm>
              <a:off x="4021840" y="2840880"/>
              <a:ext cx="435455" cy="30537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en-US" sz="1050">
                  <a:solidFill>
                    <a:schemeClr val="bg1"/>
                  </a:solidFill>
                  <a:cs typeface="+mn-ea"/>
                  <a:sym typeface="+mn-lt"/>
                </a:rPr>
                <a:t>60%</a:t>
              </a:r>
              <a:endParaRPr lang="en-US" sz="105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3082373" y="1373371"/>
            <a:ext cx="1374923" cy="1399973"/>
            <a:chOff x="3082373" y="1373371"/>
            <a:chExt cx="1374923" cy="1399973"/>
          </a:xfrm>
        </p:grpSpPr>
        <p:sp>
          <p:nvSpPr>
            <p:cNvPr id="4" name="矩形: 圆角 3"/>
            <p:cNvSpPr/>
            <p:nvPr/>
          </p:nvSpPr>
          <p:spPr>
            <a:xfrm>
              <a:off x="3082373" y="1373371"/>
              <a:ext cx="1374923" cy="1374923"/>
            </a:xfrm>
            <a:prstGeom prst="roundRect">
              <a:avLst>
                <a:gd name="adj" fmla="val 5067"/>
              </a:avLst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矩形: 圆角 4"/>
            <p:cNvSpPr/>
            <p:nvPr/>
          </p:nvSpPr>
          <p:spPr>
            <a:xfrm>
              <a:off x="3453088" y="1740764"/>
              <a:ext cx="1004207" cy="1004207"/>
            </a:xfrm>
            <a:prstGeom prst="roundRect">
              <a:avLst>
                <a:gd name="adj" fmla="val 5067"/>
              </a:avLst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文本框 29"/>
            <p:cNvSpPr txBox="1"/>
            <p:nvPr/>
          </p:nvSpPr>
          <p:spPr>
            <a:xfrm>
              <a:off x="4020701" y="2467972"/>
              <a:ext cx="435455" cy="30537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en-US" sz="1050">
                  <a:solidFill>
                    <a:schemeClr val="bg1"/>
                  </a:solidFill>
                  <a:cs typeface="+mn-ea"/>
                  <a:sym typeface="+mn-lt"/>
                </a:rPr>
                <a:t>80%</a:t>
              </a:r>
              <a:endParaRPr lang="en-US" sz="105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6" name="文本框 30"/>
          <p:cNvSpPr txBox="1"/>
          <p:nvPr/>
        </p:nvSpPr>
        <p:spPr>
          <a:xfrm>
            <a:off x="2476182" y="2364098"/>
            <a:ext cx="308979" cy="311624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en-US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20%</a:t>
            </a:r>
            <a:endParaRPr lang="en-US" dirty="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4536779" y="1844593"/>
            <a:ext cx="921314" cy="903701"/>
            <a:chOff x="4536779" y="1844593"/>
            <a:chExt cx="921314" cy="903701"/>
          </a:xfrm>
        </p:grpSpPr>
        <p:sp>
          <p:nvSpPr>
            <p:cNvPr id="6" name="矩形: 圆角 5"/>
            <p:cNvSpPr/>
            <p:nvPr/>
          </p:nvSpPr>
          <p:spPr>
            <a:xfrm>
              <a:off x="4554393" y="1844593"/>
              <a:ext cx="903700" cy="903700"/>
            </a:xfrm>
            <a:prstGeom prst="roundRect">
              <a:avLst>
                <a:gd name="adj" fmla="val 5067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矩形: 圆角 6"/>
            <p:cNvSpPr/>
            <p:nvPr/>
          </p:nvSpPr>
          <p:spPr>
            <a:xfrm>
              <a:off x="4554393" y="2250223"/>
              <a:ext cx="498071" cy="498071"/>
            </a:xfrm>
            <a:prstGeom prst="roundRect">
              <a:avLst>
                <a:gd name="adj" fmla="val 5067"/>
              </a:avLst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文本框 8"/>
            <p:cNvSpPr txBox="1"/>
            <p:nvPr/>
          </p:nvSpPr>
          <p:spPr>
            <a:xfrm>
              <a:off x="4536779" y="2379115"/>
              <a:ext cx="435456" cy="305372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br>
                <a:rPr lang="en-US" sz="1000">
                  <a:solidFill>
                    <a:schemeClr val="bg1"/>
                  </a:solidFill>
                  <a:cs typeface="+mn-ea"/>
                  <a:sym typeface="+mn-lt"/>
                </a:rPr>
              </a:br>
              <a:r>
                <a:rPr lang="en-US" sz="1000">
                  <a:solidFill>
                    <a:schemeClr val="bg1"/>
                  </a:solidFill>
                  <a:cs typeface="+mn-ea"/>
                  <a:sym typeface="+mn-lt"/>
                </a:rPr>
                <a:t>15%</a:t>
              </a:r>
              <a:endParaRPr lang="en-US" sz="1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7" name="文本框 31"/>
          <p:cNvSpPr txBox="1"/>
          <p:nvPr/>
        </p:nvSpPr>
        <p:spPr>
          <a:xfrm>
            <a:off x="5529866" y="2364098"/>
            <a:ext cx="308979" cy="311624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en-US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85%</a:t>
            </a:r>
            <a:endParaRPr lang="en-US" dirty="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文本框 32"/>
          <p:cNvSpPr txBox="1"/>
          <p:nvPr/>
        </p:nvSpPr>
        <p:spPr>
          <a:xfrm>
            <a:off x="5883053" y="3714366"/>
            <a:ext cx="308979" cy="311624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en-US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30%</a:t>
            </a:r>
            <a:endParaRPr lang="en-US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33"/>
          <p:cNvSpPr txBox="1"/>
          <p:nvPr/>
        </p:nvSpPr>
        <p:spPr>
          <a:xfrm>
            <a:off x="2742218" y="3565129"/>
            <a:ext cx="308979" cy="311624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en-US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40%</a:t>
            </a:r>
            <a:endParaRPr lang="en-US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019310" y="1271277"/>
            <a:ext cx="1997325" cy="843644"/>
            <a:chOff x="952500" y="1676438"/>
            <a:chExt cx="2663100" cy="1124858"/>
          </a:xfrm>
        </p:grpSpPr>
        <p:sp>
          <p:nvSpPr>
            <p:cNvPr id="68" name="任意多边形: 形状 67"/>
            <p:cNvSpPr/>
            <p:nvPr/>
          </p:nvSpPr>
          <p:spPr>
            <a:xfrm>
              <a:off x="952500" y="1676438"/>
              <a:ext cx="554390" cy="690446"/>
            </a:xfrm>
            <a:custGeom>
              <a:avLst/>
              <a:gdLst/>
              <a:ahLst/>
              <a:cxnLst/>
              <a:rect l="l" t="t" r="r" b="b"/>
              <a:pathLst>
                <a:path w="121891" h="151805">
                  <a:moveTo>
                    <a:pt x="54248" y="100459"/>
                  </a:moveTo>
                  <a:lnTo>
                    <a:pt x="60722" y="100459"/>
                  </a:lnTo>
                  <a:lnTo>
                    <a:pt x="82823" y="151805"/>
                  </a:lnTo>
                  <a:lnTo>
                    <a:pt x="76349" y="151805"/>
                  </a:lnTo>
                  <a:close/>
                  <a:moveTo>
                    <a:pt x="46435" y="100459"/>
                  </a:moveTo>
                  <a:lnTo>
                    <a:pt x="52685" y="100459"/>
                  </a:lnTo>
                  <a:lnTo>
                    <a:pt x="52685" y="151805"/>
                  </a:lnTo>
                  <a:lnTo>
                    <a:pt x="46435" y="151805"/>
                  </a:lnTo>
                  <a:close/>
                  <a:moveTo>
                    <a:pt x="37505" y="100459"/>
                  </a:moveTo>
                  <a:lnTo>
                    <a:pt x="44425" y="100459"/>
                  </a:lnTo>
                  <a:lnTo>
                    <a:pt x="18529" y="151805"/>
                  </a:lnTo>
                  <a:lnTo>
                    <a:pt x="11832" y="151805"/>
                  </a:lnTo>
                  <a:close/>
                  <a:moveTo>
                    <a:pt x="121891" y="56481"/>
                  </a:moveTo>
                  <a:lnTo>
                    <a:pt x="114300" y="78358"/>
                  </a:lnTo>
                  <a:lnTo>
                    <a:pt x="121891" y="99120"/>
                  </a:lnTo>
                  <a:lnTo>
                    <a:pt x="86172" y="83939"/>
                  </a:lnTo>
                  <a:lnTo>
                    <a:pt x="86172" y="69652"/>
                  </a:lnTo>
                  <a:close/>
                  <a:moveTo>
                    <a:pt x="53355" y="32147"/>
                  </a:moveTo>
                  <a:cubicBezTo>
                    <a:pt x="52016" y="38398"/>
                    <a:pt x="48965" y="43533"/>
                    <a:pt x="44202" y="47551"/>
                  </a:cubicBezTo>
                  <a:cubicBezTo>
                    <a:pt x="41672" y="49560"/>
                    <a:pt x="38975" y="51067"/>
                    <a:pt x="36110" y="52072"/>
                  </a:cubicBezTo>
                  <a:lnTo>
                    <a:pt x="28360" y="53355"/>
                  </a:lnTo>
                  <a:lnTo>
                    <a:pt x="78135" y="53355"/>
                  </a:lnTo>
                  <a:lnTo>
                    <a:pt x="70433" y="52072"/>
                  </a:lnTo>
                  <a:cubicBezTo>
                    <a:pt x="67605" y="51067"/>
                    <a:pt x="64964" y="49560"/>
                    <a:pt x="62508" y="47551"/>
                  </a:cubicBezTo>
                  <a:cubicBezTo>
                    <a:pt x="57597" y="43533"/>
                    <a:pt x="54546" y="38398"/>
                    <a:pt x="53355" y="32147"/>
                  </a:cubicBezTo>
                  <a:close/>
                  <a:moveTo>
                    <a:pt x="79251" y="19199"/>
                  </a:moveTo>
                  <a:cubicBezTo>
                    <a:pt x="77168" y="19199"/>
                    <a:pt x="75345" y="19906"/>
                    <a:pt x="73782" y="21320"/>
                  </a:cubicBezTo>
                  <a:cubicBezTo>
                    <a:pt x="72219" y="22734"/>
                    <a:pt x="71438" y="24483"/>
                    <a:pt x="71438" y="26566"/>
                  </a:cubicBezTo>
                  <a:cubicBezTo>
                    <a:pt x="71438" y="28650"/>
                    <a:pt x="72219" y="30436"/>
                    <a:pt x="73782" y="31924"/>
                  </a:cubicBezTo>
                  <a:cubicBezTo>
                    <a:pt x="75345" y="33412"/>
                    <a:pt x="77168" y="34156"/>
                    <a:pt x="79251" y="34156"/>
                  </a:cubicBezTo>
                  <a:cubicBezTo>
                    <a:pt x="81484" y="34156"/>
                    <a:pt x="83344" y="33412"/>
                    <a:pt x="84832" y="31924"/>
                  </a:cubicBezTo>
                  <a:cubicBezTo>
                    <a:pt x="86321" y="30436"/>
                    <a:pt x="87065" y="28650"/>
                    <a:pt x="87065" y="26566"/>
                  </a:cubicBezTo>
                  <a:cubicBezTo>
                    <a:pt x="87065" y="24483"/>
                    <a:pt x="86321" y="22734"/>
                    <a:pt x="84832" y="21320"/>
                  </a:cubicBezTo>
                  <a:cubicBezTo>
                    <a:pt x="83344" y="19906"/>
                    <a:pt x="81484" y="19199"/>
                    <a:pt x="79251" y="19199"/>
                  </a:cubicBezTo>
                  <a:close/>
                  <a:moveTo>
                    <a:pt x="26566" y="19199"/>
                  </a:moveTo>
                  <a:cubicBezTo>
                    <a:pt x="24483" y="19199"/>
                    <a:pt x="22659" y="19906"/>
                    <a:pt x="21097" y="21320"/>
                  </a:cubicBezTo>
                  <a:cubicBezTo>
                    <a:pt x="19534" y="22734"/>
                    <a:pt x="18753" y="24483"/>
                    <a:pt x="18753" y="26566"/>
                  </a:cubicBezTo>
                  <a:cubicBezTo>
                    <a:pt x="18753" y="28650"/>
                    <a:pt x="19534" y="30436"/>
                    <a:pt x="21097" y="31924"/>
                  </a:cubicBezTo>
                  <a:cubicBezTo>
                    <a:pt x="22659" y="33412"/>
                    <a:pt x="24483" y="34156"/>
                    <a:pt x="26566" y="34156"/>
                  </a:cubicBezTo>
                  <a:cubicBezTo>
                    <a:pt x="28799" y="34156"/>
                    <a:pt x="30659" y="33412"/>
                    <a:pt x="32147" y="31924"/>
                  </a:cubicBezTo>
                  <a:cubicBezTo>
                    <a:pt x="33635" y="30436"/>
                    <a:pt x="34380" y="28650"/>
                    <a:pt x="34380" y="26566"/>
                  </a:cubicBezTo>
                  <a:cubicBezTo>
                    <a:pt x="34380" y="24483"/>
                    <a:pt x="33635" y="22734"/>
                    <a:pt x="32147" y="21320"/>
                  </a:cubicBezTo>
                  <a:cubicBezTo>
                    <a:pt x="30659" y="19906"/>
                    <a:pt x="28799" y="19199"/>
                    <a:pt x="26566" y="19199"/>
                  </a:cubicBezTo>
                  <a:close/>
                  <a:moveTo>
                    <a:pt x="27013" y="0"/>
                  </a:moveTo>
                  <a:cubicBezTo>
                    <a:pt x="33412" y="0"/>
                    <a:pt x="39142" y="2084"/>
                    <a:pt x="44202" y="6251"/>
                  </a:cubicBezTo>
                  <a:cubicBezTo>
                    <a:pt x="48965" y="10270"/>
                    <a:pt x="52016" y="15330"/>
                    <a:pt x="53355" y="21432"/>
                  </a:cubicBezTo>
                  <a:cubicBezTo>
                    <a:pt x="54546" y="15330"/>
                    <a:pt x="57597" y="10270"/>
                    <a:pt x="62508" y="6251"/>
                  </a:cubicBezTo>
                  <a:cubicBezTo>
                    <a:pt x="67419" y="2084"/>
                    <a:pt x="73075" y="0"/>
                    <a:pt x="79475" y="0"/>
                  </a:cubicBezTo>
                  <a:cubicBezTo>
                    <a:pt x="86916" y="0"/>
                    <a:pt x="93316" y="2679"/>
                    <a:pt x="98673" y="8037"/>
                  </a:cubicBezTo>
                  <a:cubicBezTo>
                    <a:pt x="103882" y="13097"/>
                    <a:pt x="106487" y="19422"/>
                    <a:pt x="106487" y="27013"/>
                  </a:cubicBezTo>
                  <a:cubicBezTo>
                    <a:pt x="106487" y="34305"/>
                    <a:pt x="103882" y="40630"/>
                    <a:pt x="98673" y="45988"/>
                  </a:cubicBezTo>
                  <a:cubicBezTo>
                    <a:pt x="95994" y="48518"/>
                    <a:pt x="93055" y="50416"/>
                    <a:pt x="89855" y="51681"/>
                  </a:cubicBezTo>
                  <a:lnTo>
                    <a:pt x="80696" y="53355"/>
                  </a:lnTo>
                  <a:lnTo>
                    <a:pt x="85949" y="53355"/>
                  </a:lnTo>
                  <a:lnTo>
                    <a:pt x="85949" y="100013"/>
                  </a:lnTo>
                  <a:lnTo>
                    <a:pt x="15404" y="100013"/>
                  </a:lnTo>
                  <a:lnTo>
                    <a:pt x="15404" y="53355"/>
                  </a:lnTo>
                  <a:lnTo>
                    <a:pt x="25785" y="53355"/>
                  </a:lnTo>
                  <a:lnTo>
                    <a:pt x="16576" y="51681"/>
                  </a:lnTo>
                  <a:cubicBezTo>
                    <a:pt x="13413" y="50416"/>
                    <a:pt x="10567" y="48518"/>
                    <a:pt x="8037" y="45988"/>
                  </a:cubicBezTo>
                  <a:cubicBezTo>
                    <a:pt x="2679" y="40630"/>
                    <a:pt x="0" y="34305"/>
                    <a:pt x="0" y="27013"/>
                  </a:cubicBezTo>
                  <a:cubicBezTo>
                    <a:pt x="0" y="19422"/>
                    <a:pt x="2679" y="13097"/>
                    <a:pt x="8037" y="8037"/>
                  </a:cubicBezTo>
                  <a:cubicBezTo>
                    <a:pt x="13097" y="2679"/>
                    <a:pt x="19422" y="0"/>
                    <a:pt x="27013" y="0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1055090" y="2504020"/>
              <a:ext cx="1721401" cy="297276"/>
              <a:chOff x="1055090" y="2682713"/>
              <a:chExt cx="1721401" cy="297276"/>
            </a:xfrm>
          </p:grpSpPr>
          <p:sp>
            <p:nvSpPr>
              <p:cNvPr id="73" name="任意多边形: 形状 72"/>
              <p:cNvSpPr/>
              <p:nvPr/>
            </p:nvSpPr>
            <p:spPr bwMode="auto">
              <a:xfrm>
                <a:off x="1055090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4" name="任意多边形: 形状 73"/>
              <p:cNvSpPr/>
              <p:nvPr/>
            </p:nvSpPr>
            <p:spPr bwMode="auto">
              <a:xfrm>
                <a:off x="1232356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5" name="任意多边形: 形状 74"/>
              <p:cNvSpPr/>
              <p:nvPr/>
            </p:nvSpPr>
            <p:spPr bwMode="auto">
              <a:xfrm>
                <a:off x="1409622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6" name="任意多边形: 形状 75"/>
              <p:cNvSpPr/>
              <p:nvPr/>
            </p:nvSpPr>
            <p:spPr bwMode="auto">
              <a:xfrm>
                <a:off x="1586888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7" name="任意多边形: 形状 76"/>
              <p:cNvSpPr/>
              <p:nvPr/>
            </p:nvSpPr>
            <p:spPr bwMode="auto">
              <a:xfrm>
                <a:off x="1764154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8" name="任意多边形: 形状 77"/>
              <p:cNvSpPr/>
              <p:nvPr/>
            </p:nvSpPr>
            <p:spPr bwMode="auto">
              <a:xfrm>
                <a:off x="1941420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9" name="任意多边形: 形状 78"/>
              <p:cNvSpPr/>
              <p:nvPr/>
            </p:nvSpPr>
            <p:spPr bwMode="auto">
              <a:xfrm>
                <a:off x="2118686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0" name="任意多边形: 形状 79"/>
              <p:cNvSpPr/>
              <p:nvPr/>
            </p:nvSpPr>
            <p:spPr bwMode="auto">
              <a:xfrm>
                <a:off x="2295952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1" name="任意多边形: 形状 80"/>
              <p:cNvSpPr/>
              <p:nvPr/>
            </p:nvSpPr>
            <p:spPr bwMode="auto">
              <a:xfrm>
                <a:off x="2473218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2" name="任意多边形: 形状 81"/>
              <p:cNvSpPr/>
              <p:nvPr/>
            </p:nvSpPr>
            <p:spPr bwMode="auto">
              <a:xfrm>
                <a:off x="2650481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1671372" y="1793691"/>
              <a:ext cx="1944228" cy="619652"/>
              <a:chOff x="1671372" y="1793691"/>
              <a:chExt cx="1944228" cy="619652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1671372" y="1793691"/>
                <a:ext cx="563746" cy="219173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 lnSpcReduction="10000"/>
              </a:bodyPr>
              <a:lstStyle/>
              <a:p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关键词</a:t>
                </a:r>
                <a:endPara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1671372" y="2012864"/>
                <a:ext cx="1944228" cy="400479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1019310" y="3527919"/>
            <a:ext cx="2132426" cy="781111"/>
            <a:chOff x="952500" y="5024502"/>
            <a:chExt cx="2843235" cy="1041481"/>
          </a:xfrm>
        </p:grpSpPr>
        <p:sp>
          <p:nvSpPr>
            <p:cNvPr id="54" name="任意多边形: 形状 53"/>
            <p:cNvSpPr/>
            <p:nvPr/>
          </p:nvSpPr>
          <p:spPr>
            <a:xfrm>
              <a:off x="952500" y="5505657"/>
              <a:ext cx="718872" cy="470533"/>
            </a:xfrm>
            <a:custGeom>
              <a:avLst/>
              <a:gdLst/>
              <a:ahLst/>
              <a:cxnLst/>
              <a:rect l="l" t="t" r="r" b="b"/>
              <a:pathLst>
                <a:path w="171897" h="112514">
                  <a:moveTo>
                    <a:pt x="54025" y="36835"/>
                  </a:moveTo>
                  <a:cubicBezTo>
                    <a:pt x="60276" y="36835"/>
                    <a:pt x="65559" y="39067"/>
                    <a:pt x="69875" y="43532"/>
                  </a:cubicBezTo>
                  <a:cubicBezTo>
                    <a:pt x="74340" y="47848"/>
                    <a:pt x="76572" y="53281"/>
                    <a:pt x="76572" y="59829"/>
                  </a:cubicBezTo>
                  <a:cubicBezTo>
                    <a:pt x="76572" y="65931"/>
                    <a:pt x="74340" y="71214"/>
                    <a:pt x="69875" y="75679"/>
                  </a:cubicBezTo>
                  <a:cubicBezTo>
                    <a:pt x="65559" y="80144"/>
                    <a:pt x="60276" y="82376"/>
                    <a:pt x="54025" y="82376"/>
                  </a:cubicBezTo>
                  <a:cubicBezTo>
                    <a:pt x="47625" y="82376"/>
                    <a:pt x="42193" y="80144"/>
                    <a:pt x="37728" y="75679"/>
                  </a:cubicBezTo>
                  <a:cubicBezTo>
                    <a:pt x="33263" y="71214"/>
                    <a:pt x="31031" y="65931"/>
                    <a:pt x="31031" y="59829"/>
                  </a:cubicBezTo>
                  <a:cubicBezTo>
                    <a:pt x="31031" y="53281"/>
                    <a:pt x="33263" y="47848"/>
                    <a:pt x="37728" y="43532"/>
                  </a:cubicBezTo>
                  <a:cubicBezTo>
                    <a:pt x="42193" y="39067"/>
                    <a:pt x="47625" y="36835"/>
                    <a:pt x="54025" y="36835"/>
                  </a:cubicBezTo>
                  <a:close/>
                  <a:moveTo>
                    <a:pt x="54025" y="24110"/>
                  </a:moveTo>
                  <a:cubicBezTo>
                    <a:pt x="44202" y="24110"/>
                    <a:pt x="35868" y="27608"/>
                    <a:pt x="29022" y="34603"/>
                  </a:cubicBezTo>
                  <a:cubicBezTo>
                    <a:pt x="22176" y="41449"/>
                    <a:pt x="18753" y="49857"/>
                    <a:pt x="18753" y="59829"/>
                  </a:cubicBezTo>
                  <a:cubicBezTo>
                    <a:pt x="18753" y="69354"/>
                    <a:pt x="22176" y="77540"/>
                    <a:pt x="29022" y="84386"/>
                  </a:cubicBezTo>
                  <a:cubicBezTo>
                    <a:pt x="35868" y="91232"/>
                    <a:pt x="44202" y="94655"/>
                    <a:pt x="54025" y="94655"/>
                  </a:cubicBezTo>
                  <a:cubicBezTo>
                    <a:pt x="63699" y="94655"/>
                    <a:pt x="71959" y="91232"/>
                    <a:pt x="78805" y="84386"/>
                  </a:cubicBezTo>
                  <a:cubicBezTo>
                    <a:pt x="85651" y="77540"/>
                    <a:pt x="89074" y="69354"/>
                    <a:pt x="89074" y="59829"/>
                  </a:cubicBezTo>
                  <a:cubicBezTo>
                    <a:pt x="89074" y="49857"/>
                    <a:pt x="85651" y="41449"/>
                    <a:pt x="78805" y="34603"/>
                  </a:cubicBezTo>
                  <a:cubicBezTo>
                    <a:pt x="71959" y="27608"/>
                    <a:pt x="63699" y="24110"/>
                    <a:pt x="54025" y="24110"/>
                  </a:cubicBezTo>
                  <a:close/>
                  <a:moveTo>
                    <a:pt x="135732" y="23887"/>
                  </a:moveTo>
                  <a:cubicBezTo>
                    <a:pt x="131118" y="23887"/>
                    <a:pt x="127174" y="24557"/>
                    <a:pt x="123900" y="25896"/>
                  </a:cubicBezTo>
                  <a:cubicBezTo>
                    <a:pt x="120477" y="27533"/>
                    <a:pt x="118765" y="29468"/>
                    <a:pt x="118765" y="31700"/>
                  </a:cubicBezTo>
                  <a:cubicBezTo>
                    <a:pt x="118765" y="33635"/>
                    <a:pt x="120477" y="35421"/>
                    <a:pt x="123900" y="37058"/>
                  </a:cubicBezTo>
                  <a:cubicBezTo>
                    <a:pt x="127174" y="38547"/>
                    <a:pt x="131118" y="39291"/>
                    <a:pt x="135732" y="39291"/>
                  </a:cubicBezTo>
                  <a:cubicBezTo>
                    <a:pt x="140345" y="39291"/>
                    <a:pt x="144364" y="38547"/>
                    <a:pt x="147787" y="37058"/>
                  </a:cubicBezTo>
                  <a:cubicBezTo>
                    <a:pt x="151061" y="35421"/>
                    <a:pt x="152698" y="33635"/>
                    <a:pt x="152698" y="31700"/>
                  </a:cubicBezTo>
                  <a:cubicBezTo>
                    <a:pt x="152698" y="29468"/>
                    <a:pt x="151061" y="27533"/>
                    <a:pt x="147787" y="25896"/>
                  </a:cubicBezTo>
                  <a:cubicBezTo>
                    <a:pt x="144364" y="24557"/>
                    <a:pt x="140345" y="23887"/>
                    <a:pt x="135732" y="23887"/>
                  </a:cubicBezTo>
                  <a:close/>
                  <a:moveTo>
                    <a:pt x="135732" y="0"/>
                  </a:moveTo>
                  <a:cubicBezTo>
                    <a:pt x="140345" y="0"/>
                    <a:pt x="144364" y="447"/>
                    <a:pt x="147787" y="1340"/>
                  </a:cubicBezTo>
                  <a:cubicBezTo>
                    <a:pt x="151061" y="2084"/>
                    <a:pt x="152698" y="3051"/>
                    <a:pt x="152698" y="4242"/>
                  </a:cubicBezTo>
                  <a:cubicBezTo>
                    <a:pt x="152698" y="5432"/>
                    <a:pt x="153665" y="6474"/>
                    <a:pt x="155600" y="7367"/>
                  </a:cubicBezTo>
                  <a:cubicBezTo>
                    <a:pt x="157684" y="8111"/>
                    <a:pt x="159916" y="8483"/>
                    <a:pt x="162297" y="8483"/>
                  </a:cubicBezTo>
                  <a:cubicBezTo>
                    <a:pt x="165125" y="8483"/>
                    <a:pt x="167432" y="11385"/>
                    <a:pt x="169218" y="17190"/>
                  </a:cubicBezTo>
                  <a:cubicBezTo>
                    <a:pt x="171004" y="22994"/>
                    <a:pt x="171897" y="30138"/>
                    <a:pt x="171897" y="38621"/>
                  </a:cubicBezTo>
                  <a:lnTo>
                    <a:pt x="171897" y="82376"/>
                  </a:lnTo>
                  <a:cubicBezTo>
                    <a:pt x="171897" y="90562"/>
                    <a:pt x="168995" y="97706"/>
                    <a:pt x="163190" y="103808"/>
                  </a:cubicBezTo>
                  <a:cubicBezTo>
                    <a:pt x="157088" y="109612"/>
                    <a:pt x="150019" y="112514"/>
                    <a:pt x="141982" y="112514"/>
                  </a:cubicBezTo>
                  <a:lnTo>
                    <a:pt x="30138" y="112514"/>
                  </a:lnTo>
                  <a:cubicBezTo>
                    <a:pt x="21952" y="112514"/>
                    <a:pt x="14809" y="109612"/>
                    <a:pt x="8707" y="103808"/>
                  </a:cubicBezTo>
                  <a:cubicBezTo>
                    <a:pt x="2902" y="97706"/>
                    <a:pt x="0" y="90562"/>
                    <a:pt x="0" y="82376"/>
                  </a:cubicBezTo>
                  <a:lnTo>
                    <a:pt x="0" y="38621"/>
                  </a:lnTo>
                  <a:cubicBezTo>
                    <a:pt x="0" y="30138"/>
                    <a:pt x="2902" y="22994"/>
                    <a:pt x="8707" y="17190"/>
                  </a:cubicBezTo>
                  <a:cubicBezTo>
                    <a:pt x="14809" y="11385"/>
                    <a:pt x="21952" y="8483"/>
                    <a:pt x="30138" y="8483"/>
                  </a:cubicBezTo>
                  <a:lnTo>
                    <a:pt x="88627" y="8483"/>
                  </a:lnTo>
                  <a:cubicBezTo>
                    <a:pt x="96962" y="8483"/>
                    <a:pt x="104106" y="8111"/>
                    <a:pt x="110059" y="7367"/>
                  </a:cubicBezTo>
                  <a:cubicBezTo>
                    <a:pt x="115863" y="6474"/>
                    <a:pt x="118765" y="5432"/>
                    <a:pt x="118765" y="4242"/>
                  </a:cubicBezTo>
                  <a:cubicBezTo>
                    <a:pt x="118765" y="3051"/>
                    <a:pt x="120477" y="2084"/>
                    <a:pt x="123900" y="1340"/>
                  </a:cubicBezTo>
                  <a:cubicBezTo>
                    <a:pt x="127174" y="447"/>
                    <a:pt x="131118" y="0"/>
                    <a:pt x="135732" y="0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1055090" y="5024502"/>
              <a:ext cx="1721401" cy="297276"/>
              <a:chOff x="1055090" y="4939610"/>
              <a:chExt cx="1721401" cy="297276"/>
            </a:xfrm>
          </p:grpSpPr>
          <p:sp>
            <p:nvSpPr>
              <p:cNvPr id="58" name="任意多边形: 形状 57"/>
              <p:cNvSpPr/>
              <p:nvPr/>
            </p:nvSpPr>
            <p:spPr bwMode="auto">
              <a:xfrm>
                <a:off x="1055090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9" name="任意多边形: 形状 58"/>
              <p:cNvSpPr/>
              <p:nvPr/>
            </p:nvSpPr>
            <p:spPr bwMode="auto">
              <a:xfrm>
                <a:off x="1232356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0" name="任意多边形: 形状 59"/>
              <p:cNvSpPr/>
              <p:nvPr/>
            </p:nvSpPr>
            <p:spPr bwMode="auto">
              <a:xfrm>
                <a:off x="1409622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1" name="任意多边形: 形状 60"/>
              <p:cNvSpPr/>
              <p:nvPr/>
            </p:nvSpPr>
            <p:spPr bwMode="auto">
              <a:xfrm>
                <a:off x="1586888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2" name="任意多边形: 形状 61"/>
              <p:cNvSpPr/>
              <p:nvPr/>
            </p:nvSpPr>
            <p:spPr bwMode="auto">
              <a:xfrm>
                <a:off x="1764154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3" name="任意多边形: 形状 62"/>
              <p:cNvSpPr/>
              <p:nvPr/>
            </p:nvSpPr>
            <p:spPr bwMode="auto">
              <a:xfrm>
                <a:off x="1941420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4" name="任意多边形: 形状 63"/>
              <p:cNvSpPr/>
              <p:nvPr/>
            </p:nvSpPr>
            <p:spPr bwMode="auto">
              <a:xfrm>
                <a:off x="2118686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5" name="任意多边形: 形状 64"/>
              <p:cNvSpPr/>
              <p:nvPr/>
            </p:nvSpPr>
            <p:spPr bwMode="auto">
              <a:xfrm>
                <a:off x="2295952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6" name="任意多边形: 形状 65"/>
              <p:cNvSpPr/>
              <p:nvPr/>
            </p:nvSpPr>
            <p:spPr bwMode="auto">
              <a:xfrm>
                <a:off x="2473218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7" name="任意多边形: 形状 66"/>
              <p:cNvSpPr/>
              <p:nvPr/>
            </p:nvSpPr>
            <p:spPr bwMode="auto">
              <a:xfrm>
                <a:off x="2650481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56" name="矩形 55"/>
            <p:cNvSpPr/>
            <p:nvPr/>
          </p:nvSpPr>
          <p:spPr>
            <a:xfrm>
              <a:off x="1851507" y="5446331"/>
              <a:ext cx="563746" cy="219173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关键词</a:t>
              </a:r>
              <a:endParaRPr lang="zh-CN" altLang="en-US" sz="1100" b="1">
                <a:solidFill>
                  <a:schemeClr val="dk1">
                    <a:lumMod val="100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1851507" y="5665504"/>
              <a:ext cx="1944228" cy="400479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975443" y="1214098"/>
            <a:ext cx="2149248" cy="900822"/>
            <a:chOff x="8382420" y="1600200"/>
            <a:chExt cx="2865664" cy="1201096"/>
          </a:xfrm>
        </p:grpSpPr>
        <p:sp>
          <p:nvSpPr>
            <p:cNvPr id="39" name="任意多边形: 形状 38"/>
            <p:cNvSpPr/>
            <p:nvPr/>
          </p:nvSpPr>
          <p:spPr>
            <a:xfrm>
              <a:off x="10509724" y="1600200"/>
              <a:ext cx="694944" cy="694944"/>
            </a:xfrm>
            <a:custGeom>
              <a:avLst/>
              <a:gdLst/>
              <a:ahLst/>
              <a:cxnLst/>
              <a:rect l="l" t="t" r="r" b="b"/>
              <a:pathLst>
                <a:path w="146902" h="145220">
                  <a:moveTo>
                    <a:pt x="137410" y="123064"/>
                  </a:moveTo>
                  <a:cubicBezTo>
                    <a:pt x="137707" y="122915"/>
                    <a:pt x="138005" y="122915"/>
                    <a:pt x="138303" y="123064"/>
                  </a:cubicBezTo>
                  <a:lnTo>
                    <a:pt x="138303" y="123510"/>
                  </a:lnTo>
                  <a:cubicBezTo>
                    <a:pt x="138600" y="123510"/>
                    <a:pt x="138823" y="123510"/>
                    <a:pt x="138972" y="123510"/>
                  </a:cubicBezTo>
                  <a:cubicBezTo>
                    <a:pt x="139270" y="123659"/>
                    <a:pt x="139419" y="123808"/>
                    <a:pt x="139419" y="123957"/>
                  </a:cubicBezTo>
                  <a:cubicBezTo>
                    <a:pt x="138675" y="126636"/>
                    <a:pt x="137707" y="128868"/>
                    <a:pt x="136517" y="130654"/>
                  </a:cubicBezTo>
                  <a:cubicBezTo>
                    <a:pt x="134582" y="133035"/>
                    <a:pt x="133466" y="134226"/>
                    <a:pt x="133168" y="134226"/>
                  </a:cubicBezTo>
                  <a:cubicBezTo>
                    <a:pt x="132870" y="134226"/>
                    <a:pt x="132721" y="134003"/>
                    <a:pt x="132721" y="133556"/>
                  </a:cubicBezTo>
                  <a:cubicBezTo>
                    <a:pt x="132721" y="133556"/>
                    <a:pt x="132498" y="133408"/>
                    <a:pt x="132052" y="133110"/>
                  </a:cubicBezTo>
                  <a:cubicBezTo>
                    <a:pt x="131903" y="132812"/>
                    <a:pt x="131754" y="132440"/>
                    <a:pt x="131605" y="131994"/>
                  </a:cubicBezTo>
                  <a:cubicBezTo>
                    <a:pt x="131605" y="131547"/>
                    <a:pt x="131754" y="131026"/>
                    <a:pt x="132052" y="130431"/>
                  </a:cubicBezTo>
                  <a:cubicBezTo>
                    <a:pt x="134284" y="126561"/>
                    <a:pt x="135624" y="124403"/>
                    <a:pt x="136070" y="123957"/>
                  </a:cubicBezTo>
                  <a:cubicBezTo>
                    <a:pt x="136517" y="123362"/>
                    <a:pt x="136963" y="123064"/>
                    <a:pt x="137410" y="123064"/>
                  </a:cubicBezTo>
                  <a:close/>
                  <a:moveTo>
                    <a:pt x="7929" y="123064"/>
                  </a:moveTo>
                  <a:cubicBezTo>
                    <a:pt x="8078" y="122915"/>
                    <a:pt x="8376" y="122915"/>
                    <a:pt x="8822" y="123064"/>
                  </a:cubicBezTo>
                  <a:cubicBezTo>
                    <a:pt x="9269" y="123064"/>
                    <a:pt x="9715" y="123362"/>
                    <a:pt x="10162" y="123957"/>
                  </a:cubicBezTo>
                  <a:cubicBezTo>
                    <a:pt x="10608" y="124403"/>
                    <a:pt x="11947" y="126561"/>
                    <a:pt x="14180" y="130431"/>
                  </a:cubicBezTo>
                  <a:cubicBezTo>
                    <a:pt x="14478" y="131026"/>
                    <a:pt x="14626" y="131547"/>
                    <a:pt x="14626" y="131994"/>
                  </a:cubicBezTo>
                  <a:cubicBezTo>
                    <a:pt x="14329" y="132440"/>
                    <a:pt x="14105" y="132812"/>
                    <a:pt x="13957" y="133110"/>
                  </a:cubicBezTo>
                  <a:cubicBezTo>
                    <a:pt x="13659" y="133408"/>
                    <a:pt x="13510" y="133556"/>
                    <a:pt x="13510" y="133556"/>
                  </a:cubicBezTo>
                  <a:cubicBezTo>
                    <a:pt x="13510" y="134003"/>
                    <a:pt x="13361" y="134226"/>
                    <a:pt x="13064" y="134226"/>
                  </a:cubicBezTo>
                  <a:cubicBezTo>
                    <a:pt x="12766" y="134226"/>
                    <a:pt x="11650" y="133035"/>
                    <a:pt x="9715" y="130654"/>
                  </a:cubicBezTo>
                  <a:cubicBezTo>
                    <a:pt x="8524" y="128868"/>
                    <a:pt x="7557" y="126636"/>
                    <a:pt x="6813" y="123957"/>
                  </a:cubicBezTo>
                  <a:cubicBezTo>
                    <a:pt x="6813" y="123808"/>
                    <a:pt x="6962" y="123659"/>
                    <a:pt x="7259" y="123510"/>
                  </a:cubicBezTo>
                  <a:cubicBezTo>
                    <a:pt x="7408" y="123510"/>
                    <a:pt x="7631" y="123510"/>
                    <a:pt x="7929" y="123510"/>
                  </a:cubicBezTo>
                  <a:close/>
                  <a:moveTo>
                    <a:pt x="125578" y="80425"/>
                  </a:moveTo>
                  <a:cubicBezTo>
                    <a:pt x="127661" y="80127"/>
                    <a:pt x="129001" y="80350"/>
                    <a:pt x="129596" y="81094"/>
                  </a:cubicBezTo>
                  <a:lnTo>
                    <a:pt x="130936" y="82657"/>
                  </a:lnTo>
                  <a:cubicBezTo>
                    <a:pt x="132424" y="82062"/>
                    <a:pt x="133838" y="81913"/>
                    <a:pt x="135177" y="82211"/>
                  </a:cubicBezTo>
                  <a:cubicBezTo>
                    <a:pt x="136517" y="82657"/>
                    <a:pt x="137038" y="83699"/>
                    <a:pt x="136740" y="85336"/>
                  </a:cubicBezTo>
                  <a:cubicBezTo>
                    <a:pt x="131977" y="100814"/>
                    <a:pt x="125355" y="113613"/>
                    <a:pt x="116871" y="123734"/>
                  </a:cubicBezTo>
                  <a:cubicBezTo>
                    <a:pt x="106156" y="136831"/>
                    <a:pt x="99607" y="143379"/>
                    <a:pt x="97226" y="143379"/>
                  </a:cubicBezTo>
                  <a:cubicBezTo>
                    <a:pt x="95589" y="143379"/>
                    <a:pt x="94770" y="142263"/>
                    <a:pt x="94770" y="140030"/>
                  </a:cubicBezTo>
                  <a:cubicBezTo>
                    <a:pt x="94770" y="139286"/>
                    <a:pt x="93729" y="137947"/>
                    <a:pt x="91645" y="136012"/>
                  </a:cubicBezTo>
                  <a:cubicBezTo>
                    <a:pt x="90603" y="134970"/>
                    <a:pt x="90008" y="133408"/>
                    <a:pt x="89859" y="131324"/>
                  </a:cubicBezTo>
                  <a:cubicBezTo>
                    <a:pt x="89561" y="128347"/>
                    <a:pt x="90305" y="125371"/>
                    <a:pt x="92091" y="122394"/>
                  </a:cubicBezTo>
                  <a:cubicBezTo>
                    <a:pt x="106379" y="100070"/>
                    <a:pt x="114937" y="87568"/>
                    <a:pt x="117764" y="84890"/>
                  </a:cubicBezTo>
                  <a:cubicBezTo>
                    <a:pt x="120592" y="82211"/>
                    <a:pt x="123196" y="80722"/>
                    <a:pt x="125578" y="80425"/>
                  </a:cubicBezTo>
                  <a:close/>
                  <a:moveTo>
                    <a:pt x="22217" y="78416"/>
                  </a:moveTo>
                  <a:cubicBezTo>
                    <a:pt x="24747" y="78862"/>
                    <a:pt x="27351" y="80425"/>
                    <a:pt x="30030" y="83104"/>
                  </a:cubicBezTo>
                  <a:cubicBezTo>
                    <a:pt x="32858" y="85931"/>
                    <a:pt x="40597" y="98656"/>
                    <a:pt x="53247" y="121278"/>
                  </a:cubicBezTo>
                  <a:cubicBezTo>
                    <a:pt x="54884" y="124255"/>
                    <a:pt x="55554" y="127231"/>
                    <a:pt x="55256" y="130208"/>
                  </a:cubicBezTo>
                  <a:cubicBezTo>
                    <a:pt x="54959" y="132291"/>
                    <a:pt x="54215" y="133854"/>
                    <a:pt x="53024" y="134896"/>
                  </a:cubicBezTo>
                  <a:cubicBezTo>
                    <a:pt x="50940" y="136831"/>
                    <a:pt x="49899" y="138170"/>
                    <a:pt x="49899" y="138914"/>
                  </a:cubicBezTo>
                  <a:cubicBezTo>
                    <a:pt x="49750" y="141295"/>
                    <a:pt x="48857" y="142486"/>
                    <a:pt x="47220" y="142486"/>
                  </a:cubicBezTo>
                  <a:cubicBezTo>
                    <a:pt x="44838" y="142486"/>
                    <a:pt x="38588" y="135789"/>
                    <a:pt x="28467" y="122394"/>
                  </a:cubicBezTo>
                  <a:cubicBezTo>
                    <a:pt x="20728" y="111976"/>
                    <a:pt x="14924" y="98879"/>
                    <a:pt x="11055" y="83104"/>
                  </a:cubicBezTo>
                  <a:cubicBezTo>
                    <a:pt x="10906" y="81615"/>
                    <a:pt x="11501" y="80648"/>
                    <a:pt x="12840" y="80201"/>
                  </a:cubicBezTo>
                  <a:cubicBezTo>
                    <a:pt x="14180" y="79904"/>
                    <a:pt x="15594" y="80053"/>
                    <a:pt x="17082" y="80648"/>
                  </a:cubicBezTo>
                  <a:lnTo>
                    <a:pt x="17975" y="79085"/>
                  </a:lnTo>
                  <a:cubicBezTo>
                    <a:pt x="18868" y="78341"/>
                    <a:pt x="20282" y="78118"/>
                    <a:pt x="22217" y="78416"/>
                  </a:cubicBezTo>
                  <a:close/>
                  <a:moveTo>
                    <a:pt x="78027" y="58"/>
                  </a:moveTo>
                  <a:cubicBezTo>
                    <a:pt x="109430" y="1099"/>
                    <a:pt x="130340" y="15982"/>
                    <a:pt x="140758" y="44706"/>
                  </a:cubicBezTo>
                  <a:cubicBezTo>
                    <a:pt x="145818" y="59142"/>
                    <a:pt x="147753" y="73579"/>
                    <a:pt x="146563" y="88015"/>
                  </a:cubicBezTo>
                  <a:cubicBezTo>
                    <a:pt x="146265" y="90545"/>
                    <a:pt x="145744" y="92257"/>
                    <a:pt x="145000" y="93150"/>
                  </a:cubicBezTo>
                  <a:lnTo>
                    <a:pt x="143660" y="94266"/>
                  </a:lnTo>
                  <a:cubicBezTo>
                    <a:pt x="145744" y="105130"/>
                    <a:pt x="142693" y="115325"/>
                    <a:pt x="134507" y="124850"/>
                  </a:cubicBezTo>
                  <a:cubicBezTo>
                    <a:pt x="122750" y="138244"/>
                    <a:pt x="114490" y="145016"/>
                    <a:pt x="109728" y="145165"/>
                  </a:cubicBezTo>
                  <a:cubicBezTo>
                    <a:pt x="105560" y="145314"/>
                    <a:pt x="103402" y="145165"/>
                    <a:pt x="103254" y="144718"/>
                  </a:cubicBezTo>
                  <a:cubicBezTo>
                    <a:pt x="115755" y="131026"/>
                    <a:pt x="124238" y="120608"/>
                    <a:pt x="128703" y="113465"/>
                  </a:cubicBezTo>
                  <a:cubicBezTo>
                    <a:pt x="137186" y="98731"/>
                    <a:pt x="140907" y="88461"/>
                    <a:pt x="139865" y="82657"/>
                  </a:cubicBezTo>
                  <a:cubicBezTo>
                    <a:pt x="139865" y="82657"/>
                    <a:pt x="139865" y="81467"/>
                    <a:pt x="139865" y="79085"/>
                  </a:cubicBezTo>
                  <a:cubicBezTo>
                    <a:pt x="140163" y="76555"/>
                    <a:pt x="140088" y="74025"/>
                    <a:pt x="139642" y="71495"/>
                  </a:cubicBezTo>
                  <a:cubicBezTo>
                    <a:pt x="139047" y="63012"/>
                    <a:pt x="137335" y="55124"/>
                    <a:pt x="134507" y="47831"/>
                  </a:cubicBezTo>
                  <a:cubicBezTo>
                    <a:pt x="124982" y="25061"/>
                    <a:pt x="105635" y="13080"/>
                    <a:pt x="76464" y="11889"/>
                  </a:cubicBezTo>
                  <a:cubicBezTo>
                    <a:pt x="47443" y="10699"/>
                    <a:pt x="27128" y="22233"/>
                    <a:pt x="15519" y="46492"/>
                  </a:cubicBezTo>
                  <a:cubicBezTo>
                    <a:pt x="9864" y="58696"/>
                    <a:pt x="7111" y="71049"/>
                    <a:pt x="7259" y="83550"/>
                  </a:cubicBezTo>
                  <a:cubicBezTo>
                    <a:pt x="13361" y="101707"/>
                    <a:pt x="19761" y="115102"/>
                    <a:pt x="26458" y="123734"/>
                  </a:cubicBezTo>
                  <a:cubicBezTo>
                    <a:pt x="33453" y="132515"/>
                    <a:pt x="38588" y="138989"/>
                    <a:pt x="41862" y="143156"/>
                  </a:cubicBezTo>
                  <a:cubicBezTo>
                    <a:pt x="37844" y="145835"/>
                    <a:pt x="33676" y="145760"/>
                    <a:pt x="29360" y="142933"/>
                  </a:cubicBezTo>
                  <a:cubicBezTo>
                    <a:pt x="16859" y="134003"/>
                    <a:pt x="8599" y="123287"/>
                    <a:pt x="4580" y="110786"/>
                  </a:cubicBezTo>
                  <a:cubicBezTo>
                    <a:pt x="1604" y="100665"/>
                    <a:pt x="860" y="94787"/>
                    <a:pt x="2348" y="93150"/>
                  </a:cubicBezTo>
                  <a:cubicBezTo>
                    <a:pt x="1306" y="92108"/>
                    <a:pt x="637" y="89354"/>
                    <a:pt x="339" y="84890"/>
                  </a:cubicBezTo>
                  <a:cubicBezTo>
                    <a:pt x="-1149" y="71346"/>
                    <a:pt x="2274" y="56091"/>
                    <a:pt x="10608" y="39125"/>
                  </a:cubicBezTo>
                  <a:cubicBezTo>
                    <a:pt x="23705" y="12038"/>
                    <a:pt x="46178" y="-984"/>
                    <a:pt x="78027" y="58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9526683" y="2504020"/>
              <a:ext cx="1721401" cy="297276"/>
              <a:chOff x="9526683" y="2682713"/>
              <a:chExt cx="1721401" cy="297276"/>
            </a:xfrm>
          </p:grpSpPr>
          <p:sp>
            <p:nvSpPr>
              <p:cNvPr id="44" name="任意多边形: 形状 43"/>
              <p:cNvSpPr/>
              <p:nvPr/>
            </p:nvSpPr>
            <p:spPr bwMode="auto">
              <a:xfrm>
                <a:off x="9526683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5" name="任意多边形: 形状 44"/>
              <p:cNvSpPr/>
              <p:nvPr/>
            </p:nvSpPr>
            <p:spPr bwMode="auto">
              <a:xfrm>
                <a:off x="9703949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6" name="任意多边形: 形状 45"/>
              <p:cNvSpPr/>
              <p:nvPr/>
            </p:nvSpPr>
            <p:spPr bwMode="auto">
              <a:xfrm>
                <a:off x="9881215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7" name="任意多边形: 形状 46"/>
              <p:cNvSpPr/>
              <p:nvPr/>
            </p:nvSpPr>
            <p:spPr bwMode="auto">
              <a:xfrm>
                <a:off x="10058481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8" name="任意多边形: 形状 47"/>
              <p:cNvSpPr/>
              <p:nvPr/>
            </p:nvSpPr>
            <p:spPr bwMode="auto">
              <a:xfrm>
                <a:off x="10235747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9" name="任意多边形: 形状 48"/>
              <p:cNvSpPr/>
              <p:nvPr/>
            </p:nvSpPr>
            <p:spPr bwMode="auto">
              <a:xfrm>
                <a:off x="10413013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0" name="任意多边形: 形状 49"/>
              <p:cNvSpPr/>
              <p:nvPr/>
            </p:nvSpPr>
            <p:spPr bwMode="auto">
              <a:xfrm>
                <a:off x="10590279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1" name="任意多边形: 形状 50"/>
              <p:cNvSpPr/>
              <p:nvPr/>
            </p:nvSpPr>
            <p:spPr bwMode="auto">
              <a:xfrm>
                <a:off x="10767545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任意多边形: 形状 51"/>
              <p:cNvSpPr/>
              <p:nvPr/>
            </p:nvSpPr>
            <p:spPr bwMode="auto">
              <a:xfrm>
                <a:off x="10944811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3" name="任意多边形: 形状 52"/>
              <p:cNvSpPr/>
              <p:nvPr/>
            </p:nvSpPr>
            <p:spPr bwMode="auto">
              <a:xfrm>
                <a:off x="11122074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8382420" y="1692750"/>
              <a:ext cx="1944228" cy="619652"/>
              <a:chOff x="8229682" y="1692750"/>
              <a:chExt cx="1944228" cy="619652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9610164" y="1692750"/>
                <a:ext cx="563746" cy="219173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 lnSpcReduction="10000"/>
              </a:bodyPr>
              <a:lstStyle/>
              <a:p>
                <a:pPr algn="r"/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关键词</a:t>
                </a:r>
                <a:endPara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8229682" y="1911923"/>
                <a:ext cx="1944228" cy="400479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 fontScale="700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6020918" y="3527919"/>
            <a:ext cx="2097335" cy="772756"/>
            <a:chOff x="8443053" y="5024502"/>
            <a:chExt cx="2796447" cy="1030341"/>
          </a:xfrm>
        </p:grpSpPr>
        <p:sp>
          <p:nvSpPr>
            <p:cNvPr id="24" name="任意多边形: 形状 23"/>
            <p:cNvSpPr/>
            <p:nvPr/>
          </p:nvSpPr>
          <p:spPr>
            <a:xfrm>
              <a:off x="10555698" y="5325443"/>
              <a:ext cx="683802" cy="650747"/>
            </a:xfrm>
            <a:custGeom>
              <a:avLst/>
              <a:gdLst/>
              <a:ahLst/>
              <a:cxnLst/>
              <a:rect l="l" t="t" r="r" b="b"/>
              <a:pathLst>
                <a:path w="114130" h="108613">
                  <a:moveTo>
                    <a:pt x="95409" y="60149"/>
                  </a:moveTo>
                  <a:lnTo>
                    <a:pt x="76199" y="67013"/>
                  </a:lnTo>
                  <a:lnTo>
                    <a:pt x="61334" y="82341"/>
                  </a:lnTo>
                  <a:lnTo>
                    <a:pt x="45554" y="62666"/>
                  </a:lnTo>
                  <a:lnTo>
                    <a:pt x="35034" y="87145"/>
                  </a:lnTo>
                  <a:lnTo>
                    <a:pt x="35034" y="96983"/>
                  </a:lnTo>
                  <a:lnTo>
                    <a:pt x="103643" y="96983"/>
                  </a:lnTo>
                  <a:lnTo>
                    <a:pt x="103643" y="78680"/>
                  </a:lnTo>
                  <a:close/>
                  <a:moveTo>
                    <a:pt x="27280" y="45548"/>
                  </a:moveTo>
                  <a:lnTo>
                    <a:pt x="109798" y="45548"/>
                  </a:lnTo>
                  <a:cubicBezTo>
                    <a:pt x="111076" y="45581"/>
                    <a:pt x="112111" y="46028"/>
                    <a:pt x="112904" y="46888"/>
                  </a:cubicBezTo>
                  <a:cubicBezTo>
                    <a:pt x="113698" y="47748"/>
                    <a:pt x="114106" y="48823"/>
                    <a:pt x="114130" y="50111"/>
                  </a:cubicBezTo>
                  <a:lnTo>
                    <a:pt x="114130" y="104052"/>
                  </a:lnTo>
                  <a:cubicBezTo>
                    <a:pt x="114106" y="105339"/>
                    <a:pt x="113698" y="106413"/>
                    <a:pt x="112904" y="107273"/>
                  </a:cubicBezTo>
                  <a:cubicBezTo>
                    <a:pt x="112111" y="108133"/>
                    <a:pt x="111076" y="108579"/>
                    <a:pt x="109798" y="108613"/>
                  </a:cubicBezTo>
                  <a:lnTo>
                    <a:pt x="27280" y="108613"/>
                  </a:lnTo>
                  <a:cubicBezTo>
                    <a:pt x="26002" y="108579"/>
                    <a:pt x="24966" y="108133"/>
                    <a:pt x="24173" y="107273"/>
                  </a:cubicBezTo>
                  <a:cubicBezTo>
                    <a:pt x="23379" y="106413"/>
                    <a:pt x="22971" y="105339"/>
                    <a:pt x="22947" y="104052"/>
                  </a:cubicBezTo>
                  <a:lnTo>
                    <a:pt x="22947" y="50111"/>
                  </a:lnTo>
                  <a:cubicBezTo>
                    <a:pt x="22971" y="48823"/>
                    <a:pt x="23379" y="47748"/>
                    <a:pt x="24173" y="46888"/>
                  </a:cubicBezTo>
                  <a:cubicBezTo>
                    <a:pt x="24966" y="46028"/>
                    <a:pt x="26002" y="45581"/>
                    <a:pt x="27280" y="45548"/>
                  </a:cubicBezTo>
                  <a:close/>
                  <a:moveTo>
                    <a:pt x="80544" y="285"/>
                  </a:moveTo>
                  <a:cubicBezTo>
                    <a:pt x="81731" y="-144"/>
                    <a:pt x="82845" y="-87"/>
                    <a:pt x="83889" y="456"/>
                  </a:cubicBezTo>
                  <a:cubicBezTo>
                    <a:pt x="84932" y="999"/>
                    <a:pt x="85647" y="1856"/>
                    <a:pt x="86033" y="3028"/>
                  </a:cubicBezTo>
                  <a:lnTo>
                    <a:pt x="97925" y="35261"/>
                  </a:lnTo>
                  <a:lnTo>
                    <a:pt x="86490" y="35261"/>
                  </a:lnTo>
                  <a:lnTo>
                    <a:pt x="72311" y="18116"/>
                  </a:lnTo>
                  <a:lnTo>
                    <a:pt x="47612" y="35261"/>
                  </a:lnTo>
                  <a:lnTo>
                    <a:pt x="27280" y="35261"/>
                  </a:lnTo>
                  <a:cubicBezTo>
                    <a:pt x="23075" y="35366"/>
                    <a:pt x="19611" y="36813"/>
                    <a:pt x="16888" y="39603"/>
                  </a:cubicBezTo>
                  <a:cubicBezTo>
                    <a:pt x="14165" y="42393"/>
                    <a:pt x="12755" y="45895"/>
                    <a:pt x="12660" y="50111"/>
                  </a:cubicBezTo>
                  <a:lnTo>
                    <a:pt x="12660" y="68385"/>
                  </a:lnTo>
                  <a:lnTo>
                    <a:pt x="315" y="34346"/>
                  </a:lnTo>
                  <a:cubicBezTo>
                    <a:pt x="-123" y="33151"/>
                    <a:pt x="-104" y="31998"/>
                    <a:pt x="373" y="30889"/>
                  </a:cubicBezTo>
                  <a:cubicBezTo>
                    <a:pt x="849" y="29779"/>
                    <a:pt x="1668" y="29026"/>
                    <a:pt x="2830" y="28631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9415167" y="5024502"/>
              <a:ext cx="1721401" cy="297276"/>
              <a:chOff x="9516102" y="4846790"/>
              <a:chExt cx="1721401" cy="297276"/>
            </a:xfrm>
          </p:grpSpPr>
          <p:sp>
            <p:nvSpPr>
              <p:cNvPr id="29" name="任意多边形: 形状 28"/>
              <p:cNvSpPr/>
              <p:nvPr/>
            </p:nvSpPr>
            <p:spPr bwMode="auto">
              <a:xfrm>
                <a:off x="9516102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任意多边形: 形状 29"/>
              <p:cNvSpPr/>
              <p:nvPr/>
            </p:nvSpPr>
            <p:spPr bwMode="auto">
              <a:xfrm>
                <a:off x="9693368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任意多边形: 形状 30"/>
              <p:cNvSpPr/>
              <p:nvPr/>
            </p:nvSpPr>
            <p:spPr bwMode="auto">
              <a:xfrm>
                <a:off x="9870634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任意多边形: 形状 31"/>
              <p:cNvSpPr/>
              <p:nvPr/>
            </p:nvSpPr>
            <p:spPr bwMode="auto">
              <a:xfrm>
                <a:off x="10047900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任意多边形: 形状 32"/>
              <p:cNvSpPr/>
              <p:nvPr/>
            </p:nvSpPr>
            <p:spPr bwMode="auto">
              <a:xfrm>
                <a:off x="10225166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任意多边形: 形状 33"/>
              <p:cNvSpPr/>
              <p:nvPr/>
            </p:nvSpPr>
            <p:spPr bwMode="auto">
              <a:xfrm>
                <a:off x="10402432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任意多边形: 形状 34"/>
              <p:cNvSpPr/>
              <p:nvPr/>
            </p:nvSpPr>
            <p:spPr bwMode="auto">
              <a:xfrm>
                <a:off x="10579698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任意多边形: 形状 35"/>
              <p:cNvSpPr/>
              <p:nvPr/>
            </p:nvSpPr>
            <p:spPr bwMode="auto">
              <a:xfrm>
                <a:off x="10756964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任意多边形: 形状 36"/>
              <p:cNvSpPr/>
              <p:nvPr/>
            </p:nvSpPr>
            <p:spPr bwMode="auto">
              <a:xfrm>
                <a:off x="10934230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8" name="任意多边形: 形状 37"/>
              <p:cNvSpPr/>
              <p:nvPr/>
            </p:nvSpPr>
            <p:spPr bwMode="auto">
              <a:xfrm>
                <a:off x="11111493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8443053" y="5435191"/>
              <a:ext cx="1944228" cy="619652"/>
              <a:chOff x="8229682" y="1692750"/>
              <a:chExt cx="1944228" cy="619652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9610164" y="1692750"/>
                <a:ext cx="563746" cy="219173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 lnSpcReduction="10000"/>
              </a:bodyPr>
              <a:lstStyle/>
              <a:p>
                <a:pPr algn="r"/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关键词</a:t>
                </a:r>
                <a:endPara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8229682" y="1911923"/>
                <a:ext cx="1944228" cy="400479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 fontScale="700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sp>
        <p:nvSpPr>
          <p:cNvPr id="87" name="TextBox 48"/>
          <p:cNvSpPr txBox="1"/>
          <p:nvPr/>
        </p:nvSpPr>
        <p:spPr>
          <a:xfrm>
            <a:off x="611560" y="483518"/>
            <a:ext cx="164426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  <a:endParaRPr lang="en-GB" altLang="zh-CN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9851248">
            <a:off x="2542207" y="1464627"/>
            <a:ext cx="3764244" cy="1844166"/>
            <a:chOff x="184956" y="633381"/>
            <a:chExt cx="10037976" cy="4917773"/>
          </a:xfrm>
        </p:grpSpPr>
        <p:sp>
          <p:nvSpPr>
            <p:cNvPr id="13" name="任意多边形: 形状 12"/>
            <p:cNvSpPr/>
            <p:nvPr/>
          </p:nvSpPr>
          <p:spPr>
            <a:xfrm rot="850562">
              <a:off x="3821526" y="1325181"/>
              <a:ext cx="589705" cy="1593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3" extrusionOk="0">
                  <a:moveTo>
                    <a:pt x="20594" y="0"/>
                  </a:moveTo>
                  <a:cubicBezTo>
                    <a:pt x="20746" y="569"/>
                    <a:pt x="20620" y="5268"/>
                    <a:pt x="20457" y="9823"/>
                  </a:cubicBezTo>
                  <a:cubicBezTo>
                    <a:pt x="20293" y="14379"/>
                    <a:pt x="20091" y="18793"/>
                    <a:pt x="20091" y="18793"/>
                  </a:cubicBezTo>
                  <a:lnTo>
                    <a:pt x="21600" y="19744"/>
                  </a:lnTo>
                  <a:cubicBezTo>
                    <a:pt x="21600" y="19744"/>
                    <a:pt x="21538" y="15261"/>
                    <a:pt x="21430" y="10602"/>
                  </a:cubicBezTo>
                  <a:cubicBezTo>
                    <a:pt x="21322" y="5942"/>
                    <a:pt x="21169" y="1106"/>
                    <a:pt x="20985" y="400"/>
                  </a:cubicBezTo>
                  <a:cubicBezTo>
                    <a:pt x="20960" y="314"/>
                    <a:pt x="20912" y="236"/>
                    <a:pt x="20845" y="169"/>
                  </a:cubicBezTo>
                  <a:cubicBezTo>
                    <a:pt x="20778" y="101"/>
                    <a:pt x="20693" y="44"/>
                    <a:pt x="20594" y="0"/>
                  </a:cubicBezTo>
                  <a:close/>
                  <a:moveTo>
                    <a:pt x="18434" y="7"/>
                  </a:moveTo>
                  <a:cubicBezTo>
                    <a:pt x="16374" y="105"/>
                    <a:pt x="12490" y="1677"/>
                    <a:pt x="11338" y="3584"/>
                  </a:cubicBezTo>
                  <a:cubicBezTo>
                    <a:pt x="9947" y="5886"/>
                    <a:pt x="182" y="21390"/>
                    <a:pt x="0" y="21593"/>
                  </a:cubicBezTo>
                  <a:lnTo>
                    <a:pt x="1602" y="21235"/>
                  </a:lnTo>
                  <a:cubicBezTo>
                    <a:pt x="2983" y="18857"/>
                    <a:pt x="11365" y="5637"/>
                    <a:pt x="12772" y="3501"/>
                  </a:cubicBezTo>
                  <a:cubicBezTo>
                    <a:pt x="13906" y="1780"/>
                    <a:pt x="17061" y="375"/>
                    <a:pt x="19179" y="55"/>
                  </a:cubicBezTo>
                  <a:cubicBezTo>
                    <a:pt x="18976" y="6"/>
                    <a:pt x="18726" y="-7"/>
                    <a:pt x="18434" y="7"/>
                  </a:cubicBezTo>
                  <a:close/>
                </a:path>
              </a:pathLst>
            </a:custGeom>
            <a:solidFill>
              <a:srgbClr val="7D989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任意多边形: 形状 13"/>
            <p:cNvSpPr/>
            <p:nvPr/>
          </p:nvSpPr>
          <p:spPr>
            <a:xfrm rot="850562">
              <a:off x="4455410" y="3779712"/>
              <a:ext cx="389151" cy="1749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6" h="18277" extrusionOk="0">
                  <a:moveTo>
                    <a:pt x="19806" y="4019"/>
                  </a:moveTo>
                  <a:cubicBezTo>
                    <a:pt x="19806" y="4019"/>
                    <a:pt x="5085" y="11022"/>
                    <a:pt x="13260" y="15502"/>
                  </a:cubicBezTo>
                  <a:cubicBezTo>
                    <a:pt x="21469" y="20162"/>
                    <a:pt x="13306" y="18026"/>
                    <a:pt x="9439" y="15796"/>
                  </a:cubicBezTo>
                  <a:cubicBezTo>
                    <a:pt x="5562" y="13456"/>
                    <a:pt x="-131" y="10545"/>
                    <a:pt x="2" y="8589"/>
                  </a:cubicBezTo>
                  <a:cubicBezTo>
                    <a:pt x="112" y="6701"/>
                    <a:pt x="11212" y="-1438"/>
                    <a:pt x="14933" y="222"/>
                  </a:cubicBezTo>
                  <a:cubicBezTo>
                    <a:pt x="18688" y="1836"/>
                    <a:pt x="19806" y="4019"/>
                    <a:pt x="19806" y="4019"/>
                  </a:cubicBezTo>
                  <a:close/>
                </a:path>
              </a:pathLst>
            </a:custGeom>
            <a:solidFill>
              <a:srgbClr val="E0E0E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任意多边形: 形状 14"/>
            <p:cNvSpPr/>
            <p:nvPr/>
          </p:nvSpPr>
          <p:spPr>
            <a:xfrm rot="850562">
              <a:off x="4010121" y="3628497"/>
              <a:ext cx="1685647" cy="560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0611" extrusionOk="0">
                  <a:moveTo>
                    <a:pt x="4246" y="0"/>
                  </a:moveTo>
                  <a:cubicBezTo>
                    <a:pt x="4246" y="0"/>
                    <a:pt x="3603" y="1347"/>
                    <a:pt x="3480" y="1605"/>
                  </a:cubicBezTo>
                  <a:cubicBezTo>
                    <a:pt x="2830" y="2606"/>
                    <a:pt x="0" y="6968"/>
                    <a:pt x="0" y="6968"/>
                  </a:cubicBezTo>
                  <a:cubicBezTo>
                    <a:pt x="48" y="6989"/>
                    <a:pt x="91" y="7008"/>
                    <a:pt x="138" y="7029"/>
                  </a:cubicBezTo>
                  <a:cubicBezTo>
                    <a:pt x="102" y="7084"/>
                    <a:pt x="0" y="7243"/>
                    <a:pt x="0" y="7243"/>
                  </a:cubicBezTo>
                  <a:cubicBezTo>
                    <a:pt x="3939" y="8986"/>
                    <a:pt x="7018" y="11224"/>
                    <a:pt x="12179" y="14930"/>
                  </a:cubicBezTo>
                  <a:cubicBezTo>
                    <a:pt x="17288" y="18560"/>
                    <a:pt x="21291" y="21600"/>
                    <a:pt x="21464" y="20309"/>
                  </a:cubicBezTo>
                  <a:cubicBezTo>
                    <a:pt x="21432" y="20328"/>
                    <a:pt x="21321" y="20256"/>
                    <a:pt x="21278" y="20263"/>
                  </a:cubicBezTo>
                  <a:cubicBezTo>
                    <a:pt x="21374" y="20218"/>
                    <a:pt x="21433" y="20135"/>
                    <a:pt x="21453" y="20003"/>
                  </a:cubicBezTo>
                  <a:cubicBezTo>
                    <a:pt x="21493" y="20083"/>
                    <a:pt x="21568" y="20189"/>
                    <a:pt x="21592" y="20263"/>
                  </a:cubicBezTo>
                  <a:cubicBezTo>
                    <a:pt x="21596" y="20199"/>
                    <a:pt x="21589" y="20138"/>
                    <a:pt x="21586" y="20080"/>
                  </a:cubicBezTo>
                  <a:cubicBezTo>
                    <a:pt x="21587" y="20083"/>
                    <a:pt x="21591" y="20091"/>
                    <a:pt x="21592" y="20095"/>
                  </a:cubicBezTo>
                  <a:cubicBezTo>
                    <a:pt x="21600" y="19956"/>
                    <a:pt x="21592" y="19808"/>
                    <a:pt x="21576" y="19697"/>
                  </a:cubicBezTo>
                  <a:cubicBezTo>
                    <a:pt x="21566" y="19676"/>
                    <a:pt x="21523" y="19628"/>
                    <a:pt x="21512" y="19606"/>
                  </a:cubicBezTo>
                  <a:cubicBezTo>
                    <a:pt x="21479" y="19488"/>
                    <a:pt x="21425" y="19365"/>
                    <a:pt x="21368" y="19239"/>
                  </a:cubicBezTo>
                  <a:cubicBezTo>
                    <a:pt x="21190" y="18707"/>
                    <a:pt x="20463" y="17893"/>
                    <a:pt x="19666" y="17054"/>
                  </a:cubicBezTo>
                  <a:cubicBezTo>
                    <a:pt x="19046" y="16357"/>
                    <a:pt x="18524" y="15750"/>
                    <a:pt x="17479" y="14685"/>
                  </a:cubicBezTo>
                  <a:cubicBezTo>
                    <a:pt x="14156" y="11292"/>
                    <a:pt x="5766" y="2533"/>
                    <a:pt x="4246" y="489"/>
                  </a:cubicBezTo>
                  <a:lnTo>
                    <a:pt x="3985" y="1085"/>
                  </a:lnTo>
                  <a:cubicBezTo>
                    <a:pt x="3967" y="1061"/>
                    <a:pt x="3901" y="1001"/>
                    <a:pt x="3884" y="978"/>
                  </a:cubicBezTo>
                  <a:cubicBezTo>
                    <a:pt x="3884" y="978"/>
                    <a:pt x="3765" y="1164"/>
                    <a:pt x="3756" y="1177"/>
                  </a:cubicBezTo>
                  <a:lnTo>
                    <a:pt x="4246" y="0"/>
                  </a:ln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任意多边形: 形状 15"/>
            <p:cNvSpPr/>
            <p:nvPr/>
          </p:nvSpPr>
          <p:spPr>
            <a:xfrm rot="850562">
              <a:off x="5141114" y="3791790"/>
              <a:ext cx="5081818" cy="17593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34" y="0"/>
                  </a:moveTo>
                  <a:lnTo>
                    <a:pt x="3988" y="472"/>
                  </a:lnTo>
                  <a:cubicBezTo>
                    <a:pt x="3979" y="488"/>
                    <a:pt x="3950" y="537"/>
                    <a:pt x="3921" y="587"/>
                  </a:cubicBezTo>
                  <a:cubicBezTo>
                    <a:pt x="3892" y="638"/>
                    <a:pt x="3862" y="690"/>
                    <a:pt x="3849" y="712"/>
                  </a:cubicBezTo>
                  <a:cubicBezTo>
                    <a:pt x="3845" y="708"/>
                    <a:pt x="3839" y="701"/>
                    <a:pt x="3833" y="695"/>
                  </a:cubicBezTo>
                  <a:cubicBezTo>
                    <a:pt x="3826" y="688"/>
                    <a:pt x="3820" y="681"/>
                    <a:pt x="3817" y="677"/>
                  </a:cubicBezTo>
                  <a:cubicBezTo>
                    <a:pt x="3817" y="677"/>
                    <a:pt x="3805" y="708"/>
                    <a:pt x="3788" y="753"/>
                  </a:cubicBezTo>
                  <a:cubicBezTo>
                    <a:pt x="3771" y="798"/>
                    <a:pt x="3748" y="858"/>
                    <a:pt x="3727" y="917"/>
                  </a:cubicBezTo>
                  <a:cubicBezTo>
                    <a:pt x="3247" y="1866"/>
                    <a:pt x="2283" y="3713"/>
                    <a:pt x="1405" y="5269"/>
                  </a:cubicBezTo>
                  <a:cubicBezTo>
                    <a:pt x="667" y="6576"/>
                    <a:pt x="13" y="7653"/>
                    <a:pt x="0" y="7675"/>
                  </a:cubicBezTo>
                  <a:cubicBezTo>
                    <a:pt x="12" y="7681"/>
                    <a:pt x="27" y="7689"/>
                    <a:pt x="41" y="7696"/>
                  </a:cubicBezTo>
                  <a:cubicBezTo>
                    <a:pt x="56" y="7704"/>
                    <a:pt x="70" y="7711"/>
                    <a:pt x="83" y="7717"/>
                  </a:cubicBezTo>
                  <a:cubicBezTo>
                    <a:pt x="81" y="7720"/>
                    <a:pt x="61" y="7752"/>
                    <a:pt x="40" y="7783"/>
                  </a:cubicBezTo>
                  <a:cubicBezTo>
                    <a:pt x="20" y="7814"/>
                    <a:pt x="0" y="7844"/>
                    <a:pt x="0" y="7844"/>
                  </a:cubicBezTo>
                  <a:cubicBezTo>
                    <a:pt x="3947" y="10127"/>
                    <a:pt x="7997" y="12622"/>
                    <a:pt x="12185" y="15326"/>
                  </a:cubicBezTo>
                  <a:cubicBezTo>
                    <a:pt x="15328" y="17356"/>
                    <a:pt x="18467" y="19440"/>
                    <a:pt x="21600" y="21600"/>
                  </a:cubicBezTo>
                  <a:lnTo>
                    <a:pt x="21540" y="18473"/>
                  </a:lnTo>
                  <a:lnTo>
                    <a:pt x="4261" y="0"/>
                  </a:lnTo>
                  <a:lnTo>
                    <a:pt x="4249" y="21"/>
                  </a:lnTo>
                  <a:cubicBezTo>
                    <a:pt x="4247" y="19"/>
                    <a:pt x="4244" y="14"/>
                    <a:pt x="4242" y="11"/>
                  </a:cubicBezTo>
                  <a:cubicBezTo>
                    <a:pt x="4239" y="7"/>
                    <a:pt x="4236" y="2"/>
                    <a:pt x="4234" y="0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任意多边形: 形状 16"/>
            <p:cNvSpPr/>
            <p:nvPr/>
          </p:nvSpPr>
          <p:spPr>
            <a:xfrm rot="850562">
              <a:off x="3241000" y="1363283"/>
              <a:ext cx="3791807" cy="2644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46" h="21591" extrusionOk="0">
                  <a:moveTo>
                    <a:pt x="177" y="19199"/>
                  </a:moveTo>
                  <a:cubicBezTo>
                    <a:pt x="572" y="20772"/>
                    <a:pt x="1989" y="21600"/>
                    <a:pt x="3318" y="21591"/>
                  </a:cubicBezTo>
                  <a:cubicBezTo>
                    <a:pt x="872" y="20783"/>
                    <a:pt x="-854" y="19226"/>
                    <a:pt x="443" y="17305"/>
                  </a:cubicBezTo>
                  <a:cubicBezTo>
                    <a:pt x="1614" y="15571"/>
                    <a:pt x="13360" y="5037"/>
                    <a:pt x="19076" y="1125"/>
                  </a:cubicBezTo>
                  <a:cubicBezTo>
                    <a:pt x="19727" y="679"/>
                    <a:pt x="20274" y="296"/>
                    <a:pt x="20746" y="0"/>
                  </a:cubicBezTo>
                  <a:cubicBezTo>
                    <a:pt x="18741" y="1463"/>
                    <a:pt x="16138" y="3555"/>
                    <a:pt x="14907" y="4543"/>
                  </a:cubicBezTo>
                  <a:cubicBezTo>
                    <a:pt x="13868" y="5376"/>
                    <a:pt x="10471" y="8250"/>
                    <a:pt x="9082" y="9352"/>
                  </a:cubicBezTo>
                  <a:cubicBezTo>
                    <a:pt x="6488" y="11409"/>
                    <a:pt x="-614" y="16054"/>
                    <a:pt x="177" y="19199"/>
                  </a:cubicBezTo>
                  <a:close/>
                </a:path>
              </a:pathLst>
            </a:custGeom>
            <a:solidFill>
              <a:srgbClr val="E8E9ED"/>
            </a:solidFill>
            <a:ln w="3175" cap="flat">
              <a:solidFill>
                <a:srgbClr val="CFCFC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任意多边形: 形状 17"/>
            <p:cNvSpPr/>
            <p:nvPr/>
          </p:nvSpPr>
          <p:spPr>
            <a:xfrm rot="850562">
              <a:off x="3184474" y="2879162"/>
              <a:ext cx="581461" cy="355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90" h="17657" extrusionOk="0">
                  <a:moveTo>
                    <a:pt x="18890" y="3337"/>
                  </a:moveTo>
                  <a:cubicBezTo>
                    <a:pt x="18890" y="3337"/>
                    <a:pt x="16436" y="7763"/>
                    <a:pt x="7316" y="16583"/>
                  </a:cubicBezTo>
                  <a:cubicBezTo>
                    <a:pt x="3964" y="19797"/>
                    <a:pt x="3463" y="15101"/>
                    <a:pt x="372" y="11627"/>
                  </a:cubicBezTo>
                  <a:cubicBezTo>
                    <a:pt x="-2710" y="8132"/>
                    <a:pt x="14287" y="-1803"/>
                    <a:pt x="16706" y="286"/>
                  </a:cubicBezTo>
                  <a:cubicBezTo>
                    <a:pt x="18707" y="1952"/>
                    <a:pt x="18890" y="3337"/>
                    <a:pt x="18890" y="3337"/>
                  </a:cubicBezTo>
                  <a:close/>
                </a:path>
              </a:pathLst>
            </a:custGeom>
            <a:solidFill>
              <a:srgbClr val="BABBBC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任意多边形: 形状 18"/>
            <p:cNvSpPr/>
            <p:nvPr/>
          </p:nvSpPr>
          <p:spPr>
            <a:xfrm rot="850562">
              <a:off x="2429324" y="2524398"/>
              <a:ext cx="1401641" cy="581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4" h="20879" extrusionOk="0">
                  <a:moveTo>
                    <a:pt x="499" y="14"/>
                  </a:moveTo>
                  <a:cubicBezTo>
                    <a:pt x="500" y="16"/>
                    <a:pt x="503" y="18"/>
                    <a:pt x="507" y="20"/>
                  </a:cubicBezTo>
                  <a:cubicBezTo>
                    <a:pt x="510" y="22"/>
                    <a:pt x="513" y="24"/>
                    <a:pt x="514" y="26"/>
                  </a:cubicBezTo>
                  <a:cubicBezTo>
                    <a:pt x="513" y="27"/>
                    <a:pt x="510" y="26"/>
                    <a:pt x="507" y="26"/>
                  </a:cubicBezTo>
                  <a:cubicBezTo>
                    <a:pt x="504" y="26"/>
                    <a:pt x="501" y="25"/>
                    <a:pt x="499" y="26"/>
                  </a:cubicBezTo>
                  <a:cubicBezTo>
                    <a:pt x="508" y="37"/>
                    <a:pt x="525" y="53"/>
                    <a:pt x="543" y="68"/>
                  </a:cubicBezTo>
                  <a:cubicBezTo>
                    <a:pt x="560" y="84"/>
                    <a:pt x="578" y="100"/>
                    <a:pt x="588" y="112"/>
                  </a:cubicBezTo>
                  <a:cubicBezTo>
                    <a:pt x="286" y="77"/>
                    <a:pt x="90" y="219"/>
                    <a:pt x="3" y="735"/>
                  </a:cubicBezTo>
                  <a:cubicBezTo>
                    <a:pt x="-3" y="766"/>
                    <a:pt x="39" y="837"/>
                    <a:pt x="50" y="882"/>
                  </a:cubicBezTo>
                  <a:cubicBezTo>
                    <a:pt x="43" y="910"/>
                    <a:pt x="34" y="927"/>
                    <a:pt x="26" y="946"/>
                  </a:cubicBezTo>
                  <a:cubicBezTo>
                    <a:pt x="17" y="964"/>
                    <a:pt x="8" y="984"/>
                    <a:pt x="3" y="1016"/>
                  </a:cubicBezTo>
                  <a:cubicBezTo>
                    <a:pt x="-118" y="1707"/>
                    <a:pt x="3756" y="5786"/>
                    <a:pt x="7260" y="9441"/>
                  </a:cubicBezTo>
                  <a:cubicBezTo>
                    <a:pt x="10758" y="13101"/>
                    <a:pt x="13665" y="15690"/>
                    <a:pt x="15588" y="18563"/>
                  </a:cubicBezTo>
                  <a:cubicBezTo>
                    <a:pt x="17110" y="20847"/>
                    <a:pt x="17119" y="21600"/>
                    <a:pt x="18423" y="20104"/>
                  </a:cubicBezTo>
                  <a:cubicBezTo>
                    <a:pt x="19725" y="18579"/>
                    <a:pt x="21006" y="16466"/>
                    <a:pt x="21222" y="15971"/>
                  </a:cubicBezTo>
                  <a:cubicBezTo>
                    <a:pt x="21285" y="15829"/>
                    <a:pt x="21303" y="15713"/>
                    <a:pt x="21305" y="15592"/>
                  </a:cubicBezTo>
                  <a:cubicBezTo>
                    <a:pt x="21312" y="15593"/>
                    <a:pt x="21330" y="15602"/>
                    <a:pt x="21348" y="15611"/>
                  </a:cubicBezTo>
                  <a:cubicBezTo>
                    <a:pt x="21366" y="15619"/>
                    <a:pt x="21383" y="15628"/>
                    <a:pt x="21389" y="15628"/>
                  </a:cubicBezTo>
                  <a:cubicBezTo>
                    <a:pt x="21413" y="15569"/>
                    <a:pt x="21432" y="15514"/>
                    <a:pt x="21446" y="15462"/>
                  </a:cubicBezTo>
                  <a:cubicBezTo>
                    <a:pt x="21460" y="15409"/>
                    <a:pt x="21469" y="15359"/>
                    <a:pt x="21472" y="15310"/>
                  </a:cubicBezTo>
                  <a:lnTo>
                    <a:pt x="21472" y="15298"/>
                  </a:lnTo>
                  <a:cubicBezTo>
                    <a:pt x="21482" y="15147"/>
                    <a:pt x="21446" y="14998"/>
                    <a:pt x="21368" y="14781"/>
                  </a:cubicBezTo>
                  <a:cubicBezTo>
                    <a:pt x="21291" y="14564"/>
                    <a:pt x="21172" y="14279"/>
                    <a:pt x="21018" y="13855"/>
                  </a:cubicBezTo>
                  <a:cubicBezTo>
                    <a:pt x="21018" y="13855"/>
                    <a:pt x="21008" y="13847"/>
                    <a:pt x="20987" y="13832"/>
                  </a:cubicBezTo>
                  <a:cubicBezTo>
                    <a:pt x="20967" y="13817"/>
                    <a:pt x="20935" y="13795"/>
                    <a:pt x="20893" y="13770"/>
                  </a:cubicBezTo>
                  <a:lnTo>
                    <a:pt x="20895" y="13776"/>
                  </a:lnTo>
                  <a:lnTo>
                    <a:pt x="20898" y="13782"/>
                  </a:lnTo>
                  <a:cubicBezTo>
                    <a:pt x="20707" y="13672"/>
                    <a:pt x="13226" y="9361"/>
                    <a:pt x="6221" y="4037"/>
                  </a:cubicBezTo>
                  <a:cubicBezTo>
                    <a:pt x="2914" y="1520"/>
                    <a:pt x="1513" y="292"/>
                    <a:pt x="828" y="99"/>
                  </a:cubicBezTo>
                  <a:cubicBezTo>
                    <a:pt x="817" y="89"/>
                    <a:pt x="799" y="73"/>
                    <a:pt x="780" y="56"/>
                  </a:cubicBezTo>
                  <a:cubicBezTo>
                    <a:pt x="762" y="40"/>
                    <a:pt x="744" y="24"/>
                    <a:pt x="734" y="14"/>
                  </a:cubicBezTo>
                  <a:cubicBezTo>
                    <a:pt x="688" y="5"/>
                    <a:pt x="647" y="0"/>
                    <a:pt x="608" y="0"/>
                  </a:cubicBezTo>
                  <a:cubicBezTo>
                    <a:pt x="569" y="0"/>
                    <a:pt x="533" y="5"/>
                    <a:pt x="499" y="14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任意多边形: 形状 19"/>
            <p:cNvSpPr/>
            <p:nvPr/>
          </p:nvSpPr>
          <p:spPr>
            <a:xfrm rot="850562">
              <a:off x="7131232" y="1944619"/>
              <a:ext cx="2053477" cy="727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7" h="19791" extrusionOk="0">
                  <a:moveTo>
                    <a:pt x="0" y="4899"/>
                  </a:moveTo>
                  <a:cubicBezTo>
                    <a:pt x="620" y="4239"/>
                    <a:pt x="2241" y="2500"/>
                    <a:pt x="4214" y="1282"/>
                  </a:cubicBezTo>
                  <a:cubicBezTo>
                    <a:pt x="6187" y="65"/>
                    <a:pt x="8512" y="-631"/>
                    <a:pt x="10542" y="796"/>
                  </a:cubicBezTo>
                  <a:cubicBezTo>
                    <a:pt x="11774" y="1484"/>
                    <a:pt x="12830" y="2675"/>
                    <a:pt x="13885" y="3625"/>
                  </a:cubicBezTo>
                  <a:cubicBezTo>
                    <a:pt x="15247" y="4851"/>
                    <a:pt x="16644" y="6000"/>
                    <a:pt x="18086" y="5851"/>
                  </a:cubicBezTo>
                  <a:cubicBezTo>
                    <a:pt x="19215" y="5734"/>
                    <a:pt x="20490" y="5170"/>
                    <a:pt x="21112" y="7574"/>
                  </a:cubicBezTo>
                  <a:cubicBezTo>
                    <a:pt x="21600" y="9456"/>
                    <a:pt x="21309" y="11927"/>
                    <a:pt x="20682" y="13675"/>
                  </a:cubicBezTo>
                  <a:cubicBezTo>
                    <a:pt x="20310" y="14710"/>
                    <a:pt x="19867" y="15515"/>
                    <a:pt x="19369" y="16079"/>
                  </a:cubicBezTo>
                  <a:cubicBezTo>
                    <a:pt x="18871" y="16643"/>
                    <a:pt x="18317" y="16966"/>
                    <a:pt x="17726" y="17037"/>
                  </a:cubicBezTo>
                  <a:cubicBezTo>
                    <a:pt x="16899" y="17137"/>
                    <a:pt x="16133" y="16552"/>
                    <a:pt x="15750" y="16159"/>
                  </a:cubicBezTo>
                  <a:cubicBezTo>
                    <a:pt x="16393" y="19869"/>
                    <a:pt x="18210" y="20969"/>
                    <a:pt x="19410" y="18372"/>
                  </a:cubicBezTo>
                  <a:cubicBezTo>
                    <a:pt x="20049" y="16989"/>
                    <a:pt x="20300" y="14905"/>
                    <a:pt x="20626" y="13194"/>
                  </a:cubicBezTo>
                  <a:cubicBezTo>
                    <a:pt x="20911" y="11701"/>
                    <a:pt x="21247" y="10178"/>
                    <a:pt x="21044" y="8526"/>
                  </a:cubicBezTo>
                  <a:cubicBezTo>
                    <a:pt x="20640" y="5250"/>
                    <a:pt x="19001" y="6132"/>
                    <a:pt x="17632" y="6233"/>
                  </a:cubicBezTo>
                  <a:cubicBezTo>
                    <a:pt x="16818" y="6293"/>
                    <a:pt x="16033" y="5710"/>
                    <a:pt x="15268" y="5093"/>
                  </a:cubicBezTo>
                  <a:cubicBezTo>
                    <a:pt x="14453" y="4435"/>
                    <a:pt x="13639" y="3720"/>
                    <a:pt x="12827" y="2945"/>
                  </a:cubicBezTo>
                  <a:cubicBezTo>
                    <a:pt x="10110" y="-92"/>
                    <a:pt x="7202" y="248"/>
                    <a:pt x="4824" y="1422"/>
                  </a:cubicBezTo>
                  <a:cubicBezTo>
                    <a:pt x="2446" y="2596"/>
                    <a:pt x="597" y="4603"/>
                    <a:pt x="0" y="4899"/>
                  </a:cubicBezTo>
                  <a:close/>
                </a:path>
              </a:pathLst>
            </a:custGeom>
            <a:solidFill>
              <a:srgbClr val="7D989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任意多边形: 形状 20"/>
            <p:cNvSpPr/>
            <p:nvPr/>
          </p:nvSpPr>
          <p:spPr>
            <a:xfrm rot="850562">
              <a:off x="3610806" y="1882634"/>
              <a:ext cx="5307691" cy="2449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3" extrusionOk="0">
                  <a:moveTo>
                    <a:pt x="14391" y="4771"/>
                  </a:moveTo>
                  <a:cubicBezTo>
                    <a:pt x="18153" y="-115"/>
                    <a:pt x="20531" y="-448"/>
                    <a:pt x="21600" y="310"/>
                  </a:cubicBezTo>
                  <a:cubicBezTo>
                    <a:pt x="21358" y="1667"/>
                    <a:pt x="20960" y="3093"/>
                    <a:pt x="20376" y="4504"/>
                  </a:cubicBezTo>
                  <a:cubicBezTo>
                    <a:pt x="18368" y="9362"/>
                    <a:pt x="14445" y="13052"/>
                    <a:pt x="8839" y="17701"/>
                  </a:cubicBezTo>
                  <a:cubicBezTo>
                    <a:pt x="5581" y="20404"/>
                    <a:pt x="2534" y="21152"/>
                    <a:pt x="1289" y="20911"/>
                  </a:cubicBezTo>
                  <a:cubicBezTo>
                    <a:pt x="843" y="20824"/>
                    <a:pt x="403" y="20674"/>
                    <a:pt x="0" y="20484"/>
                  </a:cubicBezTo>
                  <a:cubicBezTo>
                    <a:pt x="3221" y="16352"/>
                    <a:pt x="10934" y="9261"/>
                    <a:pt x="14391" y="4771"/>
                  </a:cubicBezTo>
                  <a:close/>
                </a:path>
              </a:pathLst>
            </a:custGeom>
            <a:solidFill>
              <a:srgbClr val="E8E9ED"/>
            </a:solidFill>
            <a:ln w="3175" cap="flat">
              <a:solidFill>
                <a:srgbClr val="CFCFC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任意多边形: 形状 21"/>
            <p:cNvSpPr/>
            <p:nvPr/>
          </p:nvSpPr>
          <p:spPr>
            <a:xfrm rot="850562">
              <a:off x="3660306" y="2055589"/>
              <a:ext cx="5095115" cy="2248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13" extrusionOk="0">
                  <a:moveTo>
                    <a:pt x="0" y="20150"/>
                  </a:moveTo>
                  <a:cubicBezTo>
                    <a:pt x="2898" y="16218"/>
                    <a:pt x="11054" y="9069"/>
                    <a:pt x="14524" y="4621"/>
                  </a:cubicBezTo>
                  <a:cubicBezTo>
                    <a:pt x="18741" y="-784"/>
                    <a:pt x="21206" y="-758"/>
                    <a:pt x="21600" y="1215"/>
                  </a:cubicBezTo>
                  <a:cubicBezTo>
                    <a:pt x="21368" y="2032"/>
                    <a:pt x="21066" y="2876"/>
                    <a:pt x="20690" y="3725"/>
                  </a:cubicBezTo>
                  <a:cubicBezTo>
                    <a:pt x="18805" y="7979"/>
                    <a:pt x="15002" y="11983"/>
                    <a:pt x="9055" y="17129"/>
                  </a:cubicBezTo>
                  <a:cubicBezTo>
                    <a:pt x="5633" y="20089"/>
                    <a:pt x="2433" y="20816"/>
                    <a:pt x="1189" y="20569"/>
                  </a:cubicBezTo>
                  <a:cubicBezTo>
                    <a:pt x="768" y="20485"/>
                    <a:pt x="352" y="20349"/>
                    <a:pt x="0" y="2015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rgbClr val="F2F2F2">
                    <a:alpha val="0"/>
                  </a:srgbClr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任意多边形: 形状 22"/>
            <p:cNvSpPr/>
            <p:nvPr/>
          </p:nvSpPr>
          <p:spPr>
            <a:xfrm rot="850562">
              <a:off x="184956" y="633381"/>
              <a:ext cx="5444532" cy="2187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1" extrusionOk="0">
                  <a:moveTo>
                    <a:pt x="0" y="312"/>
                  </a:moveTo>
                  <a:cubicBezTo>
                    <a:pt x="2410" y="3485"/>
                    <a:pt x="4936" y="6087"/>
                    <a:pt x="7335" y="9309"/>
                  </a:cubicBezTo>
                  <a:cubicBezTo>
                    <a:pt x="10313" y="13308"/>
                    <a:pt x="13389" y="15948"/>
                    <a:pt x="15744" y="19046"/>
                  </a:cubicBezTo>
                  <a:cubicBezTo>
                    <a:pt x="16719" y="20329"/>
                    <a:pt x="17075" y="21303"/>
                    <a:pt x="17560" y="21510"/>
                  </a:cubicBezTo>
                  <a:cubicBezTo>
                    <a:pt x="17848" y="21581"/>
                    <a:pt x="18164" y="21336"/>
                    <a:pt x="18683" y="20702"/>
                  </a:cubicBezTo>
                  <a:cubicBezTo>
                    <a:pt x="19999" y="19093"/>
                    <a:pt x="21298" y="17063"/>
                    <a:pt x="21516" y="16537"/>
                  </a:cubicBezTo>
                  <a:cubicBezTo>
                    <a:pt x="21558" y="16435"/>
                    <a:pt x="21584" y="16338"/>
                    <a:pt x="21600" y="16237"/>
                  </a:cubicBezTo>
                  <a:cubicBezTo>
                    <a:pt x="21591" y="16256"/>
                    <a:pt x="21569" y="16290"/>
                    <a:pt x="21546" y="16325"/>
                  </a:cubicBezTo>
                  <a:cubicBezTo>
                    <a:pt x="21523" y="16361"/>
                    <a:pt x="21500" y="16397"/>
                    <a:pt x="21488" y="16418"/>
                  </a:cubicBezTo>
                  <a:cubicBezTo>
                    <a:pt x="21566" y="16179"/>
                    <a:pt x="21565" y="15950"/>
                    <a:pt x="21495" y="15636"/>
                  </a:cubicBezTo>
                  <a:cubicBezTo>
                    <a:pt x="21425" y="15322"/>
                    <a:pt x="21285" y="14923"/>
                    <a:pt x="21087" y="14344"/>
                  </a:cubicBezTo>
                  <a:cubicBezTo>
                    <a:pt x="21087" y="14344"/>
                    <a:pt x="21083" y="14339"/>
                    <a:pt x="21075" y="14332"/>
                  </a:cubicBezTo>
                  <a:cubicBezTo>
                    <a:pt x="21067" y="14325"/>
                    <a:pt x="21055" y="14317"/>
                    <a:pt x="21039" y="14310"/>
                  </a:cubicBezTo>
                  <a:lnTo>
                    <a:pt x="21041" y="14313"/>
                  </a:lnTo>
                  <a:lnTo>
                    <a:pt x="21042" y="14316"/>
                  </a:lnTo>
                  <a:cubicBezTo>
                    <a:pt x="20822" y="14175"/>
                    <a:pt x="13237" y="9270"/>
                    <a:pt x="6139" y="3844"/>
                  </a:cubicBezTo>
                  <a:cubicBezTo>
                    <a:pt x="3712" y="1989"/>
                    <a:pt x="2339" y="777"/>
                    <a:pt x="1461" y="64"/>
                  </a:cubicBezTo>
                  <a:cubicBezTo>
                    <a:pt x="1205" y="-8"/>
                    <a:pt x="947" y="-19"/>
                    <a:pt x="690" y="30"/>
                  </a:cubicBezTo>
                  <a:cubicBezTo>
                    <a:pt x="457" y="75"/>
                    <a:pt x="226" y="169"/>
                    <a:pt x="0" y="312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任意多边形: 形状 23"/>
            <p:cNvSpPr/>
            <p:nvPr/>
          </p:nvSpPr>
          <p:spPr>
            <a:xfrm rot="850562">
              <a:off x="3233784" y="1948982"/>
              <a:ext cx="866577" cy="809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92" h="18044" extrusionOk="0">
                  <a:moveTo>
                    <a:pt x="18592" y="12072"/>
                  </a:moveTo>
                  <a:cubicBezTo>
                    <a:pt x="17779" y="13367"/>
                    <a:pt x="8105" y="20515"/>
                    <a:pt x="1914" y="17154"/>
                  </a:cubicBezTo>
                  <a:cubicBezTo>
                    <a:pt x="-3008" y="14487"/>
                    <a:pt x="2731" y="6883"/>
                    <a:pt x="6069" y="4085"/>
                  </a:cubicBezTo>
                  <a:cubicBezTo>
                    <a:pt x="8619" y="1956"/>
                    <a:pt x="12630" y="-1085"/>
                    <a:pt x="15268" y="389"/>
                  </a:cubicBezTo>
                  <a:cubicBezTo>
                    <a:pt x="14268" y="3789"/>
                    <a:pt x="17267" y="10782"/>
                    <a:pt x="18592" y="1207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任意多边形: 形状 24"/>
            <p:cNvSpPr/>
            <p:nvPr/>
          </p:nvSpPr>
          <p:spPr>
            <a:xfrm rot="850562">
              <a:off x="3231628" y="1985469"/>
              <a:ext cx="864902" cy="7669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8" h="21421" extrusionOk="0">
                  <a:moveTo>
                    <a:pt x="12307" y="0"/>
                  </a:moveTo>
                  <a:cubicBezTo>
                    <a:pt x="10389" y="1064"/>
                    <a:pt x="8491" y="2647"/>
                    <a:pt x="7019" y="3978"/>
                  </a:cubicBezTo>
                  <a:cubicBezTo>
                    <a:pt x="4912" y="5882"/>
                    <a:pt x="2037" y="9558"/>
                    <a:pt x="714" y="13058"/>
                  </a:cubicBezTo>
                  <a:cubicBezTo>
                    <a:pt x="724" y="12981"/>
                    <a:pt x="716" y="12912"/>
                    <a:pt x="728" y="12834"/>
                  </a:cubicBezTo>
                  <a:cubicBezTo>
                    <a:pt x="572" y="13233"/>
                    <a:pt x="497" y="13613"/>
                    <a:pt x="384" y="14005"/>
                  </a:cubicBezTo>
                  <a:cubicBezTo>
                    <a:pt x="306" y="14275"/>
                    <a:pt x="211" y="14542"/>
                    <a:pt x="155" y="14807"/>
                  </a:cubicBezTo>
                  <a:cubicBezTo>
                    <a:pt x="62" y="15263"/>
                    <a:pt x="54" y="15690"/>
                    <a:pt x="41" y="16122"/>
                  </a:cubicBezTo>
                  <a:cubicBezTo>
                    <a:pt x="28" y="16433"/>
                    <a:pt x="-22" y="16759"/>
                    <a:pt x="12" y="17053"/>
                  </a:cubicBezTo>
                  <a:cubicBezTo>
                    <a:pt x="18" y="17102"/>
                    <a:pt x="33" y="17148"/>
                    <a:pt x="41" y="17197"/>
                  </a:cubicBezTo>
                  <a:cubicBezTo>
                    <a:pt x="226" y="18480"/>
                    <a:pt x="867" y="19585"/>
                    <a:pt x="2190" y="20357"/>
                  </a:cubicBezTo>
                  <a:cubicBezTo>
                    <a:pt x="2635" y="20617"/>
                    <a:pt x="3107" y="20787"/>
                    <a:pt x="3580" y="20951"/>
                  </a:cubicBezTo>
                  <a:cubicBezTo>
                    <a:pt x="4015" y="21102"/>
                    <a:pt x="4459" y="21210"/>
                    <a:pt x="4913" y="21288"/>
                  </a:cubicBezTo>
                  <a:cubicBezTo>
                    <a:pt x="4975" y="21299"/>
                    <a:pt x="5036" y="21311"/>
                    <a:pt x="5099" y="21320"/>
                  </a:cubicBezTo>
                  <a:cubicBezTo>
                    <a:pt x="6962" y="21600"/>
                    <a:pt x="8907" y="21272"/>
                    <a:pt x="10831" y="20662"/>
                  </a:cubicBezTo>
                  <a:cubicBezTo>
                    <a:pt x="11290" y="20517"/>
                    <a:pt x="11727" y="20342"/>
                    <a:pt x="12178" y="20165"/>
                  </a:cubicBezTo>
                  <a:cubicBezTo>
                    <a:pt x="12865" y="19893"/>
                    <a:pt x="13533" y="19658"/>
                    <a:pt x="14184" y="19331"/>
                  </a:cubicBezTo>
                  <a:cubicBezTo>
                    <a:pt x="14198" y="19324"/>
                    <a:pt x="14213" y="19322"/>
                    <a:pt x="14227" y="19315"/>
                  </a:cubicBezTo>
                  <a:cubicBezTo>
                    <a:pt x="14395" y="19230"/>
                    <a:pt x="14535" y="19129"/>
                    <a:pt x="14700" y="19042"/>
                  </a:cubicBezTo>
                  <a:cubicBezTo>
                    <a:pt x="15523" y="18606"/>
                    <a:pt x="16372" y="18179"/>
                    <a:pt x="17093" y="17711"/>
                  </a:cubicBezTo>
                  <a:cubicBezTo>
                    <a:pt x="16942" y="17799"/>
                    <a:pt x="16760" y="17864"/>
                    <a:pt x="16606" y="17951"/>
                  </a:cubicBezTo>
                  <a:cubicBezTo>
                    <a:pt x="19253" y="16305"/>
                    <a:pt x="21210" y="14573"/>
                    <a:pt x="21578" y="13941"/>
                  </a:cubicBezTo>
                  <a:cubicBezTo>
                    <a:pt x="21383" y="13752"/>
                    <a:pt x="21151" y="13406"/>
                    <a:pt x="20890" y="12962"/>
                  </a:cubicBezTo>
                  <a:cubicBezTo>
                    <a:pt x="17497" y="15904"/>
                    <a:pt x="8808" y="21382"/>
                    <a:pt x="2863" y="17935"/>
                  </a:cubicBezTo>
                  <a:cubicBezTo>
                    <a:pt x="2049" y="17453"/>
                    <a:pt x="1528" y="16830"/>
                    <a:pt x="1173" y="16138"/>
                  </a:cubicBezTo>
                  <a:cubicBezTo>
                    <a:pt x="1172" y="16133"/>
                    <a:pt x="1173" y="16127"/>
                    <a:pt x="1173" y="16122"/>
                  </a:cubicBezTo>
                  <a:cubicBezTo>
                    <a:pt x="829" y="11878"/>
                    <a:pt x="5306" y="5884"/>
                    <a:pt x="8223" y="3257"/>
                  </a:cubicBezTo>
                  <a:cubicBezTo>
                    <a:pt x="9379" y="2211"/>
                    <a:pt x="10807" y="985"/>
                    <a:pt x="12307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任意多边形: 形状 25"/>
            <p:cNvSpPr/>
            <p:nvPr/>
          </p:nvSpPr>
          <p:spPr>
            <a:xfrm rot="850562">
              <a:off x="3597767" y="2007423"/>
              <a:ext cx="623360" cy="632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7" h="20922" extrusionOk="0">
                  <a:moveTo>
                    <a:pt x="24" y="9779"/>
                  </a:moveTo>
                  <a:cubicBezTo>
                    <a:pt x="-363" y="15545"/>
                    <a:pt x="3984" y="20496"/>
                    <a:pt x="9730" y="20900"/>
                  </a:cubicBezTo>
                  <a:cubicBezTo>
                    <a:pt x="15484" y="21267"/>
                    <a:pt x="20465" y="16926"/>
                    <a:pt x="20865" y="11168"/>
                  </a:cubicBezTo>
                  <a:cubicBezTo>
                    <a:pt x="21237" y="5382"/>
                    <a:pt x="16905" y="423"/>
                    <a:pt x="11159" y="20"/>
                  </a:cubicBezTo>
                  <a:cubicBezTo>
                    <a:pt x="5399" y="-333"/>
                    <a:pt x="425" y="4021"/>
                    <a:pt x="24" y="9779"/>
                  </a:cubicBezTo>
                  <a:close/>
                </a:path>
              </a:pathLst>
            </a:custGeom>
            <a:solidFill>
              <a:srgbClr val="E8E9ED"/>
            </a:solidFill>
            <a:ln w="635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任意多边形: 形状 26"/>
            <p:cNvSpPr/>
            <p:nvPr/>
          </p:nvSpPr>
          <p:spPr>
            <a:xfrm rot="850562">
              <a:off x="3663581" y="2079971"/>
              <a:ext cx="507172" cy="513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0" h="20840" extrusionOk="0">
                  <a:moveTo>
                    <a:pt x="22" y="9733"/>
                  </a:moveTo>
                  <a:cubicBezTo>
                    <a:pt x="-353" y="15502"/>
                    <a:pt x="3981" y="20450"/>
                    <a:pt x="9731" y="20812"/>
                  </a:cubicBezTo>
                  <a:cubicBezTo>
                    <a:pt x="15489" y="21227"/>
                    <a:pt x="20460" y="16863"/>
                    <a:pt x="20844" y="11112"/>
                  </a:cubicBezTo>
                  <a:cubicBezTo>
                    <a:pt x="21247" y="5387"/>
                    <a:pt x="16895" y="387"/>
                    <a:pt x="11155" y="25"/>
                  </a:cubicBezTo>
                  <a:cubicBezTo>
                    <a:pt x="5396" y="-373"/>
                    <a:pt x="417" y="3974"/>
                    <a:pt x="22" y="9733"/>
                  </a:cubicBez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任意多边形: 形状 27"/>
            <p:cNvSpPr/>
            <p:nvPr/>
          </p:nvSpPr>
          <p:spPr>
            <a:xfrm rot="850562">
              <a:off x="6377884" y="4022394"/>
              <a:ext cx="798383" cy="729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91" h="17884" extrusionOk="0">
                  <a:moveTo>
                    <a:pt x="18591" y="12396"/>
                  </a:moveTo>
                  <a:cubicBezTo>
                    <a:pt x="17729" y="13665"/>
                    <a:pt x="7816" y="20451"/>
                    <a:pt x="1786" y="16834"/>
                  </a:cubicBezTo>
                  <a:cubicBezTo>
                    <a:pt x="-3009" y="13938"/>
                    <a:pt x="2991" y="6485"/>
                    <a:pt x="6428" y="3817"/>
                  </a:cubicBezTo>
                  <a:cubicBezTo>
                    <a:pt x="9033" y="1758"/>
                    <a:pt x="13158" y="-1149"/>
                    <a:pt x="15722" y="473"/>
                  </a:cubicBezTo>
                  <a:cubicBezTo>
                    <a:pt x="14598" y="3850"/>
                    <a:pt x="17334" y="11051"/>
                    <a:pt x="18591" y="1239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任意多边形: 形状 28"/>
            <p:cNvSpPr/>
            <p:nvPr/>
          </p:nvSpPr>
          <p:spPr>
            <a:xfrm rot="850562">
              <a:off x="6379160" y="4022338"/>
              <a:ext cx="796663" cy="719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41" h="21555" extrusionOk="0">
                  <a:moveTo>
                    <a:pt x="13572" y="0"/>
                  </a:moveTo>
                  <a:cubicBezTo>
                    <a:pt x="11294" y="770"/>
                    <a:pt x="8822" y="2750"/>
                    <a:pt x="7020" y="4354"/>
                  </a:cubicBezTo>
                  <a:cubicBezTo>
                    <a:pt x="4063" y="6925"/>
                    <a:pt x="-549" y="13101"/>
                    <a:pt x="161" y="17347"/>
                  </a:cubicBezTo>
                  <a:cubicBezTo>
                    <a:pt x="118" y="17292"/>
                    <a:pt x="41" y="17249"/>
                    <a:pt x="0" y="17193"/>
                  </a:cubicBezTo>
                  <a:cubicBezTo>
                    <a:pt x="65" y="17731"/>
                    <a:pt x="255" y="18230"/>
                    <a:pt x="511" y="18707"/>
                  </a:cubicBezTo>
                  <a:cubicBezTo>
                    <a:pt x="603" y="18878"/>
                    <a:pt x="743" y="19028"/>
                    <a:pt x="861" y="19189"/>
                  </a:cubicBezTo>
                  <a:cubicBezTo>
                    <a:pt x="1049" y="19444"/>
                    <a:pt x="1273" y="19689"/>
                    <a:pt x="1533" y="19912"/>
                  </a:cubicBezTo>
                  <a:cubicBezTo>
                    <a:pt x="1671" y="20031"/>
                    <a:pt x="1738" y="20180"/>
                    <a:pt x="1898" y="20290"/>
                  </a:cubicBezTo>
                  <a:cubicBezTo>
                    <a:pt x="2766" y="20874"/>
                    <a:pt x="3716" y="21206"/>
                    <a:pt x="4699" y="21392"/>
                  </a:cubicBezTo>
                  <a:cubicBezTo>
                    <a:pt x="5635" y="21568"/>
                    <a:pt x="6607" y="21600"/>
                    <a:pt x="7589" y="21495"/>
                  </a:cubicBezTo>
                  <a:cubicBezTo>
                    <a:pt x="7940" y="21459"/>
                    <a:pt x="8287" y="21337"/>
                    <a:pt x="8640" y="21271"/>
                  </a:cubicBezTo>
                  <a:cubicBezTo>
                    <a:pt x="9281" y="21150"/>
                    <a:pt x="9917" y="21043"/>
                    <a:pt x="10551" y="20841"/>
                  </a:cubicBezTo>
                  <a:cubicBezTo>
                    <a:pt x="10996" y="20699"/>
                    <a:pt x="11415" y="20515"/>
                    <a:pt x="11850" y="20342"/>
                  </a:cubicBezTo>
                  <a:cubicBezTo>
                    <a:pt x="12404" y="20122"/>
                    <a:pt x="12957" y="19911"/>
                    <a:pt x="13484" y="19654"/>
                  </a:cubicBezTo>
                  <a:cubicBezTo>
                    <a:pt x="13509" y="19641"/>
                    <a:pt x="13532" y="19631"/>
                    <a:pt x="13557" y="19619"/>
                  </a:cubicBezTo>
                  <a:cubicBezTo>
                    <a:pt x="17022" y="17917"/>
                    <a:pt x="19787" y="15601"/>
                    <a:pt x="20241" y="14852"/>
                  </a:cubicBezTo>
                  <a:cubicBezTo>
                    <a:pt x="19965" y="14533"/>
                    <a:pt x="19650" y="13954"/>
                    <a:pt x="19307" y="13217"/>
                  </a:cubicBezTo>
                  <a:cubicBezTo>
                    <a:pt x="17715" y="15066"/>
                    <a:pt x="9600" y="20953"/>
                    <a:pt x="3415" y="19309"/>
                  </a:cubicBezTo>
                  <a:cubicBezTo>
                    <a:pt x="-1359" y="15664"/>
                    <a:pt x="5013" y="6824"/>
                    <a:pt x="8712" y="3597"/>
                  </a:cubicBezTo>
                  <a:cubicBezTo>
                    <a:pt x="10061" y="2384"/>
                    <a:pt x="11803" y="965"/>
                    <a:pt x="13572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任意多边形: 形状 29"/>
            <p:cNvSpPr/>
            <p:nvPr/>
          </p:nvSpPr>
          <p:spPr>
            <a:xfrm rot="850562">
              <a:off x="6720498" y="4078842"/>
              <a:ext cx="578901" cy="578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23" h="20660" extrusionOk="0">
                  <a:moveTo>
                    <a:pt x="45" y="9355"/>
                  </a:moveTo>
                  <a:cubicBezTo>
                    <a:pt x="-482" y="15029"/>
                    <a:pt x="3705" y="20065"/>
                    <a:pt x="9365" y="20617"/>
                  </a:cubicBezTo>
                  <a:cubicBezTo>
                    <a:pt x="15040" y="21130"/>
                    <a:pt x="20080" y="16956"/>
                    <a:pt x="20576" y="11252"/>
                  </a:cubicBezTo>
                  <a:cubicBezTo>
                    <a:pt x="21118" y="5585"/>
                    <a:pt x="16932" y="548"/>
                    <a:pt x="11257" y="43"/>
                  </a:cubicBezTo>
                  <a:cubicBezTo>
                    <a:pt x="5581" y="-470"/>
                    <a:pt x="573" y="3673"/>
                    <a:pt x="45" y="9355"/>
                  </a:cubicBezTo>
                  <a:close/>
                </a:path>
              </a:pathLst>
            </a:custGeom>
            <a:solidFill>
              <a:srgbClr val="E8E9ED"/>
            </a:solidFill>
            <a:ln w="635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任意多边形: 形状 30"/>
            <p:cNvSpPr/>
            <p:nvPr/>
          </p:nvSpPr>
          <p:spPr>
            <a:xfrm rot="850562">
              <a:off x="6775346" y="4134238"/>
              <a:ext cx="470969" cy="470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9" h="20661" extrusionOk="0">
                  <a:moveTo>
                    <a:pt x="46" y="9355"/>
                  </a:moveTo>
                  <a:cubicBezTo>
                    <a:pt x="-488" y="15063"/>
                    <a:pt x="3684" y="20074"/>
                    <a:pt x="9341" y="20618"/>
                  </a:cubicBezTo>
                  <a:cubicBezTo>
                    <a:pt x="15017" y="21135"/>
                    <a:pt x="20045" y="16937"/>
                    <a:pt x="20561" y="11277"/>
                  </a:cubicBezTo>
                  <a:cubicBezTo>
                    <a:pt x="21112" y="5626"/>
                    <a:pt x="16922" y="540"/>
                    <a:pt x="11245" y="42"/>
                  </a:cubicBezTo>
                  <a:cubicBezTo>
                    <a:pt x="5569" y="-465"/>
                    <a:pt x="541" y="3685"/>
                    <a:pt x="46" y="9355"/>
                  </a:cubicBez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任意多边形: 形状 31"/>
            <p:cNvSpPr/>
            <p:nvPr/>
          </p:nvSpPr>
          <p:spPr>
            <a:xfrm rot="850562">
              <a:off x="7697006" y="1916652"/>
              <a:ext cx="750620" cy="270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85" h="18500" extrusionOk="0">
                  <a:moveTo>
                    <a:pt x="19985" y="7897"/>
                  </a:moveTo>
                  <a:cubicBezTo>
                    <a:pt x="17858" y="7678"/>
                    <a:pt x="15093" y="7934"/>
                    <a:pt x="11928" y="9401"/>
                  </a:cubicBezTo>
                  <a:cubicBezTo>
                    <a:pt x="8687" y="10904"/>
                    <a:pt x="5026" y="13679"/>
                    <a:pt x="1154" y="18500"/>
                  </a:cubicBezTo>
                  <a:cubicBezTo>
                    <a:pt x="1099" y="18392"/>
                    <a:pt x="796" y="18676"/>
                    <a:pt x="343" y="15951"/>
                  </a:cubicBezTo>
                  <a:cubicBezTo>
                    <a:pt x="-1615" y="4170"/>
                    <a:pt x="5112" y="-2924"/>
                    <a:pt x="12859" y="1163"/>
                  </a:cubicBezTo>
                  <a:cubicBezTo>
                    <a:pt x="12959" y="1216"/>
                    <a:pt x="13060" y="1267"/>
                    <a:pt x="13160" y="1316"/>
                  </a:cubicBezTo>
                  <a:cubicBezTo>
                    <a:pt x="14500" y="2206"/>
                    <a:pt x="15705" y="3327"/>
                    <a:pt x="16844" y="4509"/>
                  </a:cubicBezTo>
                  <a:cubicBezTo>
                    <a:pt x="17933" y="5637"/>
                    <a:pt x="18967" y="6823"/>
                    <a:pt x="19985" y="7897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任意多边形: 形状 32"/>
            <p:cNvSpPr/>
            <p:nvPr/>
          </p:nvSpPr>
          <p:spPr>
            <a:xfrm rot="20790529">
              <a:off x="7196422" y="2089268"/>
              <a:ext cx="236159" cy="118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8036" y="0"/>
                    <a:pt x="5259" y="2084"/>
                    <a:pt x="3151" y="6302"/>
                  </a:cubicBezTo>
                  <a:cubicBezTo>
                    <a:pt x="1042" y="10519"/>
                    <a:pt x="0" y="16073"/>
                    <a:pt x="0" y="21600"/>
                  </a:cubicBezTo>
                  <a:lnTo>
                    <a:pt x="21600" y="21600"/>
                  </a:lnTo>
                  <a:cubicBezTo>
                    <a:pt x="21600" y="16073"/>
                    <a:pt x="20538" y="10519"/>
                    <a:pt x="18429" y="6302"/>
                  </a:cubicBezTo>
                  <a:cubicBezTo>
                    <a:pt x="16321" y="2084"/>
                    <a:pt x="13564" y="0"/>
                    <a:pt x="10800" y="0"/>
                  </a:cubicBezTo>
                  <a:close/>
                </a:path>
              </a:pathLst>
            </a:custGeom>
            <a:solidFill>
              <a:srgbClr val="E8E9ED"/>
            </a:solidFill>
            <a:ln w="635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任意多边形: 形状 33"/>
            <p:cNvSpPr/>
            <p:nvPr/>
          </p:nvSpPr>
          <p:spPr>
            <a:xfrm rot="20790529">
              <a:off x="6839536" y="2176615"/>
              <a:ext cx="236158" cy="118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8036" y="0"/>
                    <a:pt x="5259" y="2084"/>
                    <a:pt x="3151" y="6302"/>
                  </a:cubicBezTo>
                  <a:cubicBezTo>
                    <a:pt x="1042" y="10519"/>
                    <a:pt x="0" y="16073"/>
                    <a:pt x="0" y="21600"/>
                  </a:cubicBezTo>
                  <a:lnTo>
                    <a:pt x="21600" y="21600"/>
                  </a:lnTo>
                  <a:cubicBezTo>
                    <a:pt x="21600" y="16073"/>
                    <a:pt x="20538" y="10519"/>
                    <a:pt x="18429" y="6302"/>
                  </a:cubicBezTo>
                  <a:cubicBezTo>
                    <a:pt x="16321" y="2084"/>
                    <a:pt x="13564" y="0"/>
                    <a:pt x="10800" y="0"/>
                  </a:cubicBezTo>
                  <a:close/>
                </a:path>
              </a:pathLst>
            </a:custGeom>
            <a:solidFill>
              <a:srgbClr val="E8E9ED"/>
            </a:solidFill>
            <a:ln w="635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任意多边形: 形状 34"/>
            <p:cNvSpPr/>
            <p:nvPr/>
          </p:nvSpPr>
          <p:spPr>
            <a:xfrm rot="20790529">
              <a:off x="6483589" y="2265331"/>
              <a:ext cx="236159" cy="118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8036" y="0"/>
                    <a:pt x="5259" y="2084"/>
                    <a:pt x="3151" y="6302"/>
                  </a:cubicBezTo>
                  <a:cubicBezTo>
                    <a:pt x="1042" y="10519"/>
                    <a:pt x="0" y="16073"/>
                    <a:pt x="0" y="21600"/>
                  </a:cubicBezTo>
                  <a:lnTo>
                    <a:pt x="21600" y="21600"/>
                  </a:lnTo>
                  <a:cubicBezTo>
                    <a:pt x="21600" y="16073"/>
                    <a:pt x="20538" y="10519"/>
                    <a:pt x="18429" y="6302"/>
                  </a:cubicBezTo>
                  <a:cubicBezTo>
                    <a:pt x="16321" y="2084"/>
                    <a:pt x="13564" y="0"/>
                    <a:pt x="10800" y="0"/>
                  </a:cubicBezTo>
                  <a:close/>
                </a:path>
              </a:pathLst>
            </a:custGeom>
            <a:solidFill>
              <a:srgbClr val="E8E9ED"/>
            </a:solidFill>
            <a:ln w="635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任意多边形: 形状 35"/>
            <p:cNvSpPr/>
            <p:nvPr/>
          </p:nvSpPr>
          <p:spPr>
            <a:xfrm rot="20790529">
              <a:off x="6126703" y="2355884"/>
              <a:ext cx="236159" cy="118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8036" y="0"/>
                    <a:pt x="5259" y="2084"/>
                    <a:pt x="3151" y="6302"/>
                  </a:cubicBezTo>
                  <a:cubicBezTo>
                    <a:pt x="1042" y="10519"/>
                    <a:pt x="0" y="16073"/>
                    <a:pt x="0" y="21600"/>
                  </a:cubicBezTo>
                  <a:lnTo>
                    <a:pt x="21600" y="21600"/>
                  </a:lnTo>
                  <a:cubicBezTo>
                    <a:pt x="21600" y="16073"/>
                    <a:pt x="20538" y="10519"/>
                    <a:pt x="18429" y="6302"/>
                  </a:cubicBezTo>
                  <a:cubicBezTo>
                    <a:pt x="16321" y="2084"/>
                    <a:pt x="13564" y="0"/>
                    <a:pt x="10800" y="0"/>
                  </a:cubicBezTo>
                  <a:close/>
                </a:path>
              </a:pathLst>
            </a:custGeom>
            <a:solidFill>
              <a:srgbClr val="E8E9ED"/>
            </a:solidFill>
            <a:ln w="635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1547664" y="3672643"/>
            <a:ext cx="1758119" cy="556586"/>
          </a:xfrm>
          <a:prstGeom prst="rect">
            <a:avLst/>
          </a:prstGeom>
          <a:ln w="12700">
            <a:solidFill>
              <a:schemeClr val="tx1">
                <a:lumMod val="40000"/>
                <a:lumOff val="60000"/>
              </a:schemeClr>
            </a:solidFill>
            <a:miter lim="400000"/>
          </a:ln>
        </p:spPr>
        <p:txBody>
          <a:bodyPr wrap="square" lIns="72000" tIns="72000" rIns="72000" bIns="72000" anchor="ctr" anchorCtr="0">
            <a:normAutofit fontScale="775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649735" y="3672643"/>
            <a:ext cx="1758119" cy="556586"/>
          </a:xfrm>
          <a:prstGeom prst="rect">
            <a:avLst/>
          </a:prstGeom>
          <a:ln w="12700">
            <a:solidFill>
              <a:schemeClr val="tx1">
                <a:lumMod val="40000"/>
                <a:lumOff val="60000"/>
              </a:schemeClr>
            </a:solidFill>
            <a:miter lim="400000"/>
          </a:ln>
        </p:spPr>
        <p:txBody>
          <a:bodyPr wrap="square" lIns="72000" tIns="72000" rIns="72000" bIns="72000" anchor="ctr" anchorCtr="0">
            <a:normAutofit fontScale="775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51806" y="3672643"/>
            <a:ext cx="1758119" cy="556586"/>
          </a:xfrm>
          <a:prstGeom prst="rect">
            <a:avLst/>
          </a:prstGeom>
          <a:ln w="12700">
            <a:solidFill>
              <a:schemeClr val="tx1">
                <a:lumMod val="40000"/>
                <a:lumOff val="60000"/>
              </a:schemeClr>
            </a:solidFill>
            <a:miter lim="400000"/>
          </a:ln>
        </p:spPr>
        <p:txBody>
          <a:bodyPr wrap="square" lIns="72000" tIns="72000" rIns="72000" bIns="72000" anchor="ctr" anchorCtr="0">
            <a:normAutofit fontScale="775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47664" y="3270190"/>
            <a:ext cx="1758119" cy="325592"/>
          </a:xfrm>
          <a:prstGeom prst="rect">
            <a:avLst/>
          </a:prstGeom>
          <a:ln w="12700">
            <a:solidFill>
              <a:schemeClr val="tx1">
                <a:lumMod val="40000"/>
                <a:lumOff val="60000"/>
              </a:schemeClr>
            </a:solidFill>
            <a:miter lim="400000"/>
          </a:ln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zh-CN" altLang="en-US" sz="1500" b="1" dirty="0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点击输入标题</a:t>
            </a:r>
            <a:endParaRPr lang="zh-CN" altLang="en-US" sz="1500" b="1" dirty="0">
              <a:solidFill>
                <a:schemeClr val="accent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649735" y="3270190"/>
            <a:ext cx="1758119" cy="325592"/>
          </a:xfrm>
          <a:prstGeom prst="rect">
            <a:avLst/>
          </a:prstGeom>
          <a:ln w="12700">
            <a:solidFill>
              <a:schemeClr val="tx1">
                <a:lumMod val="40000"/>
                <a:lumOff val="60000"/>
              </a:schemeClr>
            </a:solidFill>
            <a:miter lim="400000"/>
          </a:ln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zh-CN" altLang="en-US" sz="1500" b="1" dirty="0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rPr>
              <a:t>点击输入标题</a:t>
            </a:r>
            <a:endParaRPr lang="zh-CN" altLang="en-US" sz="1500" b="1" dirty="0">
              <a:solidFill>
                <a:schemeClr val="accent2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751806" y="3270190"/>
            <a:ext cx="1758119" cy="325592"/>
          </a:xfrm>
          <a:prstGeom prst="rect">
            <a:avLst/>
          </a:prstGeom>
          <a:ln w="12700">
            <a:solidFill>
              <a:schemeClr val="tx1">
                <a:lumMod val="40000"/>
                <a:lumOff val="60000"/>
              </a:schemeClr>
            </a:solidFill>
            <a:miter lim="400000"/>
          </a:ln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zh-CN" altLang="en-US" sz="1500" b="1" dirty="0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rPr>
              <a:t>点击输入标题</a:t>
            </a:r>
            <a:endParaRPr lang="zh-CN" altLang="en-US" sz="1500" b="1" dirty="0">
              <a:solidFill>
                <a:schemeClr val="accent3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TextBox 48"/>
          <p:cNvSpPr txBox="1"/>
          <p:nvPr/>
        </p:nvSpPr>
        <p:spPr>
          <a:xfrm>
            <a:off x="611560" y="483518"/>
            <a:ext cx="164426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  <a:endParaRPr lang="en-GB" altLang="zh-CN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8"/>
          <p:cNvSpPr txBox="1"/>
          <p:nvPr/>
        </p:nvSpPr>
        <p:spPr>
          <a:xfrm>
            <a:off x="1907704" y="2295902"/>
            <a:ext cx="297370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  <a:endParaRPr lang="en-GB" altLang="zh-CN" sz="3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TextBox 49"/>
          <p:cNvSpPr txBox="1"/>
          <p:nvPr/>
        </p:nvSpPr>
        <p:spPr>
          <a:xfrm>
            <a:off x="2267744" y="2859782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rgbClr val="778495"/>
                </a:solidFill>
                <a:cs typeface="+mn-ea"/>
                <a:sym typeface="+mn-lt"/>
              </a:rPr>
              <a:t>请替换文字内容，点击添加相关标题文字</a:t>
            </a:r>
            <a:endParaRPr lang="zh-CN" altLang="en-US" sz="800" dirty="0">
              <a:solidFill>
                <a:srgbClr val="778495"/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649701" y="1504404"/>
            <a:ext cx="10081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b="1" spc="300" dirty="0" smtClean="0">
                <a:solidFill>
                  <a:srgbClr val="278279"/>
                </a:solidFill>
                <a:cs typeface="+mn-ea"/>
                <a:sym typeface="+mn-lt"/>
              </a:rPr>
              <a:t>04</a:t>
            </a:r>
            <a:endParaRPr lang="zh-CN" altLang="en-US" sz="4800" b="1" spc="300" dirty="0">
              <a:solidFill>
                <a:srgbClr val="278279"/>
              </a:solidFill>
              <a:cs typeface="+mn-ea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524942"/>
            <a:ext cx="5138404" cy="36390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6"/>
          <p:cNvGrpSpPr/>
          <p:nvPr/>
        </p:nvGrpSpPr>
        <p:grpSpPr>
          <a:xfrm>
            <a:off x="1633498" y="1800992"/>
            <a:ext cx="5272089" cy="1920175"/>
            <a:chOff x="1900373" y="1772816"/>
            <a:chExt cx="8106569" cy="2952536"/>
          </a:xfrm>
        </p:grpSpPr>
        <p:sp>
          <p:nvSpPr>
            <p:cNvPr id="33" name="Freeform: Shape 1"/>
            <p:cNvSpPr/>
            <p:nvPr/>
          </p:nvSpPr>
          <p:spPr>
            <a:xfrm>
              <a:off x="4906114" y="1772816"/>
              <a:ext cx="2106816" cy="1344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42" y="0"/>
                  </a:moveTo>
                  <a:lnTo>
                    <a:pt x="0" y="21600"/>
                  </a:lnTo>
                  <a:lnTo>
                    <a:pt x="17555" y="21445"/>
                  </a:lnTo>
                  <a:lnTo>
                    <a:pt x="21600" y="16069"/>
                  </a:lnTo>
                  <a:cubicBezTo>
                    <a:pt x="21600" y="16069"/>
                    <a:pt x="21542" y="0"/>
                    <a:pt x="2154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Freeform: Shape 2"/>
            <p:cNvSpPr/>
            <p:nvPr/>
          </p:nvSpPr>
          <p:spPr>
            <a:xfrm>
              <a:off x="7473318" y="3586781"/>
              <a:ext cx="1603876" cy="1007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3"/>
                  </a:moveTo>
                  <a:lnTo>
                    <a:pt x="76" y="21600"/>
                  </a:lnTo>
                  <a:lnTo>
                    <a:pt x="21600" y="21444"/>
                  </a:lnTo>
                  <a:lnTo>
                    <a:pt x="17491" y="10762"/>
                  </a:lnTo>
                  <a:lnTo>
                    <a:pt x="21524" y="0"/>
                  </a:lnTo>
                  <a:cubicBezTo>
                    <a:pt x="21524" y="0"/>
                    <a:pt x="0" y="193"/>
                    <a:pt x="0" y="19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Freeform: Shape 3"/>
            <p:cNvSpPr/>
            <p:nvPr/>
          </p:nvSpPr>
          <p:spPr>
            <a:xfrm>
              <a:off x="2852351" y="2286257"/>
              <a:ext cx="1603862" cy="1009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25" y="0"/>
                  </a:moveTo>
                  <a:lnTo>
                    <a:pt x="21600" y="21370"/>
                  </a:lnTo>
                  <a:lnTo>
                    <a:pt x="76" y="21600"/>
                  </a:lnTo>
                  <a:lnTo>
                    <a:pt x="4109" y="10862"/>
                  </a:lnTo>
                  <a:lnTo>
                    <a:pt x="0" y="192"/>
                  </a:lnTo>
                  <a:cubicBezTo>
                    <a:pt x="0" y="192"/>
                    <a:pt x="21525" y="0"/>
                    <a:pt x="21525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Freeform: Shape 4"/>
            <p:cNvSpPr/>
            <p:nvPr/>
          </p:nvSpPr>
          <p:spPr>
            <a:xfrm>
              <a:off x="3908854" y="2750329"/>
              <a:ext cx="548622" cy="5377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81" y="0"/>
                  </a:moveTo>
                  <a:lnTo>
                    <a:pt x="21600" y="21600"/>
                  </a:lnTo>
                  <a:lnTo>
                    <a:pt x="0" y="1643"/>
                  </a:lnTo>
                  <a:cubicBezTo>
                    <a:pt x="0" y="1643"/>
                    <a:pt x="21481" y="0"/>
                    <a:pt x="21481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Freeform: Shape 5"/>
            <p:cNvSpPr/>
            <p:nvPr/>
          </p:nvSpPr>
          <p:spPr>
            <a:xfrm>
              <a:off x="7473319" y="4050853"/>
              <a:ext cx="546013" cy="537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18" y="21600"/>
                  </a:lnTo>
                  <a:lnTo>
                    <a:pt x="21600" y="1397"/>
                  </a:lnTo>
                  <a:cubicBezTo>
                    <a:pt x="21600" y="1397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38" name="Group 6"/>
            <p:cNvGrpSpPr/>
            <p:nvPr/>
          </p:nvGrpSpPr>
          <p:grpSpPr>
            <a:xfrm>
              <a:off x="8739520" y="3457930"/>
              <a:ext cx="1267422" cy="1267422"/>
              <a:chOff x="0" y="0"/>
              <a:chExt cx="2534842" cy="2534842"/>
            </a:xfrm>
          </p:grpSpPr>
          <p:sp>
            <p:nvSpPr>
              <p:cNvPr id="44" name="Oval 7"/>
              <p:cNvSpPr/>
              <p:nvPr/>
            </p:nvSpPr>
            <p:spPr>
              <a:xfrm>
                <a:off x="0" y="0"/>
                <a:ext cx="2534842" cy="2534842"/>
              </a:xfrm>
              <a:prstGeom prst="ellipse">
                <a:avLst/>
              </a:prstGeom>
              <a:solidFill>
                <a:schemeClr val="accent2"/>
              </a:solidFill>
              <a:ln w="38100" cap="flat">
                <a:solidFill>
                  <a:schemeClr val="bg1"/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5" name="Freeform: Shape 8"/>
              <p:cNvSpPr/>
              <p:nvPr/>
            </p:nvSpPr>
            <p:spPr>
              <a:xfrm>
                <a:off x="718799" y="718799"/>
                <a:ext cx="1097244" cy="10972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00" y="9000"/>
                    </a:moveTo>
                    <a:cubicBezTo>
                      <a:pt x="13402" y="9000"/>
                      <a:pt x="12600" y="8198"/>
                      <a:pt x="12600" y="7200"/>
                    </a:cubicBezTo>
                    <a:cubicBezTo>
                      <a:pt x="12600" y="6202"/>
                      <a:pt x="13402" y="5400"/>
                      <a:pt x="14400" y="5400"/>
                    </a:cubicBezTo>
                    <a:cubicBezTo>
                      <a:pt x="15398" y="5400"/>
                      <a:pt x="16200" y="6202"/>
                      <a:pt x="16200" y="7200"/>
                    </a:cubicBezTo>
                    <a:cubicBezTo>
                      <a:pt x="16200" y="8198"/>
                      <a:pt x="15398" y="9000"/>
                      <a:pt x="14400" y="9000"/>
                    </a:cubicBezTo>
                    <a:close/>
                    <a:moveTo>
                      <a:pt x="10800" y="17100"/>
                    </a:moveTo>
                    <a:cubicBezTo>
                      <a:pt x="8423" y="17100"/>
                      <a:pt x="6356" y="15581"/>
                      <a:pt x="5653" y="13317"/>
                    </a:cubicBezTo>
                    <a:cubicBezTo>
                      <a:pt x="5498" y="12839"/>
                      <a:pt x="5766" y="12347"/>
                      <a:pt x="6244" y="12192"/>
                    </a:cubicBezTo>
                    <a:cubicBezTo>
                      <a:pt x="6708" y="12038"/>
                      <a:pt x="7214" y="12305"/>
                      <a:pt x="7369" y="12783"/>
                    </a:cubicBezTo>
                    <a:cubicBezTo>
                      <a:pt x="7833" y="14288"/>
                      <a:pt x="9225" y="15300"/>
                      <a:pt x="10800" y="15300"/>
                    </a:cubicBezTo>
                    <a:cubicBezTo>
                      <a:pt x="12375" y="15300"/>
                      <a:pt x="13767" y="14288"/>
                      <a:pt x="14231" y="12783"/>
                    </a:cubicBezTo>
                    <a:cubicBezTo>
                      <a:pt x="14386" y="12305"/>
                      <a:pt x="14892" y="12038"/>
                      <a:pt x="15370" y="12192"/>
                    </a:cubicBezTo>
                    <a:cubicBezTo>
                      <a:pt x="15834" y="12347"/>
                      <a:pt x="16102" y="12839"/>
                      <a:pt x="15947" y="13317"/>
                    </a:cubicBezTo>
                    <a:cubicBezTo>
                      <a:pt x="15244" y="15581"/>
                      <a:pt x="13177" y="17100"/>
                      <a:pt x="10800" y="17100"/>
                    </a:cubicBezTo>
                    <a:close/>
                    <a:moveTo>
                      <a:pt x="7200" y="9000"/>
                    </a:moveTo>
                    <a:cubicBezTo>
                      <a:pt x="6202" y="9000"/>
                      <a:pt x="5400" y="8198"/>
                      <a:pt x="5400" y="7200"/>
                    </a:cubicBezTo>
                    <a:cubicBezTo>
                      <a:pt x="5400" y="6202"/>
                      <a:pt x="6202" y="5400"/>
                      <a:pt x="7200" y="5400"/>
                    </a:cubicBezTo>
                    <a:cubicBezTo>
                      <a:pt x="8198" y="5400"/>
                      <a:pt x="9000" y="6202"/>
                      <a:pt x="9000" y="7200"/>
                    </a:cubicBezTo>
                    <a:cubicBezTo>
                      <a:pt x="9000" y="8198"/>
                      <a:pt x="8198" y="9000"/>
                      <a:pt x="7200" y="9000"/>
                    </a:cubicBezTo>
                    <a:close/>
                    <a:moveTo>
                      <a:pt x="10800" y="1800"/>
                    </a:moveTo>
                    <a:cubicBezTo>
                      <a:pt x="5836" y="1800"/>
                      <a:pt x="1800" y="5836"/>
                      <a:pt x="1800" y="10800"/>
                    </a:cubicBezTo>
                    <a:cubicBezTo>
                      <a:pt x="1800" y="15764"/>
                      <a:pt x="5836" y="19800"/>
                      <a:pt x="10800" y="19800"/>
                    </a:cubicBezTo>
                    <a:cubicBezTo>
                      <a:pt x="15764" y="19800"/>
                      <a:pt x="19800" y="15764"/>
                      <a:pt x="19800" y="10800"/>
                    </a:cubicBezTo>
                    <a:cubicBezTo>
                      <a:pt x="19800" y="5836"/>
                      <a:pt x="15764" y="1800"/>
                      <a:pt x="10800" y="1800"/>
                    </a:cubicBezTo>
                    <a:close/>
                    <a:moveTo>
                      <a:pt x="10800" y="21600"/>
                    </a:moveTo>
                    <a:cubicBezTo>
                      <a:pt x="4837" y="21600"/>
                      <a:pt x="0" y="16762"/>
                      <a:pt x="0" y="10800"/>
                    </a:cubicBezTo>
                    <a:cubicBezTo>
                      <a:pt x="0" y="4837"/>
                      <a:pt x="4837" y="0"/>
                      <a:pt x="10800" y="0"/>
                    </a:cubicBezTo>
                    <a:cubicBezTo>
                      <a:pt x="16762" y="0"/>
                      <a:pt x="21600" y="4837"/>
                      <a:pt x="21600" y="10800"/>
                    </a:cubicBezTo>
                    <a:cubicBezTo>
                      <a:pt x="21600" y="16762"/>
                      <a:pt x="16762" y="21600"/>
                      <a:pt x="1080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9" name="Group 9"/>
            <p:cNvGrpSpPr/>
            <p:nvPr/>
          </p:nvGrpSpPr>
          <p:grpSpPr>
            <a:xfrm>
              <a:off x="1900373" y="2156889"/>
              <a:ext cx="1267422" cy="1267422"/>
              <a:chOff x="0" y="0"/>
              <a:chExt cx="2534842" cy="2534842"/>
            </a:xfrm>
          </p:grpSpPr>
          <p:sp>
            <p:nvSpPr>
              <p:cNvPr id="42" name="Oval 10"/>
              <p:cNvSpPr/>
              <p:nvPr/>
            </p:nvSpPr>
            <p:spPr>
              <a:xfrm>
                <a:off x="0" y="0"/>
                <a:ext cx="2534842" cy="2534842"/>
              </a:xfrm>
              <a:prstGeom prst="ellipse">
                <a:avLst/>
              </a:prstGeom>
              <a:solidFill>
                <a:schemeClr val="accent1"/>
              </a:solidFill>
              <a:ln w="38100" cap="flat">
                <a:solidFill>
                  <a:schemeClr val="bg1"/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3" name="Freeform: Shape 11"/>
              <p:cNvSpPr/>
              <p:nvPr/>
            </p:nvSpPr>
            <p:spPr>
              <a:xfrm>
                <a:off x="718799" y="718799"/>
                <a:ext cx="1097244" cy="10972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00" y="9000"/>
                    </a:moveTo>
                    <a:cubicBezTo>
                      <a:pt x="13402" y="9000"/>
                      <a:pt x="12600" y="8198"/>
                      <a:pt x="12600" y="7200"/>
                    </a:cubicBezTo>
                    <a:cubicBezTo>
                      <a:pt x="12600" y="6202"/>
                      <a:pt x="13402" y="5400"/>
                      <a:pt x="14400" y="5400"/>
                    </a:cubicBezTo>
                    <a:cubicBezTo>
                      <a:pt x="15398" y="5400"/>
                      <a:pt x="16200" y="6202"/>
                      <a:pt x="16200" y="7200"/>
                    </a:cubicBezTo>
                    <a:cubicBezTo>
                      <a:pt x="16200" y="8198"/>
                      <a:pt x="15398" y="9000"/>
                      <a:pt x="14400" y="9000"/>
                    </a:cubicBezTo>
                    <a:close/>
                    <a:moveTo>
                      <a:pt x="10800" y="17100"/>
                    </a:moveTo>
                    <a:cubicBezTo>
                      <a:pt x="8423" y="17100"/>
                      <a:pt x="6356" y="15581"/>
                      <a:pt x="5653" y="13317"/>
                    </a:cubicBezTo>
                    <a:cubicBezTo>
                      <a:pt x="5498" y="12839"/>
                      <a:pt x="5766" y="12347"/>
                      <a:pt x="6244" y="12192"/>
                    </a:cubicBezTo>
                    <a:cubicBezTo>
                      <a:pt x="6708" y="12038"/>
                      <a:pt x="7214" y="12305"/>
                      <a:pt x="7369" y="12783"/>
                    </a:cubicBezTo>
                    <a:cubicBezTo>
                      <a:pt x="7833" y="14288"/>
                      <a:pt x="9225" y="15300"/>
                      <a:pt x="10800" y="15300"/>
                    </a:cubicBezTo>
                    <a:cubicBezTo>
                      <a:pt x="12375" y="15300"/>
                      <a:pt x="13767" y="14288"/>
                      <a:pt x="14231" y="12783"/>
                    </a:cubicBezTo>
                    <a:cubicBezTo>
                      <a:pt x="14386" y="12305"/>
                      <a:pt x="14892" y="12038"/>
                      <a:pt x="15370" y="12192"/>
                    </a:cubicBezTo>
                    <a:cubicBezTo>
                      <a:pt x="15834" y="12347"/>
                      <a:pt x="16102" y="12839"/>
                      <a:pt x="15947" y="13317"/>
                    </a:cubicBezTo>
                    <a:cubicBezTo>
                      <a:pt x="15244" y="15581"/>
                      <a:pt x="13177" y="17100"/>
                      <a:pt x="10800" y="17100"/>
                    </a:cubicBezTo>
                    <a:close/>
                    <a:moveTo>
                      <a:pt x="7200" y="9000"/>
                    </a:moveTo>
                    <a:cubicBezTo>
                      <a:pt x="6202" y="9000"/>
                      <a:pt x="5400" y="8198"/>
                      <a:pt x="5400" y="7200"/>
                    </a:cubicBezTo>
                    <a:cubicBezTo>
                      <a:pt x="5400" y="6202"/>
                      <a:pt x="6202" y="5400"/>
                      <a:pt x="7200" y="5400"/>
                    </a:cubicBezTo>
                    <a:cubicBezTo>
                      <a:pt x="8198" y="5400"/>
                      <a:pt x="9000" y="6202"/>
                      <a:pt x="9000" y="7200"/>
                    </a:cubicBezTo>
                    <a:cubicBezTo>
                      <a:pt x="9000" y="8198"/>
                      <a:pt x="8198" y="9000"/>
                      <a:pt x="7200" y="9000"/>
                    </a:cubicBezTo>
                    <a:close/>
                    <a:moveTo>
                      <a:pt x="10800" y="1800"/>
                    </a:moveTo>
                    <a:cubicBezTo>
                      <a:pt x="5836" y="1800"/>
                      <a:pt x="1800" y="5836"/>
                      <a:pt x="1800" y="10800"/>
                    </a:cubicBezTo>
                    <a:cubicBezTo>
                      <a:pt x="1800" y="15764"/>
                      <a:pt x="5836" y="19800"/>
                      <a:pt x="10800" y="19800"/>
                    </a:cubicBezTo>
                    <a:cubicBezTo>
                      <a:pt x="15764" y="19800"/>
                      <a:pt x="19800" y="15764"/>
                      <a:pt x="19800" y="10800"/>
                    </a:cubicBezTo>
                    <a:cubicBezTo>
                      <a:pt x="19800" y="5836"/>
                      <a:pt x="15764" y="1800"/>
                      <a:pt x="10800" y="1800"/>
                    </a:cubicBezTo>
                    <a:close/>
                    <a:moveTo>
                      <a:pt x="10800" y="21600"/>
                    </a:moveTo>
                    <a:cubicBezTo>
                      <a:pt x="4837" y="21600"/>
                      <a:pt x="0" y="16762"/>
                      <a:pt x="0" y="10800"/>
                    </a:cubicBezTo>
                    <a:cubicBezTo>
                      <a:pt x="0" y="4837"/>
                      <a:pt x="4837" y="0"/>
                      <a:pt x="10800" y="0"/>
                    </a:cubicBezTo>
                    <a:cubicBezTo>
                      <a:pt x="16762" y="0"/>
                      <a:pt x="21600" y="4837"/>
                      <a:pt x="21600" y="10800"/>
                    </a:cubicBezTo>
                    <a:cubicBezTo>
                      <a:pt x="21600" y="16762"/>
                      <a:pt x="16762" y="21600"/>
                      <a:pt x="1080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40" name="Freeform: Shape 13"/>
            <p:cNvSpPr/>
            <p:nvPr/>
          </p:nvSpPr>
          <p:spPr>
            <a:xfrm>
              <a:off x="3908855" y="1772816"/>
              <a:ext cx="3111474" cy="1017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9" y="21600"/>
                  </a:moveTo>
                  <a:lnTo>
                    <a:pt x="2" y="10985"/>
                  </a:lnTo>
                  <a:lnTo>
                    <a:pt x="0" y="371"/>
                  </a:lnTo>
                  <a:lnTo>
                    <a:pt x="21561" y="0"/>
                  </a:lnTo>
                  <a:lnTo>
                    <a:pt x="21600" y="21229"/>
                  </a:lnTo>
                  <a:cubicBezTo>
                    <a:pt x="21600" y="21229"/>
                    <a:pt x="39" y="21600"/>
                    <a:pt x="39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none" lIns="19050" tIns="19050" rIns="19050" bIns="19050" anchor="ctr" anchorCtr="1">
              <a:norm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1" name="Freeform: Shape 16"/>
            <p:cNvSpPr/>
            <p:nvPr/>
          </p:nvSpPr>
          <p:spPr>
            <a:xfrm>
              <a:off x="4906116" y="3093088"/>
              <a:ext cx="3111474" cy="1018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9" y="21600"/>
                  </a:moveTo>
                  <a:lnTo>
                    <a:pt x="0" y="371"/>
                  </a:lnTo>
                  <a:lnTo>
                    <a:pt x="21561" y="0"/>
                  </a:lnTo>
                  <a:lnTo>
                    <a:pt x="21598" y="10614"/>
                  </a:lnTo>
                  <a:lnTo>
                    <a:pt x="21600" y="21229"/>
                  </a:lnTo>
                  <a:cubicBezTo>
                    <a:pt x="21600" y="21229"/>
                    <a:pt x="39" y="21600"/>
                    <a:pt x="39" y="2160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none" lIns="19050" tIns="19050" rIns="19050" bIns="19050" anchor="ctr" anchorCtr="1">
              <a:norm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Group 18"/>
          <p:cNvGrpSpPr/>
          <p:nvPr/>
        </p:nvGrpSpPr>
        <p:grpSpPr>
          <a:xfrm>
            <a:off x="700793" y="3088241"/>
            <a:ext cx="2417977" cy="525386"/>
            <a:chOff x="5403632" y="1998273"/>
            <a:chExt cx="3223969" cy="700515"/>
          </a:xfrm>
        </p:grpSpPr>
        <p:grpSp>
          <p:nvGrpSpPr>
            <p:cNvPr id="27" name="Group 19"/>
            <p:cNvGrpSpPr/>
            <p:nvPr/>
          </p:nvGrpSpPr>
          <p:grpSpPr>
            <a:xfrm>
              <a:off x="5403632" y="2028913"/>
              <a:ext cx="399214" cy="399214"/>
              <a:chOff x="0" y="0"/>
              <a:chExt cx="767929" cy="767929"/>
            </a:xfrm>
          </p:grpSpPr>
          <p:sp>
            <p:nvSpPr>
              <p:cNvPr id="31" name="Freeform: Shape 23"/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Freeform: Shape 24"/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8" name="Group 20"/>
            <p:cNvGrpSpPr/>
            <p:nvPr/>
          </p:nvGrpSpPr>
          <p:grpSpPr>
            <a:xfrm>
              <a:off x="5802845" y="1998273"/>
              <a:ext cx="2824756" cy="700515"/>
              <a:chOff x="6729846" y="3935367"/>
              <a:chExt cx="2824756" cy="700515"/>
            </a:xfrm>
          </p:grpSpPr>
          <p:sp>
            <p:nvSpPr>
              <p:cNvPr id="29" name="Rectangle 21"/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 fontScale="92500" lnSpcReduction="20000"/>
              </a:bodyPr>
              <a:lstStyle/>
              <a:p>
                <a:r>
                  <a:rPr lang="zh-CN" altLang="en-US" sz="1400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Rectangle 22"/>
              <p:cNvSpPr/>
              <p:nvPr/>
            </p:nvSpPr>
            <p:spPr>
              <a:xfrm>
                <a:off x="6729847" y="4150812"/>
                <a:ext cx="2824755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1050" dirty="0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" name="Group 25"/>
          <p:cNvGrpSpPr/>
          <p:nvPr/>
        </p:nvGrpSpPr>
        <p:grpSpPr>
          <a:xfrm>
            <a:off x="700792" y="3757325"/>
            <a:ext cx="2417976" cy="525386"/>
            <a:chOff x="5403632" y="2988092"/>
            <a:chExt cx="3223968" cy="700515"/>
          </a:xfrm>
        </p:grpSpPr>
        <p:grpSp>
          <p:nvGrpSpPr>
            <p:cNvPr id="21" name="Group 26"/>
            <p:cNvGrpSpPr/>
            <p:nvPr/>
          </p:nvGrpSpPr>
          <p:grpSpPr>
            <a:xfrm>
              <a:off x="5403632" y="3066578"/>
              <a:ext cx="399214" cy="399214"/>
              <a:chOff x="0" y="0"/>
              <a:chExt cx="767929" cy="767929"/>
            </a:xfrm>
          </p:grpSpPr>
          <p:sp>
            <p:nvSpPr>
              <p:cNvPr id="25" name="Freeform: Shape 30"/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" name="Freeform: Shape 31"/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Group 27"/>
            <p:cNvGrpSpPr/>
            <p:nvPr/>
          </p:nvGrpSpPr>
          <p:grpSpPr>
            <a:xfrm>
              <a:off x="5813873" y="2988092"/>
              <a:ext cx="2813727" cy="700515"/>
              <a:chOff x="6729846" y="3935367"/>
              <a:chExt cx="2813727" cy="700515"/>
            </a:xfrm>
          </p:grpSpPr>
          <p:sp>
            <p:nvSpPr>
              <p:cNvPr id="23" name="Rectangle 28"/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 fontScale="92500" lnSpcReduction="20000"/>
              </a:bodyPr>
              <a:lstStyle/>
              <a:p>
                <a:r>
                  <a:rPr lang="zh-CN" altLang="en-US" sz="1400" b="1" dirty="0">
                    <a:solidFill>
                      <a:schemeClr val="accent2"/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b="1" dirty="0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Rectangle 29"/>
              <p:cNvSpPr/>
              <p:nvPr/>
            </p:nvSpPr>
            <p:spPr>
              <a:xfrm>
                <a:off x="6729846" y="4150812"/>
                <a:ext cx="2813727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1050" dirty="0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Group 32"/>
          <p:cNvGrpSpPr/>
          <p:nvPr/>
        </p:nvGrpSpPr>
        <p:grpSpPr>
          <a:xfrm>
            <a:off x="6002020" y="1377281"/>
            <a:ext cx="2496357" cy="525386"/>
            <a:chOff x="5403632" y="1998273"/>
            <a:chExt cx="3400180" cy="700515"/>
          </a:xfrm>
        </p:grpSpPr>
        <p:grpSp>
          <p:nvGrpSpPr>
            <p:cNvPr id="15" name="Group 33"/>
            <p:cNvGrpSpPr/>
            <p:nvPr/>
          </p:nvGrpSpPr>
          <p:grpSpPr>
            <a:xfrm>
              <a:off x="5403632" y="2028913"/>
              <a:ext cx="399214" cy="399214"/>
              <a:chOff x="0" y="0"/>
              <a:chExt cx="767929" cy="767929"/>
            </a:xfrm>
          </p:grpSpPr>
          <p:sp>
            <p:nvSpPr>
              <p:cNvPr id="19" name="Freeform: Shape 37"/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" name="Freeform: Shape 38"/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Group 34"/>
            <p:cNvGrpSpPr/>
            <p:nvPr/>
          </p:nvGrpSpPr>
          <p:grpSpPr>
            <a:xfrm>
              <a:off x="5802845" y="1998273"/>
              <a:ext cx="3000967" cy="700515"/>
              <a:chOff x="6729846" y="3935367"/>
              <a:chExt cx="3000967" cy="700515"/>
            </a:xfrm>
          </p:grpSpPr>
          <p:sp>
            <p:nvSpPr>
              <p:cNvPr id="17" name="Rectangle 35"/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 fontScale="92500" lnSpcReduction="20000"/>
              </a:bodyPr>
              <a:lstStyle/>
              <a:p>
                <a:r>
                  <a:rPr lang="zh-CN" altLang="en-US" sz="1400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Rectangle 36"/>
              <p:cNvSpPr/>
              <p:nvPr/>
            </p:nvSpPr>
            <p:spPr>
              <a:xfrm>
                <a:off x="6729847" y="4150812"/>
                <a:ext cx="3000966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1050" dirty="0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Group 39"/>
          <p:cNvGrpSpPr/>
          <p:nvPr/>
        </p:nvGrpSpPr>
        <p:grpSpPr>
          <a:xfrm>
            <a:off x="6002019" y="2046364"/>
            <a:ext cx="2496356" cy="525386"/>
            <a:chOff x="5403632" y="2988092"/>
            <a:chExt cx="3400180" cy="700515"/>
          </a:xfrm>
        </p:grpSpPr>
        <p:grpSp>
          <p:nvGrpSpPr>
            <p:cNvPr id="9" name="Group 40"/>
            <p:cNvGrpSpPr/>
            <p:nvPr/>
          </p:nvGrpSpPr>
          <p:grpSpPr>
            <a:xfrm>
              <a:off x="5403632" y="3066578"/>
              <a:ext cx="399214" cy="399214"/>
              <a:chOff x="0" y="0"/>
              <a:chExt cx="767929" cy="767929"/>
            </a:xfrm>
          </p:grpSpPr>
          <p:sp>
            <p:nvSpPr>
              <p:cNvPr id="13" name="Freeform: Shape 44"/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" name="Freeform: Shape 45"/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Group 41"/>
            <p:cNvGrpSpPr/>
            <p:nvPr/>
          </p:nvGrpSpPr>
          <p:grpSpPr>
            <a:xfrm>
              <a:off x="5813873" y="2988092"/>
              <a:ext cx="2989939" cy="700515"/>
              <a:chOff x="6729846" y="3935367"/>
              <a:chExt cx="2989939" cy="700515"/>
            </a:xfrm>
          </p:grpSpPr>
          <p:sp>
            <p:nvSpPr>
              <p:cNvPr id="11" name="Rectangle 42"/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 fontScale="92500" lnSpcReduction="20000"/>
              </a:bodyPr>
              <a:lstStyle/>
              <a:p>
                <a:r>
                  <a:rPr lang="zh-CN" altLang="en-US" sz="1400" b="1" dirty="0">
                    <a:solidFill>
                      <a:schemeClr val="accent2"/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b="1" dirty="0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Rectangle 43"/>
              <p:cNvSpPr/>
              <p:nvPr/>
            </p:nvSpPr>
            <p:spPr>
              <a:xfrm>
                <a:off x="6729849" y="4150812"/>
                <a:ext cx="2989936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1050" dirty="0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47" name="TextBox 48"/>
          <p:cNvSpPr txBox="1"/>
          <p:nvPr/>
        </p:nvSpPr>
        <p:spPr>
          <a:xfrm>
            <a:off x="611560" y="483518"/>
            <a:ext cx="164426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  <a:endParaRPr lang="en-GB" altLang="zh-CN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2"/>
          <p:cNvSpPr/>
          <p:nvPr/>
        </p:nvSpPr>
        <p:spPr>
          <a:xfrm rot="2702816">
            <a:off x="1077445" y="1599650"/>
            <a:ext cx="1158793" cy="1158793"/>
          </a:xfrm>
          <a:prstGeom prst="roundRect">
            <a:avLst/>
          </a:prstGeom>
          <a:noFill/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" name="Rectangle: Rounded Corners 3"/>
          <p:cNvSpPr/>
          <p:nvPr/>
        </p:nvSpPr>
        <p:spPr>
          <a:xfrm rot="2702816">
            <a:off x="2532247" y="1599649"/>
            <a:ext cx="1158793" cy="1158793"/>
          </a:xfrm>
          <a:prstGeom prst="roundRect">
            <a:avLst/>
          </a:prstGeom>
          <a:noFill/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" name="Rectangle: Rounded Corners 4"/>
          <p:cNvSpPr/>
          <p:nvPr/>
        </p:nvSpPr>
        <p:spPr>
          <a:xfrm rot="2702816">
            <a:off x="3987050" y="1599648"/>
            <a:ext cx="1158793" cy="1158793"/>
          </a:xfrm>
          <a:prstGeom prst="roundRect">
            <a:avLst/>
          </a:prstGeom>
          <a:noFill/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4" name="Rectangle: Rounded Corners 5"/>
          <p:cNvSpPr/>
          <p:nvPr/>
        </p:nvSpPr>
        <p:spPr>
          <a:xfrm rot="2702816">
            <a:off x="5441852" y="1599646"/>
            <a:ext cx="1158793" cy="1158793"/>
          </a:xfrm>
          <a:prstGeom prst="roundRect">
            <a:avLst/>
          </a:prstGeom>
          <a:noFill/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5" name="Group 6"/>
          <p:cNvGrpSpPr/>
          <p:nvPr/>
        </p:nvGrpSpPr>
        <p:grpSpPr>
          <a:xfrm>
            <a:off x="1142491" y="1642553"/>
            <a:ext cx="6924066" cy="1028708"/>
            <a:chOff x="1518512" y="2827198"/>
            <a:chExt cx="9232087" cy="1371610"/>
          </a:xfrm>
        </p:grpSpPr>
        <p:sp>
          <p:nvSpPr>
            <p:cNvPr id="27" name="Freeform: Shape 8"/>
            <p:cNvSpPr/>
            <p:nvPr/>
          </p:nvSpPr>
          <p:spPr>
            <a:xfrm rot="2702816">
              <a:off x="1518512" y="2827206"/>
              <a:ext cx="1371601" cy="1371601"/>
            </a:xfrm>
            <a:custGeom>
              <a:avLst/>
              <a:gdLst>
                <a:gd name="connsiteX0" fmla="*/ 66957 w 1371601"/>
                <a:gd name="connsiteY0" fmla="*/ 66957 h 1371601"/>
                <a:gd name="connsiteX1" fmla="*/ 228605 w 1371601"/>
                <a:gd name="connsiteY1" fmla="*/ 0 h 1371601"/>
                <a:gd name="connsiteX2" fmla="*/ 1142995 w 1371601"/>
                <a:gd name="connsiteY2" fmla="*/ 0 h 1371601"/>
                <a:gd name="connsiteX3" fmla="*/ 1371601 w 1371601"/>
                <a:gd name="connsiteY3" fmla="*/ 228605 h 1371601"/>
                <a:gd name="connsiteX4" fmla="*/ 1371601 w 1371601"/>
                <a:gd name="connsiteY4" fmla="*/ 1142995 h 1371601"/>
                <a:gd name="connsiteX5" fmla="*/ 1142995 w 1371601"/>
                <a:gd name="connsiteY5" fmla="*/ 1371601 h 1371601"/>
                <a:gd name="connsiteX6" fmla="*/ 228605 w 1371601"/>
                <a:gd name="connsiteY6" fmla="*/ 1371600 h 1371601"/>
                <a:gd name="connsiteX7" fmla="*/ 182533 w 1371601"/>
                <a:gd name="connsiteY7" fmla="*/ 1366956 h 1371601"/>
                <a:gd name="connsiteX8" fmla="*/ 160847 w 1371601"/>
                <a:gd name="connsiteY8" fmla="*/ 1360224 h 1371601"/>
                <a:gd name="connsiteX9" fmla="*/ 707768 w 1371601"/>
                <a:gd name="connsiteY9" fmla="*/ 812406 h 1371601"/>
                <a:gd name="connsiteX10" fmla="*/ 782073 w 1371601"/>
                <a:gd name="connsiteY10" fmla="*/ 886588 h 1371601"/>
                <a:gd name="connsiteX11" fmla="*/ 781829 w 1371601"/>
                <a:gd name="connsiteY11" fmla="*/ 589614 h 1371601"/>
                <a:gd name="connsiteX12" fmla="*/ 484854 w 1371601"/>
                <a:gd name="connsiteY12" fmla="*/ 589857 h 1371601"/>
                <a:gd name="connsiteX13" fmla="*/ 559160 w 1371601"/>
                <a:gd name="connsiteY13" fmla="*/ 664040 h 1371601"/>
                <a:gd name="connsiteX14" fmla="*/ 11843 w 1371601"/>
                <a:gd name="connsiteY14" fmla="*/ 1212254 h 1371601"/>
                <a:gd name="connsiteX15" fmla="*/ 4645 w 1371601"/>
                <a:gd name="connsiteY15" fmla="*/ 1189067 h 1371601"/>
                <a:gd name="connsiteX16" fmla="*/ 0 w 1371601"/>
                <a:gd name="connsiteY16" fmla="*/ 1142995 h 1371601"/>
                <a:gd name="connsiteX17" fmla="*/ 0 w 1371601"/>
                <a:gd name="connsiteY17" fmla="*/ 228604 h 1371601"/>
                <a:gd name="connsiteX18" fmla="*/ 66957 w 1371601"/>
                <a:gd name="connsiteY18" fmla="*/ 66957 h 137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1601" h="1371601">
                  <a:moveTo>
                    <a:pt x="66957" y="66957"/>
                  </a:moveTo>
                  <a:cubicBezTo>
                    <a:pt x="108326" y="25588"/>
                    <a:pt x="165477" y="0"/>
                    <a:pt x="228605" y="0"/>
                  </a:cubicBezTo>
                  <a:lnTo>
                    <a:pt x="1142995" y="0"/>
                  </a:lnTo>
                  <a:cubicBezTo>
                    <a:pt x="1269250" y="0"/>
                    <a:pt x="1371600" y="102351"/>
                    <a:pt x="1371601" y="228605"/>
                  </a:cubicBezTo>
                  <a:lnTo>
                    <a:pt x="1371601" y="1142995"/>
                  </a:lnTo>
                  <a:cubicBezTo>
                    <a:pt x="1371600" y="1269250"/>
                    <a:pt x="1269250" y="1371600"/>
                    <a:pt x="1142995" y="1371601"/>
                  </a:cubicBezTo>
                  <a:lnTo>
                    <a:pt x="228605" y="1371600"/>
                  </a:lnTo>
                  <a:cubicBezTo>
                    <a:pt x="212823" y="1371599"/>
                    <a:pt x="197416" y="1370001"/>
                    <a:pt x="182533" y="1366956"/>
                  </a:cubicBezTo>
                  <a:lnTo>
                    <a:pt x="160847" y="1360224"/>
                  </a:lnTo>
                  <a:lnTo>
                    <a:pt x="707768" y="812406"/>
                  </a:lnTo>
                  <a:lnTo>
                    <a:pt x="782073" y="886588"/>
                  </a:lnTo>
                  <a:lnTo>
                    <a:pt x="781829" y="589614"/>
                  </a:lnTo>
                  <a:lnTo>
                    <a:pt x="484854" y="589857"/>
                  </a:lnTo>
                  <a:lnTo>
                    <a:pt x="559160" y="664040"/>
                  </a:lnTo>
                  <a:lnTo>
                    <a:pt x="11843" y="1212254"/>
                  </a:lnTo>
                  <a:lnTo>
                    <a:pt x="4645" y="1189067"/>
                  </a:lnTo>
                  <a:cubicBezTo>
                    <a:pt x="1599" y="1174185"/>
                    <a:pt x="0" y="1158777"/>
                    <a:pt x="0" y="1142995"/>
                  </a:cubicBezTo>
                  <a:lnTo>
                    <a:pt x="0" y="228604"/>
                  </a:lnTo>
                  <a:cubicBezTo>
                    <a:pt x="0" y="165477"/>
                    <a:pt x="25588" y="108326"/>
                    <a:pt x="66957" y="669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TextBox 9"/>
            <p:cNvSpPr txBox="1"/>
            <p:nvPr/>
          </p:nvSpPr>
          <p:spPr>
            <a:xfrm>
              <a:off x="2475920" y="3282173"/>
              <a:ext cx="527709" cy="46166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400" b="1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en-US" sz="2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9" name="Freeform: Shape 10"/>
            <p:cNvSpPr/>
            <p:nvPr/>
          </p:nvSpPr>
          <p:spPr>
            <a:xfrm rot="2702816">
              <a:off x="3458249" y="2827207"/>
              <a:ext cx="1371601" cy="1371601"/>
            </a:xfrm>
            <a:custGeom>
              <a:avLst/>
              <a:gdLst>
                <a:gd name="connsiteX0" fmla="*/ 66957 w 1371601"/>
                <a:gd name="connsiteY0" fmla="*/ 66957 h 1371601"/>
                <a:gd name="connsiteX1" fmla="*/ 228605 w 1371601"/>
                <a:gd name="connsiteY1" fmla="*/ 0 h 1371601"/>
                <a:gd name="connsiteX2" fmla="*/ 1142995 w 1371601"/>
                <a:gd name="connsiteY2" fmla="*/ 0 h 1371601"/>
                <a:gd name="connsiteX3" fmla="*/ 1371601 w 1371601"/>
                <a:gd name="connsiteY3" fmla="*/ 228605 h 1371601"/>
                <a:gd name="connsiteX4" fmla="*/ 1371601 w 1371601"/>
                <a:gd name="connsiteY4" fmla="*/ 1142995 h 1371601"/>
                <a:gd name="connsiteX5" fmla="*/ 1142995 w 1371601"/>
                <a:gd name="connsiteY5" fmla="*/ 1371601 h 1371601"/>
                <a:gd name="connsiteX6" fmla="*/ 228605 w 1371601"/>
                <a:gd name="connsiteY6" fmla="*/ 1371600 h 1371601"/>
                <a:gd name="connsiteX7" fmla="*/ 182533 w 1371601"/>
                <a:gd name="connsiteY7" fmla="*/ 1366956 h 1371601"/>
                <a:gd name="connsiteX8" fmla="*/ 160847 w 1371601"/>
                <a:gd name="connsiteY8" fmla="*/ 1360224 h 1371601"/>
                <a:gd name="connsiteX9" fmla="*/ 707768 w 1371601"/>
                <a:gd name="connsiteY9" fmla="*/ 812406 h 1371601"/>
                <a:gd name="connsiteX10" fmla="*/ 782073 w 1371601"/>
                <a:gd name="connsiteY10" fmla="*/ 886588 h 1371601"/>
                <a:gd name="connsiteX11" fmla="*/ 781829 w 1371601"/>
                <a:gd name="connsiteY11" fmla="*/ 589614 h 1371601"/>
                <a:gd name="connsiteX12" fmla="*/ 484854 w 1371601"/>
                <a:gd name="connsiteY12" fmla="*/ 589857 h 1371601"/>
                <a:gd name="connsiteX13" fmla="*/ 559160 w 1371601"/>
                <a:gd name="connsiteY13" fmla="*/ 664040 h 1371601"/>
                <a:gd name="connsiteX14" fmla="*/ 11843 w 1371601"/>
                <a:gd name="connsiteY14" fmla="*/ 1212254 h 1371601"/>
                <a:gd name="connsiteX15" fmla="*/ 4645 w 1371601"/>
                <a:gd name="connsiteY15" fmla="*/ 1189067 h 1371601"/>
                <a:gd name="connsiteX16" fmla="*/ 0 w 1371601"/>
                <a:gd name="connsiteY16" fmla="*/ 1142995 h 1371601"/>
                <a:gd name="connsiteX17" fmla="*/ 0 w 1371601"/>
                <a:gd name="connsiteY17" fmla="*/ 228604 h 1371601"/>
                <a:gd name="connsiteX18" fmla="*/ 66957 w 1371601"/>
                <a:gd name="connsiteY18" fmla="*/ 66957 h 137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1601" h="1371601">
                  <a:moveTo>
                    <a:pt x="66957" y="66957"/>
                  </a:moveTo>
                  <a:cubicBezTo>
                    <a:pt x="108326" y="25588"/>
                    <a:pt x="165477" y="0"/>
                    <a:pt x="228605" y="0"/>
                  </a:cubicBezTo>
                  <a:lnTo>
                    <a:pt x="1142995" y="0"/>
                  </a:lnTo>
                  <a:cubicBezTo>
                    <a:pt x="1269250" y="0"/>
                    <a:pt x="1371600" y="102351"/>
                    <a:pt x="1371601" y="228605"/>
                  </a:cubicBezTo>
                  <a:lnTo>
                    <a:pt x="1371601" y="1142995"/>
                  </a:lnTo>
                  <a:cubicBezTo>
                    <a:pt x="1371600" y="1269250"/>
                    <a:pt x="1269250" y="1371600"/>
                    <a:pt x="1142995" y="1371601"/>
                  </a:cubicBezTo>
                  <a:lnTo>
                    <a:pt x="228605" y="1371600"/>
                  </a:lnTo>
                  <a:cubicBezTo>
                    <a:pt x="212823" y="1371599"/>
                    <a:pt x="197416" y="1370001"/>
                    <a:pt x="182533" y="1366956"/>
                  </a:cubicBezTo>
                  <a:lnTo>
                    <a:pt x="160847" y="1360224"/>
                  </a:lnTo>
                  <a:lnTo>
                    <a:pt x="707768" y="812406"/>
                  </a:lnTo>
                  <a:lnTo>
                    <a:pt x="782073" y="886588"/>
                  </a:lnTo>
                  <a:lnTo>
                    <a:pt x="781829" y="589614"/>
                  </a:lnTo>
                  <a:lnTo>
                    <a:pt x="484854" y="589857"/>
                  </a:lnTo>
                  <a:lnTo>
                    <a:pt x="559160" y="664040"/>
                  </a:lnTo>
                  <a:lnTo>
                    <a:pt x="11843" y="1212254"/>
                  </a:lnTo>
                  <a:lnTo>
                    <a:pt x="4645" y="1189067"/>
                  </a:lnTo>
                  <a:cubicBezTo>
                    <a:pt x="1599" y="1174185"/>
                    <a:pt x="0" y="1158777"/>
                    <a:pt x="0" y="1142995"/>
                  </a:cubicBezTo>
                  <a:lnTo>
                    <a:pt x="0" y="228604"/>
                  </a:lnTo>
                  <a:cubicBezTo>
                    <a:pt x="0" y="165477"/>
                    <a:pt x="25588" y="108326"/>
                    <a:pt x="66957" y="6695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TextBox 11"/>
            <p:cNvSpPr txBox="1"/>
            <p:nvPr/>
          </p:nvSpPr>
          <p:spPr>
            <a:xfrm>
              <a:off x="4415657" y="3282174"/>
              <a:ext cx="527709" cy="46166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400" b="1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en-US" sz="2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: Shape 12"/>
            <p:cNvSpPr/>
            <p:nvPr/>
          </p:nvSpPr>
          <p:spPr>
            <a:xfrm rot="2702816">
              <a:off x="5397986" y="2827206"/>
              <a:ext cx="1371601" cy="1371601"/>
            </a:xfrm>
            <a:custGeom>
              <a:avLst/>
              <a:gdLst>
                <a:gd name="connsiteX0" fmla="*/ 66957 w 1371601"/>
                <a:gd name="connsiteY0" fmla="*/ 66957 h 1371601"/>
                <a:gd name="connsiteX1" fmla="*/ 228605 w 1371601"/>
                <a:gd name="connsiteY1" fmla="*/ 0 h 1371601"/>
                <a:gd name="connsiteX2" fmla="*/ 1142995 w 1371601"/>
                <a:gd name="connsiteY2" fmla="*/ 0 h 1371601"/>
                <a:gd name="connsiteX3" fmla="*/ 1371601 w 1371601"/>
                <a:gd name="connsiteY3" fmla="*/ 228605 h 1371601"/>
                <a:gd name="connsiteX4" fmla="*/ 1371601 w 1371601"/>
                <a:gd name="connsiteY4" fmla="*/ 1142995 h 1371601"/>
                <a:gd name="connsiteX5" fmla="*/ 1142995 w 1371601"/>
                <a:gd name="connsiteY5" fmla="*/ 1371601 h 1371601"/>
                <a:gd name="connsiteX6" fmla="*/ 228605 w 1371601"/>
                <a:gd name="connsiteY6" fmla="*/ 1371600 h 1371601"/>
                <a:gd name="connsiteX7" fmla="*/ 182533 w 1371601"/>
                <a:gd name="connsiteY7" fmla="*/ 1366956 h 1371601"/>
                <a:gd name="connsiteX8" fmla="*/ 160847 w 1371601"/>
                <a:gd name="connsiteY8" fmla="*/ 1360224 h 1371601"/>
                <a:gd name="connsiteX9" fmla="*/ 707768 w 1371601"/>
                <a:gd name="connsiteY9" fmla="*/ 812406 h 1371601"/>
                <a:gd name="connsiteX10" fmla="*/ 782073 w 1371601"/>
                <a:gd name="connsiteY10" fmla="*/ 886588 h 1371601"/>
                <a:gd name="connsiteX11" fmla="*/ 781829 w 1371601"/>
                <a:gd name="connsiteY11" fmla="*/ 589614 h 1371601"/>
                <a:gd name="connsiteX12" fmla="*/ 484854 w 1371601"/>
                <a:gd name="connsiteY12" fmla="*/ 589857 h 1371601"/>
                <a:gd name="connsiteX13" fmla="*/ 559160 w 1371601"/>
                <a:gd name="connsiteY13" fmla="*/ 664040 h 1371601"/>
                <a:gd name="connsiteX14" fmla="*/ 11843 w 1371601"/>
                <a:gd name="connsiteY14" fmla="*/ 1212254 h 1371601"/>
                <a:gd name="connsiteX15" fmla="*/ 4645 w 1371601"/>
                <a:gd name="connsiteY15" fmla="*/ 1189067 h 1371601"/>
                <a:gd name="connsiteX16" fmla="*/ 0 w 1371601"/>
                <a:gd name="connsiteY16" fmla="*/ 1142995 h 1371601"/>
                <a:gd name="connsiteX17" fmla="*/ 0 w 1371601"/>
                <a:gd name="connsiteY17" fmla="*/ 228604 h 1371601"/>
                <a:gd name="connsiteX18" fmla="*/ 66957 w 1371601"/>
                <a:gd name="connsiteY18" fmla="*/ 66957 h 137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1601" h="1371601">
                  <a:moveTo>
                    <a:pt x="66957" y="66957"/>
                  </a:moveTo>
                  <a:cubicBezTo>
                    <a:pt x="108326" y="25588"/>
                    <a:pt x="165477" y="0"/>
                    <a:pt x="228605" y="0"/>
                  </a:cubicBezTo>
                  <a:lnTo>
                    <a:pt x="1142995" y="0"/>
                  </a:lnTo>
                  <a:cubicBezTo>
                    <a:pt x="1269250" y="0"/>
                    <a:pt x="1371600" y="102351"/>
                    <a:pt x="1371601" y="228605"/>
                  </a:cubicBezTo>
                  <a:lnTo>
                    <a:pt x="1371601" y="1142995"/>
                  </a:lnTo>
                  <a:cubicBezTo>
                    <a:pt x="1371600" y="1269250"/>
                    <a:pt x="1269250" y="1371600"/>
                    <a:pt x="1142995" y="1371601"/>
                  </a:cubicBezTo>
                  <a:lnTo>
                    <a:pt x="228605" y="1371600"/>
                  </a:lnTo>
                  <a:cubicBezTo>
                    <a:pt x="212823" y="1371599"/>
                    <a:pt x="197416" y="1370001"/>
                    <a:pt x="182533" y="1366956"/>
                  </a:cubicBezTo>
                  <a:lnTo>
                    <a:pt x="160847" y="1360224"/>
                  </a:lnTo>
                  <a:lnTo>
                    <a:pt x="707768" y="812406"/>
                  </a:lnTo>
                  <a:lnTo>
                    <a:pt x="782073" y="886588"/>
                  </a:lnTo>
                  <a:lnTo>
                    <a:pt x="781829" y="589614"/>
                  </a:lnTo>
                  <a:lnTo>
                    <a:pt x="484854" y="589857"/>
                  </a:lnTo>
                  <a:lnTo>
                    <a:pt x="559160" y="664040"/>
                  </a:lnTo>
                  <a:lnTo>
                    <a:pt x="11843" y="1212254"/>
                  </a:lnTo>
                  <a:lnTo>
                    <a:pt x="4645" y="1189067"/>
                  </a:lnTo>
                  <a:cubicBezTo>
                    <a:pt x="1599" y="1174185"/>
                    <a:pt x="0" y="1158777"/>
                    <a:pt x="0" y="1142995"/>
                  </a:cubicBezTo>
                  <a:lnTo>
                    <a:pt x="0" y="228604"/>
                  </a:lnTo>
                  <a:cubicBezTo>
                    <a:pt x="0" y="165477"/>
                    <a:pt x="25588" y="108326"/>
                    <a:pt x="66957" y="669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TextBox 13"/>
            <p:cNvSpPr txBox="1"/>
            <p:nvPr/>
          </p:nvSpPr>
          <p:spPr>
            <a:xfrm>
              <a:off x="6355394" y="3282173"/>
              <a:ext cx="527709" cy="46166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400" b="1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en-US" sz="2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3" name="Freeform: Shape 14"/>
            <p:cNvSpPr/>
            <p:nvPr/>
          </p:nvSpPr>
          <p:spPr>
            <a:xfrm rot="2702816">
              <a:off x="7337723" y="2827203"/>
              <a:ext cx="1371601" cy="1371601"/>
            </a:xfrm>
            <a:custGeom>
              <a:avLst/>
              <a:gdLst>
                <a:gd name="connsiteX0" fmla="*/ 66957 w 1371601"/>
                <a:gd name="connsiteY0" fmla="*/ 66957 h 1371601"/>
                <a:gd name="connsiteX1" fmla="*/ 228605 w 1371601"/>
                <a:gd name="connsiteY1" fmla="*/ 0 h 1371601"/>
                <a:gd name="connsiteX2" fmla="*/ 1142995 w 1371601"/>
                <a:gd name="connsiteY2" fmla="*/ 0 h 1371601"/>
                <a:gd name="connsiteX3" fmla="*/ 1371601 w 1371601"/>
                <a:gd name="connsiteY3" fmla="*/ 228605 h 1371601"/>
                <a:gd name="connsiteX4" fmla="*/ 1371601 w 1371601"/>
                <a:gd name="connsiteY4" fmla="*/ 1142995 h 1371601"/>
                <a:gd name="connsiteX5" fmla="*/ 1142995 w 1371601"/>
                <a:gd name="connsiteY5" fmla="*/ 1371601 h 1371601"/>
                <a:gd name="connsiteX6" fmla="*/ 228605 w 1371601"/>
                <a:gd name="connsiteY6" fmla="*/ 1371600 h 1371601"/>
                <a:gd name="connsiteX7" fmla="*/ 182533 w 1371601"/>
                <a:gd name="connsiteY7" fmla="*/ 1366956 h 1371601"/>
                <a:gd name="connsiteX8" fmla="*/ 160847 w 1371601"/>
                <a:gd name="connsiteY8" fmla="*/ 1360224 h 1371601"/>
                <a:gd name="connsiteX9" fmla="*/ 707768 w 1371601"/>
                <a:gd name="connsiteY9" fmla="*/ 812406 h 1371601"/>
                <a:gd name="connsiteX10" fmla="*/ 782073 w 1371601"/>
                <a:gd name="connsiteY10" fmla="*/ 886588 h 1371601"/>
                <a:gd name="connsiteX11" fmla="*/ 781829 w 1371601"/>
                <a:gd name="connsiteY11" fmla="*/ 589614 h 1371601"/>
                <a:gd name="connsiteX12" fmla="*/ 484854 w 1371601"/>
                <a:gd name="connsiteY12" fmla="*/ 589857 h 1371601"/>
                <a:gd name="connsiteX13" fmla="*/ 559160 w 1371601"/>
                <a:gd name="connsiteY13" fmla="*/ 664040 h 1371601"/>
                <a:gd name="connsiteX14" fmla="*/ 11843 w 1371601"/>
                <a:gd name="connsiteY14" fmla="*/ 1212254 h 1371601"/>
                <a:gd name="connsiteX15" fmla="*/ 4645 w 1371601"/>
                <a:gd name="connsiteY15" fmla="*/ 1189067 h 1371601"/>
                <a:gd name="connsiteX16" fmla="*/ 0 w 1371601"/>
                <a:gd name="connsiteY16" fmla="*/ 1142995 h 1371601"/>
                <a:gd name="connsiteX17" fmla="*/ 0 w 1371601"/>
                <a:gd name="connsiteY17" fmla="*/ 228604 h 1371601"/>
                <a:gd name="connsiteX18" fmla="*/ 66957 w 1371601"/>
                <a:gd name="connsiteY18" fmla="*/ 66957 h 137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1601" h="1371601">
                  <a:moveTo>
                    <a:pt x="66957" y="66957"/>
                  </a:moveTo>
                  <a:cubicBezTo>
                    <a:pt x="108326" y="25588"/>
                    <a:pt x="165477" y="0"/>
                    <a:pt x="228605" y="0"/>
                  </a:cubicBezTo>
                  <a:lnTo>
                    <a:pt x="1142995" y="0"/>
                  </a:lnTo>
                  <a:cubicBezTo>
                    <a:pt x="1269250" y="0"/>
                    <a:pt x="1371600" y="102351"/>
                    <a:pt x="1371601" y="228605"/>
                  </a:cubicBezTo>
                  <a:lnTo>
                    <a:pt x="1371601" y="1142995"/>
                  </a:lnTo>
                  <a:cubicBezTo>
                    <a:pt x="1371600" y="1269250"/>
                    <a:pt x="1269250" y="1371600"/>
                    <a:pt x="1142995" y="1371601"/>
                  </a:cubicBezTo>
                  <a:lnTo>
                    <a:pt x="228605" y="1371600"/>
                  </a:lnTo>
                  <a:cubicBezTo>
                    <a:pt x="212823" y="1371599"/>
                    <a:pt x="197416" y="1370001"/>
                    <a:pt x="182533" y="1366956"/>
                  </a:cubicBezTo>
                  <a:lnTo>
                    <a:pt x="160847" y="1360224"/>
                  </a:lnTo>
                  <a:lnTo>
                    <a:pt x="707768" y="812406"/>
                  </a:lnTo>
                  <a:lnTo>
                    <a:pt x="782073" y="886588"/>
                  </a:lnTo>
                  <a:lnTo>
                    <a:pt x="781829" y="589614"/>
                  </a:lnTo>
                  <a:lnTo>
                    <a:pt x="484854" y="589857"/>
                  </a:lnTo>
                  <a:lnTo>
                    <a:pt x="559160" y="664040"/>
                  </a:lnTo>
                  <a:lnTo>
                    <a:pt x="11843" y="1212254"/>
                  </a:lnTo>
                  <a:lnTo>
                    <a:pt x="4645" y="1189067"/>
                  </a:lnTo>
                  <a:cubicBezTo>
                    <a:pt x="1599" y="1174185"/>
                    <a:pt x="0" y="1158777"/>
                    <a:pt x="0" y="1142995"/>
                  </a:cubicBezTo>
                  <a:lnTo>
                    <a:pt x="0" y="228604"/>
                  </a:lnTo>
                  <a:cubicBezTo>
                    <a:pt x="0" y="165477"/>
                    <a:pt x="25588" y="108326"/>
                    <a:pt x="66957" y="6695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TextBox 15"/>
            <p:cNvSpPr txBox="1"/>
            <p:nvPr/>
          </p:nvSpPr>
          <p:spPr>
            <a:xfrm>
              <a:off x="8295131" y="3282170"/>
              <a:ext cx="527709" cy="46166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400" b="1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en-US" sz="2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5" name="Freeform: Shape 16"/>
            <p:cNvSpPr/>
            <p:nvPr/>
          </p:nvSpPr>
          <p:spPr>
            <a:xfrm rot="2702816">
              <a:off x="9265482" y="2827198"/>
              <a:ext cx="1371601" cy="1371601"/>
            </a:xfrm>
            <a:custGeom>
              <a:avLst/>
              <a:gdLst>
                <a:gd name="connsiteX0" fmla="*/ 66957 w 1371601"/>
                <a:gd name="connsiteY0" fmla="*/ 66957 h 1371601"/>
                <a:gd name="connsiteX1" fmla="*/ 228605 w 1371601"/>
                <a:gd name="connsiteY1" fmla="*/ 0 h 1371601"/>
                <a:gd name="connsiteX2" fmla="*/ 1142995 w 1371601"/>
                <a:gd name="connsiteY2" fmla="*/ 0 h 1371601"/>
                <a:gd name="connsiteX3" fmla="*/ 1371601 w 1371601"/>
                <a:gd name="connsiteY3" fmla="*/ 228605 h 1371601"/>
                <a:gd name="connsiteX4" fmla="*/ 1371601 w 1371601"/>
                <a:gd name="connsiteY4" fmla="*/ 1142995 h 1371601"/>
                <a:gd name="connsiteX5" fmla="*/ 1142995 w 1371601"/>
                <a:gd name="connsiteY5" fmla="*/ 1371601 h 1371601"/>
                <a:gd name="connsiteX6" fmla="*/ 228605 w 1371601"/>
                <a:gd name="connsiteY6" fmla="*/ 1371600 h 1371601"/>
                <a:gd name="connsiteX7" fmla="*/ 182533 w 1371601"/>
                <a:gd name="connsiteY7" fmla="*/ 1366956 h 1371601"/>
                <a:gd name="connsiteX8" fmla="*/ 160847 w 1371601"/>
                <a:gd name="connsiteY8" fmla="*/ 1360224 h 1371601"/>
                <a:gd name="connsiteX9" fmla="*/ 707768 w 1371601"/>
                <a:gd name="connsiteY9" fmla="*/ 812406 h 1371601"/>
                <a:gd name="connsiteX10" fmla="*/ 782073 w 1371601"/>
                <a:gd name="connsiteY10" fmla="*/ 886588 h 1371601"/>
                <a:gd name="connsiteX11" fmla="*/ 781829 w 1371601"/>
                <a:gd name="connsiteY11" fmla="*/ 589614 h 1371601"/>
                <a:gd name="connsiteX12" fmla="*/ 484854 w 1371601"/>
                <a:gd name="connsiteY12" fmla="*/ 589857 h 1371601"/>
                <a:gd name="connsiteX13" fmla="*/ 559160 w 1371601"/>
                <a:gd name="connsiteY13" fmla="*/ 664040 h 1371601"/>
                <a:gd name="connsiteX14" fmla="*/ 11843 w 1371601"/>
                <a:gd name="connsiteY14" fmla="*/ 1212254 h 1371601"/>
                <a:gd name="connsiteX15" fmla="*/ 4645 w 1371601"/>
                <a:gd name="connsiteY15" fmla="*/ 1189067 h 1371601"/>
                <a:gd name="connsiteX16" fmla="*/ 0 w 1371601"/>
                <a:gd name="connsiteY16" fmla="*/ 1142995 h 1371601"/>
                <a:gd name="connsiteX17" fmla="*/ 0 w 1371601"/>
                <a:gd name="connsiteY17" fmla="*/ 228604 h 1371601"/>
                <a:gd name="connsiteX18" fmla="*/ 66957 w 1371601"/>
                <a:gd name="connsiteY18" fmla="*/ 66957 h 137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1601" h="1371601">
                  <a:moveTo>
                    <a:pt x="66957" y="66957"/>
                  </a:moveTo>
                  <a:cubicBezTo>
                    <a:pt x="108326" y="25588"/>
                    <a:pt x="165477" y="0"/>
                    <a:pt x="228605" y="0"/>
                  </a:cubicBezTo>
                  <a:lnTo>
                    <a:pt x="1142995" y="0"/>
                  </a:lnTo>
                  <a:cubicBezTo>
                    <a:pt x="1269250" y="0"/>
                    <a:pt x="1371600" y="102351"/>
                    <a:pt x="1371601" y="228605"/>
                  </a:cubicBezTo>
                  <a:lnTo>
                    <a:pt x="1371601" y="1142995"/>
                  </a:lnTo>
                  <a:cubicBezTo>
                    <a:pt x="1371600" y="1269250"/>
                    <a:pt x="1269250" y="1371600"/>
                    <a:pt x="1142995" y="1371601"/>
                  </a:cubicBezTo>
                  <a:lnTo>
                    <a:pt x="228605" y="1371600"/>
                  </a:lnTo>
                  <a:cubicBezTo>
                    <a:pt x="212823" y="1371599"/>
                    <a:pt x="197416" y="1370001"/>
                    <a:pt x="182533" y="1366956"/>
                  </a:cubicBezTo>
                  <a:lnTo>
                    <a:pt x="160847" y="1360224"/>
                  </a:lnTo>
                  <a:lnTo>
                    <a:pt x="707768" y="812406"/>
                  </a:lnTo>
                  <a:lnTo>
                    <a:pt x="782073" y="886588"/>
                  </a:lnTo>
                  <a:lnTo>
                    <a:pt x="781829" y="589614"/>
                  </a:lnTo>
                  <a:lnTo>
                    <a:pt x="484854" y="589857"/>
                  </a:lnTo>
                  <a:lnTo>
                    <a:pt x="559160" y="664040"/>
                  </a:lnTo>
                  <a:lnTo>
                    <a:pt x="11843" y="1212254"/>
                  </a:lnTo>
                  <a:lnTo>
                    <a:pt x="4645" y="1189067"/>
                  </a:lnTo>
                  <a:cubicBezTo>
                    <a:pt x="1599" y="1174185"/>
                    <a:pt x="0" y="1158777"/>
                    <a:pt x="0" y="1142995"/>
                  </a:cubicBezTo>
                  <a:lnTo>
                    <a:pt x="0" y="228604"/>
                  </a:lnTo>
                  <a:cubicBezTo>
                    <a:pt x="0" y="165477"/>
                    <a:pt x="25588" y="108326"/>
                    <a:pt x="66957" y="669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TextBox 17"/>
            <p:cNvSpPr txBox="1"/>
            <p:nvPr/>
          </p:nvSpPr>
          <p:spPr>
            <a:xfrm>
              <a:off x="10222890" y="3282165"/>
              <a:ext cx="527709" cy="46166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400" b="1">
                  <a:solidFill>
                    <a:schemeClr val="bg1"/>
                  </a:solidFill>
                  <a:cs typeface="+mn-ea"/>
                  <a:sym typeface="+mn-lt"/>
                </a:rPr>
                <a:t>05</a:t>
              </a:r>
              <a:endParaRPr lang="en-US" sz="2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6" name="Rectangle: Rounded Corners 7"/>
          <p:cNvSpPr/>
          <p:nvPr/>
        </p:nvSpPr>
        <p:spPr>
          <a:xfrm rot="2702816">
            <a:off x="6887671" y="1599642"/>
            <a:ext cx="1158793" cy="1158793"/>
          </a:xfrm>
          <a:prstGeom prst="roundRect">
            <a:avLst/>
          </a:prstGeom>
          <a:noFill/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" name="Group 18"/>
          <p:cNvGrpSpPr/>
          <p:nvPr/>
        </p:nvGrpSpPr>
        <p:grpSpPr>
          <a:xfrm>
            <a:off x="824790" y="3068402"/>
            <a:ext cx="7494422" cy="642945"/>
            <a:chOff x="1395236" y="2161845"/>
            <a:chExt cx="11763384" cy="857260"/>
          </a:xfrm>
        </p:grpSpPr>
        <p:grpSp>
          <p:nvGrpSpPr>
            <p:cNvPr id="6" name="Group 19"/>
            <p:cNvGrpSpPr/>
            <p:nvPr/>
          </p:nvGrpSpPr>
          <p:grpSpPr>
            <a:xfrm>
              <a:off x="1395236" y="2161845"/>
              <a:ext cx="2315968" cy="857260"/>
              <a:chOff x="1681446" y="5001250"/>
              <a:chExt cx="2315968" cy="857260"/>
            </a:xfrm>
          </p:grpSpPr>
          <p:sp>
            <p:nvSpPr>
              <p:cNvPr id="19" name="TextBox 32"/>
              <p:cNvSpPr txBox="1"/>
              <p:nvPr/>
            </p:nvSpPr>
            <p:spPr bwMode="auto">
              <a:xfrm>
                <a:off x="1681446" y="5001250"/>
                <a:ext cx="2315968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" name="TextBox 33"/>
              <p:cNvSpPr txBox="1"/>
              <p:nvPr/>
            </p:nvSpPr>
            <p:spPr bwMode="auto">
              <a:xfrm>
                <a:off x="1681446" y="5284280"/>
                <a:ext cx="2315968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20"/>
            <p:cNvGrpSpPr/>
            <p:nvPr/>
          </p:nvGrpSpPr>
          <p:grpSpPr>
            <a:xfrm>
              <a:off x="3757090" y="2161845"/>
              <a:ext cx="2315968" cy="857260"/>
              <a:chOff x="1681446" y="5001250"/>
              <a:chExt cx="2315968" cy="857260"/>
            </a:xfrm>
          </p:grpSpPr>
          <p:sp>
            <p:nvSpPr>
              <p:cNvPr id="17" name="TextBox 30"/>
              <p:cNvSpPr txBox="1"/>
              <p:nvPr/>
            </p:nvSpPr>
            <p:spPr bwMode="auto">
              <a:xfrm>
                <a:off x="1681446" y="5001250"/>
                <a:ext cx="2315968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2"/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b="1" dirty="0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TextBox 31"/>
              <p:cNvSpPr txBox="1"/>
              <p:nvPr/>
            </p:nvSpPr>
            <p:spPr bwMode="auto">
              <a:xfrm>
                <a:off x="1681446" y="5284280"/>
                <a:ext cx="2315968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21"/>
            <p:cNvGrpSpPr/>
            <p:nvPr/>
          </p:nvGrpSpPr>
          <p:grpSpPr>
            <a:xfrm>
              <a:off x="6118944" y="2161845"/>
              <a:ext cx="2315968" cy="857260"/>
              <a:chOff x="1681446" y="5001250"/>
              <a:chExt cx="2315968" cy="857260"/>
            </a:xfrm>
          </p:grpSpPr>
          <p:sp>
            <p:nvSpPr>
              <p:cNvPr id="15" name="TextBox 28"/>
              <p:cNvSpPr txBox="1"/>
              <p:nvPr/>
            </p:nvSpPr>
            <p:spPr bwMode="auto">
              <a:xfrm>
                <a:off x="1681446" y="5001250"/>
                <a:ext cx="2315968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3"/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b="1" dirty="0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" name="TextBox 29"/>
              <p:cNvSpPr txBox="1"/>
              <p:nvPr/>
            </p:nvSpPr>
            <p:spPr bwMode="auto">
              <a:xfrm>
                <a:off x="1681446" y="5284280"/>
                <a:ext cx="2315968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Group 22"/>
            <p:cNvGrpSpPr/>
            <p:nvPr/>
          </p:nvGrpSpPr>
          <p:grpSpPr>
            <a:xfrm>
              <a:off x="8480797" y="2161845"/>
              <a:ext cx="2315969" cy="857260"/>
              <a:chOff x="1681445" y="5001250"/>
              <a:chExt cx="2315969" cy="857260"/>
            </a:xfrm>
          </p:grpSpPr>
          <p:sp>
            <p:nvSpPr>
              <p:cNvPr id="13" name="TextBox 26"/>
              <p:cNvSpPr txBox="1"/>
              <p:nvPr/>
            </p:nvSpPr>
            <p:spPr bwMode="auto">
              <a:xfrm>
                <a:off x="1681446" y="5001250"/>
                <a:ext cx="2315968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4"/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b="1" dirty="0">
                  <a:solidFill>
                    <a:schemeClr val="accent4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" name="TextBox 27"/>
              <p:cNvSpPr txBox="1"/>
              <p:nvPr/>
            </p:nvSpPr>
            <p:spPr bwMode="auto">
              <a:xfrm>
                <a:off x="1681445" y="5284280"/>
                <a:ext cx="2315968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 dirty="0">
                    <a:cs typeface="+mn-ea"/>
                    <a:sym typeface="+mn-lt"/>
                  </a:rPr>
                </a:br>
                <a:r>
                  <a:rPr lang="zh-CN" altLang="en-US" sz="1000" dirty="0">
                    <a:cs typeface="+mn-ea"/>
                    <a:sym typeface="+mn-lt"/>
                  </a:rPr>
                  <a:t>（建议使用主题字体）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Group 23"/>
            <p:cNvGrpSpPr/>
            <p:nvPr/>
          </p:nvGrpSpPr>
          <p:grpSpPr>
            <a:xfrm>
              <a:off x="10842652" y="2161845"/>
              <a:ext cx="2315968" cy="857260"/>
              <a:chOff x="1681446" y="5001250"/>
              <a:chExt cx="2315968" cy="857260"/>
            </a:xfrm>
          </p:grpSpPr>
          <p:sp>
            <p:nvSpPr>
              <p:cNvPr id="11" name="TextBox 24"/>
              <p:cNvSpPr txBox="1"/>
              <p:nvPr/>
            </p:nvSpPr>
            <p:spPr bwMode="auto">
              <a:xfrm>
                <a:off x="1681446" y="5001250"/>
                <a:ext cx="2315968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5"/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b="1" dirty="0">
                  <a:solidFill>
                    <a:schemeClr val="accent5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TextBox 25"/>
              <p:cNvSpPr txBox="1"/>
              <p:nvPr/>
            </p:nvSpPr>
            <p:spPr bwMode="auto">
              <a:xfrm>
                <a:off x="1681446" y="5284280"/>
                <a:ext cx="2315968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37" name="TextBox 48"/>
          <p:cNvSpPr txBox="1"/>
          <p:nvPr/>
        </p:nvSpPr>
        <p:spPr>
          <a:xfrm>
            <a:off x="611560" y="483518"/>
            <a:ext cx="164426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  <a:endParaRPr lang="en-GB" altLang="zh-CN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65fbf718-34d7-4ad7-9596-1f9072d7c6fa"/>
          <p:cNvGrpSpPr>
            <a:grpSpLocks noChangeAspect="1"/>
          </p:cNvGrpSpPr>
          <p:nvPr/>
        </p:nvGrpSpPr>
        <p:grpSpPr>
          <a:xfrm>
            <a:off x="620831" y="1153174"/>
            <a:ext cx="7893262" cy="3617865"/>
            <a:chOff x="827774" y="1537566"/>
            <a:chExt cx="10524349" cy="4823818"/>
          </a:xfrm>
        </p:grpSpPr>
        <p:grpSp>
          <p:nvGrpSpPr>
            <p:cNvPr id="4" name="Group 226"/>
            <p:cNvGrpSpPr/>
            <p:nvPr/>
          </p:nvGrpSpPr>
          <p:grpSpPr>
            <a:xfrm>
              <a:off x="3495494" y="2163728"/>
              <a:ext cx="5258124" cy="2616486"/>
              <a:chOff x="1942968" y="1574492"/>
              <a:chExt cx="5258124" cy="2616486"/>
            </a:xfrm>
          </p:grpSpPr>
          <p:grpSp>
            <p:nvGrpSpPr>
              <p:cNvPr id="35" name="Group 227"/>
              <p:cNvGrpSpPr/>
              <p:nvPr/>
            </p:nvGrpSpPr>
            <p:grpSpPr>
              <a:xfrm>
                <a:off x="4152916" y="2680892"/>
                <a:ext cx="1003018" cy="1121762"/>
                <a:chOff x="4097338" y="2217738"/>
                <a:chExt cx="1139825" cy="1274763"/>
              </a:xfrm>
              <a:solidFill>
                <a:schemeClr val="accent4"/>
              </a:solidFill>
            </p:grpSpPr>
            <p:sp>
              <p:nvSpPr>
                <p:cNvPr id="206" name="Freeform: Shape 398"/>
                <p:cNvSpPr/>
                <p:nvPr/>
              </p:nvSpPr>
              <p:spPr bwMode="auto">
                <a:xfrm>
                  <a:off x="5102225" y="3086100"/>
                  <a:ext cx="120650" cy="233363"/>
                </a:xfrm>
                <a:custGeom>
                  <a:avLst/>
                  <a:gdLst/>
                  <a:ahLst/>
                  <a:cxnLst>
                    <a:cxn ang="0">
                      <a:pos x="9" y="114"/>
                    </a:cxn>
                    <a:cxn ang="0">
                      <a:pos x="18" y="94"/>
                    </a:cxn>
                    <a:cxn ang="0">
                      <a:pos x="11" y="71"/>
                    </a:cxn>
                    <a:cxn ang="0">
                      <a:pos x="40" y="43"/>
                    </a:cxn>
                    <a:cxn ang="0">
                      <a:pos x="71" y="13"/>
                    </a:cxn>
                    <a:cxn ang="0">
                      <a:pos x="73" y="0"/>
                    </a:cxn>
                    <a:cxn ang="0">
                      <a:pos x="91" y="42"/>
                    </a:cxn>
                    <a:cxn ang="0">
                      <a:pos x="91" y="49"/>
                    </a:cxn>
                    <a:cxn ang="0">
                      <a:pos x="84" y="47"/>
                    </a:cxn>
                    <a:cxn ang="0">
                      <a:pos x="64" y="126"/>
                    </a:cxn>
                    <a:cxn ang="0">
                      <a:pos x="25" y="175"/>
                    </a:cxn>
                    <a:cxn ang="0">
                      <a:pos x="5" y="151"/>
                    </a:cxn>
                    <a:cxn ang="0">
                      <a:pos x="5" y="140"/>
                    </a:cxn>
                    <a:cxn ang="0">
                      <a:pos x="0" y="122"/>
                    </a:cxn>
                    <a:cxn ang="0">
                      <a:pos x="9" y="114"/>
                    </a:cxn>
                  </a:cxnLst>
                  <a:rect l="0" t="0" r="r" b="b"/>
                  <a:pathLst>
                    <a:path w="91" h="175">
                      <a:moveTo>
                        <a:pt x="9" y="114"/>
                      </a:moveTo>
                      <a:cubicBezTo>
                        <a:pt x="9" y="114"/>
                        <a:pt x="18" y="95"/>
                        <a:pt x="18" y="94"/>
                      </a:cubicBezTo>
                      <a:cubicBezTo>
                        <a:pt x="18" y="89"/>
                        <a:pt x="11" y="78"/>
                        <a:pt x="11" y="71"/>
                      </a:cubicBezTo>
                      <a:cubicBezTo>
                        <a:pt x="11" y="49"/>
                        <a:pt x="27" y="50"/>
                        <a:pt x="40" y="43"/>
                      </a:cubicBezTo>
                      <a:cubicBezTo>
                        <a:pt x="50" y="37"/>
                        <a:pt x="64" y="20"/>
                        <a:pt x="71" y="13"/>
                      </a:cubicBezTo>
                      <a:cubicBezTo>
                        <a:pt x="73" y="11"/>
                        <a:pt x="72" y="4"/>
                        <a:pt x="73" y="0"/>
                      </a:cubicBezTo>
                      <a:cubicBezTo>
                        <a:pt x="88" y="2"/>
                        <a:pt x="87" y="31"/>
                        <a:pt x="91" y="42"/>
                      </a:cubicBezTo>
                      <a:cubicBezTo>
                        <a:pt x="91" y="49"/>
                        <a:pt x="91" y="49"/>
                        <a:pt x="91" y="49"/>
                      </a:cubicBezTo>
                      <a:cubicBezTo>
                        <a:pt x="89" y="48"/>
                        <a:pt x="85" y="47"/>
                        <a:pt x="84" y="47"/>
                      </a:cubicBezTo>
                      <a:cubicBezTo>
                        <a:pt x="84" y="79"/>
                        <a:pt x="74" y="101"/>
                        <a:pt x="64" y="126"/>
                      </a:cubicBezTo>
                      <a:cubicBezTo>
                        <a:pt x="56" y="146"/>
                        <a:pt x="52" y="175"/>
                        <a:pt x="25" y="175"/>
                      </a:cubicBezTo>
                      <a:cubicBezTo>
                        <a:pt x="14" y="175"/>
                        <a:pt x="5" y="163"/>
                        <a:pt x="5" y="151"/>
                      </a:cubicBezTo>
                      <a:cubicBezTo>
                        <a:pt x="5" y="145"/>
                        <a:pt x="6" y="143"/>
                        <a:pt x="5" y="140"/>
                      </a:cubicBezTo>
                      <a:cubicBezTo>
                        <a:pt x="0" y="136"/>
                        <a:pt x="0" y="129"/>
                        <a:pt x="0" y="122"/>
                      </a:cubicBezTo>
                      <a:cubicBezTo>
                        <a:pt x="0" y="121"/>
                        <a:pt x="8" y="114"/>
                        <a:pt x="9" y="114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7" name="Freeform: Shape 399"/>
                <p:cNvSpPr/>
                <p:nvPr/>
              </p:nvSpPr>
              <p:spPr bwMode="auto">
                <a:xfrm>
                  <a:off x="4097338" y="2217738"/>
                  <a:ext cx="1139825" cy="1274763"/>
                </a:xfrm>
                <a:custGeom>
                  <a:avLst/>
                  <a:gdLst/>
                  <a:ahLst/>
                  <a:cxnLst>
                    <a:cxn ang="0">
                      <a:pos x="499" y="66"/>
                    </a:cxn>
                    <a:cxn ang="0">
                      <a:pos x="527" y="81"/>
                    </a:cxn>
                    <a:cxn ang="0">
                      <a:pos x="609" y="86"/>
                    </a:cxn>
                    <a:cxn ang="0">
                      <a:pos x="644" y="89"/>
                    </a:cxn>
                    <a:cxn ang="0">
                      <a:pos x="644" y="136"/>
                    </a:cxn>
                    <a:cxn ang="0">
                      <a:pos x="620" y="115"/>
                    </a:cxn>
                    <a:cxn ang="0">
                      <a:pos x="679" y="223"/>
                    </a:cxn>
                    <a:cxn ang="0">
                      <a:pos x="699" y="267"/>
                    </a:cxn>
                    <a:cxn ang="0">
                      <a:pos x="730" y="310"/>
                    </a:cxn>
                    <a:cxn ang="0">
                      <a:pos x="755" y="348"/>
                    </a:cxn>
                    <a:cxn ang="0">
                      <a:pos x="787" y="359"/>
                    </a:cxn>
                    <a:cxn ang="0">
                      <a:pos x="853" y="346"/>
                    </a:cxn>
                    <a:cxn ang="0">
                      <a:pos x="826" y="425"/>
                    </a:cxn>
                    <a:cxn ang="0">
                      <a:pos x="719" y="541"/>
                    </a:cxn>
                    <a:cxn ang="0">
                      <a:pos x="708" y="600"/>
                    </a:cxn>
                    <a:cxn ang="0">
                      <a:pos x="721" y="638"/>
                    </a:cxn>
                    <a:cxn ang="0">
                      <a:pos x="720" y="676"/>
                    </a:cxn>
                    <a:cxn ang="0">
                      <a:pos x="660" y="745"/>
                    </a:cxn>
                    <a:cxn ang="0">
                      <a:pos x="659" y="788"/>
                    </a:cxn>
                    <a:cxn ang="0">
                      <a:pos x="643" y="816"/>
                    </a:cxn>
                    <a:cxn ang="0">
                      <a:pos x="627" y="846"/>
                    </a:cxn>
                    <a:cxn ang="0">
                      <a:pos x="592" y="902"/>
                    </a:cxn>
                    <a:cxn ang="0">
                      <a:pos x="538" y="946"/>
                    </a:cxn>
                    <a:cxn ang="0">
                      <a:pos x="512" y="944"/>
                    </a:cxn>
                    <a:cxn ang="0">
                      <a:pos x="452" y="949"/>
                    </a:cxn>
                    <a:cxn ang="0">
                      <a:pos x="440" y="929"/>
                    </a:cxn>
                    <a:cxn ang="0">
                      <a:pos x="431" y="893"/>
                    </a:cxn>
                    <a:cxn ang="0">
                      <a:pos x="395" y="789"/>
                    </a:cxn>
                    <a:cxn ang="0">
                      <a:pos x="360" y="708"/>
                    </a:cxn>
                    <a:cxn ang="0">
                      <a:pos x="382" y="621"/>
                    </a:cxn>
                    <a:cxn ang="0">
                      <a:pos x="364" y="558"/>
                    </a:cxn>
                    <a:cxn ang="0">
                      <a:pos x="337" y="490"/>
                    </a:cxn>
                    <a:cxn ang="0">
                      <a:pos x="342" y="461"/>
                    </a:cxn>
                    <a:cxn ang="0">
                      <a:pos x="295" y="443"/>
                    </a:cxn>
                    <a:cxn ang="0">
                      <a:pos x="206" y="433"/>
                    </a:cxn>
                    <a:cxn ang="0">
                      <a:pos x="164" y="434"/>
                    </a:cxn>
                    <a:cxn ang="0">
                      <a:pos x="109" y="439"/>
                    </a:cxn>
                    <a:cxn ang="0">
                      <a:pos x="40" y="369"/>
                    </a:cxn>
                    <a:cxn ang="0">
                      <a:pos x="7" y="338"/>
                    </a:cxn>
                    <a:cxn ang="0">
                      <a:pos x="7" y="324"/>
                    </a:cxn>
                    <a:cxn ang="0">
                      <a:pos x="18" y="269"/>
                    </a:cxn>
                    <a:cxn ang="0">
                      <a:pos x="22" y="199"/>
                    </a:cxn>
                    <a:cxn ang="0">
                      <a:pos x="77" y="132"/>
                    </a:cxn>
                    <a:cxn ang="0">
                      <a:pos x="104" y="77"/>
                    </a:cxn>
                    <a:cxn ang="0">
                      <a:pos x="141" y="36"/>
                    </a:cxn>
                    <a:cxn ang="0">
                      <a:pos x="187" y="35"/>
                    </a:cxn>
                    <a:cxn ang="0">
                      <a:pos x="273" y="6"/>
                    </a:cxn>
                    <a:cxn ang="0">
                      <a:pos x="307" y="4"/>
                    </a:cxn>
                    <a:cxn ang="0">
                      <a:pos x="338" y="0"/>
                    </a:cxn>
                    <a:cxn ang="0">
                      <a:pos x="358" y="6"/>
                    </a:cxn>
                    <a:cxn ang="0">
                      <a:pos x="357" y="27"/>
                    </a:cxn>
                    <a:cxn ang="0">
                      <a:pos x="371" y="64"/>
                    </a:cxn>
                    <a:cxn ang="0">
                      <a:pos x="455" y="100"/>
                    </a:cxn>
                    <a:cxn ang="0">
                      <a:pos x="464" y="84"/>
                    </a:cxn>
                    <a:cxn ang="0">
                      <a:pos x="490" y="66"/>
                    </a:cxn>
                  </a:cxnLst>
                  <a:rect l="0" t="0" r="r" b="b"/>
                  <a:pathLst>
                    <a:path w="856" h="957">
                      <a:moveTo>
                        <a:pt x="490" y="66"/>
                      </a:moveTo>
                      <a:cubicBezTo>
                        <a:pt x="499" y="66"/>
                        <a:pt x="499" y="66"/>
                        <a:pt x="499" y="66"/>
                      </a:cubicBezTo>
                      <a:cubicBezTo>
                        <a:pt x="499" y="73"/>
                        <a:pt x="504" y="74"/>
                        <a:pt x="506" y="77"/>
                      </a:cubicBezTo>
                      <a:cubicBezTo>
                        <a:pt x="510" y="82"/>
                        <a:pt x="520" y="78"/>
                        <a:pt x="527" y="81"/>
                      </a:cubicBezTo>
                      <a:cubicBezTo>
                        <a:pt x="541" y="86"/>
                        <a:pt x="561" y="93"/>
                        <a:pt x="576" y="93"/>
                      </a:cubicBezTo>
                      <a:cubicBezTo>
                        <a:pt x="591" y="93"/>
                        <a:pt x="595" y="86"/>
                        <a:pt x="609" y="86"/>
                      </a:cubicBezTo>
                      <a:cubicBezTo>
                        <a:pt x="617" y="86"/>
                        <a:pt x="622" y="92"/>
                        <a:pt x="632" y="92"/>
                      </a:cubicBezTo>
                      <a:cubicBezTo>
                        <a:pt x="638" y="92"/>
                        <a:pt x="638" y="90"/>
                        <a:pt x="644" y="89"/>
                      </a:cubicBezTo>
                      <a:cubicBezTo>
                        <a:pt x="647" y="96"/>
                        <a:pt x="653" y="102"/>
                        <a:pt x="653" y="111"/>
                      </a:cubicBezTo>
                      <a:cubicBezTo>
                        <a:pt x="653" y="115"/>
                        <a:pt x="646" y="131"/>
                        <a:pt x="644" y="136"/>
                      </a:cubicBezTo>
                      <a:cubicBezTo>
                        <a:pt x="635" y="135"/>
                        <a:pt x="627" y="115"/>
                        <a:pt x="620" y="107"/>
                      </a:cubicBezTo>
                      <a:cubicBezTo>
                        <a:pt x="620" y="115"/>
                        <a:pt x="620" y="115"/>
                        <a:pt x="620" y="115"/>
                      </a:cubicBezTo>
                      <a:cubicBezTo>
                        <a:pt x="662" y="189"/>
                        <a:pt x="662" y="189"/>
                        <a:pt x="662" y="189"/>
                      </a:cubicBezTo>
                      <a:cubicBezTo>
                        <a:pt x="659" y="198"/>
                        <a:pt x="673" y="218"/>
                        <a:pt x="679" y="223"/>
                      </a:cubicBezTo>
                      <a:cubicBezTo>
                        <a:pt x="679" y="246"/>
                        <a:pt x="679" y="246"/>
                        <a:pt x="679" y="246"/>
                      </a:cubicBezTo>
                      <a:cubicBezTo>
                        <a:pt x="684" y="258"/>
                        <a:pt x="692" y="258"/>
                        <a:pt x="699" y="267"/>
                      </a:cubicBezTo>
                      <a:cubicBezTo>
                        <a:pt x="707" y="278"/>
                        <a:pt x="702" y="289"/>
                        <a:pt x="710" y="297"/>
                      </a:cubicBezTo>
                      <a:cubicBezTo>
                        <a:pt x="717" y="304"/>
                        <a:pt x="722" y="305"/>
                        <a:pt x="730" y="310"/>
                      </a:cubicBezTo>
                      <a:cubicBezTo>
                        <a:pt x="737" y="316"/>
                        <a:pt x="741" y="334"/>
                        <a:pt x="755" y="334"/>
                      </a:cubicBezTo>
                      <a:cubicBezTo>
                        <a:pt x="755" y="341"/>
                        <a:pt x="759" y="343"/>
                        <a:pt x="755" y="348"/>
                      </a:cubicBezTo>
                      <a:cubicBezTo>
                        <a:pt x="761" y="352"/>
                        <a:pt x="767" y="366"/>
                        <a:pt x="774" y="366"/>
                      </a:cubicBezTo>
                      <a:cubicBezTo>
                        <a:pt x="781" y="366"/>
                        <a:pt x="782" y="361"/>
                        <a:pt x="787" y="359"/>
                      </a:cubicBezTo>
                      <a:cubicBezTo>
                        <a:pt x="794" y="357"/>
                        <a:pt x="798" y="360"/>
                        <a:pt x="805" y="359"/>
                      </a:cubicBezTo>
                      <a:cubicBezTo>
                        <a:pt x="822" y="356"/>
                        <a:pt x="838" y="350"/>
                        <a:pt x="853" y="346"/>
                      </a:cubicBezTo>
                      <a:cubicBezTo>
                        <a:pt x="855" y="348"/>
                        <a:pt x="856" y="350"/>
                        <a:pt x="856" y="352"/>
                      </a:cubicBezTo>
                      <a:cubicBezTo>
                        <a:pt x="856" y="377"/>
                        <a:pt x="837" y="410"/>
                        <a:pt x="826" y="425"/>
                      </a:cubicBezTo>
                      <a:cubicBezTo>
                        <a:pt x="812" y="443"/>
                        <a:pt x="807" y="459"/>
                        <a:pt x="790" y="471"/>
                      </a:cubicBezTo>
                      <a:cubicBezTo>
                        <a:pt x="761" y="494"/>
                        <a:pt x="730" y="501"/>
                        <a:pt x="719" y="541"/>
                      </a:cubicBezTo>
                      <a:cubicBezTo>
                        <a:pt x="716" y="552"/>
                        <a:pt x="704" y="555"/>
                        <a:pt x="704" y="567"/>
                      </a:cubicBezTo>
                      <a:cubicBezTo>
                        <a:pt x="704" y="581"/>
                        <a:pt x="708" y="587"/>
                        <a:pt x="708" y="600"/>
                      </a:cubicBezTo>
                      <a:cubicBezTo>
                        <a:pt x="708" y="615"/>
                        <a:pt x="724" y="623"/>
                        <a:pt x="724" y="631"/>
                      </a:cubicBezTo>
                      <a:cubicBezTo>
                        <a:pt x="724" y="634"/>
                        <a:pt x="722" y="637"/>
                        <a:pt x="721" y="638"/>
                      </a:cubicBezTo>
                      <a:cubicBezTo>
                        <a:pt x="721" y="649"/>
                        <a:pt x="721" y="649"/>
                        <a:pt x="721" y="649"/>
                      </a:cubicBezTo>
                      <a:cubicBezTo>
                        <a:pt x="721" y="656"/>
                        <a:pt x="720" y="664"/>
                        <a:pt x="720" y="676"/>
                      </a:cubicBezTo>
                      <a:cubicBezTo>
                        <a:pt x="722" y="679"/>
                        <a:pt x="723" y="682"/>
                        <a:pt x="723" y="685"/>
                      </a:cubicBezTo>
                      <a:cubicBezTo>
                        <a:pt x="723" y="720"/>
                        <a:pt x="665" y="716"/>
                        <a:pt x="660" y="745"/>
                      </a:cubicBezTo>
                      <a:cubicBezTo>
                        <a:pt x="654" y="746"/>
                        <a:pt x="647" y="753"/>
                        <a:pt x="647" y="758"/>
                      </a:cubicBezTo>
                      <a:cubicBezTo>
                        <a:pt x="647" y="768"/>
                        <a:pt x="659" y="774"/>
                        <a:pt x="659" y="788"/>
                      </a:cubicBezTo>
                      <a:cubicBezTo>
                        <a:pt x="659" y="795"/>
                        <a:pt x="658" y="809"/>
                        <a:pt x="656" y="813"/>
                      </a:cubicBezTo>
                      <a:cubicBezTo>
                        <a:pt x="653" y="817"/>
                        <a:pt x="646" y="815"/>
                        <a:pt x="643" y="816"/>
                      </a:cubicBezTo>
                      <a:cubicBezTo>
                        <a:pt x="632" y="822"/>
                        <a:pt x="626" y="826"/>
                        <a:pt x="621" y="837"/>
                      </a:cubicBezTo>
                      <a:cubicBezTo>
                        <a:pt x="624" y="839"/>
                        <a:pt x="627" y="842"/>
                        <a:pt x="627" y="846"/>
                      </a:cubicBezTo>
                      <a:cubicBezTo>
                        <a:pt x="627" y="859"/>
                        <a:pt x="615" y="868"/>
                        <a:pt x="610" y="874"/>
                      </a:cubicBezTo>
                      <a:cubicBezTo>
                        <a:pt x="600" y="883"/>
                        <a:pt x="599" y="893"/>
                        <a:pt x="592" y="902"/>
                      </a:cubicBezTo>
                      <a:cubicBezTo>
                        <a:pt x="581" y="916"/>
                        <a:pt x="576" y="929"/>
                        <a:pt x="558" y="938"/>
                      </a:cubicBezTo>
                      <a:cubicBezTo>
                        <a:pt x="550" y="941"/>
                        <a:pt x="539" y="938"/>
                        <a:pt x="538" y="946"/>
                      </a:cubicBezTo>
                      <a:cubicBezTo>
                        <a:pt x="532" y="946"/>
                        <a:pt x="529" y="949"/>
                        <a:pt x="525" y="949"/>
                      </a:cubicBezTo>
                      <a:cubicBezTo>
                        <a:pt x="520" y="949"/>
                        <a:pt x="517" y="944"/>
                        <a:pt x="512" y="944"/>
                      </a:cubicBezTo>
                      <a:cubicBezTo>
                        <a:pt x="494" y="944"/>
                        <a:pt x="483" y="957"/>
                        <a:pt x="466" y="957"/>
                      </a:cubicBezTo>
                      <a:cubicBezTo>
                        <a:pt x="459" y="957"/>
                        <a:pt x="455" y="953"/>
                        <a:pt x="452" y="949"/>
                      </a:cubicBezTo>
                      <a:cubicBezTo>
                        <a:pt x="449" y="949"/>
                        <a:pt x="449" y="950"/>
                        <a:pt x="448" y="951"/>
                      </a:cubicBezTo>
                      <a:cubicBezTo>
                        <a:pt x="448" y="942"/>
                        <a:pt x="443" y="932"/>
                        <a:pt x="440" y="929"/>
                      </a:cubicBezTo>
                      <a:cubicBezTo>
                        <a:pt x="443" y="925"/>
                        <a:pt x="445" y="922"/>
                        <a:pt x="445" y="917"/>
                      </a:cubicBezTo>
                      <a:cubicBezTo>
                        <a:pt x="445" y="910"/>
                        <a:pt x="433" y="897"/>
                        <a:pt x="431" y="893"/>
                      </a:cubicBezTo>
                      <a:cubicBezTo>
                        <a:pt x="415" y="866"/>
                        <a:pt x="395" y="840"/>
                        <a:pt x="395" y="801"/>
                      </a:cubicBezTo>
                      <a:cubicBezTo>
                        <a:pt x="395" y="794"/>
                        <a:pt x="395" y="792"/>
                        <a:pt x="395" y="789"/>
                      </a:cubicBezTo>
                      <a:cubicBezTo>
                        <a:pt x="395" y="783"/>
                        <a:pt x="389" y="781"/>
                        <a:pt x="386" y="774"/>
                      </a:cubicBezTo>
                      <a:cubicBezTo>
                        <a:pt x="374" y="754"/>
                        <a:pt x="360" y="737"/>
                        <a:pt x="360" y="708"/>
                      </a:cubicBezTo>
                      <a:cubicBezTo>
                        <a:pt x="360" y="677"/>
                        <a:pt x="388" y="670"/>
                        <a:pt x="388" y="646"/>
                      </a:cubicBezTo>
                      <a:cubicBezTo>
                        <a:pt x="388" y="635"/>
                        <a:pt x="384" y="631"/>
                        <a:pt x="382" y="621"/>
                      </a:cubicBezTo>
                      <a:cubicBezTo>
                        <a:pt x="379" y="602"/>
                        <a:pt x="376" y="596"/>
                        <a:pt x="371" y="585"/>
                      </a:cubicBezTo>
                      <a:cubicBezTo>
                        <a:pt x="368" y="576"/>
                        <a:pt x="370" y="566"/>
                        <a:pt x="364" y="558"/>
                      </a:cubicBezTo>
                      <a:cubicBezTo>
                        <a:pt x="352" y="544"/>
                        <a:pt x="327" y="528"/>
                        <a:pt x="327" y="508"/>
                      </a:cubicBezTo>
                      <a:cubicBezTo>
                        <a:pt x="327" y="503"/>
                        <a:pt x="334" y="492"/>
                        <a:pt x="337" y="490"/>
                      </a:cubicBezTo>
                      <a:cubicBezTo>
                        <a:pt x="336" y="486"/>
                        <a:pt x="337" y="485"/>
                        <a:pt x="337" y="483"/>
                      </a:cubicBezTo>
                      <a:cubicBezTo>
                        <a:pt x="337" y="478"/>
                        <a:pt x="337" y="465"/>
                        <a:pt x="342" y="461"/>
                      </a:cubicBezTo>
                      <a:cubicBezTo>
                        <a:pt x="337" y="451"/>
                        <a:pt x="329" y="443"/>
                        <a:pt x="314" y="443"/>
                      </a:cubicBezTo>
                      <a:cubicBezTo>
                        <a:pt x="306" y="443"/>
                        <a:pt x="299" y="443"/>
                        <a:pt x="295" y="443"/>
                      </a:cubicBezTo>
                      <a:cubicBezTo>
                        <a:pt x="282" y="443"/>
                        <a:pt x="279" y="417"/>
                        <a:pt x="261" y="417"/>
                      </a:cubicBezTo>
                      <a:cubicBezTo>
                        <a:pt x="239" y="417"/>
                        <a:pt x="223" y="427"/>
                        <a:pt x="206" y="433"/>
                      </a:cubicBezTo>
                      <a:cubicBezTo>
                        <a:pt x="199" y="435"/>
                        <a:pt x="197" y="440"/>
                        <a:pt x="191" y="440"/>
                      </a:cubicBezTo>
                      <a:cubicBezTo>
                        <a:pt x="184" y="440"/>
                        <a:pt x="173" y="434"/>
                        <a:pt x="164" y="434"/>
                      </a:cubicBezTo>
                      <a:cubicBezTo>
                        <a:pt x="147" y="434"/>
                        <a:pt x="139" y="443"/>
                        <a:pt x="122" y="443"/>
                      </a:cubicBezTo>
                      <a:cubicBezTo>
                        <a:pt x="117" y="443"/>
                        <a:pt x="111" y="440"/>
                        <a:pt x="109" y="439"/>
                      </a:cubicBezTo>
                      <a:cubicBezTo>
                        <a:pt x="97" y="430"/>
                        <a:pt x="71" y="415"/>
                        <a:pt x="62" y="401"/>
                      </a:cubicBezTo>
                      <a:cubicBezTo>
                        <a:pt x="53" y="388"/>
                        <a:pt x="51" y="377"/>
                        <a:pt x="40" y="369"/>
                      </a:cubicBezTo>
                      <a:cubicBezTo>
                        <a:pt x="37" y="366"/>
                        <a:pt x="13" y="346"/>
                        <a:pt x="13" y="344"/>
                      </a:cubicBezTo>
                      <a:cubicBezTo>
                        <a:pt x="11" y="341"/>
                        <a:pt x="10" y="340"/>
                        <a:pt x="7" y="338"/>
                      </a:cubicBezTo>
                      <a:cubicBezTo>
                        <a:pt x="9" y="338"/>
                        <a:pt x="9" y="338"/>
                        <a:pt x="9" y="338"/>
                      </a:cubicBezTo>
                      <a:cubicBezTo>
                        <a:pt x="9" y="331"/>
                        <a:pt x="7" y="328"/>
                        <a:pt x="7" y="324"/>
                      </a:cubicBezTo>
                      <a:cubicBezTo>
                        <a:pt x="7" y="317"/>
                        <a:pt x="3" y="315"/>
                        <a:pt x="0" y="309"/>
                      </a:cubicBezTo>
                      <a:cubicBezTo>
                        <a:pt x="10" y="304"/>
                        <a:pt x="18" y="280"/>
                        <a:pt x="18" y="269"/>
                      </a:cubicBezTo>
                      <a:cubicBezTo>
                        <a:pt x="18" y="250"/>
                        <a:pt x="10" y="238"/>
                        <a:pt x="10" y="220"/>
                      </a:cubicBezTo>
                      <a:cubicBezTo>
                        <a:pt x="10" y="211"/>
                        <a:pt x="20" y="206"/>
                        <a:pt x="22" y="199"/>
                      </a:cubicBezTo>
                      <a:cubicBezTo>
                        <a:pt x="28" y="182"/>
                        <a:pt x="41" y="158"/>
                        <a:pt x="52" y="144"/>
                      </a:cubicBezTo>
                      <a:cubicBezTo>
                        <a:pt x="58" y="135"/>
                        <a:pt x="69" y="136"/>
                        <a:pt x="77" y="132"/>
                      </a:cubicBezTo>
                      <a:cubicBezTo>
                        <a:pt x="84" y="128"/>
                        <a:pt x="95" y="119"/>
                        <a:pt x="97" y="112"/>
                      </a:cubicBezTo>
                      <a:cubicBezTo>
                        <a:pt x="102" y="96"/>
                        <a:pt x="96" y="89"/>
                        <a:pt x="104" y="77"/>
                      </a:cubicBezTo>
                      <a:cubicBezTo>
                        <a:pt x="116" y="63"/>
                        <a:pt x="131" y="49"/>
                        <a:pt x="142" y="36"/>
                      </a:cubicBezTo>
                      <a:cubicBezTo>
                        <a:pt x="141" y="36"/>
                        <a:pt x="141" y="36"/>
                        <a:pt x="141" y="36"/>
                      </a:cubicBezTo>
                      <a:cubicBezTo>
                        <a:pt x="145" y="31"/>
                        <a:pt x="146" y="27"/>
                        <a:pt x="150" y="24"/>
                      </a:cubicBezTo>
                      <a:cubicBezTo>
                        <a:pt x="161" y="32"/>
                        <a:pt x="172" y="35"/>
                        <a:pt x="187" y="35"/>
                      </a:cubicBezTo>
                      <a:cubicBezTo>
                        <a:pt x="197" y="35"/>
                        <a:pt x="198" y="29"/>
                        <a:pt x="204" y="27"/>
                      </a:cubicBezTo>
                      <a:cubicBezTo>
                        <a:pt x="221" y="18"/>
                        <a:pt x="254" y="6"/>
                        <a:pt x="273" y="6"/>
                      </a:cubicBezTo>
                      <a:cubicBezTo>
                        <a:pt x="280" y="6"/>
                        <a:pt x="285" y="10"/>
                        <a:pt x="289" y="10"/>
                      </a:cubicBezTo>
                      <a:cubicBezTo>
                        <a:pt x="294" y="10"/>
                        <a:pt x="301" y="4"/>
                        <a:pt x="307" y="4"/>
                      </a:cubicBezTo>
                      <a:cubicBezTo>
                        <a:pt x="313" y="4"/>
                        <a:pt x="316" y="7"/>
                        <a:pt x="321" y="7"/>
                      </a:cubicBezTo>
                      <a:cubicBezTo>
                        <a:pt x="329" y="7"/>
                        <a:pt x="330" y="0"/>
                        <a:pt x="338" y="0"/>
                      </a:cubicBezTo>
                      <a:cubicBezTo>
                        <a:pt x="347" y="0"/>
                        <a:pt x="344" y="8"/>
                        <a:pt x="351" y="8"/>
                      </a:cubicBezTo>
                      <a:cubicBezTo>
                        <a:pt x="354" y="8"/>
                        <a:pt x="355" y="6"/>
                        <a:pt x="358" y="6"/>
                      </a:cubicBezTo>
                      <a:cubicBezTo>
                        <a:pt x="358" y="12"/>
                        <a:pt x="351" y="11"/>
                        <a:pt x="351" y="17"/>
                      </a:cubicBezTo>
                      <a:cubicBezTo>
                        <a:pt x="351" y="21"/>
                        <a:pt x="357" y="23"/>
                        <a:pt x="357" y="27"/>
                      </a:cubicBezTo>
                      <a:cubicBezTo>
                        <a:pt x="357" y="33"/>
                        <a:pt x="351" y="37"/>
                        <a:pt x="351" y="44"/>
                      </a:cubicBezTo>
                      <a:cubicBezTo>
                        <a:pt x="351" y="55"/>
                        <a:pt x="363" y="64"/>
                        <a:pt x="371" y="64"/>
                      </a:cubicBezTo>
                      <a:cubicBezTo>
                        <a:pt x="377" y="64"/>
                        <a:pt x="380" y="64"/>
                        <a:pt x="384" y="64"/>
                      </a:cubicBezTo>
                      <a:cubicBezTo>
                        <a:pt x="412" y="64"/>
                        <a:pt x="423" y="100"/>
                        <a:pt x="455" y="100"/>
                      </a:cubicBezTo>
                      <a:cubicBezTo>
                        <a:pt x="459" y="100"/>
                        <a:pt x="464" y="95"/>
                        <a:pt x="464" y="93"/>
                      </a:cubicBezTo>
                      <a:cubicBezTo>
                        <a:pt x="464" y="90"/>
                        <a:pt x="464" y="87"/>
                        <a:pt x="464" y="84"/>
                      </a:cubicBezTo>
                      <a:cubicBezTo>
                        <a:pt x="464" y="70"/>
                        <a:pt x="475" y="70"/>
                        <a:pt x="488" y="66"/>
                      </a:cubicBezTo>
                      <a:lnTo>
                        <a:pt x="490" y="6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6" name="Group 228"/>
              <p:cNvGrpSpPr/>
              <p:nvPr/>
            </p:nvGrpSpPr>
            <p:grpSpPr>
              <a:xfrm>
                <a:off x="3214129" y="3083196"/>
                <a:ext cx="685899" cy="1107782"/>
                <a:chOff x="3030538" y="2674938"/>
                <a:chExt cx="779463" cy="1258888"/>
              </a:xfrm>
              <a:solidFill>
                <a:schemeClr val="accent2"/>
              </a:solidFill>
            </p:grpSpPr>
            <p:sp>
              <p:nvSpPr>
                <p:cNvPr id="204" name="Freeform: Shape 396"/>
                <p:cNvSpPr/>
                <p:nvPr/>
              </p:nvSpPr>
              <p:spPr bwMode="auto">
                <a:xfrm>
                  <a:off x="3541713" y="2881313"/>
                  <a:ext cx="39688" cy="31750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4"/>
                    </a:cxn>
                    <a:cxn ang="0">
                      <a:pos x="27" y="5"/>
                    </a:cxn>
                    <a:cxn ang="0">
                      <a:pos x="30" y="9"/>
                    </a:cxn>
                    <a:cxn ang="0">
                      <a:pos x="18" y="23"/>
                    </a:cxn>
                    <a:cxn ang="0">
                      <a:pos x="0" y="11"/>
                    </a:cxn>
                    <a:cxn ang="0">
                      <a:pos x="9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30" h="23">
                      <a:moveTo>
                        <a:pt x="10" y="0"/>
                      </a:moveTo>
                      <a:cubicBezTo>
                        <a:pt x="13" y="1"/>
                        <a:pt x="16" y="4"/>
                        <a:pt x="20" y="4"/>
                      </a:cubicBezTo>
                      <a:cubicBezTo>
                        <a:pt x="21" y="9"/>
                        <a:pt x="25" y="5"/>
                        <a:pt x="27" y="5"/>
                      </a:cubicBezTo>
                      <a:cubicBezTo>
                        <a:pt x="29" y="5"/>
                        <a:pt x="30" y="8"/>
                        <a:pt x="30" y="9"/>
                      </a:cubicBezTo>
                      <a:cubicBezTo>
                        <a:pt x="30" y="12"/>
                        <a:pt x="23" y="23"/>
                        <a:pt x="18" y="23"/>
                      </a:cubicBezTo>
                      <a:cubicBezTo>
                        <a:pt x="11" y="23"/>
                        <a:pt x="0" y="15"/>
                        <a:pt x="0" y="11"/>
                      </a:cubicBezTo>
                      <a:cubicBezTo>
                        <a:pt x="0" y="4"/>
                        <a:pt x="3" y="0"/>
                        <a:pt x="9" y="0"/>
                      </a:cubicBezTo>
                      <a:cubicBezTo>
                        <a:pt x="9" y="0"/>
                        <a:pt x="10" y="0"/>
                        <a:pt x="10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5" name="Freeform: Shape 397"/>
                <p:cNvSpPr/>
                <p:nvPr/>
              </p:nvSpPr>
              <p:spPr bwMode="auto">
                <a:xfrm>
                  <a:off x="3030538" y="2674938"/>
                  <a:ext cx="779463" cy="1258888"/>
                </a:xfrm>
                <a:custGeom>
                  <a:avLst/>
                  <a:gdLst/>
                  <a:ahLst/>
                  <a:cxnLst>
                    <a:cxn ang="0">
                      <a:pos x="46" y="91"/>
                    </a:cxn>
                    <a:cxn ang="0">
                      <a:pos x="51" y="51"/>
                    </a:cxn>
                    <a:cxn ang="0">
                      <a:pos x="59" y="46"/>
                    </a:cxn>
                    <a:cxn ang="0">
                      <a:pos x="82" y="18"/>
                    </a:cxn>
                    <a:cxn ang="0">
                      <a:pos x="128" y="6"/>
                    </a:cxn>
                    <a:cxn ang="0">
                      <a:pos x="126" y="42"/>
                    </a:cxn>
                    <a:cxn ang="0">
                      <a:pos x="136" y="13"/>
                    </a:cxn>
                    <a:cxn ang="0">
                      <a:pos x="146" y="5"/>
                    </a:cxn>
                    <a:cxn ang="0">
                      <a:pos x="194" y="24"/>
                    </a:cxn>
                    <a:cxn ang="0">
                      <a:pos x="227" y="20"/>
                    </a:cxn>
                    <a:cxn ang="0">
                      <a:pos x="233" y="26"/>
                    </a:cxn>
                    <a:cxn ang="0">
                      <a:pos x="270" y="50"/>
                    </a:cxn>
                    <a:cxn ang="0">
                      <a:pos x="328" y="84"/>
                    </a:cxn>
                    <a:cxn ang="0">
                      <a:pos x="354" y="89"/>
                    </a:cxn>
                    <a:cxn ang="0">
                      <a:pos x="389" y="130"/>
                    </a:cxn>
                    <a:cxn ang="0">
                      <a:pos x="383" y="170"/>
                    </a:cxn>
                    <a:cxn ang="0">
                      <a:pos x="403" y="185"/>
                    </a:cxn>
                    <a:cxn ang="0">
                      <a:pos x="454" y="175"/>
                    </a:cxn>
                    <a:cxn ang="0">
                      <a:pos x="467" y="191"/>
                    </a:cxn>
                    <a:cxn ang="0">
                      <a:pos x="513" y="191"/>
                    </a:cxn>
                    <a:cxn ang="0">
                      <a:pos x="575" y="220"/>
                    </a:cxn>
                    <a:cxn ang="0">
                      <a:pos x="549" y="310"/>
                    </a:cxn>
                    <a:cxn ang="0">
                      <a:pos x="532" y="374"/>
                    </a:cxn>
                    <a:cxn ang="0">
                      <a:pos x="522" y="405"/>
                    </a:cxn>
                    <a:cxn ang="0">
                      <a:pos x="485" y="449"/>
                    </a:cxn>
                    <a:cxn ang="0">
                      <a:pos x="429" y="474"/>
                    </a:cxn>
                    <a:cxn ang="0">
                      <a:pos x="412" y="524"/>
                    </a:cxn>
                    <a:cxn ang="0">
                      <a:pos x="388" y="559"/>
                    </a:cxn>
                    <a:cxn ang="0">
                      <a:pos x="311" y="614"/>
                    </a:cxn>
                    <a:cxn ang="0">
                      <a:pos x="297" y="619"/>
                    </a:cxn>
                    <a:cxn ang="0">
                      <a:pos x="308" y="654"/>
                    </a:cxn>
                    <a:cxn ang="0">
                      <a:pos x="244" y="677"/>
                    </a:cxn>
                    <a:cxn ang="0">
                      <a:pos x="240" y="707"/>
                    </a:cxn>
                    <a:cxn ang="0">
                      <a:pos x="205" y="711"/>
                    </a:cxn>
                    <a:cxn ang="0">
                      <a:pos x="225" y="730"/>
                    </a:cxn>
                    <a:cxn ang="0">
                      <a:pos x="214" y="739"/>
                    </a:cxn>
                    <a:cxn ang="0">
                      <a:pos x="178" y="787"/>
                    </a:cxn>
                    <a:cxn ang="0">
                      <a:pos x="176" y="846"/>
                    </a:cxn>
                    <a:cxn ang="0">
                      <a:pos x="161" y="884"/>
                    </a:cxn>
                    <a:cxn ang="0">
                      <a:pos x="200" y="935"/>
                    </a:cxn>
                    <a:cxn ang="0">
                      <a:pos x="169" y="945"/>
                    </a:cxn>
                    <a:cxn ang="0">
                      <a:pos x="127" y="921"/>
                    </a:cxn>
                    <a:cxn ang="0">
                      <a:pos x="92" y="903"/>
                    </a:cxn>
                    <a:cxn ang="0">
                      <a:pos x="93" y="889"/>
                    </a:cxn>
                    <a:cxn ang="0">
                      <a:pos x="84" y="857"/>
                    </a:cxn>
                    <a:cxn ang="0">
                      <a:pos x="82" y="791"/>
                    </a:cxn>
                    <a:cxn ang="0">
                      <a:pos x="86" y="782"/>
                    </a:cxn>
                    <a:cxn ang="0">
                      <a:pos x="112" y="718"/>
                    </a:cxn>
                    <a:cxn ang="0">
                      <a:pos x="95" y="708"/>
                    </a:cxn>
                    <a:cxn ang="0">
                      <a:pos x="102" y="680"/>
                    </a:cxn>
                    <a:cxn ang="0">
                      <a:pos x="114" y="626"/>
                    </a:cxn>
                    <a:cxn ang="0">
                      <a:pos x="124" y="562"/>
                    </a:cxn>
                    <a:cxn ang="0">
                      <a:pos x="136" y="494"/>
                    </a:cxn>
                    <a:cxn ang="0">
                      <a:pos x="143" y="434"/>
                    </a:cxn>
                    <a:cxn ang="0">
                      <a:pos x="104" y="370"/>
                    </a:cxn>
                    <a:cxn ang="0">
                      <a:pos x="62" y="330"/>
                    </a:cxn>
                    <a:cxn ang="0">
                      <a:pos x="28" y="261"/>
                    </a:cxn>
                    <a:cxn ang="0">
                      <a:pos x="11" y="242"/>
                    </a:cxn>
                    <a:cxn ang="0">
                      <a:pos x="18" y="191"/>
                    </a:cxn>
                    <a:cxn ang="0">
                      <a:pos x="14" y="148"/>
                    </a:cxn>
                    <a:cxn ang="0">
                      <a:pos x="47" y="106"/>
                    </a:cxn>
                  </a:cxnLst>
                  <a:rect l="0" t="0" r="r" b="b"/>
                  <a:pathLst>
                    <a:path w="586" h="945">
                      <a:moveTo>
                        <a:pt x="49" y="103"/>
                      </a:moveTo>
                      <a:cubicBezTo>
                        <a:pt x="49" y="102"/>
                        <a:pt x="49" y="101"/>
                        <a:pt x="49" y="100"/>
                      </a:cubicBezTo>
                      <a:cubicBezTo>
                        <a:pt x="49" y="97"/>
                        <a:pt x="46" y="94"/>
                        <a:pt x="46" y="91"/>
                      </a:cubicBezTo>
                      <a:cubicBezTo>
                        <a:pt x="46" y="85"/>
                        <a:pt x="48" y="84"/>
                        <a:pt x="48" y="79"/>
                      </a:cubicBezTo>
                      <a:cubicBezTo>
                        <a:pt x="48" y="70"/>
                        <a:pt x="40" y="71"/>
                        <a:pt x="40" y="63"/>
                      </a:cubicBezTo>
                      <a:cubicBezTo>
                        <a:pt x="40" y="57"/>
                        <a:pt x="49" y="55"/>
                        <a:pt x="51" y="51"/>
                      </a:cubicBezTo>
                      <a:cubicBezTo>
                        <a:pt x="55" y="52"/>
                        <a:pt x="53" y="52"/>
                        <a:pt x="57" y="51"/>
                      </a:cubicBezTo>
                      <a:cubicBezTo>
                        <a:pt x="57" y="50"/>
                        <a:pt x="57" y="49"/>
                        <a:pt x="57" y="48"/>
                      </a:cubicBezTo>
                      <a:cubicBezTo>
                        <a:pt x="57" y="48"/>
                        <a:pt x="58" y="46"/>
                        <a:pt x="59" y="46"/>
                      </a:cubicBezTo>
                      <a:cubicBezTo>
                        <a:pt x="59" y="42"/>
                        <a:pt x="64" y="40"/>
                        <a:pt x="66" y="39"/>
                      </a:cubicBezTo>
                      <a:cubicBezTo>
                        <a:pt x="69" y="37"/>
                        <a:pt x="69" y="31"/>
                        <a:pt x="70" y="28"/>
                      </a:cubicBezTo>
                      <a:cubicBezTo>
                        <a:pt x="72" y="21"/>
                        <a:pt x="76" y="19"/>
                        <a:pt x="82" y="18"/>
                      </a:cubicBezTo>
                      <a:cubicBezTo>
                        <a:pt x="93" y="14"/>
                        <a:pt x="100" y="12"/>
                        <a:pt x="111" y="9"/>
                      </a:cubicBezTo>
                      <a:cubicBezTo>
                        <a:pt x="117" y="7"/>
                        <a:pt x="118" y="0"/>
                        <a:pt x="124" y="0"/>
                      </a:cubicBezTo>
                      <a:cubicBezTo>
                        <a:pt x="126" y="0"/>
                        <a:pt x="128" y="5"/>
                        <a:pt x="128" y="6"/>
                      </a:cubicBezTo>
                      <a:cubicBezTo>
                        <a:pt x="128" y="9"/>
                        <a:pt x="125" y="11"/>
                        <a:pt x="123" y="11"/>
                      </a:cubicBezTo>
                      <a:cubicBezTo>
                        <a:pt x="122" y="18"/>
                        <a:pt x="119" y="25"/>
                        <a:pt x="119" y="29"/>
                      </a:cubicBezTo>
                      <a:cubicBezTo>
                        <a:pt x="119" y="34"/>
                        <a:pt x="122" y="42"/>
                        <a:pt x="126" y="42"/>
                      </a:cubicBezTo>
                      <a:cubicBezTo>
                        <a:pt x="128" y="42"/>
                        <a:pt x="131" y="37"/>
                        <a:pt x="131" y="35"/>
                      </a:cubicBezTo>
                      <a:cubicBezTo>
                        <a:pt x="131" y="30"/>
                        <a:pt x="125" y="27"/>
                        <a:pt x="125" y="21"/>
                      </a:cubicBezTo>
                      <a:cubicBezTo>
                        <a:pt x="125" y="15"/>
                        <a:pt x="132" y="16"/>
                        <a:pt x="136" y="13"/>
                      </a:cubicBezTo>
                      <a:cubicBezTo>
                        <a:pt x="147" y="13"/>
                        <a:pt x="147" y="13"/>
                        <a:pt x="147" y="13"/>
                      </a:cubicBezTo>
                      <a:cubicBezTo>
                        <a:pt x="145" y="8"/>
                        <a:pt x="139" y="10"/>
                        <a:pt x="139" y="5"/>
                      </a:cubicBezTo>
                      <a:cubicBezTo>
                        <a:pt x="146" y="5"/>
                        <a:pt x="146" y="5"/>
                        <a:pt x="146" y="5"/>
                      </a:cubicBezTo>
                      <a:cubicBezTo>
                        <a:pt x="148" y="12"/>
                        <a:pt x="158" y="14"/>
                        <a:pt x="165" y="16"/>
                      </a:cubicBezTo>
                      <a:cubicBezTo>
                        <a:pt x="165" y="20"/>
                        <a:pt x="167" y="23"/>
                        <a:pt x="170" y="24"/>
                      </a:cubicBezTo>
                      <a:cubicBezTo>
                        <a:pt x="177" y="24"/>
                        <a:pt x="190" y="24"/>
                        <a:pt x="194" y="24"/>
                      </a:cubicBezTo>
                      <a:cubicBezTo>
                        <a:pt x="194" y="28"/>
                        <a:pt x="199" y="29"/>
                        <a:pt x="203" y="29"/>
                      </a:cubicBezTo>
                      <a:cubicBezTo>
                        <a:pt x="209" y="28"/>
                        <a:pt x="214" y="28"/>
                        <a:pt x="216" y="22"/>
                      </a:cubicBezTo>
                      <a:cubicBezTo>
                        <a:pt x="217" y="21"/>
                        <a:pt x="226" y="21"/>
                        <a:pt x="227" y="20"/>
                      </a:cubicBezTo>
                      <a:cubicBezTo>
                        <a:pt x="232" y="20"/>
                        <a:pt x="240" y="21"/>
                        <a:pt x="240" y="21"/>
                      </a:cubicBezTo>
                      <a:cubicBezTo>
                        <a:pt x="238" y="23"/>
                        <a:pt x="234" y="23"/>
                        <a:pt x="233" y="22"/>
                      </a:cubicBezTo>
                      <a:cubicBezTo>
                        <a:pt x="233" y="26"/>
                        <a:pt x="233" y="26"/>
                        <a:pt x="233" y="26"/>
                      </a:cubicBezTo>
                      <a:cubicBezTo>
                        <a:pt x="236" y="32"/>
                        <a:pt x="245" y="33"/>
                        <a:pt x="252" y="36"/>
                      </a:cubicBezTo>
                      <a:cubicBezTo>
                        <a:pt x="258" y="37"/>
                        <a:pt x="256" y="44"/>
                        <a:pt x="258" y="50"/>
                      </a:cubicBezTo>
                      <a:cubicBezTo>
                        <a:pt x="270" y="50"/>
                        <a:pt x="270" y="50"/>
                        <a:pt x="270" y="50"/>
                      </a:cubicBezTo>
                      <a:cubicBezTo>
                        <a:pt x="279" y="58"/>
                        <a:pt x="283" y="57"/>
                        <a:pt x="288" y="68"/>
                      </a:cubicBezTo>
                      <a:cubicBezTo>
                        <a:pt x="289" y="70"/>
                        <a:pt x="293" y="70"/>
                        <a:pt x="295" y="70"/>
                      </a:cubicBezTo>
                      <a:cubicBezTo>
                        <a:pt x="298" y="83"/>
                        <a:pt x="316" y="81"/>
                        <a:pt x="328" y="84"/>
                      </a:cubicBezTo>
                      <a:cubicBezTo>
                        <a:pt x="340" y="84"/>
                        <a:pt x="340" y="84"/>
                        <a:pt x="340" y="84"/>
                      </a:cubicBezTo>
                      <a:cubicBezTo>
                        <a:pt x="343" y="85"/>
                        <a:pt x="350" y="89"/>
                        <a:pt x="354" y="89"/>
                      </a:cubicBezTo>
                      <a:cubicBezTo>
                        <a:pt x="354" y="89"/>
                        <a:pt x="354" y="89"/>
                        <a:pt x="354" y="89"/>
                      </a:cubicBezTo>
                      <a:cubicBezTo>
                        <a:pt x="355" y="89"/>
                        <a:pt x="356" y="89"/>
                        <a:pt x="357" y="89"/>
                      </a:cubicBezTo>
                      <a:cubicBezTo>
                        <a:pt x="364" y="89"/>
                        <a:pt x="373" y="104"/>
                        <a:pt x="381" y="106"/>
                      </a:cubicBezTo>
                      <a:cubicBezTo>
                        <a:pt x="381" y="111"/>
                        <a:pt x="386" y="125"/>
                        <a:pt x="389" y="130"/>
                      </a:cubicBezTo>
                      <a:cubicBezTo>
                        <a:pt x="391" y="134"/>
                        <a:pt x="397" y="134"/>
                        <a:pt x="397" y="139"/>
                      </a:cubicBezTo>
                      <a:cubicBezTo>
                        <a:pt x="390" y="148"/>
                        <a:pt x="377" y="152"/>
                        <a:pt x="377" y="165"/>
                      </a:cubicBezTo>
                      <a:cubicBezTo>
                        <a:pt x="377" y="170"/>
                        <a:pt x="381" y="169"/>
                        <a:pt x="383" y="170"/>
                      </a:cubicBezTo>
                      <a:cubicBezTo>
                        <a:pt x="387" y="172"/>
                        <a:pt x="390" y="176"/>
                        <a:pt x="390" y="180"/>
                      </a:cubicBezTo>
                      <a:cubicBezTo>
                        <a:pt x="401" y="180"/>
                        <a:pt x="401" y="180"/>
                        <a:pt x="401" y="180"/>
                      </a:cubicBezTo>
                      <a:cubicBezTo>
                        <a:pt x="401" y="182"/>
                        <a:pt x="402" y="185"/>
                        <a:pt x="403" y="185"/>
                      </a:cubicBezTo>
                      <a:cubicBezTo>
                        <a:pt x="405" y="185"/>
                        <a:pt x="407" y="182"/>
                        <a:pt x="408" y="180"/>
                      </a:cubicBezTo>
                      <a:cubicBezTo>
                        <a:pt x="413" y="173"/>
                        <a:pt x="418" y="164"/>
                        <a:pt x="425" y="164"/>
                      </a:cubicBezTo>
                      <a:cubicBezTo>
                        <a:pt x="433" y="164"/>
                        <a:pt x="449" y="172"/>
                        <a:pt x="454" y="175"/>
                      </a:cubicBezTo>
                      <a:cubicBezTo>
                        <a:pt x="458" y="178"/>
                        <a:pt x="462" y="177"/>
                        <a:pt x="463" y="180"/>
                      </a:cubicBezTo>
                      <a:cubicBezTo>
                        <a:pt x="464" y="184"/>
                        <a:pt x="464" y="187"/>
                        <a:pt x="464" y="191"/>
                      </a:cubicBezTo>
                      <a:cubicBezTo>
                        <a:pt x="467" y="191"/>
                        <a:pt x="467" y="191"/>
                        <a:pt x="467" y="191"/>
                      </a:cubicBezTo>
                      <a:cubicBezTo>
                        <a:pt x="471" y="190"/>
                        <a:pt x="472" y="186"/>
                        <a:pt x="476" y="186"/>
                      </a:cubicBezTo>
                      <a:cubicBezTo>
                        <a:pt x="486" y="186"/>
                        <a:pt x="487" y="194"/>
                        <a:pt x="496" y="194"/>
                      </a:cubicBezTo>
                      <a:cubicBezTo>
                        <a:pt x="513" y="191"/>
                        <a:pt x="513" y="191"/>
                        <a:pt x="513" y="191"/>
                      </a:cubicBezTo>
                      <a:cubicBezTo>
                        <a:pt x="521" y="193"/>
                        <a:pt x="529" y="196"/>
                        <a:pt x="534" y="198"/>
                      </a:cubicBezTo>
                      <a:cubicBezTo>
                        <a:pt x="538" y="205"/>
                        <a:pt x="551" y="217"/>
                        <a:pt x="558" y="220"/>
                      </a:cubicBezTo>
                      <a:cubicBezTo>
                        <a:pt x="565" y="221"/>
                        <a:pt x="569" y="219"/>
                        <a:pt x="575" y="220"/>
                      </a:cubicBezTo>
                      <a:cubicBezTo>
                        <a:pt x="584" y="223"/>
                        <a:pt x="586" y="232"/>
                        <a:pt x="586" y="242"/>
                      </a:cubicBezTo>
                      <a:cubicBezTo>
                        <a:pt x="586" y="274"/>
                        <a:pt x="568" y="283"/>
                        <a:pt x="556" y="301"/>
                      </a:cubicBezTo>
                      <a:cubicBezTo>
                        <a:pt x="553" y="305"/>
                        <a:pt x="551" y="306"/>
                        <a:pt x="549" y="310"/>
                      </a:cubicBezTo>
                      <a:cubicBezTo>
                        <a:pt x="544" y="317"/>
                        <a:pt x="540" y="317"/>
                        <a:pt x="535" y="322"/>
                      </a:cubicBezTo>
                      <a:cubicBezTo>
                        <a:pt x="529" y="328"/>
                        <a:pt x="535" y="343"/>
                        <a:pt x="535" y="353"/>
                      </a:cubicBezTo>
                      <a:cubicBezTo>
                        <a:pt x="535" y="361"/>
                        <a:pt x="532" y="369"/>
                        <a:pt x="532" y="374"/>
                      </a:cubicBezTo>
                      <a:cubicBezTo>
                        <a:pt x="532" y="377"/>
                        <a:pt x="530" y="378"/>
                        <a:pt x="530" y="380"/>
                      </a:cubicBezTo>
                      <a:cubicBezTo>
                        <a:pt x="528" y="382"/>
                        <a:pt x="524" y="386"/>
                        <a:pt x="524" y="390"/>
                      </a:cubicBezTo>
                      <a:cubicBezTo>
                        <a:pt x="524" y="394"/>
                        <a:pt x="523" y="403"/>
                        <a:pt x="522" y="405"/>
                      </a:cubicBezTo>
                      <a:cubicBezTo>
                        <a:pt x="515" y="415"/>
                        <a:pt x="513" y="419"/>
                        <a:pt x="506" y="428"/>
                      </a:cubicBezTo>
                      <a:cubicBezTo>
                        <a:pt x="505" y="431"/>
                        <a:pt x="505" y="436"/>
                        <a:pt x="504" y="438"/>
                      </a:cubicBezTo>
                      <a:cubicBezTo>
                        <a:pt x="502" y="443"/>
                        <a:pt x="492" y="449"/>
                        <a:pt x="485" y="449"/>
                      </a:cubicBezTo>
                      <a:cubicBezTo>
                        <a:pt x="476" y="449"/>
                        <a:pt x="470" y="449"/>
                        <a:pt x="463" y="452"/>
                      </a:cubicBezTo>
                      <a:cubicBezTo>
                        <a:pt x="461" y="453"/>
                        <a:pt x="460" y="455"/>
                        <a:pt x="459" y="457"/>
                      </a:cubicBezTo>
                      <a:cubicBezTo>
                        <a:pt x="448" y="467"/>
                        <a:pt x="437" y="461"/>
                        <a:pt x="429" y="474"/>
                      </a:cubicBezTo>
                      <a:cubicBezTo>
                        <a:pt x="426" y="479"/>
                        <a:pt x="420" y="479"/>
                        <a:pt x="416" y="483"/>
                      </a:cubicBezTo>
                      <a:cubicBezTo>
                        <a:pt x="411" y="489"/>
                        <a:pt x="412" y="495"/>
                        <a:pt x="412" y="503"/>
                      </a:cubicBezTo>
                      <a:cubicBezTo>
                        <a:pt x="412" y="524"/>
                        <a:pt x="412" y="524"/>
                        <a:pt x="412" y="524"/>
                      </a:cubicBezTo>
                      <a:cubicBezTo>
                        <a:pt x="403" y="528"/>
                        <a:pt x="398" y="536"/>
                        <a:pt x="394" y="545"/>
                      </a:cubicBezTo>
                      <a:cubicBezTo>
                        <a:pt x="394" y="545"/>
                        <a:pt x="394" y="545"/>
                        <a:pt x="394" y="545"/>
                      </a:cubicBezTo>
                      <a:cubicBezTo>
                        <a:pt x="391" y="550"/>
                        <a:pt x="391" y="553"/>
                        <a:pt x="388" y="559"/>
                      </a:cubicBezTo>
                      <a:cubicBezTo>
                        <a:pt x="380" y="571"/>
                        <a:pt x="371" y="572"/>
                        <a:pt x="364" y="584"/>
                      </a:cubicBezTo>
                      <a:cubicBezTo>
                        <a:pt x="355" y="597"/>
                        <a:pt x="351" y="619"/>
                        <a:pt x="331" y="619"/>
                      </a:cubicBezTo>
                      <a:cubicBezTo>
                        <a:pt x="324" y="619"/>
                        <a:pt x="314" y="614"/>
                        <a:pt x="311" y="614"/>
                      </a:cubicBezTo>
                      <a:cubicBezTo>
                        <a:pt x="305" y="614"/>
                        <a:pt x="299" y="609"/>
                        <a:pt x="293" y="609"/>
                      </a:cubicBezTo>
                      <a:cubicBezTo>
                        <a:pt x="291" y="609"/>
                        <a:pt x="289" y="610"/>
                        <a:pt x="289" y="611"/>
                      </a:cubicBezTo>
                      <a:cubicBezTo>
                        <a:pt x="289" y="615"/>
                        <a:pt x="296" y="617"/>
                        <a:pt x="297" y="619"/>
                      </a:cubicBezTo>
                      <a:cubicBezTo>
                        <a:pt x="300" y="622"/>
                        <a:pt x="300" y="627"/>
                        <a:pt x="302" y="632"/>
                      </a:cubicBezTo>
                      <a:cubicBezTo>
                        <a:pt x="304" y="637"/>
                        <a:pt x="311" y="637"/>
                        <a:pt x="311" y="642"/>
                      </a:cubicBezTo>
                      <a:cubicBezTo>
                        <a:pt x="311" y="647"/>
                        <a:pt x="311" y="650"/>
                        <a:pt x="308" y="654"/>
                      </a:cubicBezTo>
                      <a:cubicBezTo>
                        <a:pt x="304" y="660"/>
                        <a:pt x="301" y="663"/>
                        <a:pt x="297" y="667"/>
                      </a:cubicBezTo>
                      <a:cubicBezTo>
                        <a:pt x="289" y="675"/>
                        <a:pt x="280" y="673"/>
                        <a:pt x="270" y="676"/>
                      </a:cubicBezTo>
                      <a:cubicBezTo>
                        <a:pt x="263" y="678"/>
                        <a:pt x="248" y="673"/>
                        <a:pt x="244" y="677"/>
                      </a:cubicBezTo>
                      <a:cubicBezTo>
                        <a:pt x="238" y="683"/>
                        <a:pt x="243" y="696"/>
                        <a:pt x="240" y="703"/>
                      </a:cubicBezTo>
                      <a:cubicBezTo>
                        <a:pt x="240" y="702"/>
                        <a:pt x="240" y="702"/>
                        <a:pt x="240" y="702"/>
                      </a:cubicBezTo>
                      <a:cubicBezTo>
                        <a:pt x="240" y="703"/>
                        <a:pt x="240" y="706"/>
                        <a:pt x="240" y="707"/>
                      </a:cubicBezTo>
                      <a:cubicBezTo>
                        <a:pt x="240" y="709"/>
                        <a:pt x="233" y="712"/>
                        <a:pt x="229" y="712"/>
                      </a:cubicBezTo>
                      <a:cubicBezTo>
                        <a:pt x="220" y="712"/>
                        <a:pt x="218" y="706"/>
                        <a:pt x="210" y="706"/>
                      </a:cubicBezTo>
                      <a:cubicBezTo>
                        <a:pt x="207" y="706"/>
                        <a:pt x="205" y="709"/>
                        <a:pt x="205" y="711"/>
                      </a:cubicBezTo>
                      <a:cubicBezTo>
                        <a:pt x="205" y="717"/>
                        <a:pt x="211" y="729"/>
                        <a:pt x="214" y="729"/>
                      </a:cubicBezTo>
                      <a:cubicBezTo>
                        <a:pt x="217" y="729"/>
                        <a:pt x="219" y="726"/>
                        <a:pt x="221" y="726"/>
                      </a:cubicBezTo>
                      <a:cubicBezTo>
                        <a:pt x="222" y="728"/>
                        <a:pt x="225" y="728"/>
                        <a:pt x="225" y="730"/>
                      </a:cubicBezTo>
                      <a:cubicBezTo>
                        <a:pt x="225" y="733"/>
                        <a:pt x="221" y="736"/>
                        <a:pt x="220" y="736"/>
                      </a:cubicBezTo>
                      <a:cubicBezTo>
                        <a:pt x="215" y="736"/>
                        <a:pt x="213" y="732"/>
                        <a:pt x="209" y="732"/>
                      </a:cubicBezTo>
                      <a:cubicBezTo>
                        <a:pt x="209" y="737"/>
                        <a:pt x="211" y="738"/>
                        <a:pt x="214" y="739"/>
                      </a:cubicBezTo>
                      <a:cubicBezTo>
                        <a:pt x="206" y="747"/>
                        <a:pt x="206" y="755"/>
                        <a:pt x="203" y="766"/>
                      </a:cubicBezTo>
                      <a:cubicBezTo>
                        <a:pt x="202" y="770"/>
                        <a:pt x="194" y="771"/>
                        <a:pt x="191" y="771"/>
                      </a:cubicBezTo>
                      <a:cubicBezTo>
                        <a:pt x="184" y="773"/>
                        <a:pt x="178" y="779"/>
                        <a:pt x="178" y="787"/>
                      </a:cubicBezTo>
                      <a:cubicBezTo>
                        <a:pt x="178" y="804"/>
                        <a:pt x="198" y="798"/>
                        <a:pt x="198" y="811"/>
                      </a:cubicBezTo>
                      <a:cubicBezTo>
                        <a:pt x="198" y="824"/>
                        <a:pt x="187" y="825"/>
                        <a:pt x="181" y="831"/>
                      </a:cubicBezTo>
                      <a:cubicBezTo>
                        <a:pt x="177" y="835"/>
                        <a:pt x="178" y="841"/>
                        <a:pt x="176" y="846"/>
                      </a:cubicBezTo>
                      <a:cubicBezTo>
                        <a:pt x="173" y="852"/>
                        <a:pt x="166" y="850"/>
                        <a:pt x="162" y="854"/>
                      </a:cubicBezTo>
                      <a:cubicBezTo>
                        <a:pt x="156" y="859"/>
                        <a:pt x="154" y="865"/>
                        <a:pt x="154" y="874"/>
                      </a:cubicBezTo>
                      <a:cubicBezTo>
                        <a:pt x="154" y="878"/>
                        <a:pt x="158" y="883"/>
                        <a:pt x="161" y="884"/>
                      </a:cubicBezTo>
                      <a:cubicBezTo>
                        <a:pt x="169" y="888"/>
                        <a:pt x="168" y="908"/>
                        <a:pt x="174" y="914"/>
                      </a:cubicBezTo>
                      <a:cubicBezTo>
                        <a:pt x="184" y="924"/>
                        <a:pt x="196" y="928"/>
                        <a:pt x="207" y="934"/>
                      </a:cubicBezTo>
                      <a:cubicBezTo>
                        <a:pt x="206" y="936"/>
                        <a:pt x="203" y="935"/>
                        <a:pt x="200" y="935"/>
                      </a:cubicBezTo>
                      <a:cubicBezTo>
                        <a:pt x="194" y="935"/>
                        <a:pt x="183" y="943"/>
                        <a:pt x="179" y="943"/>
                      </a:cubicBezTo>
                      <a:cubicBezTo>
                        <a:pt x="176" y="943"/>
                        <a:pt x="176" y="943"/>
                        <a:pt x="174" y="943"/>
                      </a:cubicBezTo>
                      <a:cubicBezTo>
                        <a:pt x="173" y="943"/>
                        <a:pt x="171" y="945"/>
                        <a:pt x="169" y="945"/>
                      </a:cubicBezTo>
                      <a:cubicBezTo>
                        <a:pt x="165" y="945"/>
                        <a:pt x="162" y="945"/>
                        <a:pt x="157" y="945"/>
                      </a:cubicBezTo>
                      <a:cubicBezTo>
                        <a:pt x="147" y="945"/>
                        <a:pt x="151" y="933"/>
                        <a:pt x="143" y="931"/>
                      </a:cubicBezTo>
                      <a:cubicBezTo>
                        <a:pt x="137" y="929"/>
                        <a:pt x="127" y="929"/>
                        <a:pt x="127" y="921"/>
                      </a:cubicBezTo>
                      <a:cubicBezTo>
                        <a:pt x="124" y="921"/>
                        <a:pt x="122" y="921"/>
                        <a:pt x="119" y="921"/>
                      </a:cubicBezTo>
                      <a:cubicBezTo>
                        <a:pt x="115" y="921"/>
                        <a:pt x="114" y="917"/>
                        <a:pt x="114" y="915"/>
                      </a:cubicBezTo>
                      <a:cubicBezTo>
                        <a:pt x="102" y="915"/>
                        <a:pt x="98" y="909"/>
                        <a:pt x="92" y="903"/>
                      </a:cubicBezTo>
                      <a:cubicBezTo>
                        <a:pt x="91" y="902"/>
                        <a:pt x="88" y="900"/>
                        <a:pt x="88" y="899"/>
                      </a:cubicBezTo>
                      <a:cubicBezTo>
                        <a:pt x="88" y="895"/>
                        <a:pt x="96" y="895"/>
                        <a:pt x="97" y="891"/>
                      </a:cubicBezTo>
                      <a:cubicBezTo>
                        <a:pt x="95" y="891"/>
                        <a:pt x="94" y="890"/>
                        <a:pt x="93" y="889"/>
                      </a:cubicBezTo>
                      <a:cubicBezTo>
                        <a:pt x="94" y="887"/>
                        <a:pt x="96" y="884"/>
                        <a:pt x="96" y="882"/>
                      </a:cubicBezTo>
                      <a:cubicBezTo>
                        <a:pt x="96" y="871"/>
                        <a:pt x="84" y="873"/>
                        <a:pt x="84" y="863"/>
                      </a:cubicBezTo>
                      <a:cubicBezTo>
                        <a:pt x="84" y="860"/>
                        <a:pt x="84" y="859"/>
                        <a:pt x="84" y="857"/>
                      </a:cubicBezTo>
                      <a:cubicBezTo>
                        <a:pt x="84" y="848"/>
                        <a:pt x="78" y="832"/>
                        <a:pt x="78" y="825"/>
                      </a:cubicBezTo>
                      <a:cubicBezTo>
                        <a:pt x="78" y="817"/>
                        <a:pt x="88" y="814"/>
                        <a:pt x="88" y="807"/>
                      </a:cubicBezTo>
                      <a:cubicBezTo>
                        <a:pt x="88" y="803"/>
                        <a:pt x="83" y="796"/>
                        <a:pt x="82" y="791"/>
                      </a:cubicBezTo>
                      <a:cubicBezTo>
                        <a:pt x="82" y="787"/>
                        <a:pt x="82" y="787"/>
                        <a:pt x="82" y="787"/>
                      </a:cubicBezTo>
                      <a:cubicBezTo>
                        <a:pt x="82" y="787"/>
                        <a:pt x="82" y="787"/>
                        <a:pt x="82" y="787"/>
                      </a:cubicBezTo>
                      <a:cubicBezTo>
                        <a:pt x="82" y="784"/>
                        <a:pt x="84" y="782"/>
                        <a:pt x="86" y="782"/>
                      </a:cubicBezTo>
                      <a:cubicBezTo>
                        <a:pt x="94" y="782"/>
                        <a:pt x="91" y="790"/>
                        <a:pt x="98" y="790"/>
                      </a:cubicBezTo>
                      <a:cubicBezTo>
                        <a:pt x="112" y="725"/>
                        <a:pt x="112" y="725"/>
                        <a:pt x="112" y="725"/>
                      </a:cubicBezTo>
                      <a:cubicBezTo>
                        <a:pt x="112" y="718"/>
                        <a:pt x="112" y="718"/>
                        <a:pt x="112" y="718"/>
                      </a:cubicBezTo>
                      <a:cubicBezTo>
                        <a:pt x="111" y="718"/>
                        <a:pt x="109" y="717"/>
                        <a:pt x="108" y="718"/>
                      </a:cubicBezTo>
                      <a:cubicBezTo>
                        <a:pt x="105" y="719"/>
                        <a:pt x="105" y="723"/>
                        <a:pt x="102" y="723"/>
                      </a:cubicBezTo>
                      <a:cubicBezTo>
                        <a:pt x="98" y="723"/>
                        <a:pt x="95" y="713"/>
                        <a:pt x="95" y="708"/>
                      </a:cubicBezTo>
                      <a:cubicBezTo>
                        <a:pt x="95" y="699"/>
                        <a:pt x="98" y="696"/>
                        <a:pt x="100" y="688"/>
                      </a:cubicBezTo>
                      <a:cubicBezTo>
                        <a:pt x="103" y="688"/>
                        <a:pt x="104" y="687"/>
                        <a:pt x="104" y="685"/>
                      </a:cubicBezTo>
                      <a:cubicBezTo>
                        <a:pt x="104" y="683"/>
                        <a:pt x="102" y="680"/>
                        <a:pt x="102" y="680"/>
                      </a:cubicBezTo>
                      <a:cubicBezTo>
                        <a:pt x="100" y="680"/>
                        <a:pt x="99" y="668"/>
                        <a:pt x="99" y="665"/>
                      </a:cubicBezTo>
                      <a:cubicBezTo>
                        <a:pt x="99" y="655"/>
                        <a:pt x="106" y="645"/>
                        <a:pt x="109" y="639"/>
                      </a:cubicBezTo>
                      <a:cubicBezTo>
                        <a:pt x="111" y="635"/>
                        <a:pt x="112" y="629"/>
                        <a:pt x="114" y="626"/>
                      </a:cubicBezTo>
                      <a:cubicBezTo>
                        <a:pt x="116" y="624"/>
                        <a:pt x="118" y="625"/>
                        <a:pt x="118" y="623"/>
                      </a:cubicBezTo>
                      <a:cubicBezTo>
                        <a:pt x="121" y="613"/>
                        <a:pt x="121" y="605"/>
                        <a:pt x="124" y="595"/>
                      </a:cubicBezTo>
                      <a:cubicBezTo>
                        <a:pt x="124" y="562"/>
                        <a:pt x="124" y="562"/>
                        <a:pt x="124" y="562"/>
                      </a:cubicBezTo>
                      <a:cubicBezTo>
                        <a:pt x="121" y="554"/>
                        <a:pt x="126" y="548"/>
                        <a:pt x="126" y="541"/>
                      </a:cubicBezTo>
                      <a:cubicBezTo>
                        <a:pt x="126" y="524"/>
                        <a:pt x="136" y="513"/>
                        <a:pt x="136" y="498"/>
                      </a:cubicBezTo>
                      <a:cubicBezTo>
                        <a:pt x="136" y="497"/>
                        <a:pt x="136" y="495"/>
                        <a:pt x="136" y="494"/>
                      </a:cubicBezTo>
                      <a:cubicBezTo>
                        <a:pt x="136" y="491"/>
                        <a:pt x="138" y="483"/>
                        <a:pt x="139" y="478"/>
                      </a:cubicBezTo>
                      <a:cubicBezTo>
                        <a:pt x="139" y="465"/>
                        <a:pt x="139" y="465"/>
                        <a:pt x="139" y="459"/>
                      </a:cubicBezTo>
                      <a:cubicBezTo>
                        <a:pt x="139" y="453"/>
                        <a:pt x="143" y="441"/>
                        <a:pt x="143" y="434"/>
                      </a:cubicBezTo>
                      <a:cubicBezTo>
                        <a:pt x="143" y="429"/>
                        <a:pt x="141" y="403"/>
                        <a:pt x="140" y="399"/>
                      </a:cubicBezTo>
                      <a:cubicBezTo>
                        <a:pt x="136" y="388"/>
                        <a:pt x="128" y="381"/>
                        <a:pt x="121" y="377"/>
                      </a:cubicBezTo>
                      <a:cubicBezTo>
                        <a:pt x="114" y="374"/>
                        <a:pt x="109" y="375"/>
                        <a:pt x="104" y="370"/>
                      </a:cubicBezTo>
                      <a:cubicBezTo>
                        <a:pt x="99" y="365"/>
                        <a:pt x="96" y="363"/>
                        <a:pt x="90" y="362"/>
                      </a:cubicBezTo>
                      <a:cubicBezTo>
                        <a:pt x="78" y="358"/>
                        <a:pt x="72" y="351"/>
                        <a:pt x="64" y="343"/>
                      </a:cubicBezTo>
                      <a:cubicBezTo>
                        <a:pt x="60" y="340"/>
                        <a:pt x="62" y="335"/>
                        <a:pt x="62" y="330"/>
                      </a:cubicBezTo>
                      <a:cubicBezTo>
                        <a:pt x="62" y="323"/>
                        <a:pt x="55" y="319"/>
                        <a:pt x="53" y="313"/>
                      </a:cubicBezTo>
                      <a:cubicBezTo>
                        <a:pt x="50" y="302"/>
                        <a:pt x="41" y="294"/>
                        <a:pt x="38" y="285"/>
                      </a:cubicBezTo>
                      <a:cubicBezTo>
                        <a:pt x="35" y="275"/>
                        <a:pt x="32" y="269"/>
                        <a:pt x="28" y="261"/>
                      </a:cubicBezTo>
                      <a:cubicBezTo>
                        <a:pt x="27" y="258"/>
                        <a:pt x="24" y="259"/>
                        <a:pt x="23" y="257"/>
                      </a:cubicBezTo>
                      <a:cubicBezTo>
                        <a:pt x="20" y="254"/>
                        <a:pt x="19" y="248"/>
                        <a:pt x="17" y="245"/>
                      </a:cubicBezTo>
                      <a:cubicBezTo>
                        <a:pt x="16" y="242"/>
                        <a:pt x="12" y="243"/>
                        <a:pt x="11" y="242"/>
                      </a:cubicBezTo>
                      <a:cubicBezTo>
                        <a:pt x="6" y="237"/>
                        <a:pt x="0" y="228"/>
                        <a:pt x="0" y="220"/>
                      </a:cubicBezTo>
                      <a:cubicBezTo>
                        <a:pt x="0" y="215"/>
                        <a:pt x="3" y="209"/>
                        <a:pt x="5" y="207"/>
                      </a:cubicBezTo>
                      <a:cubicBezTo>
                        <a:pt x="8" y="200"/>
                        <a:pt x="16" y="198"/>
                        <a:pt x="18" y="191"/>
                      </a:cubicBezTo>
                      <a:cubicBezTo>
                        <a:pt x="14" y="189"/>
                        <a:pt x="15" y="191"/>
                        <a:pt x="12" y="191"/>
                      </a:cubicBezTo>
                      <a:cubicBezTo>
                        <a:pt x="5" y="191"/>
                        <a:pt x="5" y="182"/>
                        <a:pt x="5" y="176"/>
                      </a:cubicBezTo>
                      <a:cubicBezTo>
                        <a:pt x="5" y="166"/>
                        <a:pt x="16" y="168"/>
                        <a:pt x="14" y="148"/>
                      </a:cubicBezTo>
                      <a:cubicBezTo>
                        <a:pt x="26" y="148"/>
                        <a:pt x="29" y="136"/>
                        <a:pt x="32" y="129"/>
                      </a:cubicBezTo>
                      <a:cubicBezTo>
                        <a:pt x="37" y="119"/>
                        <a:pt x="49" y="123"/>
                        <a:pt x="51" y="111"/>
                      </a:cubicBezTo>
                      <a:cubicBezTo>
                        <a:pt x="49" y="110"/>
                        <a:pt x="47" y="107"/>
                        <a:pt x="47" y="106"/>
                      </a:cubicBezTo>
                      <a:cubicBezTo>
                        <a:pt x="49" y="103"/>
                        <a:pt x="49" y="103"/>
                        <a:pt x="49" y="103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7" name="Group 229"/>
              <p:cNvGrpSpPr/>
              <p:nvPr/>
            </p:nvGrpSpPr>
            <p:grpSpPr>
              <a:xfrm>
                <a:off x="1942968" y="1574492"/>
                <a:ext cx="2279905" cy="1588333"/>
                <a:chOff x="1585913" y="960438"/>
                <a:chExt cx="2590800" cy="1804987"/>
              </a:xfrm>
              <a:solidFill>
                <a:schemeClr val="accent1"/>
              </a:solidFill>
            </p:grpSpPr>
            <p:sp>
              <p:nvSpPr>
                <p:cNvPr id="141" name="Freeform: Shape 333"/>
                <p:cNvSpPr/>
                <p:nvPr/>
              </p:nvSpPr>
              <p:spPr bwMode="auto">
                <a:xfrm>
                  <a:off x="3359150" y="2703513"/>
                  <a:ext cx="12700" cy="14288"/>
                </a:xfrm>
                <a:custGeom>
                  <a:avLst/>
                  <a:gdLst/>
                  <a:ahLst/>
                  <a:cxnLst>
                    <a:cxn ang="0">
                      <a:pos x="9" y="4"/>
                    </a:cxn>
                    <a:cxn ang="0">
                      <a:pos x="9" y="0"/>
                    </a:cxn>
                    <a:cxn ang="0">
                      <a:pos x="5" y="0"/>
                    </a:cxn>
                    <a:cxn ang="0">
                      <a:pos x="0" y="9"/>
                    </a:cxn>
                    <a:cxn ang="0">
                      <a:pos x="4" y="9"/>
                    </a:cxn>
                    <a:cxn ang="0">
                      <a:pos x="9" y="4"/>
                    </a:cxn>
                  </a:cxnLst>
                  <a:rect l="0" t="0" r="r" b="b"/>
                  <a:pathLst>
                    <a:path w="9" h="11">
                      <a:moveTo>
                        <a:pt x="9" y="4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8" y="0"/>
                        <a:pt x="6" y="0"/>
                        <a:pt x="5" y="0"/>
                      </a:cubicBezTo>
                      <a:cubicBezTo>
                        <a:pt x="2" y="0"/>
                        <a:pt x="0" y="5"/>
                        <a:pt x="0" y="9"/>
                      </a:cubicBezTo>
                      <a:cubicBezTo>
                        <a:pt x="0" y="11"/>
                        <a:pt x="2" y="9"/>
                        <a:pt x="4" y="9"/>
                      </a:cubicBezTo>
                      <a:cubicBezTo>
                        <a:pt x="6" y="9"/>
                        <a:pt x="8" y="5"/>
                        <a:pt x="9" y="4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2" name="Freeform: Shape 334"/>
                <p:cNvSpPr/>
                <p:nvPr/>
              </p:nvSpPr>
              <p:spPr bwMode="auto">
                <a:xfrm>
                  <a:off x="3989388" y="1552575"/>
                  <a:ext cx="169863" cy="77788"/>
                </a:xfrm>
                <a:custGeom>
                  <a:avLst/>
                  <a:gdLst/>
                  <a:ahLst/>
                  <a:cxnLst>
                    <a:cxn ang="0">
                      <a:pos x="127" y="31"/>
                    </a:cxn>
                    <a:cxn ang="0">
                      <a:pos x="108" y="47"/>
                    </a:cxn>
                    <a:cxn ang="0">
                      <a:pos x="74" y="58"/>
                    </a:cxn>
                    <a:cxn ang="0">
                      <a:pos x="34" y="50"/>
                    </a:cxn>
                    <a:cxn ang="0">
                      <a:pos x="14" y="42"/>
                    </a:cxn>
                    <a:cxn ang="0">
                      <a:pos x="18" y="40"/>
                    </a:cxn>
                    <a:cxn ang="0">
                      <a:pos x="21" y="27"/>
                    </a:cxn>
                    <a:cxn ang="0">
                      <a:pos x="2" y="25"/>
                    </a:cxn>
                    <a:cxn ang="0">
                      <a:pos x="25" y="21"/>
                    </a:cxn>
                    <a:cxn ang="0">
                      <a:pos x="23" y="18"/>
                    </a:cxn>
                    <a:cxn ang="0">
                      <a:pos x="0" y="8"/>
                    </a:cxn>
                    <a:cxn ang="0">
                      <a:pos x="9" y="9"/>
                    </a:cxn>
                    <a:cxn ang="0">
                      <a:pos x="9" y="5"/>
                    </a:cxn>
                    <a:cxn ang="0">
                      <a:pos x="17" y="0"/>
                    </a:cxn>
                    <a:cxn ang="0">
                      <a:pos x="21" y="0"/>
                    </a:cxn>
                    <a:cxn ang="0">
                      <a:pos x="23" y="7"/>
                    </a:cxn>
                    <a:cxn ang="0">
                      <a:pos x="30" y="16"/>
                    </a:cxn>
                    <a:cxn ang="0">
                      <a:pos x="38" y="13"/>
                    </a:cxn>
                    <a:cxn ang="0">
                      <a:pos x="38" y="8"/>
                    </a:cxn>
                    <a:cxn ang="0">
                      <a:pos x="44" y="12"/>
                    </a:cxn>
                    <a:cxn ang="0">
                      <a:pos x="54" y="9"/>
                    </a:cxn>
                    <a:cxn ang="0">
                      <a:pos x="60" y="12"/>
                    </a:cxn>
                    <a:cxn ang="0">
                      <a:pos x="60" y="8"/>
                    </a:cxn>
                    <a:cxn ang="0">
                      <a:pos x="74" y="9"/>
                    </a:cxn>
                    <a:cxn ang="0">
                      <a:pos x="89" y="8"/>
                    </a:cxn>
                    <a:cxn ang="0">
                      <a:pos x="91" y="1"/>
                    </a:cxn>
                    <a:cxn ang="0">
                      <a:pos x="96" y="1"/>
                    </a:cxn>
                    <a:cxn ang="0">
                      <a:pos x="104" y="7"/>
                    </a:cxn>
                    <a:cxn ang="0">
                      <a:pos x="115" y="4"/>
                    </a:cxn>
                    <a:cxn ang="0">
                      <a:pos x="112" y="8"/>
                    </a:cxn>
                    <a:cxn ang="0">
                      <a:pos x="128" y="30"/>
                    </a:cxn>
                    <a:cxn ang="0">
                      <a:pos x="127" y="31"/>
                    </a:cxn>
                  </a:cxnLst>
                  <a:rect l="0" t="0" r="r" b="b"/>
                  <a:pathLst>
                    <a:path w="128" h="58">
                      <a:moveTo>
                        <a:pt x="127" y="31"/>
                      </a:moveTo>
                      <a:cubicBezTo>
                        <a:pt x="124" y="38"/>
                        <a:pt x="113" y="45"/>
                        <a:pt x="108" y="47"/>
                      </a:cubicBezTo>
                      <a:cubicBezTo>
                        <a:pt x="97" y="51"/>
                        <a:pt x="89" y="58"/>
                        <a:pt x="74" y="58"/>
                      </a:cubicBezTo>
                      <a:cubicBezTo>
                        <a:pt x="57" y="58"/>
                        <a:pt x="46" y="54"/>
                        <a:pt x="34" y="50"/>
                      </a:cubicBezTo>
                      <a:cubicBezTo>
                        <a:pt x="28" y="49"/>
                        <a:pt x="24" y="42"/>
                        <a:pt x="14" y="42"/>
                      </a:cubicBezTo>
                      <a:cubicBezTo>
                        <a:pt x="16" y="41"/>
                        <a:pt x="17" y="40"/>
                        <a:pt x="18" y="40"/>
                      </a:cubicBezTo>
                      <a:cubicBezTo>
                        <a:pt x="18" y="34"/>
                        <a:pt x="20" y="32"/>
                        <a:pt x="21" y="27"/>
                      </a:cubicBezTo>
                      <a:cubicBezTo>
                        <a:pt x="14" y="25"/>
                        <a:pt x="6" y="30"/>
                        <a:pt x="2" y="25"/>
                      </a:cubicBezTo>
                      <a:cubicBezTo>
                        <a:pt x="8" y="25"/>
                        <a:pt x="20" y="23"/>
                        <a:pt x="25" y="21"/>
                      </a:cubicBezTo>
                      <a:cubicBezTo>
                        <a:pt x="23" y="20"/>
                        <a:pt x="23" y="19"/>
                        <a:pt x="23" y="18"/>
                      </a:cubicBezTo>
                      <a:cubicBezTo>
                        <a:pt x="18" y="18"/>
                        <a:pt x="1" y="13"/>
                        <a:pt x="0" y="8"/>
                      </a:cubicBezTo>
                      <a:cubicBezTo>
                        <a:pt x="4" y="7"/>
                        <a:pt x="7" y="8"/>
                        <a:pt x="9" y="9"/>
                      </a:cubicBezTo>
                      <a:cubicBezTo>
                        <a:pt x="9" y="8"/>
                        <a:pt x="9" y="7"/>
                        <a:pt x="9" y="5"/>
                      </a:cubicBezTo>
                      <a:cubicBezTo>
                        <a:pt x="13" y="5"/>
                        <a:pt x="14" y="0"/>
                        <a:pt x="17" y="0"/>
                      </a:cubicBezTo>
                      <a:cubicBezTo>
                        <a:pt x="18" y="0"/>
                        <a:pt x="19" y="0"/>
                        <a:pt x="21" y="0"/>
                      </a:cubicBezTo>
                      <a:cubicBezTo>
                        <a:pt x="21" y="3"/>
                        <a:pt x="23" y="4"/>
                        <a:pt x="23" y="7"/>
                      </a:cubicBezTo>
                      <a:cubicBezTo>
                        <a:pt x="23" y="10"/>
                        <a:pt x="27" y="16"/>
                        <a:pt x="30" y="16"/>
                      </a:cubicBezTo>
                      <a:cubicBezTo>
                        <a:pt x="33" y="16"/>
                        <a:pt x="36" y="14"/>
                        <a:pt x="38" y="13"/>
                      </a:cubicBezTo>
                      <a:cubicBezTo>
                        <a:pt x="37" y="10"/>
                        <a:pt x="37" y="9"/>
                        <a:pt x="38" y="8"/>
                      </a:cubicBezTo>
                      <a:cubicBezTo>
                        <a:pt x="40" y="9"/>
                        <a:pt x="41" y="12"/>
                        <a:pt x="44" y="12"/>
                      </a:cubicBezTo>
                      <a:cubicBezTo>
                        <a:pt x="54" y="9"/>
                        <a:pt x="54" y="9"/>
                        <a:pt x="54" y="9"/>
                      </a:cubicBezTo>
                      <a:cubicBezTo>
                        <a:pt x="58" y="10"/>
                        <a:pt x="59" y="11"/>
                        <a:pt x="60" y="12"/>
                      </a:cubicBezTo>
                      <a:cubicBezTo>
                        <a:pt x="60" y="11"/>
                        <a:pt x="60" y="9"/>
                        <a:pt x="60" y="8"/>
                      </a:cubicBezTo>
                      <a:cubicBezTo>
                        <a:pt x="67" y="8"/>
                        <a:pt x="70" y="9"/>
                        <a:pt x="74" y="9"/>
                      </a:cubicBezTo>
                      <a:cubicBezTo>
                        <a:pt x="80" y="9"/>
                        <a:pt x="85" y="4"/>
                        <a:pt x="89" y="8"/>
                      </a:cubicBezTo>
                      <a:cubicBezTo>
                        <a:pt x="89" y="4"/>
                        <a:pt x="90" y="3"/>
                        <a:pt x="91" y="1"/>
                      </a:cubicBezTo>
                      <a:cubicBezTo>
                        <a:pt x="94" y="2"/>
                        <a:pt x="94" y="2"/>
                        <a:pt x="96" y="1"/>
                      </a:cubicBezTo>
                      <a:cubicBezTo>
                        <a:pt x="96" y="6"/>
                        <a:pt x="100" y="7"/>
                        <a:pt x="104" y="7"/>
                      </a:cubicBezTo>
                      <a:cubicBezTo>
                        <a:pt x="108" y="7"/>
                        <a:pt x="111" y="4"/>
                        <a:pt x="115" y="4"/>
                      </a:cubicBezTo>
                      <a:cubicBezTo>
                        <a:pt x="113" y="5"/>
                        <a:pt x="112" y="7"/>
                        <a:pt x="112" y="8"/>
                      </a:cubicBezTo>
                      <a:cubicBezTo>
                        <a:pt x="112" y="21"/>
                        <a:pt x="128" y="18"/>
                        <a:pt x="128" y="30"/>
                      </a:cubicBezTo>
                      <a:lnTo>
                        <a:pt x="127" y="3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3" name="Freeform: Shape 335"/>
                <p:cNvSpPr/>
                <p:nvPr/>
              </p:nvSpPr>
              <p:spPr bwMode="auto">
                <a:xfrm>
                  <a:off x="2971800" y="2487613"/>
                  <a:ext cx="174625" cy="60325"/>
                </a:xfrm>
                <a:custGeom>
                  <a:avLst/>
                  <a:gdLst/>
                  <a:ahLst/>
                  <a:cxnLst>
                    <a:cxn ang="0">
                      <a:pos x="131" y="40"/>
                    </a:cxn>
                    <a:cxn ang="0">
                      <a:pos x="114" y="45"/>
                    </a:cxn>
                    <a:cxn ang="0">
                      <a:pos x="88" y="42"/>
                    </a:cxn>
                    <a:cxn ang="0">
                      <a:pos x="88" y="39"/>
                    </a:cxn>
                    <a:cxn ang="0">
                      <a:pos x="93" y="35"/>
                    </a:cxn>
                    <a:cxn ang="0">
                      <a:pos x="78" y="26"/>
                    </a:cxn>
                    <a:cxn ang="0">
                      <a:pos x="73" y="22"/>
                    </a:cxn>
                    <a:cxn ang="0">
                      <a:pos x="64" y="22"/>
                    </a:cxn>
                    <a:cxn ang="0">
                      <a:pos x="48" y="15"/>
                    </a:cxn>
                    <a:cxn ang="0">
                      <a:pos x="35" y="15"/>
                    </a:cxn>
                    <a:cxn ang="0">
                      <a:pos x="34" y="10"/>
                    </a:cxn>
                    <a:cxn ang="0">
                      <a:pos x="28" y="9"/>
                    </a:cxn>
                    <a:cxn ang="0">
                      <a:pos x="4" y="20"/>
                    </a:cxn>
                    <a:cxn ang="0">
                      <a:pos x="0" y="20"/>
                    </a:cxn>
                    <a:cxn ang="0">
                      <a:pos x="36" y="0"/>
                    </a:cxn>
                    <a:cxn ang="0">
                      <a:pos x="79" y="11"/>
                    </a:cxn>
                    <a:cxn ang="0">
                      <a:pos x="86" y="17"/>
                    </a:cxn>
                    <a:cxn ang="0">
                      <a:pos x="114" y="28"/>
                    </a:cxn>
                    <a:cxn ang="0">
                      <a:pos x="114" y="31"/>
                    </a:cxn>
                    <a:cxn ang="0">
                      <a:pos x="120" y="31"/>
                    </a:cxn>
                    <a:cxn ang="0">
                      <a:pos x="131" y="40"/>
                    </a:cxn>
                  </a:cxnLst>
                  <a:rect l="0" t="0" r="r" b="b"/>
                  <a:pathLst>
                    <a:path w="131" h="45">
                      <a:moveTo>
                        <a:pt x="131" y="40"/>
                      </a:moveTo>
                      <a:cubicBezTo>
                        <a:pt x="127" y="45"/>
                        <a:pt x="119" y="45"/>
                        <a:pt x="114" y="45"/>
                      </a:cubicBezTo>
                      <a:cubicBezTo>
                        <a:pt x="104" y="45"/>
                        <a:pt x="97" y="42"/>
                        <a:pt x="88" y="42"/>
                      </a:cubicBezTo>
                      <a:cubicBezTo>
                        <a:pt x="88" y="41"/>
                        <a:pt x="88" y="40"/>
                        <a:pt x="88" y="39"/>
                      </a:cubicBezTo>
                      <a:cubicBezTo>
                        <a:pt x="90" y="39"/>
                        <a:pt x="92" y="38"/>
                        <a:pt x="93" y="35"/>
                      </a:cubicBezTo>
                      <a:cubicBezTo>
                        <a:pt x="86" y="32"/>
                        <a:pt x="79" y="33"/>
                        <a:pt x="78" y="26"/>
                      </a:cubicBezTo>
                      <a:cubicBezTo>
                        <a:pt x="74" y="26"/>
                        <a:pt x="75" y="23"/>
                        <a:pt x="73" y="22"/>
                      </a:cubicBezTo>
                      <a:cubicBezTo>
                        <a:pt x="69" y="20"/>
                        <a:pt x="67" y="22"/>
                        <a:pt x="64" y="22"/>
                      </a:cubicBezTo>
                      <a:cubicBezTo>
                        <a:pt x="57" y="22"/>
                        <a:pt x="54" y="15"/>
                        <a:pt x="48" y="15"/>
                      </a:cubicBezTo>
                      <a:cubicBezTo>
                        <a:pt x="35" y="15"/>
                        <a:pt x="35" y="15"/>
                        <a:pt x="35" y="15"/>
                      </a:cubicBezTo>
                      <a:cubicBezTo>
                        <a:pt x="33" y="13"/>
                        <a:pt x="33" y="12"/>
                        <a:pt x="34" y="10"/>
                      </a:cubicBezTo>
                      <a:cubicBezTo>
                        <a:pt x="33" y="9"/>
                        <a:pt x="30" y="9"/>
                        <a:pt x="28" y="9"/>
                      </a:cubicBezTo>
                      <a:cubicBezTo>
                        <a:pt x="20" y="9"/>
                        <a:pt x="8" y="15"/>
                        <a:pt x="4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7" y="8"/>
                        <a:pt x="16" y="0"/>
                        <a:pt x="36" y="0"/>
                      </a:cubicBezTo>
                      <a:cubicBezTo>
                        <a:pt x="55" y="0"/>
                        <a:pt x="64" y="11"/>
                        <a:pt x="79" y="11"/>
                      </a:cubicBezTo>
                      <a:cubicBezTo>
                        <a:pt x="82" y="11"/>
                        <a:pt x="86" y="16"/>
                        <a:pt x="86" y="17"/>
                      </a:cubicBezTo>
                      <a:cubicBezTo>
                        <a:pt x="93" y="23"/>
                        <a:pt x="104" y="28"/>
                        <a:pt x="114" y="28"/>
                      </a:cubicBezTo>
                      <a:cubicBezTo>
                        <a:pt x="114" y="28"/>
                        <a:pt x="113" y="30"/>
                        <a:pt x="114" y="31"/>
                      </a:cubicBezTo>
                      <a:cubicBezTo>
                        <a:pt x="120" y="31"/>
                        <a:pt x="120" y="31"/>
                        <a:pt x="120" y="31"/>
                      </a:cubicBezTo>
                      <a:cubicBezTo>
                        <a:pt x="125" y="32"/>
                        <a:pt x="127" y="39"/>
                        <a:pt x="131" y="4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4" name="Freeform: Shape 336"/>
                <p:cNvSpPr/>
                <p:nvPr/>
              </p:nvSpPr>
              <p:spPr bwMode="auto">
                <a:xfrm>
                  <a:off x="2995613" y="2509838"/>
                  <a:ext cx="9525" cy="11113"/>
                </a:xfrm>
                <a:custGeom>
                  <a:avLst/>
                  <a:gdLst/>
                  <a:ahLst/>
                  <a:cxnLst>
                    <a:cxn ang="0">
                      <a:pos x="6" y="0"/>
                    </a:cxn>
                    <a:cxn ang="0">
                      <a:pos x="6" y="7"/>
                    </a:cxn>
                    <a:cxn ang="0">
                      <a:pos x="0" y="7"/>
                    </a:cxn>
                    <a:cxn ang="0">
                      <a:pos x="4" y="3"/>
                    </a:cxn>
                    <a:cxn ang="0">
                      <a:pos x="4" y="0"/>
                    </a:cxn>
                    <a:cxn ang="0">
                      <a:pos x="5" y="0"/>
                    </a:cxn>
                    <a:cxn ang="0">
                      <a:pos x="6" y="0"/>
                    </a:cxn>
                  </a:cxnLst>
                  <a:rect l="0" t="0" r="r" b="b"/>
                  <a:pathLst>
                    <a:path w="7" h="8">
                      <a:moveTo>
                        <a:pt x="6" y="0"/>
                      </a:moveTo>
                      <a:cubicBezTo>
                        <a:pt x="6" y="3"/>
                        <a:pt x="7" y="5"/>
                        <a:pt x="6" y="7"/>
                      </a:cubicBezTo>
                      <a:cubicBezTo>
                        <a:pt x="5" y="7"/>
                        <a:pt x="0" y="8"/>
                        <a:pt x="0" y="7"/>
                      </a:cubicBezTo>
                      <a:cubicBezTo>
                        <a:pt x="0" y="4"/>
                        <a:pt x="2" y="3"/>
                        <a:pt x="4" y="3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5" name="Freeform: Shape 337"/>
                <p:cNvSpPr/>
                <p:nvPr/>
              </p:nvSpPr>
              <p:spPr bwMode="auto">
                <a:xfrm>
                  <a:off x="3082925" y="2568575"/>
                  <a:ext cx="28575" cy="14288"/>
                </a:xfrm>
                <a:custGeom>
                  <a:avLst/>
                  <a:gdLst/>
                  <a:ahLst/>
                  <a:cxnLst>
                    <a:cxn ang="0">
                      <a:pos x="18" y="3"/>
                    </a:cxn>
                    <a:cxn ang="0">
                      <a:pos x="22" y="7"/>
                    </a:cxn>
                    <a:cxn ang="0">
                      <a:pos x="7" y="10"/>
                    </a:cxn>
                    <a:cxn ang="0">
                      <a:pos x="0" y="3"/>
                    </a:cxn>
                    <a:cxn ang="0">
                      <a:pos x="5" y="0"/>
                    </a:cxn>
                    <a:cxn ang="0">
                      <a:pos x="19" y="4"/>
                    </a:cxn>
                    <a:cxn ang="0">
                      <a:pos x="18" y="3"/>
                    </a:cxn>
                  </a:cxnLst>
                  <a:rect l="0" t="0" r="r" b="b"/>
                  <a:pathLst>
                    <a:path w="22" h="10">
                      <a:moveTo>
                        <a:pt x="18" y="3"/>
                      </a:moveTo>
                      <a:cubicBezTo>
                        <a:pt x="21" y="4"/>
                        <a:pt x="22" y="5"/>
                        <a:pt x="22" y="7"/>
                      </a:cubicBezTo>
                      <a:cubicBezTo>
                        <a:pt x="17" y="8"/>
                        <a:pt x="13" y="10"/>
                        <a:pt x="7" y="10"/>
                      </a:cubicBezTo>
                      <a:cubicBezTo>
                        <a:pt x="4" y="10"/>
                        <a:pt x="0" y="7"/>
                        <a:pt x="0" y="3"/>
                      </a:cubicBezTo>
                      <a:cubicBezTo>
                        <a:pt x="0" y="1"/>
                        <a:pt x="3" y="0"/>
                        <a:pt x="5" y="0"/>
                      </a:cubicBezTo>
                      <a:cubicBezTo>
                        <a:pt x="10" y="0"/>
                        <a:pt x="16" y="3"/>
                        <a:pt x="19" y="4"/>
                      </a:cubicBezTo>
                      <a:lnTo>
                        <a:pt x="18" y="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6" name="Freeform: Shape 338"/>
                <p:cNvSpPr/>
                <p:nvPr/>
              </p:nvSpPr>
              <p:spPr bwMode="auto">
                <a:xfrm>
                  <a:off x="3267075" y="2568575"/>
                  <a:ext cx="23813" cy="9525"/>
                </a:xfrm>
                <a:custGeom>
                  <a:avLst/>
                  <a:gdLst/>
                  <a:ahLst/>
                  <a:cxnLst>
                    <a:cxn ang="0">
                      <a:pos x="18" y="4"/>
                    </a:cxn>
                    <a:cxn ang="0">
                      <a:pos x="11" y="7"/>
                    </a:cxn>
                    <a:cxn ang="0">
                      <a:pos x="0" y="2"/>
                    </a:cxn>
                    <a:cxn ang="0">
                      <a:pos x="5" y="0"/>
                    </a:cxn>
                    <a:cxn ang="0">
                      <a:pos x="18" y="4"/>
                    </a:cxn>
                  </a:cxnLst>
                  <a:rect l="0" t="0" r="r" b="b"/>
                  <a:pathLst>
                    <a:path w="18" h="7">
                      <a:moveTo>
                        <a:pt x="18" y="4"/>
                      </a:moveTo>
                      <a:cubicBezTo>
                        <a:pt x="17" y="7"/>
                        <a:pt x="14" y="7"/>
                        <a:pt x="11" y="7"/>
                      </a:cubicBezTo>
                      <a:cubicBezTo>
                        <a:pt x="6" y="7"/>
                        <a:pt x="0" y="7"/>
                        <a:pt x="0" y="2"/>
                      </a:cubicBezTo>
                      <a:cubicBezTo>
                        <a:pt x="0" y="0"/>
                        <a:pt x="4" y="0"/>
                        <a:pt x="5" y="0"/>
                      </a:cubicBezTo>
                      <a:cubicBezTo>
                        <a:pt x="6" y="0"/>
                        <a:pt x="17" y="2"/>
                        <a:pt x="18" y="4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7" name="Freeform: Shape 339"/>
                <p:cNvSpPr/>
                <p:nvPr/>
              </p:nvSpPr>
              <p:spPr bwMode="auto">
                <a:xfrm>
                  <a:off x="3146425" y="2543175"/>
                  <a:ext cx="100013" cy="39688"/>
                </a:xfrm>
                <a:custGeom>
                  <a:avLst/>
                  <a:gdLst/>
                  <a:ahLst/>
                  <a:cxnLst>
                    <a:cxn ang="0">
                      <a:pos x="64" y="11"/>
                    </a:cxn>
                    <a:cxn ang="0">
                      <a:pos x="75" y="21"/>
                    </a:cxn>
                    <a:cxn ang="0">
                      <a:pos x="59" y="21"/>
                    </a:cxn>
                    <a:cxn ang="0">
                      <a:pos x="51" y="24"/>
                    </a:cxn>
                    <a:cxn ang="0">
                      <a:pos x="47" y="22"/>
                    </a:cxn>
                    <a:cxn ang="0">
                      <a:pos x="37" y="30"/>
                    </a:cxn>
                    <a:cxn ang="0">
                      <a:pos x="31" y="24"/>
                    </a:cxn>
                    <a:cxn ang="0">
                      <a:pos x="11" y="23"/>
                    </a:cxn>
                    <a:cxn ang="0">
                      <a:pos x="6" y="23"/>
                    </a:cxn>
                    <a:cxn ang="0">
                      <a:pos x="6" y="27"/>
                    </a:cxn>
                    <a:cxn ang="0">
                      <a:pos x="0" y="19"/>
                    </a:cxn>
                    <a:cxn ang="0">
                      <a:pos x="3" y="18"/>
                    </a:cxn>
                    <a:cxn ang="0">
                      <a:pos x="22" y="17"/>
                    </a:cxn>
                    <a:cxn ang="0">
                      <a:pos x="19" y="8"/>
                    </a:cxn>
                    <a:cxn ang="0">
                      <a:pos x="14" y="3"/>
                    </a:cxn>
                    <a:cxn ang="0">
                      <a:pos x="17" y="0"/>
                    </a:cxn>
                    <a:cxn ang="0">
                      <a:pos x="28" y="3"/>
                    </a:cxn>
                    <a:cxn ang="0">
                      <a:pos x="41" y="1"/>
                    </a:cxn>
                    <a:cxn ang="0">
                      <a:pos x="66" y="13"/>
                    </a:cxn>
                    <a:cxn ang="0">
                      <a:pos x="64" y="11"/>
                    </a:cxn>
                  </a:cxnLst>
                  <a:rect l="0" t="0" r="r" b="b"/>
                  <a:pathLst>
                    <a:path w="75" h="30">
                      <a:moveTo>
                        <a:pt x="64" y="11"/>
                      </a:moveTo>
                      <a:cubicBezTo>
                        <a:pt x="68" y="15"/>
                        <a:pt x="72" y="16"/>
                        <a:pt x="75" y="21"/>
                      </a:cubicBezTo>
                      <a:cubicBezTo>
                        <a:pt x="59" y="21"/>
                        <a:pt x="59" y="21"/>
                        <a:pt x="59" y="21"/>
                      </a:cubicBezTo>
                      <a:cubicBezTo>
                        <a:pt x="56" y="23"/>
                        <a:pt x="54" y="24"/>
                        <a:pt x="51" y="24"/>
                      </a:cubicBezTo>
                      <a:cubicBezTo>
                        <a:pt x="49" y="24"/>
                        <a:pt x="49" y="22"/>
                        <a:pt x="47" y="22"/>
                      </a:cubicBezTo>
                      <a:cubicBezTo>
                        <a:pt x="41" y="22"/>
                        <a:pt x="41" y="30"/>
                        <a:pt x="37" y="30"/>
                      </a:cubicBezTo>
                      <a:cubicBezTo>
                        <a:pt x="33" y="30"/>
                        <a:pt x="34" y="26"/>
                        <a:pt x="31" y="24"/>
                      </a:cubicBezTo>
                      <a:cubicBezTo>
                        <a:pt x="27" y="22"/>
                        <a:pt x="17" y="23"/>
                        <a:pt x="11" y="23"/>
                      </a:cubicBezTo>
                      <a:cubicBezTo>
                        <a:pt x="8" y="23"/>
                        <a:pt x="8" y="24"/>
                        <a:pt x="6" y="23"/>
                      </a:cubicBezTo>
                      <a:cubicBezTo>
                        <a:pt x="6" y="24"/>
                        <a:pt x="6" y="25"/>
                        <a:pt x="6" y="27"/>
                      </a:cubicBezTo>
                      <a:cubicBezTo>
                        <a:pt x="3" y="26"/>
                        <a:pt x="0" y="22"/>
                        <a:pt x="0" y="19"/>
                      </a:cubicBezTo>
                      <a:cubicBezTo>
                        <a:pt x="1" y="19"/>
                        <a:pt x="2" y="18"/>
                        <a:pt x="3" y="18"/>
                      </a:cubicBezTo>
                      <a:cubicBezTo>
                        <a:pt x="13" y="18"/>
                        <a:pt x="17" y="20"/>
                        <a:pt x="22" y="17"/>
                      </a:cubicBezTo>
                      <a:cubicBezTo>
                        <a:pt x="20" y="15"/>
                        <a:pt x="19" y="12"/>
                        <a:pt x="19" y="8"/>
                      </a:cubicBezTo>
                      <a:cubicBezTo>
                        <a:pt x="17" y="8"/>
                        <a:pt x="14" y="6"/>
                        <a:pt x="14" y="3"/>
                      </a:cubicBezTo>
                      <a:cubicBezTo>
                        <a:pt x="14" y="2"/>
                        <a:pt x="16" y="0"/>
                        <a:pt x="17" y="0"/>
                      </a:cubicBezTo>
                      <a:cubicBezTo>
                        <a:pt x="21" y="0"/>
                        <a:pt x="24" y="3"/>
                        <a:pt x="28" y="3"/>
                      </a:cubicBezTo>
                      <a:cubicBezTo>
                        <a:pt x="34" y="3"/>
                        <a:pt x="36" y="1"/>
                        <a:pt x="41" y="1"/>
                      </a:cubicBezTo>
                      <a:cubicBezTo>
                        <a:pt x="55" y="1"/>
                        <a:pt x="58" y="9"/>
                        <a:pt x="66" y="13"/>
                      </a:cubicBezTo>
                      <a:lnTo>
                        <a:pt x="64" y="1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8" name="Freeform: Shape 340"/>
                <p:cNvSpPr/>
                <p:nvPr/>
              </p:nvSpPr>
              <p:spPr bwMode="auto">
                <a:xfrm>
                  <a:off x="3076575" y="2455863"/>
                  <a:ext cx="9525" cy="11113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7" y="6"/>
                    </a:cxn>
                    <a:cxn ang="0">
                      <a:pos x="5" y="8"/>
                    </a:cxn>
                    <a:cxn ang="0">
                      <a:pos x="0" y="0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7" h="8">
                      <a:moveTo>
                        <a:pt x="2" y="0"/>
                      </a:moveTo>
                      <a:cubicBezTo>
                        <a:pt x="6" y="0"/>
                        <a:pt x="7" y="3"/>
                        <a:pt x="7" y="6"/>
                      </a:cubicBezTo>
                      <a:cubicBezTo>
                        <a:pt x="7" y="7"/>
                        <a:pt x="6" y="8"/>
                        <a:pt x="5" y="8"/>
                      </a:cubicBezTo>
                      <a:cubicBezTo>
                        <a:pt x="0" y="8"/>
                        <a:pt x="0" y="3"/>
                        <a:pt x="0" y="0"/>
                      </a:cubicBezTo>
                      <a:cubicBezTo>
                        <a:pt x="0" y="0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9" name="Freeform: Shape 341"/>
                <p:cNvSpPr/>
                <p:nvPr/>
              </p:nvSpPr>
              <p:spPr bwMode="auto">
                <a:xfrm>
                  <a:off x="3068638" y="2422525"/>
                  <a:ext cx="14288" cy="476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6" y="0"/>
                    </a:cxn>
                    <a:cxn ang="0">
                      <a:pos x="11" y="3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w="11" h="4">
                      <a:moveTo>
                        <a:pt x="0" y="3"/>
                      </a:moveTo>
                      <a:cubicBezTo>
                        <a:pt x="1" y="2"/>
                        <a:pt x="4" y="0"/>
                        <a:pt x="6" y="0"/>
                      </a:cubicBezTo>
                      <a:cubicBezTo>
                        <a:pt x="9" y="0"/>
                        <a:pt x="10" y="2"/>
                        <a:pt x="11" y="3"/>
                      </a:cubicBezTo>
                      <a:cubicBezTo>
                        <a:pt x="7" y="4"/>
                        <a:pt x="2" y="3"/>
                        <a:pt x="0" y="3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0" name="Freeform: Shape 342"/>
                <p:cNvSpPr/>
                <p:nvPr/>
              </p:nvSpPr>
              <p:spPr bwMode="auto">
                <a:xfrm>
                  <a:off x="3094038" y="2428875"/>
                  <a:ext cx="4763" cy="6350"/>
                </a:xfrm>
                <a:custGeom>
                  <a:avLst/>
                  <a:gdLst/>
                  <a:ahLst/>
                  <a:cxnLst>
                    <a:cxn ang="0">
                      <a:pos x="3" y="4"/>
                    </a:cxn>
                    <a:cxn ang="0">
                      <a:pos x="1" y="0"/>
                    </a:cxn>
                    <a:cxn ang="0">
                      <a:pos x="3" y="4"/>
                    </a:cxn>
                  </a:cxnLst>
                  <a:rect l="0" t="0" r="r" b="b"/>
                  <a:pathLst>
                    <a:path w="3" h="4">
                      <a:moveTo>
                        <a:pt x="3" y="4"/>
                      </a:moveTo>
                      <a:cubicBezTo>
                        <a:pt x="2" y="4"/>
                        <a:pt x="0" y="1"/>
                        <a:pt x="1" y="0"/>
                      </a:cubicBezTo>
                      <a:lnTo>
                        <a:pt x="3" y="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1" name="Freeform: Shape 343"/>
                <p:cNvSpPr/>
                <p:nvPr/>
              </p:nvSpPr>
              <p:spPr bwMode="auto">
                <a:xfrm>
                  <a:off x="3154363" y="2517775"/>
                  <a:ext cx="11113" cy="7938"/>
                </a:xfrm>
                <a:custGeom>
                  <a:avLst/>
                  <a:gdLst/>
                  <a:ahLst/>
                  <a:cxnLst>
                    <a:cxn ang="0">
                      <a:pos x="0" y="4"/>
                    </a:cxn>
                    <a:cxn ang="0">
                      <a:pos x="0" y="7"/>
                    </a:cxn>
                    <a:cxn ang="0">
                      <a:pos x="2" y="7"/>
                    </a:cxn>
                    <a:cxn ang="0">
                      <a:pos x="9" y="4"/>
                    </a:cxn>
                    <a:cxn ang="0">
                      <a:pos x="9" y="0"/>
                    </a:cxn>
                    <a:cxn ang="0">
                      <a:pos x="0" y="4"/>
                    </a:cxn>
                  </a:cxnLst>
                  <a:rect l="0" t="0" r="r" b="b"/>
                  <a:pathLst>
                    <a:path w="9" h="7">
                      <a:moveTo>
                        <a:pt x="0" y="4"/>
                      </a:moveTo>
                      <a:cubicBezTo>
                        <a:pt x="0" y="5"/>
                        <a:pt x="0" y="6"/>
                        <a:pt x="0" y="7"/>
                      </a:cubicBezTo>
                      <a:cubicBezTo>
                        <a:pt x="0" y="7"/>
                        <a:pt x="1" y="7"/>
                        <a:pt x="2" y="7"/>
                      </a:cubicBezTo>
                      <a:cubicBezTo>
                        <a:pt x="4" y="7"/>
                        <a:pt x="7" y="6"/>
                        <a:pt x="9" y="4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7" y="3"/>
                        <a:pt x="4" y="5"/>
                        <a:pt x="0" y="4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2" name="Freeform: Shape 344"/>
                <p:cNvSpPr/>
                <p:nvPr/>
              </p:nvSpPr>
              <p:spPr bwMode="auto">
                <a:xfrm>
                  <a:off x="2301875" y="1979613"/>
                  <a:ext cx="966788" cy="473075"/>
                </a:xfrm>
                <a:custGeom>
                  <a:avLst/>
                  <a:gdLst/>
                  <a:ahLst/>
                  <a:cxnLst>
                    <a:cxn ang="0">
                      <a:pos x="543" y="285"/>
                    </a:cxn>
                    <a:cxn ang="0">
                      <a:pos x="555" y="317"/>
                    </a:cxn>
                    <a:cxn ang="0">
                      <a:pos x="560" y="338"/>
                    </a:cxn>
                    <a:cxn ang="0">
                      <a:pos x="542" y="345"/>
                    </a:cxn>
                    <a:cxn ang="0">
                      <a:pos x="507" y="287"/>
                    </a:cxn>
                    <a:cxn ang="0">
                      <a:pos x="474" y="283"/>
                    </a:cxn>
                    <a:cxn ang="0">
                      <a:pos x="460" y="283"/>
                    </a:cxn>
                    <a:cxn ang="0">
                      <a:pos x="443" y="286"/>
                    </a:cxn>
                    <a:cxn ang="0">
                      <a:pos x="412" y="292"/>
                    </a:cxn>
                    <a:cxn ang="0">
                      <a:pos x="393" y="291"/>
                    </a:cxn>
                    <a:cxn ang="0">
                      <a:pos x="357" y="309"/>
                    </a:cxn>
                    <a:cxn ang="0">
                      <a:pos x="343" y="342"/>
                    </a:cxn>
                    <a:cxn ang="0">
                      <a:pos x="282" y="290"/>
                    </a:cxn>
                    <a:cxn ang="0">
                      <a:pos x="246" y="281"/>
                    </a:cxn>
                    <a:cxn ang="0">
                      <a:pos x="207" y="262"/>
                    </a:cxn>
                    <a:cxn ang="0">
                      <a:pos x="170" y="268"/>
                    </a:cxn>
                    <a:cxn ang="0">
                      <a:pos x="95" y="252"/>
                    </a:cxn>
                    <a:cxn ang="0">
                      <a:pos x="47" y="214"/>
                    </a:cxn>
                    <a:cxn ang="0">
                      <a:pos x="4" y="141"/>
                    </a:cxn>
                    <a:cxn ang="0">
                      <a:pos x="4" y="95"/>
                    </a:cxn>
                    <a:cxn ang="0">
                      <a:pos x="0" y="23"/>
                    </a:cxn>
                    <a:cxn ang="0">
                      <a:pos x="20" y="27"/>
                    </a:cxn>
                    <a:cxn ang="0">
                      <a:pos x="20" y="5"/>
                    </a:cxn>
                    <a:cxn ang="0">
                      <a:pos x="373" y="0"/>
                    </a:cxn>
                    <a:cxn ang="0">
                      <a:pos x="406" y="11"/>
                    </a:cxn>
                    <a:cxn ang="0">
                      <a:pos x="408" y="45"/>
                    </a:cxn>
                    <a:cxn ang="0">
                      <a:pos x="423" y="42"/>
                    </a:cxn>
                    <a:cxn ang="0">
                      <a:pos x="441" y="40"/>
                    </a:cxn>
                    <a:cxn ang="0">
                      <a:pos x="456" y="42"/>
                    </a:cxn>
                    <a:cxn ang="0">
                      <a:pos x="472" y="47"/>
                    </a:cxn>
                    <a:cxn ang="0">
                      <a:pos x="510" y="48"/>
                    </a:cxn>
                    <a:cxn ang="0">
                      <a:pos x="490" y="54"/>
                    </a:cxn>
                    <a:cxn ang="0">
                      <a:pos x="472" y="69"/>
                    </a:cxn>
                    <a:cxn ang="0">
                      <a:pos x="471" y="121"/>
                    </a:cxn>
                    <a:cxn ang="0">
                      <a:pos x="480" y="88"/>
                    </a:cxn>
                    <a:cxn ang="0">
                      <a:pos x="501" y="57"/>
                    </a:cxn>
                    <a:cxn ang="0">
                      <a:pos x="516" y="87"/>
                    </a:cxn>
                    <a:cxn ang="0">
                      <a:pos x="531" y="97"/>
                    </a:cxn>
                    <a:cxn ang="0">
                      <a:pos x="527" y="123"/>
                    </a:cxn>
                    <a:cxn ang="0">
                      <a:pos x="564" y="97"/>
                    </a:cxn>
                    <a:cxn ang="0">
                      <a:pos x="610" y="84"/>
                    </a:cxn>
                    <a:cxn ang="0">
                      <a:pos x="653" y="65"/>
                    </a:cxn>
                    <a:cxn ang="0">
                      <a:pos x="675" y="63"/>
                    </a:cxn>
                    <a:cxn ang="0">
                      <a:pos x="699" y="28"/>
                    </a:cxn>
                    <a:cxn ang="0">
                      <a:pos x="726" y="73"/>
                    </a:cxn>
                    <a:cxn ang="0">
                      <a:pos x="701" y="80"/>
                    </a:cxn>
                    <a:cxn ang="0">
                      <a:pos x="681" y="113"/>
                    </a:cxn>
                    <a:cxn ang="0">
                      <a:pos x="690" y="118"/>
                    </a:cxn>
                    <a:cxn ang="0">
                      <a:pos x="676" y="122"/>
                    </a:cxn>
                    <a:cxn ang="0">
                      <a:pos x="648" y="132"/>
                    </a:cxn>
                    <a:cxn ang="0">
                      <a:pos x="642" y="134"/>
                    </a:cxn>
                    <a:cxn ang="0">
                      <a:pos x="635" y="137"/>
                    </a:cxn>
                    <a:cxn ang="0">
                      <a:pos x="627" y="161"/>
                    </a:cxn>
                    <a:cxn ang="0">
                      <a:pos x="622" y="159"/>
                    </a:cxn>
                    <a:cxn ang="0">
                      <a:pos x="615" y="186"/>
                    </a:cxn>
                    <a:cxn ang="0">
                      <a:pos x="614" y="178"/>
                    </a:cxn>
                    <a:cxn ang="0">
                      <a:pos x="608" y="170"/>
                    </a:cxn>
                    <a:cxn ang="0">
                      <a:pos x="611" y="192"/>
                    </a:cxn>
                    <a:cxn ang="0">
                      <a:pos x="614" y="196"/>
                    </a:cxn>
                    <a:cxn ang="0">
                      <a:pos x="614" y="205"/>
                    </a:cxn>
                    <a:cxn ang="0">
                      <a:pos x="607" y="213"/>
                    </a:cxn>
                    <a:cxn ang="0">
                      <a:pos x="607" y="221"/>
                    </a:cxn>
                    <a:cxn ang="0">
                      <a:pos x="589" y="232"/>
                    </a:cxn>
                  </a:cxnLst>
                  <a:rect l="0" t="0" r="r" b="b"/>
                  <a:pathLst>
                    <a:path w="726" h="356">
                      <a:moveTo>
                        <a:pt x="590" y="233"/>
                      </a:moveTo>
                      <a:cubicBezTo>
                        <a:pt x="569" y="245"/>
                        <a:pt x="543" y="253"/>
                        <a:pt x="543" y="285"/>
                      </a:cubicBezTo>
                      <a:cubicBezTo>
                        <a:pt x="543" y="300"/>
                        <a:pt x="555" y="304"/>
                        <a:pt x="555" y="318"/>
                      </a:cubicBezTo>
                      <a:cubicBezTo>
                        <a:pt x="555" y="317"/>
                        <a:pt x="555" y="317"/>
                        <a:pt x="555" y="317"/>
                      </a:cubicBezTo>
                      <a:cubicBezTo>
                        <a:pt x="555" y="320"/>
                        <a:pt x="555" y="320"/>
                        <a:pt x="555" y="320"/>
                      </a:cubicBezTo>
                      <a:cubicBezTo>
                        <a:pt x="556" y="326"/>
                        <a:pt x="560" y="330"/>
                        <a:pt x="560" y="338"/>
                      </a:cubicBezTo>
                      <a:cubicBezTo>
                        <a:pt x="560" y="347"/>
                        <a:pt x="558" y="356"/>
                        <a:pt x="551" y="356"/>
                      </a:cubicBezTo>
                      <a:cubicBezTo>
                        <a:pt x="544" y="356"/>
                        <a:pt x="544" y="349"/>
                        <a:pt x="542" y="345"/>
                      </a:cubicBezTo>
                      <a:cubicBezTo>
                        <a:pt x="537" y="338"/>
                        <a:pt x="532" y="335"/>
                        <a:pt x="529" y="328"/>
                      </a:cubicBezTo>
                      <a:cubicBezTo>
                        <a:pt x="522" y="314"/>
                        <a:pt x="527" y="287"/>
                        <a:pt x="507" y="287"/>
                      </a:cubicBezTo>
                      <a:cubicBezTo>
                        <a:pt x="503" y="287"/>
                        <a:pt x="502" y="293"/>
                        <a:pt x="498" y="293"/>
                      </a:cubicBezTo>
                      <a:cubicBezTo>
                        <a:pt x="490" y="293"/>
                        <a:pt x="485" y="283"/>
                        <a:pt x="474" y="283"/>
                      </a:cubicBezTo>
                      <a:cubicBezTo>
                        <a:pt x="468" y="283"/>
                        <a:pt x="467" y="286"/>
                        <a:pt x="463" y="286"/>
                      </a:cubicBezTo>
                      <a:cubicBezTo>
                        <a:pt x="462" y="286"/>
                        <a:pt x="460" y="284"/>
                        <a:pt x="460" y="283"/>
                      </a:cubicBezTo>
                      <a:cubicBezTo>
                        <a:pt x="453" y="285"/>
                        <a:pt x="444" y="284"/>
                        <a:pt x="436" y="286"/>
                      </a:cubicBezTo>
                      <a:cubicBezTo>
                        <a:pt x="441" y="288"/>
                        <a:pt x="440" y="288"/>
                        <a:pt x="443" y="286"/>
                      </a:cubicBezTo>
                      <a:cubicBezTo>
                        <a:pt x="442" y="293"/>
                        <a:pt x="438" y="297"/>
                        <a:pt x="443" y="301"/>
                      </a:cubicBezTo>
                      <a:cubicBezTo>
                        <a:pt x="431" y="307"/>
                        <a:pt x="421" y="292"/>
                        <a:pt x="412" y="292"/>
                      </a:cubicBezTo>
                      <a:cubicBezTo>
                        <a:pt x="409" y="292"/>
                        <a:pt x="408" y="295"/>
                        <a:pt x="405" y="295"/>
                      </a:cubicBezTo>
                      <a:cubicBezTo>
                        <a:pt x="400" y="295"/>
                        <a:pt x="398" y="291"/>
                        <a:pt x="393" y="291"/>
                      </a:cubicBezTo>
                      <a:cubicBezTo>
                        <a:pt x="380" y="291"/>
                        <a:pt x="374" y="302"/>
                        <a:pt x="368" y="307"/>
                      </a:cubicBezTo>
                      <a:cubicBezTo>
                        <a:pt x="365" y="311"/>
                        <a:pt x="361" y="308"/>
                        <a:pt x="357" y="309"/>
                      </a:cubicBezTo>
                      <a:cubicBezTo>
                        <a:pt x="347" y="313"/>
                        <a:pt x="341" y="325"/>
                        <a:pt x="341" y="338"/>
                      </a:cubicBezTo>
                      <a:cubicBezTo>
                        <a:pt x="341" y="339"/>
                        <a:pt x="343" y="341"/>
                        <a:pt x="343" y="342"/>
                      </a:cubicBezTo>
                      <a:cubicBezTo>
                        <a:pt x="336" y="342"/>
                        <a:pt x="325" y="339"/>
                        <a:pt x="321" y="336"/>
                      </a:cubicBezTo>
                      <a:cubicBezTo>
                        <a:pt x="307" y="322"/>
                        <a:pt x="308" y="290"/>
                        <a:pt x="282" y="290"/>
                      </a:cubicBezTo>
                      <a:cubicBezTo>
                        <a:pt x="272" y="290"/>
                        <a:pt x="275" y="302"/>
                        <a:pt x="266" y="302"/>
                      </a:cubicBezTo>
                      <a:cubicBezTo>
                        <a:pt x="257" y="302"/>
                        <a:pt x="250" y="287"/>
                        <a:pt x="246" y="281"/>
                      </a:cubicBezTo>
                      <a:cubicBezTo>
                        <a:pt x="239" y="268"/>
                        <a:pt x="230" y="266"/>
                        <a:pt x="215" y="262"/>
                      </a:cubicBezTo>
                      <a:cubicBezTo>
                        <a:pt x="207" y="262"/>
                        <a:pt x="207" y="262"/>
                        <a:pt x="207" y="262"/>
                      </a:cubicBezTo>
                      <a:cubicBezTo>
                        <a:pt x="207" y="268"/>
                        <a:pt x="207" y="268"/>
                        <a:pt x="207" y="268"/>
                      </a:cubicBezTo>
                      <a:cubicBezTo>
                        <a:pt x="170" y="268"/>
                        <a:pt x="170" y="268"/>
                        <a:pt x="170" y="268"/>
                      </a:cubicBezTo>
                      <a:cubicBezTo>
                        <a:pt x="123" y="252"/>
                        <a:pt x="123" y="252"/>
                        <a:pt x="123" y="252"/>
                      </a:cubicBezTo>
                      <a:cubicBezTo>
                        <a:pt x="95" y="252"/>
                        <a:pt x="95" y="252"/>
                        <a:pt x="95" y="252"/>
                      </a:cubicBezTo>
                      <a:cubicBezTo>
                        <a:pt x="88" y="239"/>
                        <a:pt x="66" y="230"/>
                        <a:pt x="50" y="223"/>
                      </a:cubicBezTo>
                      <a:cubicBezTo>
                        <a:pt x="47" y="222"/>
                        <a:pt x="48" y="217"/>
                        <a:pt x="47" y="214"/>
                      </a:cubicBezTo>
                      <a:cubicBezTo>
                        <a:pt x="40" y="198"/>
                        <a:pt x="28" y="193"/>
                        <a:pt x="30" y="175"/>
                      </a:cubicBezTo>
                      <a:cubicBezTo>
                        <a:pt x="21" y="174"/>
                        <a:pt x="11" y="154"/>
                        <a:pt x="4" y="141"/>
                      </a:cubicBezTo>
                      <a:cubicBezTo>
                        <a:pt x="2" y="137"/>
                        <a:pt x="6" y="134"/>
                        <a:pt x="8" y="133"/>
                      </a:cubicBezTo>
                      <a:cubicBezTo>
                        <a:pt x="3" y="123"/>
                        <a:pt x="8" y="107"/>
                        <a:pt x="4" y="95"/>
                      </a:cubicBezTo>
                      <a:cubicBezTo>
                        <a:pt x="0" y="85"/>
                        <a:pt x="11" y="60"/>
                        <a:pt x="11" y="46"/>
                      </a:cubicBezTo>
                      <a:cubicBezTo>
                        <a:pt x="11" y="36"/>
                        <a:pt x="0" y="32"/>
                        <a:pt x="0" y="23"/>
                      </a:cubicBezTo>
                      <a:cubicBezTo>
                        <a:pt x="0" y="20"/>
                        <a:pt x="5" y="20"/>
                        <a:pt x="7" y="20"/>
                      </a:cubicBezTo>
                      <a:cubicBezTo>
                        <a:pt x="13" y="20"/>
                        <a:pt x="17" y="23"/>
                        <a:pt x="20" y="27"/>
                      </a:cubicBezTo>
                      <a:cubicBezTo>
                        <a:pt x="22" y="24"/>
                        <a:pt x="26" y="19"/>
                        <a:pt x="26" y="15"/>
                      </a:cubicBezTo>
                      <a:cubicBezTo>
                        <a:pt x="26" y="11"/>
                        <a:pt x="22" y="10"/>
                        <a:pt x="20" y="5"/>
                      </a:cubicBezTo>
                      <a:cubicBezTo>
                        <a:pt x="373" y="5"/>
                        <a:pt x="373" y="5"/>
                        <a:pt x="373" y="5"/>
                      </a:cubicBezTo>
                      <a:cubicBezTo>
                        <a:pt x="373" y="0"/>
                        <a:pt x="373" y="0"/>
                        <a:pt x="373" y="0"/>
                      </a:cubicBezTo>
                      <a:cubicBezTo>
                        <a:pt x="379" y="4"/>
                        <a:pt x="378" y="8"/>
                        <a:pt x="384" y="11"/>
                      </a:cubicBezTo>
                      <a:cubicBezTo>
                        <a:pt x="406" y="11"/>
                        <a:pt x="406" y="11"/>
                        <a:pt x="406" y="11"/>
                      </a:cubicBezTo>
                      <a:cubicBezTo>
                        <a:pt x="415" y="20"/>
                        <a:pt x="426" y="20"/>
                        <a:pt x="443" y="20"/>
                      </a:cubicBezTo>
                      <a:cubicBezTo>
                        <a:pt x="431" y="28"/>
                        <a:pt x="418" y="32"/>
                        <a:pt x="408" y="45"/>
                      </a:cubicBezTo>
                      <a:cubicBezTo>
                        <a:pt x="415" y="45"/>
                        <a:pt x="415" y="45"/>
                        <a:pt x="415" y="45"/>
                      </a:cubicBezTo>
                      <a:cubicBezTo>
                        <a:pt x="418" y="43"/>
                        <a:pt x="420" y="42"/>
                        <a:pt x="423" y="42"/>
                      </a:cubicBezTo>
                      <a:cubicBezTo>
                        <a:pt x="425" y="46"/>
                        <a:pt x="426" y="46"/>
                        <a:pt x="429" y="46"/>
                      </a:cubicBezTo>
                      <a:cubicBezTo>
                        <a:pt x="437" y="46"/>
                        <a:pt x="437" y="40"/>
                        <a:pt x="441" y="40"/>
                      </a:cubicBezTo>
                      <a:cubicBezTo>
                        <a:pt x="446" y="40"/>
                        <a:pt x="454" y="32"/>
                        <a:pt x="461" y="31"/>
                      </a:cubicBezTo>
                      <a:cubicBezTo>
                        <a:pt x="461" y="37"/>
                        <a:pt x="458" y="38"/>
                        <a:pt x="456" y="42"/>
                      </a:cubicBezTo>
                      <a:cubicBezTo>
                        <a:pt x="465" y="42"/>
                        <a:pt x="465" y="42"/>
                        <a:pt x="465" y="42"/>
                      </a:cubicBezTo>
                      <a:cubicBezTo>
                        <a:pt x="465" y="45"/>
                        <a:pt x="469" y="47"/>
                        <a:pt x="472" y="47"/>
                      </a:cubicBezTo>
                      <a:cubicBezTo>
                        <a:pt x="478" y="47"/>
                        <a:pt x="480" y="43"/>
                        <a:pt x="484" y="43"/>
                      </a:cubicBezTo>
                      <a:cubicBezTo>
                        <a:pt x="495" y="43"/>
                        <a:pt x="500" y="48"/>
                        <a:pt x="510" y="48"/>
                      </a:cubicBezTo>
                      <a:cubicBezTo>
                        <a:pt x="510" y="54"/>
                        <a:pt x="510" y="54"/>
                        <a:pt x="510" y="54"/>
                      </a:cubicBezTo>
                      <a:cubicBezTo>
                        <a:pt x="503" y="56"/>
                        <a:pt x="493" y="54"/>
                        <a:pt x="490" y="54"/>
                      </a:cubicBezTo>
                      <a:cubicBezTo>
                        <a:pt x="480" y="54"/>
                        <a:pt x="462" y="66"/>
                        <a:pt x="462" y="75"/>
                      </a:cubicBezTo>
                      <a:cubicBezTo>
                        <a:pt x="466" y="72"/>
                        <a:pt x="468" y="69"/>
                        <a:pt x="472" y="69"/>
                      </a:cubicBezTo>
                      <a:cubicBezTo>
                        <a:pt x="465" y="78"/>
                        <a:pt x="461" y="101"/>
                        <a:pt x="461" y="112"/>
                      </a:cubicBezTo>
                      <a:cubicBezTo>
                        <a:pt x="461" y="117"/>
                        <a:pt x="466" y="121"/>
                        <a:pt x="471" y="121"/>
                      </a:cubicBezTo>
                      <a:cubicBezTo>
                        <a:pt x="478" y="121"/>
                        <a:pt x="480" y="108"/>
                        <a:pt x="480" y="102"/>
                      </a:cubicBezTo>
                      <a:cubicBezTo>
                        <a:pt x="480" y="97"/>
                        <a:pt x="480" y="88"/>
                        <a:pt x="480" y="88"/>
                      </a:cubicBezTo>
                      <a:cubicBezTo>
                        <a:pt x="480" y="82"/>
                        <a:pt x="480" y="69"/>
                        <a:pt x="485" y="69"/>
                      </a:cubicBezTo>
                      <a:cubicBezTo>
                        <a:pt x="501" y="68"/>
                        <a:pt x="494" y="57"/>
                        <a:pt x="501" y="57"/>
                      </a:cubicBezTo>
                      <a:cubicBezTo>
                        <a:pt x="504" y="57"/>
                        <a:pt x="521" y="65"/>
                        <a:pt x="521" y="70"/>
                      </a:cubicBezTo>
                      <a:cubicBezTo>
                        <a:pt x="521" y="77"/>
                        <a:pt x="517" y="81"/>
                        <a:pt x="516" y="87"/>
                      </a:cubicBezTo>
                      <a:cubicBezTo>
                        <a:pt x="521" y="87"/>
                        <a:pt x="520" y="85"/>
                        <a:pt x="525" y="84"/>
                      </a:cubicBezTo>
                      <a:cubicBezTo>
                        <a:pt x="526" y="91"/>
                        <a:pt x="526" y="94"/>
                        <a:pt x="531" y="97"/>
                      </a:cubicBezTo>
                      <a:cubicBezTo>
                        <a:pt x="526" y="103"/>
                        <a:pt x="521" y="106"/>
                        <a:pt x="521" y="112"/>
                      </a:cubicBezTo>
                      <a:cubicBezTo>
                        <a:pt x="521" y="117"/>
                        <a:pt x="523" y="123"/>
                        <a:pt x="527" y="123"/>
                      </a:cubicBezTo>
                      <a:cubicBezTo>
                        <a:pt x="539" y="123"/>
                        <a:pt x="559" y="112"/>
                        <a:pt x="568" y="108"/>
                      </a:cubicBezTo>
                      <a:cubicBezTo>
                        <a:pt x="567" y="103"/>
                        <a:pt x="565" y="99"/>
                        <a:pt x="564" y="97"/>
                      </a:cubicBezTo>
                      <a:cubicBezTo>
                        <a:pt x="567" y="97"/>
                        <a:pt x="567" y="97"/>
                        <a:pt x="569" y="97"/>
                      </a:cubicBezTo>
                      <a:cubicBezTo>
                        <a:pt x="582" y="97"/>
                        <a:pt x="610" y="101"/>
                        <a:pt x="610" y="84"/>
                      </a:cubicBezTo>
                      <a:cubicBezTo>
                        <a:pt x="611" y="84"/>
                        <a:pt x="627" y="68"/>
                        <a:pt x="630" y="66"/>
                      </a:cubicBezTo>
                      <a:cubicBezTo>
                        <a:pt x="632" y="64"/>
                        <a:pt x="643" y="65"/>
                        <a:pt x="653" y="65"/>
                      </a:cubicBezTo>
                      <a:cubicBezTo>
                        <a:pt x="657" y="65"/>
                        <a:pt x="660" y="65"/>
                        <a:pt x="664" y="65"/>
                      </a:cubicBezTo>
                      <a:cubicBezTo>
                        <a:pt x="668" y="65"/>
                        <a:pt x="672" y="63"/>
                        <a:pt x="675" y="63"/>
                      </a:cubicBezTo>
                      <a:cubicBezTo>
                        <a:pt x="680" y="62"/>
                        <a:pt x="678" y="61"/>
                        <a:pt x="680" y="59"/>
                      </a:cubicBezTo>
                      <a:cubicBezTo>
                        <a:pt x="688" y="51"/>
                        <a:pt x="688" y="36"/>
                        <a:pt x="699" y="28"/>
                      </a:cubicBezTo>
                      <a:cubicBezTo>
                        <a:pt x="704" y="35"/>
                        <a:pt x="712" y="25"/>
                        <a:pt x="716" y="32"/>
                      </a:cubicBezTo>
                      <a:cubicBezTo>
                        <a:pt x="723" y="44"/>
                        <a:pt x="717" y="62"/>
                        <a:pt x="726" y="73"/>
                      </a:cubicBezTo>
                      <a:cubicBezTo>
                        <a:pt x="723" y="77"/>
                        <a:pt x="718" y="80"/>
                        <a:pt x="712" y="80"/>
                      </a:cubicBezTo>
                      <a:cubicBezTo>
                        <a:pt x="706" y="80"/>
                        <a:pt x="706" y="78"/>
                        <a:pt x="701" y="80"/>
                      </a:cubicBezTo>
                      <a:cubicBezTo>
                        <a:pt x="694" y="87"/>
                        <a:pt x="679" y="92"/>
                        <a:pt x="679" y="109"/>
                      </a:cubicBezTo>
                      <a:cubicBezTo>
                        <a:pt x="679" y="110"/>
                        <a:pt x="680" y="112"/>
                        <a:pt x="681" y="113"/>
                      </a:cubicBezTo>
                      <a:cubicBezTo>
                        <a:pt x="681" y="115"/>
                        <a:pt x="683" y="121"/>
                        <a:pt x="686" y="121"/>
                      </a:cubicBezTo>
                      <a:cubicBezTo>
                        <a:pt x="687" y="121"/>
                        <a:pt x="690" y="118"/>
                        <a:pt x="690" y="118"/>
                      </a:cubicBezTo>
                      <a:cubicBezTo>
                        <a:pt x="690" y="121"/>
                        <a:pt x="690" y="121"/>
                        <a:pt x="690" y="121"/>
                      </a:cubicBezTo>
                      <a:cubicBezTo>
                        <a:pt x="685" y="122"/>
                        <a:pt x="678" y="124"/>
                        <a:pt x="676" y="122"/>
                      </a:cubicBezTo>
                      <a:cubicBezTo>
                        <a:pt x="667" y="129"/>
                        <a:pt x="652" y="126"/>
                        <a:pt x="643" y="132"/>
                      </a:cubicBezTo>
                      <a:cubicBezTo>
                        <a:pt x="648" y="132"/>
                        <a:pt x="648" y="132"/>
                        <a:pt x="648" y="132"/>
                      </a:cubicBezTo>
                      <a:cubicBezTo>
                        <a:pt x="652" y="132"/>
                        <a:pt x="656" y="129"/>
                        <a:pt x="659" y="132"/>
                      </a:cubicBezTo>
                      <a:cubicBezTo>
                        <a:pt x="653" y="134"/>
                        <a:pt x="648" y="134"/>
                        <a:pt x="642" y="134"/>
                      </a:cubicBezTo>
                      <a:cubicBezTo>
                        <a:pt x="641" y="134"/>
                        <a:pt x="639" y="133"/>
                        <a:pt x="638" y="133"/>
                      </a:cubicBezTo>
                      <a:cubicBezTo>
                        <a:pt x="637" y="134"/>
                        <a:pt x="635" y="135"/>
                        <a:pt x="635" y="137"/>
                      </a:cubicBezTo>
                      <a:cubicBezTo>
                        <a:pt x="635" y="139"/>
                        <a:pt x="639" y="142"/>
                        <a:pt x="639" y="142"/>
                      </a:cubicBezTo>
                      <a:cubicBezTo>
                        <a:pt x="638" y="145"/>
                        <a:pt x="630" y="161"/>
                        <a:pt x="627" y="161"/>
                      </a:cubicBezTo>
                      <a:cubicBezTo>
                        <a:pt x="626" y="161"/>
                        <a:pt x="625" y="158"/>
                        <a:pt x="624" y="157"/>
                      </a:cubicBezTo>
                      <a:cubicBezTo>
                        <a:pt x="622" y="159"/>
                        <a:pt x="622" y="159"/>
                        <a:pt x="622" y="159"/>
                      </a:cubicBezTo>
                      <a:cubicBezTo>
                        <a:pt x="623" y="163"/>
                        <a:pt x="626" y="164"/>
                        <a:pt x="626" y="168"/>
                      </a:cubicBezTo>
                      <a:cubicBezTo>
                        <a:pt x="626" y="170"/>
                        <a:pt x="617" y="186"/>
                        <a:pt x="615" y="186"/>
                      </a:cubicBezTo>
                      <a:cubicBezTo>
                        <a:pt x="615" y="186"/>
                        <a:pt x="614" y="184"/>
                        <a:pt x="614" y="183"/>
                      </a:cubicBezTo>
                      <a:cubicBezTo>
                        <a:pt x="614" y="181"/>
                        <a:pt x="614" y="180"/>
                        <a:pt x="614" y="178"/>
                      </a:cubicBezTo>
                      <a:cubicBezTo>
                        <a:pt x="614" y="175"/>
                        <a:pt x="610" y="168"/>
                        <a:pt x="609" y="164"/>
                      </a:cubicBezTo>
                      <a:cubicBezTo>
                        <a:pt x="608" y="166"/>
                        <a:pt x="608" y="170"/>
                        <a:pt x="608" y="170"/>
                      </a:cubicBezTo>
                      <a:cubicBezTo>
                        <a:pt x="608" y="173"/>
                        <a:pt x="611" y="181"/>
                        <a:pt x="611" y="185"/>
                      </a:cubicBezTo>
                      <a:cubicBezTo>
                        <a:pt x="611" y="189"/>
                        <a:pt x="608" y="189"/>
                        <a:pt x="611" y="192"/>
                      </a:cubicBezTo>
                      <a:cubicBezTo>
                        <a:pt x="612" y="192"/>
                        <a:pt x="613" y="192"/>
                        <a:pt x="614" y="192"/>
                      </a:cubicBezTo>
                      <a:cubicBezTo>
                        <a:pt x="614" y="193"/>
                        <a:pt x="614" y="195"/>
                        <a:pt x="614" y="196"/>
                      </a:cubicBezTo>
                      <a:cubicBezTo>
                        <a:pt x="614" y="200"/>
                        <a:pt x="610" y="201"/>
                        <a:pt x="608" y="201"/>
                      </a:cubicBezTo>
                      <a:cubicBezTo>
                        <a:pt x="610" y="205"/>
                        <a:pt x="612" y="205"/>
                        <a:pt x="614" y="205"/>
                      </a:cubicBezTo>
                      <a:cubicBezTo>
                        <a:pt x="613" y="210"/>
                        <a:pt x="611" y="210"/>
                        <a:pt x="607" y="210"/>
                      </a:cubicBezTo>
                      <a:cubicBezTo>
                        <a:pt x="607" y="213"/>
                        <a:pt x="607" y="213"/>
                        <a:pt x="607" y="213"/>
                      </a:cubicBezTo>
                      <a:cubicBezTo>
                        <a:pt x="612" y="216"/>
                        <a:pt x="612" y="216"/>
                        <a:pt x="612" y="216"/>
                      </a:cubicBezTo>
                      <a:cubicBezTo>
                        <a:pt x="611" y="218"/>
                        <a:pt x="610" y="221"/>
                        <a:pt x="607" y="221"/>
                      </a:cubicBezTo>
                      <a:cubicBezTo>
                        <a:pt x="602" y="222"/>
                        <a:pt x="600" y="226"/>
                        <a:pt x="596" y="226"/>
                      </a:cubicBezTo>
                      <a:cubicBezTo>
                        <a:pt x="591" y="228"/>
                        <a:pt x="591" y="230"/>
                        <a:pt x="589" y="232"/>
                      </a:cubicBezTo>
                      <a:lnTo>
                        <a:pt x="590" y="23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3" name="Freeform: Shape 345"/>
                <p:cNvSpPr/>
                <p:nvPr/>
              </p:nvSpPr>
              <p:spPr bwMode="auto">
                <a:xfrm>
                  <a:off x="2030413" y="1400175"/>
                  <a:ext cx="1425575" cy="736600"/>
                </a:xfrm>
                <a:custGeom>
                  <a:avLst/>
                  <a:gdLst/>
                  <a:ahLst/>
                  <a:cxnLst>
                    <a:cxn ang="0">
                      <a:pos x="950" y="501"/>
                    </a:cxn>
                    <a:cxn ang="0">
                      <a:pos x="950" y="527"/>
                    </a:cxn>
                    <a:cxn ang="0">
                      <a:pos x="955" y="469"/>
                    </a:cxn>
                    <a:cxn ang="0">
                      <a:pos x="944" y="436"/>
                    </a:cxn>
                    <a:cxn ang="0">
                      <a:pos x="982" y="418"/>
                    </a:cxn>
                    <a:cxn ang="0">
                      <a:pos x="1060" y="356"/>
                    </a:cxn>
                    <a:cxn ang="0">
                      <a:pos x="1050" y="346"/>
                    </a:cxn>
                    <a:cxn ang="0">
                      <a:pos x="991" y="310"/>
                    </a:cxn>
                    <a:cxn ang="0">
                      <a:pos x="965" y="247"/>
                    </a:cxn>
                    <a:cxn ang="0">
                      <a:pos x="908" y="267"/>
                    </a:cxn>
                    <a:cxn ang="0">
                      <a:pos x="831" y="204"/>
                    </a:cxn>
                    <a:cxn ang="0">
                      <a:pos x="794" y="247"/>
                    </a:cxn>
                    <a:cxn ang="0">
                      <a:pos x="783" y="387"/>
                    </a:cxn>
                    <a:cxn ang="0">
                      <a:pos x="726" y="334"/>
                    </a:cxn>
                    <a:cxn ang="0">
                      <a:pos x="607" y="306"/>
                    </a:cxn>
                    <a:cxn ang="0">
                      <a:pos x="595" y="216"/>
                    </a:cxn>
                    <a:cxn ang="0">
                      <a:pos x="633" y="178"/>
                    </a:cxn>
                    <a:cxn ang="0">
                      <a:pos x="675" y="146"/>
                    </a:cxn>
                    <a:cxn ang="0">
                      <a:pos x="686" y="127"/>
                    </a:cxn>
                    <a:cxn ang="0">
                      <a:pos x="722" y="120"/>
                    </a:cxn>
                    <a:cxn ang="0">
                      <a:pos x="746" y="61"/>
                    </a:cxn>
                    <a:cxn ang="0">
                      <a:pos x="702" y="67"/>
                    </a:cxn>
                    <a:cxn ang="0">
                      <a:pos x="665" y="74"/>
                    </a:cxn>
                    <a:cxn ang="0">
                      <a:pos x="625" y="55"/>
                    </a:cxn>
                    <a:cxn ang="0">
                      <a:pos x="574" y="0"/>
                    </a:cxn>
                    <a:cxn ang="0">
                      <a:pos x="555" y="38"/>
                    </a:cxn>
                    <a:cxn ang="0">
                      <a:pos x="567" y="98"/>
                    </a:cxn>
                    <a:cxn ang="0">
                      <a:pos x="492" y="92"/>
                    </a:cxn>
                    <a:cxn ang="0">
                      <a:pos x="430" y="75"/>
                    </a:cxn>
                    <a:cxn ang="0">
                      <a:pos x="387" y="89"/>
                    </a:cxn>
                    <a:cxn ang="0">
                      <a:pos x="333" y="81"/>
                    </a:cxn>
                    <a:cxn ang="0">
                      <a:pos x="202" y="42"/>
                    </a:cxn>
                    <a:cxn ang="0">
                      <a:pos x="138" y="40"/>
                    </a:cxn>
                    <a:cxn ang="0">
                      <a:pos x="61" y="70"/>
                    </a:cxn>
                    <a:cxn ang="0">
                      <a:pos x="0" y="242"/>
                    </a:cxn>
                    <a:cxn ang="0">
                      <a:pos x="67" y="253"/>
                    </a:cxn>
                    <a:cxn ang="0">
                      <a:pos x="124" y="316"/>
                    </a:cxn>
                    <a:cxn ang="0">
                      <a:pos x="136" y="366"/>
                    </a:cxn>
                    <a:cxn ang="0">
                      <a:pos x="181" y="413"/>
                    </a:cxn>
                    <a:cxn ang="0">
                      <a:pos x="224" y="440"/>
                    </a:cxn>
                    <a:cxn ang="0">
                      <a:pos x="610" y="446"/>
                    </a:cxn>
                    <a:cxn ang="0">
                      <a:pos x="676" y="453"/>
                    </a:cxn>
                    <a:cxn ang="0">
                      <a:pos x="705" y="477"/>
                    </a:cxn>
                    <a:cxn ang="0">
                      <a:pos x="759" y="512"/>
                    </a:cxn>
                    <a:cxn ang="0">
                      <a:pos x="732" y="553"/>
                    </a:cxn>
                    <a:cxn ang="0">
                      <a:pos x="772" y="543"/>
                    </a:cxn>
                    <a:cxn ang="0">
                      <a:pos x="814" y="519"/>
                    </a:cxn>
                    <a:cxn ang="0">
                      <a:pos x="879" y="498"/>
                    </a:cxn>
                    <a:cxn ang="0">
                      <a:pos x="928" y="505"/>
                    </a:cxn>
                  </a:cxnLst>
                  <a:rect l="0" t="0" r="r" b="b"/>
                  <a:pathLst>
                    <a:path w="1071" h="553">
                      <a:moveTo>
                        <a:pt x="928" y="503"/>
                      </a:moveTo>
                      <a:cubicBezTo>
                        <a:pt x="928" y="502"/>
                        <a:pt x="928" y="502"/>
                        <a:pt x="928" y="502"/>
                      </a:cubicBezTo>
                      <a:cubicBezTo>
                        <a:pt x="928" y="502"/>
                        <a:pt x="931" y="502"/>
                        <a:pt x="932" y="502"/>
                      </a:cubicBezTo>
                      <a:cubicBezTo>
                        <a:pt x="935" y="502"/>
                        <a:pt x="946" y="504"/>
                        <a:pt x="950" y="501"/>
                      </a:cubicBezTo>
                      <a:cubicBezTo>
                        <a:pt x="954" y="498"/>
                        <a:pt x="954" y="493"/>
                        <a:pt x="960" y="492"/>
                      </a:cubicBezTo>
                      <a:cubicBezTo>
                        <a:pt x="960" y="498"/>
                        <a:pt x="960" y="499"/>
                        <a:pt x="967" y="499"/>
                      </a:cubicBezTo>
                      <a:cubicBezTo>
                        <a:pt x="957" y="500"/>
                        <a:pt x="941" y="507"/>
                        <a:pt x="941" y="516"/>
                      </a:cubicBezTo>
                      <a:cubicBezTo>
                        <a:pt x="941" y="520"/>
                        <a:pt x="947" y="527"/>
                        <a:pt x="950" y="527"/>
                      </a:cubicBezTo>
                      <a:cubicBezTo>
                        <a:pt x="953" y="527"/>
                        <a:pt x="961" y="516"/>
                        <a:pt x="970" y="513"/>
                      </a:cubicBezTo>
                      <a:cubicBezTo>
                        <a:pt x="972" y="513"/>
                        <a:pt x="1003" y="501"/>
                        <a:pt x="1003" y="497"/>
                      </a:cubicBezTo>
                      <a:cubicBezTo>
                        <a:pt x="1003" y="493"/>
                        <a:pt x="991" y="492"/>
                        <a:pt x="988" y="492"/>
                      </a:cubicBezTo>
                      <a:cubicBezTo>
                        <a:pt x="976" y="492"/>
                        <a:pt x="955" y="480"/>
                        <a:pt x="955" y="469"/>
                      </a:cubicBezTo>
                      <a:cubicBezTo>
                        <a:pt x="955" y="466"/>
                        <a:pt x="959" y="463"/>
                        <a:pt x="960" y="458"/>
                      </a:cubicBezTo>
                      <a:cubicBezTo>
                        <a:pt x="958" y="458"/>
                        <a:pt x="953" y="457"/>
                        <a:pt x="949" y="457"/>
                      </a:cubicBezTo>
                      <a:cubicBezTo>
                        <a:pt x="951" y="453"/>
                        <a:pt x="967" y="451"/>
                        <a:pt x="967" y="442"/>
                      </a:cubicBezTo>
                      <a:cubicBezTo>
                        <a:pt x="967" y="434"/>
                        <a:pt x="954" y="436"/>
                        <a:pt x="944" y="436"/>
                      </a:cubicBezTo>
                      <a:cubicBezTo>
                        <a:pt x="925" y="436"/>
                        <a:pt x="916" y="449"/>
                        <a:pt x="903" y="451"/>
                      </a:cubicBezTo>
                      <a:cubicBezTo>
                        <a:pt x="909" y="439"/>
                        <a:pt x="918" y="443"/>
                        <a:pt x="928" y="433"/>
                      </a:cubicBezTo>
                      <a:cubicBezTo>
                        <a:pt x="934" y="427"/>
                        <a:pt x="929" y="423"/>
                        <a:pt x="939" y="420"/>
                      </a:cubicBezTo>
                      <a:cubicBezTo>
                        <a:pt x="955" y="415"/>
                        <a:pt x="965" y="418"/>
                        <a:pt x="982" y="418"/>
                      </a:cubicBezTo>
                      <a:cubicBezTo>
                        <a:pt x="1004" y="418"/>
                        <a:pt x="1016" y="425"/>
                        <a:pt x="1029" y="408"/>
                      </a:cubicBezTo>
                      <a:cubicBezTo>
                        <a:pt x="1035" y="400"/>
                        <a:pt x="1071" y="398"/>
                        <a:pt x="1071" y="384"/>
                      </a:cubicBezTo>
                      <a:cubicBezTo>
                        <a:pt x="1071" y="374"/>
                        <a:pt x="1067" y="370"/>
                        <a:pt x="1063" y="363"/>
                      </a:cubicBezTo>
                      <a:cubicBezTo>
                        <a:pt x="1060" y="363"/>
                        <a:pt x="1065" y="359"/>
                        <a:pt x="1060" y="356"/>
                      </a:cubicBezTo>
                      <a:cubicBezTo>
                        <a:pt x="1060" y="351"/>
                        <a:pt x="1060" y="351"/>
                        <a:pt x="1060" y="351"/>
                      </a:cubicBezTo>
                      <a:cubicBezTo>
                        <a:pt x="1050" y="357"/>
                        <a:pt x="1029" y="364"/>
                        <a:pt x="1018" y="364"/>
                      </a:cubicBezTo>
                      <a:cubicBezTo>
                        <a:pt x="1017" y="364"/>
                        <a:pt x="1014" y="363"/>
                        <a:pt x="1014" y="362"/>
                      </a:cubicBezTo>
                      <a:cubicBezTo>
                        <a:pt x="1022" y="358"/>
                        <a:pt x="1047" y="354"/>
                        <a:pt x="1050" y="346"/>
                      </a:cubicBezTo>
                      <a:cubicBezTo>
                        <a:pt x="1050" y="344"/>
                        <a:pt x="1046" y="343"/>
                        <a:pt x="1046" y="341"/>
                      </a:cubicBezTo>
                      <a:cubicBezTo>
                        <a:pt x="1035" y="342"/>
                        <a:pt x="1013" y="337"/>
                        <a:pt x="1013" y="322"/>
                      </a:cubicBezTo>
                      <a:cubicBezTo>
                        <a:pt x="1013" y="321"/>
                        <a:pt x="1013" y="321"/>
                        <a:pt x="1013" y="321"/>
                      </a:cubicBezTo>
                      <a:cubicBezTo>
                        <a:pt x="1003" y="321"/>
                        <a:pt x="997" y="315"/>
                        <a:pt x="991" y="310"/>
                      </a:cubicBezTo>
                      <a:cubicBezTo>
                        <a:pt x="994" y="309"/>
                        <a:pt x="998" y="308"/>
                        <a:pt x="998" y="302"/>
                      </a:cubicBezTo>
                      <a:cubicBezTo>
                        <a:pt x="998" y="298"/>
                        <a:pt x="994" y="295"/>
                        <a:pt x="995" y="290"/>
                      </a:cubicBezTo>
                      <a:cubicBezTo>
                        <a:pt x="991" y="289"/>
                        <a:pt x="977" y="280"/>
                        <a:pt x="980" y="272"/>
                      </a:cubicBezTo>
                      <a:cubicBezTo>
                        <a:pt x="985" y="262"/>
                        <a:pt x="966" y="259"/>
                        <a:pt x="965" y="247"/>
                      </a:cubicBezTo>
                      <a:cubicBezTo>
                        <a:pt x="964" y="247"/>
                        <a:pt x="959" y="243"/>
                        <a:pt x="958" y="242"/>
                      </a:cubicBezTo>
                      <a:cubicBezTo>
                        <a:pt x="954" y="244"/>
                        <a:pt x="947" y="248"/>
                        <a:pt x="947" y="254"/>
                      </a:cubicBezTo>
                      <a:cubicBezTo>
                        <a:pt x="947" y="261"/>
                        <a:pt x="933" y="277"/>
                        <a:pt x="922" y="277"/>
                      </a:cubicBezTo>
                      <a:cubicBezTo>
                        <a:pt x="914" y="277"/>
                        <a:pt x="913" y="267"/>
                        <a:pt x="908" y="267"/>
                      </a:cubicBezTo>
                      <a:cubicBezTo>
                        <a:pt x="900" y="267"/>
                        <a:pt x="897" y="246"/>
                        <a:pt x="896" y="236"/>
                      </a:cubicBezTo>
                      <a:cubicBezTo>
                        <a:pt x="894" y="224"/>
                        <a:pt x="870" y="233"/>
                        <a:pt x="870" y="216"/>
                      </a:cubicBezTo>
                      <a:cubicBezTo>
                        <a:pt x="858" y="215"/>
                        <a:pt x="855" y="200"/>
                        <a:pt x="843" y="200"/>
                      </a:cubicBezTo>
                      <a:cubicBezTo>
                        <a:pt x="837" y="200"/>
                        <a:pt x="837" y="204"/>
                        <a:pt x="831" y="204"/>
                      </a:cubicBezTo>
                      <a:cubicBezTo>
                        <a:pt x="818" y="204"/>
                        <a:pt x="810" y="197"/>
                        <a:pt x="797" y="197"/>
                      </a:cubicBezTo>
                      <a:cubicBezTo>
                        <a:pt x="791" y="197"/>
                        <a:pt x="784" y="200"/>
                        <a:pt x="784" y="208"/>
                      </a:cubicBezTo>
                      <a:cubicBezTo>
                        <a:pt x="784" y="212"/>
                        <a:pt x="800" y="218"/>
                        <a:pt x="786" y="227"/>
                      </a:cubicBezTo>
                      <a:cubicBezTo>
                        <a:pt x="780" y="231"/>
                        <a:pt x="794" y="241"/>
                        <a:pt x="794" y="247"/>
                      </a:cubicBezTo>
                      <a:cubicBezTo>
                        <a:pt x="796" y="260"/>
                        <a:pt x="783" y="264"/>
                        <a:pt x="778" y="266"/>
                      </a:cubicBezTo>
                      <a:cubicBezTo>
                        <a:pt x="788" y="283"/>
                        <a:pt x="803" y="289"/>
                        <a:pt x="803" y="318"/>
                      </a:cubicBezTo>
                      <a:cubicBezTo>
                        <a:pt x="803" y="326"/>
                        <a:pt x="777" y="346"/>
                        <a:pt x="768" y="347"/>
                      </a:cubicBezTo>
                      <a:cubicBezTo>
                        <a:pt x="783" y="355"/>
                        <a:pt x="777" y="379"/>
                        <a:pt x="783" y="387"/>
                      </a:cubicBezTo>
                      <a:cubicBezTo>
                        <a:pt x="782" y="389"/>
                        <a:pt x="776" y="392"/>
                        <a:pt x="775" y="397"/>
                      </a:cubicBezTo>
                      <a:cubicBezTo>
                        <a:pt x="770" y="397"/>
                        <a:pt x="766" y="406"/>
                        <a:pt x="762" y="403"/>
                      </a:cubicBezTo>
                      <a:cubicBezTo>
                        <a:pt x="751" y="394"/>
                        <a:pt x="736" y="380"/>
                        <a:pt x="736" y="367"/>
                      </a:cubicBezTo>
                      <a:cubicBezTo>
                        <a:pt x="736" y="353"/>
                        <a:pt x="738" y="342"/>
                        <a:pt x="726" y="334"/>
                      </a:cubicBezTo>
                      <a:cubicBezTo>
                        <a:pt x="697" y="334"/>
                        <a:pt x="697" y="334"/>
                        <a:pt x="697" y="334"/>
                      </a:cubicBezTo>
                      <a:cubicBezTo>
                        <a:pt x="681" y="322"/>
                        <a:pt x="662" y="315"/>
                        <a:pt x="643" y="308"/>
                      </a:cubicBezTo>
                      <a:cubicBezTo>
                        <a:pt x="640" y="306"/>
                        <a:pt x="629" y="299"/>
                        <a:pt x="623" y="299"/>
                      </a:cubicBezTo>
                      <a:cubicBezTo>
                        <a:pt x="617" y="299"/>
                        <a:pt x="614" y="306"/>
                        <a:pt x="607" y="306"/>
                      </a:cubicBezTo>
                      <a:cubicBezTo>
                        <a:pt x="607" y="295"/>
                        <a:pt x="600" y="270"/>
                        <a:pt x="590" y="270"/>
                      </a:cubicBezTo>
                      <a:cubicBezTo>
                        <a:pt x="586" y="270"/>
                        <a:pt x="584" y="274"/>
                        <a:pt x="579" y="275"/>
                      </a:cubicBezTo>
                      <a:cubicBezTo>
                        <a:pt x="581" y="269"/>
                        <a:pt x="579" y="268"/>
                        <a:pt x="579" y="255"/>
                      </a:cubicBezTo>
                      <a:cubicBezTo>
                        <a:pt x="579" y="237"/>
                        <a:pt x="584" y="227"/>
                        <a:pt x="595" y="216"/>
                      </a:cubicBezTo>
                      <a:cubicBezTo>
                        <a:pt x="598" y="213"/>
                        <a:pt x="606" y="196"/>
                        <a:pt x="609" y="194"/>
                      </a:cubicBezTo>
                      <a:cubicBezTo>
                        <a:pt x="617" y="192"/>
                        <a:pt x="630" y="196"/>
                        <a:pt x="630" y="186"/>
                      </a:cubicBezTo>
                      <a:cubicBezTo>
                        <a:pt x="630" y="179"/>
                        <a:pt x="613" y="178"/>
                        <a:pt x="607" y="175"/>
                      </a:cubicBezTo>
                      <a:cubicBezTo>
                        <a:pt x="611" y="176"/>
                        <a:pt x="597" y="167"/>
                        <a:pt x="633" y="178"/>
                      </a:cubicBezTo>
                      <a:cubicBezTo>
                        <a:pt x="643" y="181"/>
                        <a:pt x="637" y="169"/>
                        <a:pt x="642" y="169"/>
                      </a:cubicBezTo>
                      <a:cubicBezTo>
                        <a:pt x="643" y="169"/>
                        <a:pt x="647" y="169"/>
                        <a:pt x="652" y="169"/>
                      </a:cubicBezTo>
                      <a:cubicBezTo>
                        <a:pt x="662" y="169"/>
                        <a:pt x="668" y="158"/>
                        <a:pt x="675" y="153"/>
                      </a:cubicBezTo>
                      <a:cubicBezTo>
                        <a:pt x="675" y="146"/>
                        <a:pt x="675" y="146"/>
                        <a:pt x="675" y="146"/>
                      </a:cubicBezTo>
                      <a:cubicBezTo>
                        <a:pt x="660" y="142"/>
                        <a:pt x="645" y="145"/>
                        <a:pt x="639" y="131"/>
                      </a:cubicBezTo>
                      <a:cubicBezTo>
                        <a:pt x="639" y="131"/>
                        <a:pt x="643" y="131"/>
                        <a:pt x="647" y="131"/>
                      </a:cubicBezTo>
                      <a:cubicBezTo>
                        <a:pt x="652" y="135"/>
                        <a:pt x="658" y="141"/>
                        <a:pt x="666" y="141"/>
                      </a:cubicBezTo>
                      <a:cubicBezTo>
                        <a:pt x="673" y="141"/>
                        <a:pt x="686" y="132"/>
                        <a:pt x="686" y="127"/>
                      </a:cubicBezTo>
                      <a:cubicBezTo>
                        <a:pt x="686" y="125"/>
                        <a:pt x="680" y="117"/>
                        <a:pt x="683" y="117"/>
                      </a:cubicBezTo>
                      <a:cubicBezTo>
                        <a:pt x="693" y="117"/>
                        <a:pt x="696" y="126"/>
                        <a:pt x="703" y="126"/>
                      </a:cubicBezTo>
                      <a:cubicBezTo>
                        <a:pt x="707" y="126"/>
                        <a:pt x="709" y="123"/>
                        <a:pt x="717" y="123"/>
                      </a:cubicBezTo>
                      <a:cubicBezTo>
                        <a:pt x="715" y="120"/>
                        <a:pt x="717" y="112"/>
                        <a:pt x="722" y="120"/>
                      </a:cubicBezTo>
                      <a:cubicBezTo>
                        <a:pt x="725" y="125"/>
                        <a:pt x="748" y="105"/>
                        <a:pt x="748" y="100"/>
                      </a:cubicBezTo>
                      <a:cubicBezTo>
                        <a:pt x="748" y="96"/>
                        <a:pt x="738" y="91"/>
                        <a:pt x="738" y="89"/>
                      </a:cubicBezTo>
                      <a:cubicBezTo>
                        <a:pt x="738" y="85"/>
                        <a:pt x="732" y="78"/>
                        <a:pt x="746" y="72"/>
                      </a:cubicBezTo>
                      <a:cubicBezTo>
                        <a:pt x="748" y="68"/>
                        <a:pt x="746" y="68"/>
                        <a:pt x="746" y="61"/>
                      </a:cubicBezTo>
                      <a:cubicBezTo>
                        <a:pt x="732" y="61"/>
                        <a:pt x="735" y="50"/>
                        <a:pt x="717" y="50"/>
                      </a:cubicBezTo>
                      <a:cubicBezTo>
                        <a:pt x="713" y="49"/>
                        <a:pt x="710" y="47"/>
                        <a:pt x="706" y="47"/>
                      </a:cubicBezTo>
                      <a:cubicBezTo>
                        <a:pt x="701" y="47"/>
                        <a:pt x="695" y="50"/>
                        <a:pt x="695" y="55"/>
                      </a:cubicBezTo>
                      <a:cubicBezTo>
                        <a:pt x="695" y="61"/>
                        <a:pt x="702" y="63"/>
                        <a:pt x="702" y="67"/>
                      </a:cubicBezTo>
                      <a:cubicBezTo>
                        <a:pt x="702" y="72"/>
                        <a:pt x="692" y="72"/>
                        <a:pt x="689" y="76"/>
                      </a:cubicBezTo>
                      <a:cubicBezTo>
                        <a:pt x="686" y="84"/>
                        <a:pt x="687" y="90"/>
                        <a:pt x="681" y="98"/>
                      </a:cubicBezTo>
                      <a:cubicBezTo>
                        <a:pt x="671" y="110"/>
                        <a:pt x="658" y="90"/>
                        <a:pt x="658" y="85"/>
                      </a:cubicBezTo>
                      <a:cubicBezTo>
                        <a:pt x="658" y="79"/>
                        <a:pt x="665" y="81"/>
                        <a:pt x="665" y="74"/>
                      </a:cubicBezTo>
                      <a:cubicBezTo>
                        <a:pt x="665" y="71"/>
                        <a:pt x="652" y="59"/>
                        <a:pt x="649" y="59"/>
                      </a:cubicBezTo>
                      <a:cubicBezTo>
                        <a:pt x="636" y="59"/>
                        <a:pt x="645" y="78"/>
                        <a:pt x="631" y="78"/>
                      </a:cubicBezTo>
                      <a:cubicBezTo>
                        <a:pt x="631" y="70"/>
                        <a:pt x="630" y="65"/>
                        <a:pt x="621" y="60"/>
                      </a:cubicBezTo>
                      <a:cubicBezTo>
                        <a:pt x="622" y="58"/>
                        <a:pt x="623" y="57"/>
                        <a:pt x="625" y="55"/>
                      </a:cubicBezTo>
                      <a:cubicBezTo>
                        <a:pt x="618" y="51"/>
                        <a:pt x="609" y="55"/>
                        <a:pt x="603" y="48"/>
                      </a:cubicBezTo>
                      <a:cubicBezTo>
                        <a:pt x="606" y="47"/>
                        <a:pt x="614" y="44"/>
                        <a:pt x="614" y="38"/>
                      </a:cubicBezTo>
                      <a:cubicBezTo>
                        <a:pt x="614" y="29"/>
                        <a:pt x="601" y="30"/>
                        <a:pt x="601" y="23"/>
                      </a:cubicBezTo>
                      <a:cubicBezTo>
                        <a:pt x="601" y="10"/>
                        <a:pt x="591" y="1"/>
                        <a:pt x="574" y="0"/>
                      </a:cubicBezTo>
                      <a:cubicBezTo>
                        <a:pt x="565" y="0"/>
                        <a:pt x="569" y="6"/>
                        <a:pt x="569" y="10"/>
                      </a:cubicBezTo>
                      <a:cubicBezTo>
                        <a:pt x="564" y="11"/>
                        <a:pt x="557" y="10"/>
                        <a:pt x="557" y="17"/>
                      </a:cubicBezTo>
                      <a:cubicBezTo>
                        <a:pt x="557" y="21"/>
                        <a:pt x="561" y="23"/>
                        <a:pt x="561" y="28"/>
                      </a:cubicBezTo>
                      <a:cubicBezTo>
                        <a:pt x="561" y="32"/>
                        <a:pt x="555" y="32"/>
                        <a:pt x="555" y="38"/>
                      </a:cubicBezTo>
                      <a:cubicBezTo>
                        <a:pt x="555" y="52"/>
                        <a:pt x="585" y="44"/>
                        <a:pt x="585" y="59"/>
                      </a:cubicBezTo>
                      <a:cubicBezTo>
                        <a:pt x="585" y="61"/>
                        <a:pt x="581" y="72"/>
                        <a:pt x="581" y="72"/>
                      </a:cubicBezTo>
                      <a:cubicBezTo>
                        <a:pt x="584" y="70"/>
                        <a:pt x="587" y="69"/>
                        <a:pt x="591" y="67"/>
                      </a:cubicBezTo>
                      <a:cubicBezTo>
                        <a:pt x="596" y="85"/>
                        <a:pt x="567" y="77"/>
                        <a:pt x="567" y="98"/>
                      </a:cubicBezTo>
                      <a:cubicBezTo>
                        <a:pt x="553" y="102"/>
                        <a:pt x="564" y="88"/>
                        <a:pt x="561" y="83"/>
                      </a:cubicBezTo>
                      <a:cubicBezTo>
                        <a:pt x="559" y="81"/>
                        <a:pt x="547" y="78"/>
                        <a:pt x="541" y="78"/>
                      </a:cubicBezTo>
                      <a:cubicBezTo>
                        <a:pt x="533" y="78"/>
                        <a:pt x="530" y="82"/>
                        <a:pt x="530" y="92"/>
                      </a:cubicBezTo>
                      <a:cubicBezTo>
                        <a:pt x="522" y="91"/>
                        <a:pt x="517" y="92"/>
                        <a:pt x="492" y="92"/>
                      </a:cubicBezTo>
                      <a:cubicBezTo>
                        <a:pt x="468" y="92"/>
                        <a:pt x="441" y="83"/>
                        <a:pt x="435" y="65"/>
                      </a:cubicBezTo>
                      <a:cubicBezTo>
                        <a:pt x="427" y="67"/>
                        <a:pt x="400" y="68"/>
                        <a:pt x="400" y="78"/>
                      </a:cubicBezTo>
                      <a:cubicBezTo>
                        <a:pt x="400" y="81"/>
                        <a:pt x="403" y="82"/>
                        <a:pt x="406" y="82"/>
                      </a:cubicBezTo>
                      <a:cubicBezTo>
                        <a:pt x="413" y="82"/>
                        <a:pt x="425" y="79"/>
                        <a:pt x="430" y="75"/>
                      </a:cubicBezTo>
                      <a:cubicBezTo>
                        <a:pt x="432" y="90"/>
                        <a:pt x="409" y="78"/>
                        <a:pt x="409" y="93"/>
                      </a:cubicBezTo>
                      <a:cubicBezTo>
                        <a:pt x="409" y="96"/>
                        <a:pt x="414" y="106"/>
                        <a:pt x="412" y="106"/>
                      </a:cubicBezTo>
                      <a:cubicBezTo>
                        <a:pt x="403" y="106"/>
                        <a:pt x="401" y="95"/>
                        <a:pt x="394" y="92"/>
                      </a:cubicBezTo>
                      <a:cubicBezTo>
                        <a:pt x="387" y="89"/>
                        <a:pt x="387" y="89"/>
                        <a:pt x="387" y="89"/>
                      </a:cubicBezTo>
                      <a:cubicBezTo>
                        <a:pt x="377" y="89"/>
                        <a:pt x="370" y="89"/>
                        <a:pt x="359" y="89"/>
                      </a:cubicBezTo>
                      <a:cubicBezTo>
                        <a:pt x="350" y="89"/>
                        <a:pt x="344" y="92"/>
                        <a:pt x="335" y="93"/>
                      </a:cubicBezTo>
                      <a:cubicBezTo>
                        <a:pt x="317" y="93"/>
                        <a:pt x="317" y="87"/>
                        <a:pt x="317" y="86"/>
                      </a:cubicBezTo>
                      <a:cubicBezTo>
                        <a:pt x="317" y="82"/>
                        <a:pt x="331" y="83"/>
                        <a:pt x="333" y="81"/>
                      </a:cubicBezTo>
                      <a:cubicBezTo>
                        <a:pt x="321" y="64"/>
                        <a:pt x="323" y="66"/>
                        <a:pt x="298" y="68"/>
                      </a:cubicBezTo>
                      <a:cubicBezTo>
                        <a:pt x="271" y="70"/>
                        <a:pt x="258" y="48"/>
                        <a:pt x="231" y="48"/>
                      </a:cubicBezTo>
                      <a:cubicBezTo>
                        <a:pt x="223" y="48"/>
                        <a:pt x="219" y="54"/>
                        <a:pt x="212" y="54"/>
                      </a:cubicBezTo>
                      <a:cubicBezTo>
                        <a:pt x="207" y="54"/>
                        <a:pt x="202" y="46"/>
                        <a:pt x="202" y="42"/>
                      </a:cubicBezTo>
                      <a:cubicBezTo>
                        <a:pt x="193" y="44"/>
                        <a:pt x="193" y="54"/>
                        <a:pt x="184" y="54"/>
                      </a:cubicBezTo>
                      <a:cubicBezTo>
                        <a:pt x="176" y="54"/>
                        <a:pt x="164" y="34"/>
                        <a:pt x="161" y="34"/>
                      </a:cubicBezTo>
                      <a:cubicBezTo>
                        <a:pt x="153" y="34"/>
                        <a:pt x="156" y="47"/>
                        <a:pt x="146" y="47"/>
                      </a:cubicBezTo>
                      <a:cubicBezTo>
                        <a:pt x="143" y="47"/>
                        <a:pt x="140" y="44"/>
                        <a:pt x="138" y="40"/>
                      </a:cubicBezTo>
                      <a:cubicBezTo>
                        <a:pt x="125" y="44"/>
                        <a:pt x="120" y="44"/>
                        <a:pt x="108" y="49"/>
                      </a:cubicBezTo>
                      <a:cubicBezTo>
                        <a:pt x="103" y="50"/>
                        <a:pt x="91" y="59"/>
                        <a:pt x="87" y="55"/>
                      </a:cubicBezTo>
                      <a:cubicBezTo>
                        <a:pt x="76" y="44"/>
                        <a:pt x="78" y="58"/>
                        <a:pt x="74" y="58"/>
                      </a:cubicBezTo>
                      <a:cubicBezTo>
                        <a:pt x="45" y="59"/>
                        <a:pt x="65" y="70"/>
                        <a:pt x="61" y="70"/>
                      </a:cubicBezTo>
                      <a:cubicBezTo>
                        <a:pt x="50" y="70"/>
                        <a:pt x="30" y="67"/>
                        <a:pt x="12" y="56"/>
                      </a:cubicBezTo>
                      <a:cubicBezTo>
                        <a:pt x="11" y="56"/>
                        <a:pt x="6" y="52"/>
                        <a:pt x="6" y="51"/>
                      </a:cubicBezTo>
                      <a:cubicBezTo>
                        <a:pt x="3" y="52"/>
                        <a:pt x="5" y="52"/>
                        <a:pt x="0" y="51"/>
                      </a:cubicBezTo>
                      <a:cubicBezTo>
                        <a:pt x="0" y="242"/>
                        <a:pt x="0" y="242"/>
                        <a:pt x="0" y="242"/>
                      </a:cubicBezTo>
                      <a:cubicBezTo>
                        <a:pt x="6" y="247"/>
                        <a:pt x="19" y="240"/>
                        <a:pt x="25" y="248"/>
                      </a:cubicBezTo>
                      <a:cubicBezTo>
                        <a:pt x="29" y="254"/>
                        <a:pt x="38" y="266"/>
                        <a:pt x="47" y="266"/>
                      </a:cubicBezTo>
                      <a:cubicBezTo>
                        <a:pt x="53" y="266"/>
                        <a:pt x="53" y="257"/>
                        <a:pt x="59" y="255"/>
                      </a:cubicBezTo>
                      <a:cubicBezTo>
                        <a:pt x="62" y="254"/>
                        <a:pt x="64" y="255"/>
                        <a:pt x="67" y="253"/>
                      </a:cubicBezTo>
                      <a:cubicBezTo>
                        <a:pt x="81" y="266"/>
                        <a:pt x="87" y="271"/>
                        <a:pt x="99" y="288"/>
                      </a:cubicBezTo>
                      <a:cubicBezTo>
                        <a:pt x="100" y="290"/>
                        <a:pt x="103" y="291"/>
                        <a:pt x="105" y="295"/>
                      </a:cubicBezTo>
                      <a:cubicBezTo>
                        <a:pt x="106" y="300"/>
                        <a:pt x="108" y="306"/>
                        <a:pt x="113" y="311"/>
                      </a:cubicBezTo>
                      <a:cubicBezTo>
                        <a:pt x="116" y="314"/>
                        <a:pt x="121" y="313"/>
                        <a:pt x="124" y="316"/>
                      </a:cubicBezTo>
                      <a:cubicBezTo>
                        <a:pt x="128" y="320"/>
                        <a:pt x="135" y="322"/>
                        <a:pt x="135" y="332"/>
                      </a:cubicBezTo>
                      <a:cubicBezTo>
                        <a:pt x="135" y="336"/>
                        <a:pt x="129" y="337"/>
                        <a:pt x="129" y="340"/>
                      </a:cubicBezTo>
                      <a:cubicBezTo>
                        <a:pt x="129" y="343"/>
                        <a:pt x="132" y="344"/>
                        <a:pt x="132" y="347"/>
                      </a:cubicBezTo>
                      <a:cubicBezTo>
                        <a:pt x="132" y="352"/>
                        <a:pt x="130" y="364"/>
                        <a:pt x="136" y="366"/>
                      </a:cubicBezTo>
                      <a:cubicBezTo>
                        <a:pt x="140" y="367"/>
                        <a:pt x="143" y="367"/>
                        <a:pt x="146" y="370"/>
                      </a:cubicBezTo>
                      <a:cubicBezTo>
                        <a:pt x="150" y="373"/>
                        <a:pt x="145" y="379"/>
                        <a:pt x="150" y="383"/>
                      </a:cubicBezTo>
                      <a:cubicBezTo>
                        <a:pt x="150" y="383"/>
                        <a:pt x="162" y="390"/>
                        <a:pt x="162" y="391"/>
                      </a:cubicBezTo>
                      <a:cubicBezTo>
                        <a:pt x="165" y="401"/>
                        <a:pt x="166" y="413"/>
                        <a:pt x="181" y="413"/>
                      </a:cubicBezTo>
                      <a:cubicBezTo>
                        <a:pt x="183" y="422"/>
                        <a:pt x="199" y="416"/>
                        <a:pt x="202" y="428"/>
                      </a:cubicBezTo>
                      <a:cubicBezTo>
                        <a:pt x="204" y="432"/>
                        <a:pt x="215" y="433"/>
                        <a:pt x="219" y="437"/>
                      </a:cubicBezTo>
                      <a:cubicBezTo>
                        <a:pt x="220" y="438"/>
                        <a:pt x="222" y="439"/>
                        <a:pt x="224" y="440"/>
                      </a:cubicBezTo>
                      <a:cubicBezTo>
                        <a:pt x="224" y="440"/>
                        <a:pt x="224" y="440"/>
                        <a:pt x="224" y="440"/>
                      </a:cubicBezTo>
                      <a:cubicBezTo>
                        <a:pt x="577" y="440"/>
                        <a:pt x="577" y="440"/>
                        <a:pt x="577" y="440"/>
                      </a:cubicBezTo>
                      <a:cubicBezTo>
                        <a:pt x="577" y="435"/>
                        <a:pt x="577" y="435"/>
                        <a:pt x="577" y="435"/>
                      </a:cubicBezTo>
                      <a:cubicBezTo>
                        <a:pt x="583" y="439"/>
                        <a:pt x="582" y="443"/>
                        <a:pt x="588" y="446"/>
                      </a:cubicBezTo>
                      <a:cubicBezTo>
                        <a:pt x="610" y="446"/>
                        <a:pt x="610" y="446"/>
                        <a:pt x="610" y="446"/>
                      </a:cubicBezTo>
                      <a:cubicBezTo>
                        <a:pt x="619" y="455"/>
                        <a:pt x="630" y="455"/>
                        <a:pt x="647" y="455"/>
                      </a:cubicBezTo>
                      <a:cubicBezTo>
                        <a:pt x="652" y="453"/>
                        <a:pt x="653" y="455"/>
                        <a:pt x="658" y="452"/>
                      </a:cubicBezTo>
                      <a:cubicBezTo>
                        <a:pt x="662" y="450"/>
                        <a:pt x="661" y="443"/>
                        <a:pt x="665" y="443"/>
                      </a:cubicBezTo>
                      <a:cubicBezTo>
                        <a:pt x="670" y="443"/>
                        <a:pt x="674" y="451"/>
                        <a:pt x="676" y="453"/>
                      </a:cubicBezTo>
                      <a:cubicBezTo>
                        <a:pt x="677" y="451"/>
                        <a:pt x="676" y="448"/>
                        <a:pt x="676" y="447"/>
                      </a:cubicBezTo>
                      <a:cubicBezTo>
                        <a:pt x="677" y="447"/>
                        <a:pt x="678" y="447"/>
                        <a:pt x="680" y="447"/>
                      </a:cubicBezTo>
                      <a:cubicBezTo>
                        <a:pt x="682" y="447"/>
                        <a:pt x="701" y="462"/>
                        <a:pt x="702" y="463"/>
                      </a:cubicBezTo>
                      <a:cubicBezTo>
                        <a:pt x="704" y="469"/>
                        <a:pt x="702" y="473"/>
                        <a:pt x="705" y="477"/>
                      </a:cubicBezTo>
                      <a:cubicBezTo>
                        <a:pt x="715" y="487"/>
                        <a:pt x="729" y="485"/>
                        <a:pt x="740" y="492"/>
                      </a:cubicBezTo>
                      <a:cubicBezTo>
                        <a:pt x="752" y="492"/>
                        <a:pt x="752" y="492"/>
                        <a:pt x="752" y="492"/>
                      </a:cubicBezTo>
                      <a:cubicBezTo>
                        <a:pt x="757" y="495"/>
                        <a:pt x="763" y="500"/>
                        <a:pt x="763" y="506"/>
                      </a:cubicBezTo>
                      <a:cubicBezTo>
                        <a:pt x="763" y="509"/>
                        <a:pt x="762" y="512"/>
                        <a:pt x="759" y="512"/>
                      </a:cubicBezTo>
                      <a:cubicBezTo>
                        <a:pt x="754" y="512"/>
                        <a:pt x="748" y="506"/>
                        <a:pt x="747" y="504"/>
                      </a:cubicBezTo>
                      <a:cubicBezTo>
                        <a:pt x="745" y="511"/>
                        <a:pt x="741" y="532"/>
                        <a:pt x="735" y="532"/>
                      </a:cubicBezTo>
                      <a:cubicBezTo>
                        <a:pt x="730" y="538"/>
                        <a:pt x="725" y="541"/>
                        <a:pt x="725" y="547"/>
                      </a:cubicBezTo>
                      <a:cubicBezTo>
                        <a:pt x="726" y="549"/>
                        <a:pt x="729" y="553"/>
                        <a:pt x="732" y="553"/>
                      </a:cubicBezTo>
                      <a:cubicBezTo>
                        <a:pt x="736" y="553"/>
                        <a:pt x="736" y="550"/>
                        <a:pt x="738" y="548"/>
                      </a:cubicBezTo>
                      <a:cubicBezTo>
                        <a:pt x="742" y="544"/>
                        <a:pt x="748" y="545"/>
                        <a:pt x="755" y="545"/>
                      </a:cubicBezTo>
                      <a:cubicBezTo>
                        <a:pt x="760" y="545"/>
                        <a:pt x="763" y="548"/>
                        <a:pt x="765" y="546"/>
                      </a:cubicBezTo>
                      <a:cubicBezTo>
                        <a:pt x="768" y="545"/>
                        <a:pt x="770" y="544"/>
                        <a:pt x="772" y="543"/>
                      </a:cubicBezTo>
                      <a:cubicBezTo>
                        <a:pt x="772" y="540"/>
                        <a:pt x="771" y="538"/>
                        <a:pt x="770" y="536"/>
                      </a:cubicBezTo>
                      <a:cubicBezTo>
                        <a:pt x="769" y="534"/>
                        <a:pt x="767" y="533"/>
                        <a:pt x="767" y="531"/>
                      </a:cubicBezTo>
                      <a:cubicBezTo>
                        <a:pt x="767" y="529"/>
                        <a:pt x="771" y="528"/>
                        <a:pt x="773" y="528"/>
                      </a:cubicBezTo>
                      <a:cubicBezTo>
                        <a:pt x="782" y="525"/>
                        <a:pt x="803" y="519"/>
                        <a:pt x="814" y="519"/>
                      </a:cubicBezTo>
                      <a:cubicBezTo>
                        <a:pt x="815" y="519"/>
                        <a:pt x="831" y="503"/>
                        <a:pt x="834" y="501"/>
                      </a:cubicBezTo>
                      <a:cubicBezTo>
                        <a:pt x="836" y="499"/>
                        <a:pt x="847" y="500"/>
                        <a:pt x="857" y="500"/>
                      </a:cubicBezTo>
                      <a:cubicBezTo>
                        <a:pt x="861" y="500"/>
                        <a:pt x="864" y="500"/>
                        <a:pt x="868" y="500"/>
                      </a:cubicBezTo>
                      <a:cubicBezTo>
                        <a:pt x="872" y="500"/>
                        <a:pt x="876" y="498"/>
                        <a:pt x="879" y="498"/>
                      </a:cubicBezTo>
                      <a:cubicBezTo>
                        <a:pt x="884" y="497"/>
                        <a:pt x="882" y="496"/>
                        <a:pt x="884" y="494"/>
                      </a:cubicBezTo>
                      <a:cubicBezTo>
                        <a:pt x="892" y="486"/>
                        <a:pt x="892" y="471"/>
                        <a:pt x="903" y="463"/>
                      </a:cubicBezTo>
                      <a:cubicBezTo>
                        <a:pt x="908" y="470"/>
                        <a:pt x="916" y="460"/>
                        <a:pt x="920" y="467"/>
                      </a:cubicBezTo>
                      <a:cubicBezTo>
                        <a:pt x="926" y="478"/>
                        <a:pt x="922" y="494"/>
                        <a:pt x="928" y="505"/>
                      </a:cubicBezTo>
                      <a:lnTo>
                        <a:pt x="928" y="50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4" name="Freeform: Shape 346"/>
                <p:cNvSpPr/>
                <p:nvPr/>
              </p:nvSpPr>
              <p:spPr bwMode="auto">
                <a:xfrm>
                  <a:off x="1585913" y="1417638"/>
                  <a:ext cx="623888" cy="457200"/>
                </a:xfrm>
                <a:custGeom>
                  <a:avLst/>
                  <a:gdLst/>
                  <a:ahLst/>
                  <a:cxnLst>
                    <a:cxn ang="0">
                      <a:pos x="334" y="228"/>
                    </a:cxn>
                    <a:cxn ang="0">
                      <a:pos x="381" y="252"/>
                    </a:cxn>
                    <a:cxn ang="0">
                      <a:pos x="401" y="239"/>
                    </a:cxn>
                    <a:cxn ang="0">
                      <a:pos x="439" y="281"/>
                    </a:cxn>
                    <a:cxn ang="0">
                      <a:pos x="458" y="302"/>
                    </a:cxn>
                    <a:cxn ang="0">
                      <a:pos x="463" y="326"/>
                    </a:cxn>
                    <a:cxn ang="0">
                      <a:pos x="440" y="314"/>
                    </a:cxn>
                    <a:cxn ang="0">
                      <a:pos x="427" y="300"/>
                    </a:cxn>
                    <a:cxn ang="0">
                      <a:pos x="426" y="286"/>
                    </a:cxn>
                    <a:cxn ang="0">
                      <a:pos x="414" y="286"/>
                    </a:cxn>
                    <a:cxn ang="0">
                      <a:pos x="412" y="270"/>
                    </a:cxn>
                    <a:cxn ang="0">
                      <a:pos x="390" y="261"/>
                    </a:cxn>
                    <a:cxn ang="0">
                      <a:pos x="363" y="252"/>
                    </a:cxn>
                    <a:cxn ang="0">
                      <a:pos x="299" y="236"/>
                    </a:cxn>
                    <a:cxn ang="0">
                      <a:pos x="240" y="221"/>
                    </a:cxn>
                    <a:cxn ang="0">
                      <a:pos x="200" y="252"/>
                    </a:cxn>
                    <a:cxn ang="0">
                      <a:pos x="199" y="245"/>
                    </a:cxn>
                    <a:cxn ang="0">
                      <a:pos x="218" y="219"/>
                    </a:cxn>
                    <a:cxn ang="0">
                      <a:pos x="213" y="214"/>
                    </a:cxn>
                    <a:cxn ang="0">
                      <a:pos x="173" y="260"/>
                    </a:cxn>
                    <a:cxn ang="0">
                      <a:pos x="143" y="288"/>
                    </a:cxn>
                    <a:cxn ang="0">
                      <a:pos x="79" y="322"/>
                    </a:cxn>
                    <a:cxn ang="0">
                      <a:pos x="57" y="328"/>
                    </a:cxn>
                    <a:cxn ang="0">
                      <a:pos x="92" y="307"/>
                    </a:cxn>
                    <a:cxn ang="0">
                      <a:pos x="148" y="256"/>
                    </a:cxn>
                    <a:cxn ang="0">
                      <a:pos x="125" y="262"/>
                    </a:cxn>
                    <a:cxn ang="0">
                      <a:pos x="110" y="266"/>
                    </a:cxn>
                    <a:cxn ang="0">
                      <a:pos x="88" y="261"/>
                    </a:cxn>
                    <a:cxn ang="0">
                      <a:pos x="76" y="264"/>
                    </a:cxn>
                    <a:cxn ang="0">
                      <a:pos x="72" y="244"/>
                    </a:cxn>
                    <a:cxn ang="0">
                      <a:pos x="60" y="245"/>
                    </a:cxn>
                    <a:cxn ang="0">
                      <a:pos x="37" y="224"/>
                    </a:cxn>
                    <a:cxn ang="0">
                      <a:pos x="52" y="180"/>
                    </a:cxn>
                    <a:cxn ang="0">
                      <a:pos x="79" y="152"/>
                    </a:cxn>
                    <a:cxn ang="0">
                      <a:pos x="85" y="145"/>
                    </a:cxn>
                    <a:cxn ang="0">
                      <a:pos x="60" y="153"/>
                    </a:cxn>
                    <a:cxn ang="0">
                      <a:pos x="18" y="150"/>
                    </a:cxn>
                    <a:cxn ang="0">
                      <a:pos x="13" y="133"/>
                    </a:cxn>
                    <a:cxn ang="0">
                      <a:pos x="40" y="106"/>
                    </a:cxn>
                    <a:cxn ang="0">
                      <a:pos x="64" y="116"/>
                    </a:cxn>
                    <a:cxn ang="0">
                      <a:pos x="50" y="95"/>
                    </a:cxn>
                    <a:cxn ang="0">
                      <a:pos x="13" y="68"/>
                    </a:cxn>
                    <a:cxn ang="0">
                      <a:pos x="44" y="56"/>
                    </a:cxn>
                    <a:cxn ang="0">
                      <a:pos x="117" y="13"/>
                    </a:cxn>
                    <a:cxn ang="0">
                      <a:pos x="150" y="7"/>
                    </a:cxn>
                    <a:cxn ang="0">
                      <a:pos x="157" y="7"/>
                    </a:cxn>
                    <a:cxn ang="0">
                      <a:pos x="189" y="11"/>
                    </a:cxn>
                    <a:cxn ang="0">
                      <a:pos x="236" y="20"/>
                    </a:cxn>
                    <a:cxn ang="0">
                      <a:pos x="307" y="28"/>
                    </a:cxn>
                    <a:cxn ang="0">
                      <a:pos x="334" y="36"/>
                    </a:cxn>
                  </a:cxnLst>
                  <a:rect l="0" t="0" r="r" b="b"/>
                  <a:pathLst>
                    <a:path w="469" h="343">
                      <a:moveTo>
                        <a:pt x="334" y="37"/>
                      </a:moveTo>
                      <a:cubicBezTo>
                        <a:pt x="334" y="228"/>
                        <a:pt x="334" y="228"/>
                        <a:pt x="334" y="228"/>
                      </a:cubicBezTo>
                      <a:cubicBezTo>
                        <a:pt x="340" y="233"/>
                        <a:pt x="353" y="226"/>
                        <a:pt x="359" y="234"/>
                      </a:cubicBezTo>
                      <a:cubicBezTo>
                        <a:pt x="363" y="240"/>
                        <a:pt x="372" y="252"/>
                        <a:pt x="381" y="252"/>
                      </a:cubicBezTo>
                      <a:cubicBezTo>
                        <a:pt x="387" y="252"/>
                        <a:pt x="387" y="243"/>
                        <a:pt x="393" y="241"/>
                      </a:cubicBezTo>
                      <a:cubicBezTo>
                        <a:pt x="396" y="240"/>
                        <a:pt x="398" y="241"/>
                        <a:pt x="401" y="239"/>
                      </a:cubicBezTo>
                      <a:cubicBezTo>
                        <a:pt x="415" y="252"/>
                        <a:pt x="421" y="257"/>
                        <a:pt x="433" y="274"/>
                      </a:cubicBezTo>
                      <a:cubicBezTo>
                        <a:pt x="434" y="276"/>
                        <a:pt x="437" y="277"/>
                        <a:pt x="439" y="281"/>
                      </a:cubicBezTo>
                      <a:cubicBezTo>
                        <a:pt x="440" y="286"/>
                        <a:pt x="442" y="292"/>
                        <a:pt x="447" y="297"/>
                      </a:cubicBezTo>
                      <a:cubicBezTo>
                        <a:pt x="450" y="300"/>
                        <a:pt x="455" y="299"/>
                        <a:pt x="458" y="302"/>
                      </a:cubicBezTo>
                      <a:cubicBezTo>
                        <a:pt x="462" y="306"/>
                        <a:pt x="469" y="308"/>
                        <a:pt x="469" y="318"/>
                      </a:cubicBezTo>
                      <a:cubicBezTo>
                        <a:pt x="469" y="322"/>
                        <a:pt x="463" y="323"/>
                        <a:pt x="463" y="326"/>
                      </a:cubicBezTo>
                      <a:cubicBezTo>
                        <a:pt x="461" y="326"/>
                        <a:pt x="461" y="327"/>
                        <a:pt x="459" y="327"/>
                      </a:cubicBezTo>
                      <a:cubicBezTo>
                        <a:pt x="451" y="327"/>
                        <a:pt x="440" y="318"/>
                        <a:pt x="440" y="314"/>
                      </a:cubicBezTo>
                      <a:cubicBezTo>
                        <a:pt x="440" y="310"/>
                        <a:pt x="440" y="311"/>
                        <a:pt x="440" y="307"/>
                      </a:cubicBezTo>
                      <a:cubicBezTo>
                        <a:pt x="440" y="300"/>
                        <a:pt x="435" y="300"/>
                        <a:pt x="427" y="300"/>
                      </a:cubicBezTo>
                      <a:cubicBezTo>
                        <a:pt x="421" y="300"/>
                        <a:pt x="419" y="296"/>
                        <a:pt x="419" y="294"/>
                      </a:cubicBezTo>
                      <a:cubicBezTo>
                        <a:pt x="419" y="290"/>
                        <a:pt x="426" y="290"/>
                        <a:pt x="426" y="286"/>
                      </a:cubicBezTo>
                      <a:cubicBezTo>
                        <a:pt x="426" y="283"/>
                        <a:pt x="426" y="281"/>
                        <a:pt x="426" y="281"/>
                      </a:cubicBezTo>
                      <a:cubicBezTo>
                        <a:pt x="417" y="281"/>
                        <a:pt x="420" y="286"/>
                        <a:pt x="414" y="286"/>
                      </a:cubicBezTo>
                      <a:cubicBezTo>
                        <a:pt x="412" y="286"/>
                        <a:pt x="407" y="282"/>
                        <a:pt x="407" y="280"/>
                      </a:cubicBezTo>
                      <a:cubicBezTo>
                        <a:pt x="407" y="274"/>
                        <a:pt x="410" y="273"/>
                        <a:pt x="412" y="270"/>
                      </a:cubicBezTo>
                      <a:cubicBezTo>
                        <a:pt x="409" y="268"/>
                        <a:pt x="405" y="264"/>
                        <a:pt x="404" y="267"/>
                      </a:cubicBezTo>
                      <a:cubicBezTo>
                        <a:pt x="397" y="267"/>
                        <a:pt x="394" y="264"/>
                        <a:pt x="390" y="261"/>
                      </a:cubicBezTo>
                      <a:cubicBezTo>
                        <a:pt x="389" y="264"/>
                        <a:pt x="387" y="269"/>
                        <a:pt x="384" y="269"/>
                      </a:cubicBezTo>
                      <a:cubicBezTo>
                        <a:pt x="375" y="269"/>
                        <a:pt x="368" y="256"/>
                        <a:pt x="363" y="252"/>
                      </a:cubicBezTo>
                      <a:cubicBezTo>
                        <a:pt x="352" y="243"/>
                        <a:pt x="337" y="244"/>
                        <a:pt x="323" y="236"/>
                      </a:cubicBezTo>
                      <a:cubicBezTo>
                        <a:pt x="299" y="236"/>
                        <a:pt x="299" y="236"/>
                        <a:pt x="299" y="236"/>
                      </a:cubicBezTo>
                      <a:cubicBezTo>
                        <a:pt x="285" y="232"/>
                        <a:pt x="265" y="230"/>
                        <a:pt x="258" y="214"/>
                      </a:cubicBezTo>
                      <a:cubicBezTo>
                        <a:pt x="252" y="217"/>
                        <a:pt x="244" y="219"/>
                        <a:pt x="240" y="221"/>
                      </a:cubicBezTo>
                      <a:cubicBezTo>
                        <a:pt x="241" y="224"/>
                        <a:pt x="242" y="225"/>
                        <a:pt x="244" y="227"/>
                      </a:cubicBezTo>
                      <a:cubicBezTo>
                        <a:pt x="238" y="236"/>
                        <a:pt x="210" y="252"/>
                        <a:pt x="200" y="252"/>
                      </a:cubicBezTo>
                      <a:cubicBezTo>
                        <a:pt x="198" y="252"/>
                        <a:pt x="195" y="251"/>
                        <a:pt x="195" y="249"/>
                      </a:cubicBezTo>
                      <a:cubicBezTo>
                        <a:pt x="195" y="246"/>
                        <a:pt x="198" y="246"/>
                        <a:pt x="199" y="245"/>
                      </a:cubicBezTo>
                      <a:cubicBezTo>
                        <a:pt x="197" y="242"/>
                        <a:pt x="199" y="242"/>
                        <a:pt x="199" y="240"/>
                      </a:cubicBezTo>
                      <a:cubicBezTo>
                        <a:pt x="199" y="230"/>
                        <a:pt x="205" y="223"/>
                        <a:pt x="218" y="219"/>
                      </a:cubicBezTo>
                      <a:cubicBezTo>
                        <a:pt x="218" y="217"/>
                        <a:pt x="218" y="216"/>
                        <a:pt x="218" y="214"/>
                      </a:cubicBezTo>
                      <a:cubicBezTo>
                        <a:pt x="214" y="214"/>
                        <a:pt x="215" y="214"/>
                        <a:pt x="213" y="214"/>
                      </a:cubicBezTo>
                      <a:cubicBezTo>
                        <a:pt x="203" y="214"/>
                        <a:pt x="173" y="239"/>
                        <a:pt x="173" y="253"/>
                      </a:cubicBezTo>
                      <a:cubicBezTo>
                        <a:pt x="173" y="255"/>
                        <a:pt x="173" y="258"/>
                        <a:pt x="173" y="260"/>
                      </a:cubicBezTo>
                      <a:cubicBezTo>
                        <a:pt x="173" y="270"/>
                        <a:pt x="164" y="273"/>
                        <a:pt x="154" y="277"/>
                      </a:cubicBezTo>
                      <a:cubicBezTo>
                        <a:pt x="148" y="280"/>
                        <a:pt x="146" y="284"/>
                        <a:pt x="143" y="288"/>
                      </a:cubicBezTo>
                      <a:cubicBezTo>
                        <a:pt x="136" y="297"/>
                        <a:pt x="121" y="301"/>
                        <a:pt x="114" y="308"/>
                      </a:cubicBezTo>
                      <a:cubicBezTo>
                        <a:pt x="107" y="315"/>
                        <a:pt x="91" y="320"/>
                        <a:pt x="79" y="322"/>
                      </a:cubicBezTo>
                      <a:cubicBezTo>
                        <a:pt x="63" y="324"/>
                        <a:pt x="54" y="343"/>
                        <a:pt x="35" y="337"/>
                      </a:cubicBezTo>
                      <a:cubicBezTo>
                        <a:pt x="41" y="329"/>
                        <a:pt x="49" y="333"/>
                        <a:pt x="57" y="328"/>
                      </a:cubicBezTo>
                      <a:cubicBezTo>
                        <a:pt x="62" y="325"/>
                        <a:pt x="66" y="316"/>
                        <a:pt x="71" y="314"/>
                      </a:cubicBezTo>
                      <a:cubicBezTo>
                        <a:pt x="78" y="309"/>
                        <a:pt x="87" y="314"/>
                        <a:pt x="92" y="307"/>
                      </a:cubicBezTo>
                      <a:cubicBezTo>
                        <a:pt x="99" y="297"/>
                        <a:pt x="117" y="290"/>
                        <a:pt x="127" y="283"/>
                      </a:cubicBezTo>
                      <a:cubicBezTo>
                        <a:pt x="137" y="276"/>
                        <a:pt x="137" y="263"/>
                        <a:pt x="148" y="256"/>
                      </a:cubicBezTo>
                      <a:cubicBezTo>
                        <a:pt x="141" y="256"/>
                        <a:pt x="141" y="256"/>
                        <a:pt x="141" y="256"/>
                      </a:cubicBezTo>
                      <a:cubicBezTo>
                        <a:pt x="135" y="259"/>
                        <a:pt x="132" y="262"/>
                        <a:pt x="125" y="262"/>
                      </a:cubicBezTo>
                      <a:cubicBezTo>
                        <a:pt x="120" y="262"/>
                        <a:pt x="117" y="260"/>
                        <a:pt x="113" y="258"/>
                      </a:cubicBezTo>
                      <a:cubicBezTo>
                        <a:pt x="112" y="262"/>
                        <a:pt x="110" y="263"/>
                        <a:pt x="110" y="266"/>
                      </a:cubicBezTo>
                      <a:cubicBezTo>
                        <a:pt x="99" y="262"/>
                        <a:pt x="96" y="260"/>
                        <a:pt x="89" y="254"/>
                      </a:cubicBezTo>
                      <a:cubicBezTo>
                        <a:pt x="88" y="257"/>
                        <a:pt x="88" y="259"/>
                        <a:pt x="88" y="261"/>
                      </a:cubicBezTo>
                      <a:cubicBezTo>
                        <a:pt x="84" y="261"/>
                        <a:pt x="85" y="261"/>
                        <a:pt x="83" y="261"/>
                      </a:cubicBezTo>
                      <a:cubicBezTo>
                        <a:pt x="80" y="261"/>
                        <a:pt x="78" y="264"/>
                        <a:pt x="76" y="264"/>
                      </a:cubicBezTo>
                      <a:cubicBezTo>
                        <a:pt x="74" y="264"/>
                        <a:pt x="72" y="257"/>
                        <a:pt x="72" y="253"/>
                      </a:cubicBezTo>
                      <a:cubicBezTo>
                        <a:pt x="72" y="248"/>
                        <a:pt x="72" y="248"/>
                        <a:pt x="72" y="244"/>
                      </a:cubicBezTo>
                      <a:cubicBezTo>
                        <a:pt x="72" y="243"/>
                        <a:pt x="72" y="238"/>
                        <a:pt x="68" y="238"/>
                      </a:cubicBezTo>
                      <a:cubicBezTo>
                        <a:pt x="65" y="238"/>
                        <a:pt x="61" y="245"/>
                        <a:pt x="60" y="245"/>
                      </a:cubicBezTo>
                      <a:cubicBezTo>
                        <a:pt x="54" y="245"/>
                        <a:pt x="33" y="229"/>
                        <a:pt x="30" y="225"/>
                      </a:cubicBezTo>
                      <a:cubicBezTo>
                        <a:pt x="32" y="225"/>
                        <a:pt x="35" y="224"/>
                        <a:pt x="37" y="224"/>
                      </a:cubicBezTo>
                      <a:cubicBezTo>
                        <a:pt x="33" y="214"/>
                        <a:pt x="19" y="212"/>
                        <a:pt x="19" y="205"/>
                      </a:cubicBezTo>
                      <a:cubicBezTo>
                        <a:pt x="19" y="191"/>
                        <a:pt x="43" y="180"/>
                        <a:pt x="52" y="180"/>
                      </a:cubicBezTo>
                      <a:cubicBezTo>
                        <a:pt x="56" y="180"/>
                        <a:pt x="86" y="169"/>
                        <a:pt x="86" y="163"/>
                      </a:cubicBezTo>
                      <a:cubicBezTo>
                        <a:pt x="86" y="160"/>
                        <a:pt x="79" y="153"/>
                        <a:pt x="79" y="152"/>
                      </a:cubicBezTo>
                      <a:cubicBezTo>
                        <a:pt x="83" y="150"/>
                        <a:pt x="82" y="150"/>
                        <a:pt x="85" y="152"/>
                      </a:cubicBezTo>
                      <a:cubicBezTo>
                        <a:pt x="85" y="145"/>
                        <a:pt x="85" y="145"/>
                        <a:pt x="85" y="145"/>
                      </a:cubicBezTo>
                      <a:cubicBezTo>
                        <a:pt x="81" y="145"/>
                        <a:pt x="81" y="145"/>
                        <a:pt x="79" y="145"/>
                      </a:cubicBezTo>
                      <a:cubicBezTo>
                        <a:pt x="72" y="145"/>
                        <a:pt x="69" y="153"/>
                        <a:pt x="60" y="153"/>
                      </a:cubicBezTo>
                      <a:cubicBezTo>
                        <a:pt x="51" y="153"/>
                        <a:pt x="48" y="148"/>
                        <a:pt x="41" y="150"/>
                      </a:cubicBezTo>
                      <a:cubicBezTo>
                        <a:pt x="32" y="150"/>
                        <a:pt x="21" y="150"/>
                        <a:pt x="18" y="150"/>
                      </a:cubicBezTo>
                      <a:cubicBezTo>
                        <a:pt x="17" y="143"/>
                        <a:pt x="12" y="141"/>
                        <a:pt x="12" y="137"/>
                      </a:cubicBezTo>
                      <a:cubicBezTo>
                        <a:pt x="12" y="136"/>
                        <a:pt x="13" y="134"/>
                        <a:pt x="13" y="133"/>
                      </a:cubicBezTo>
                      <a:cubicBezTo>
                        <a:pt x="6" y="133"/>
                        <a:pt x="2" y="130"/>
                        <a:pt x="0" y="126"/>
                      </a:cubicBezTo>
                      <a:cubicBezTo>
                        <a:pt x="11" y="119"/>
                        <a:pt x="29" y="113"/>
                        <a:pt x="40" y="106"/>
                      </a:cubicBezTo>
                      <a:cubicBezTo>
                        <a:pt x="48" y="106"/>
                        <a:pt x="48" y="106"/>
                        <a:pt x="48" y="106"/>
                      </a:cubicBezTo>
                      <a:cubicBezTo>
                        <a:pt x="48" y="120"/>
                        <a:pt x="55" y="116"/>
                        <a:pt x="64" y="116"/>
                      </a:cubicBezTo>
                      <a:cubicBezTo>
                        <a:pt x="70" y="116"/>
                        <a:pt x="71" y="118"/>
                        <a:pt x="76" y="116"/>
                      </a:cubicBezTo>
                      <a:cubicBezTo>
                        <a:pt x="72" y="102"/>
                        <a:pt x="63" y="101"/>
                        <a:pt x="50" y="95"/>
                      </a:cubicBezTo>
                      <a:cubicBezTo>
                        <a:pt x="46" y="94"/>
                        <a:pt x="41" y="80"/>
                        <a:pt x="37" y="78"/>
                      </a:cubicBezTo>
                      <a:cubicBezTo>
                        <a:pt x="31" y="75"/>
                        <a:pt x="13" y="71"/>
                        <a:pt x="13" y="68"/>
                      </a:cubicBezTo>
                      <a:cubicBezTo>
                        <a:pt x="13" y="68"/>
                        <a:pt x="20" y="57"/>
                        <a:pt x="20" y="56"/>
                      </a:cubicBezTo>
                      <a:cubicBezTo>
                        <a:pt x="44" y="56"/>
                        <a:pt x="44" y="56"/>
                        <a:pt x="44" y="56"/>
                      </a:cubicBezTo>
                      <a:cubicBezTo>
                        <a:pt x="57" y="38"/>
                        <a:pt x="77" y="21"/>
                        <a:pt x="101" y="14"/>
                      </a:cubicBezTo>
                      <a:cubicBezTo>
                        <a:pt x="107" y="12"/>
                        <a:pt x="111" y="15"/>
                        <a:pt x="117" y="13"/>
                      </a:cubicBezTo>
                      <a:cubicBezTo>
                        <a:pt x="124" y="10"/>
                        <a:pt x="128" y="0"/>
                        <a:pt x="136" y="0"/>
                      </a:cubicBezTo>
                      <a:cubicBezTo>
                        <a:pt x="142" y="0"/>
                        <a:pt x="144" y="5"/>
                        <a:pt x="150" y="7"/>
                      </a:cubicBezTo>
                      <a:cubicBezTo>
                        <a:pt x="147" y="10"/>
                        <a:pt x="147" y="11"/>
                        <a:pt x="146" y="13"/>
                      </a:cubicBezTo>
                      <a:cubicBezTo>
                        <a:pt x="150" y="14"/>
                        <a:pt x="154" y="11"/>
                        <a:pt x="157" y="7"/>
                      </a:cubicBezTo>
                      <a:cubicBezTo>
                        <a:pt x="162" y="9"/>
                        <a:pt x="163" y="10"/>
                        <a:pt x="167" y="11"/>
                      </a:cubicBezTo>
                      <a:cubicBezTo>
                        <a:pt x="189" y="11"/>
                        <a:pt x="189" y="11"/>
                        <a:pt x="189" y="11"/>
                      </a:cubicBezTo>
                      <a:cubicBezTo>
                        <a:pt x="194" y="15"/>
                        <a:pt x="196" y="17"/>
                        <a:pt x="202" y="20"/>
                      </a:cubicBezTo>
                      <a:cubicBezTo>
                        <a:pt x="236" y="20"/>
                        <a:pt x="236" y="20"/>
                        <a:pt x="236" y="20"/>
                      </a:cubicBezTo>
                      <a:cubicBezTo>
                        <a:pt x="245" y="29"/>
                        <a:pt x="272" y="31"/>
                        <a:pt x="286" y="31"/>
                      </a:cubicBezTo>
                      <a:cubicBezTo>
                        <a:pt x="294" y="31"/>
                        <a:pt x="299" y="28"/>
                        <a:pt x="307" y="28"/>
                      </a:cubicBezTo>
                      <a:cubicBezTo>
                        <a:pt x="319" y="28"/>
                        <a:pt x="323" y="34"/>
                        <a:pt x="334" y="37"/>
                      </a:cubicBezTo>
                      <a:cubicBezTo>
                        <a:pt x="334" y="36"/>
                        <a:pt x="334" y="36"/>
                        <a:pt x="334" y="36"/>
                      </a:cubicBezTo>
                      <a:lnTo>
                        <a:pt x="334" y="3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5" name="Freeform: Shape 347"/>
                <p:cNvSpPr/>
                <p:nvPr/>
              </p:nvSpPr>
              <p:spPr bwMode="auto">
                <a:xfrm>
                  <a:off x="2149475" y="1820863"/>
                  <a:ext cx="28575" cy="38100"/>
                </a:xfrm>
                <a:custGeom>
                  <a:avLst/>
                  <a:gdLst/>
                  <a:ahLst/>
                  <a:cxnLst>
                    <a:cxn ang="0">
                      <a:pos x="9" y="11"/>
                    </a:cxn>
                    <a:cxn ang="0">
                      <a:pos x="0" y="11"/>
                    </a:cxn>
                    <a:cxn ang="0">
                      <a:pos x="11" y="2"/>
                    </a:cxn>
                    <a:cxn ang="0">
                      <a:pos x="22" y="25"/>
                    </a:cxn>
                    <a:cxn ang="0">
                      <a:pos x="18" y="29"/>
                    </a:cxn>
                    <a:cxn ang="0">
                      <a:pos x="9" y="20"/>
                    </a:cxn>
                    <a:cxn ang="0">
                      <a:pos x="9" y="11"/>
                    </a:cxn>
                  </a:cxnLst>
                  <a:rect l="0" t="0" r="r" b="b"/>
                  <a:pathLst>
                    <a:path w="22" h="29">
                      <a:moveTo>
                        <a:pt x="9" y="11"/>
                      </a:moveTo>
                      <a:cubicBezTo>
                        <a:pt x="2" y="9"/>
                        <a:pt x="5" y="7"/>
                        <a:pt x="0" y="11"/>
                      </a:cubicBezTo>
                      <a:cubicBezTo>
                        <a:pt x="0" y="0"/>
                        <a:pt x="2" y="0"/>
                        <a:pt x="11" y="2"/>
                      </a:cubicBezTo>
                      <a:cubicBezTo>
                        <a:pt x="10" y="14"/>
                        <a:pt x="22" y="15"/>
                        <a:pt x="22" y="25"/>
                      </a:cubicBezTo>
                      <a:cubicBezTo>
                        <a:pt x="22" y="28"/>
                        <a:pt x="20" y="29"/>
                        <a:pt x="18" y="29"/>
                      </a:cubicBezTo>
                      <a:cubicBezTo>
                        <a:pt x="14" y="29"/>
                        <a:pt x="9" y="20"/>
                        <a:pt x="9" y="20"/>
                      </a:cubicBezTo>
                      <a:cubicBezTo>
                        <a:pt x="9" y="16"/>
                        <a:pt x="8" y="13"/>
                        <a:pt x="9" y="11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6" name="Freeform: Shape 348"/>
                <p:cNvSpPr/>
                <p:nvPr/>
              </p:nvSpPr>
              <p:spPr bwMode="auto">
                <a:xfrm>
                  <a:off x="2105025" y="1776413"/>
                  <a:ext cx="30163" cy="46038"/>
                </a:xfrm>
                <a:custGeom>
                  <a:avLst/>
                  <a:gdLst/>
                  <a:ahLst/>
                  <a:cxnLst>
                    <a:cxn ang="0">
                      <a:pos x="15" y="18"/>
                    </a:cxn>
                    <a:cxn ang="0">
                      <a:pos x="19" y="18"/>
                    </a:cxn>
                    <a:cxn ang="0">
                      <a:pos x="19" y="35"/>
                    </a:cxn>
                    <a:cxn ang="0">
                      <a:pos x="11" y="17"/>
                    </a:cxn>
                    <a:cxn ang="0">
                      <a:pos x="0" y="4"/>
                    </a:cxn>
                    <a:cxn ang="0">
                      <a:pos x="5" y="0"/>
                    </a:cxn>
                    <a:cxn ang="0">
                      <a:pos x="15" y="0"/>
                    </a:cxn>
                    <a:cxn ang="0">
                      <a:pos x="15" y="18"/>
                    </a:cxn>
                  </a:cxnLst>
                  <a:rect l="0" t="0" r="r" b="b"/>
                  <a:pathLst>
                    <a:path w="23" h="35">
                      <a:moveTo>
                        <a:pt x="15" y="18"/>
                      </a:moveTo>
                      <a:cubicBezTo>
                        <a:pt x="15" y="19"/>
                        <a:pt x="19" y="19"/>
                        <a:pt x="19" y="18"/>
                      </a:cubicBezTo>
                      <a:cubicBezTo>
                        <a:pt x="19" y="24"/>
                        <a:pt x="23" y="30"/>
                        <a:pt x="19" y="35"/>
                      </a:cubicBezTo>
                      <a:cubicBezTo>
                        <a:pt x="13" y="30"/>
                        <a:pt x="11" y="24"/>
                        <a:pt x="11" y="17"/>
                      </a:cubicBezTo>
                      <a:cubicBezTo>
                        <a:pt x="5" y="16"/>
                        <a:pt x="0" y="11"/>
                        <a:pt x="0" y="4"/>
                      </a:cubicBezTo>
                      <a:cubicBezTo>
                        <a:pt x="0" y="1"/>
                        <a:pt x="3" y="0"/>
                        <a:pt x="5" y="0"/>
                      </a:cubicBezTo>
                      <a:cubicBezTo>
                        <a:pt x="13" y="0"/>
                        <a:pt x="9" y="3"/>
                        <a:pt x="15" y="0"/>
                      </a:cubicBezTo>
                      <a:cubicBezTo>
                        <a:pt x="15" y="11"/>
                        <a:pt x="13" y="11"/>
                        <a:pt x="15" y="18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7" name="Freeform: Shape 349"/>
                <p:cNvSpPr/>
                <p:nvPr/>
              </p:nvSpPr>
              <p:spPr bwMode="auto">
                <a:xfrm>
                  <a:off x="2389188" y="1335088"/>
                  <a:ext cx="307975" cy="161925"/>
                </a:xfrm>
                <a:custGeom>
                  <a:avLst/>
                  <a:gdLst/>
                  <a:ahLst/>
                  <a:cxnLst>
                    <a:cxn ang="0">
                      <a:pos x="214" y="96"/>
                    </a:cxn>
                    <a:cxn ang="0">
                      <a:pos x="209" y="100"/>
                    </a:cxn>
                    <a:cxn ang="0">
                      <a:pos x="215" y="103"/>
                    </a:cxn>
                    <a:cxn ang="0">
                      <a:pos x="220" y="110"/>
                    </a:cxn>
                    <a:cxn ang="0">
                      <a:pos x="195" y="118"/>
                    </a:cxn>
                    <a:cxn ang="0">
                      <a:pos x="158" y="104"/>
                    </a:cxn>
                    <a:cxn ang="0">
                      <a:pos x="147" y="112"/>
                    </a:cxn>
                    <a:cxn ang="0">
                      <a:pos x="115" y="121"/>
                    </a:cxn>
                    <a:cxn ang="0">
                      <a:pos x="75" y="121"/>
                    </a:cxn>
                    <a:cxn ang="0">
                      <a:pos x="68" y="110"/>
                    </a:cxn>
                    <a:cxn ang="0">
                      <a:pos x="43" y="108"/>
                    </a:cxn>
                    <a:cxn ang="0">
                      <a:pos x="23" y="92"/>
                    </a:cxn>
                    <a:cxn ang="0">
                      <a:pos x="65" y="82"/>
                    </a:cxn>
                    <a:cxn ang="0">
                      <a:pos x="80" y="81"/>
                    </a:cxn>
                    <a:cxn ang="0">
                      <a:pos x="69" y="77"/>
                    </a:cxn>
                    <a:cxn ang="0">
                      <a:pos x="45" y="77"/>
                    </a:cxn>
                    <a:cxn ang="0">
                      <a:pos x="12" y="69"/>
                    </a:cxn>
                    <a:cxn ang="0">
                      <a:pos x="29" y="60"/>
                    </a:cxn>
                    <a:cxn ang="0">
                      <a:pos x="14" y="59"/>
                    </a:cxn>
                    <a:cxn ang="0">
                      <a:pos x="0" y="51"/>
                    </a:cxn>
                    <a:cxn ang="0">
                      <a:pos x="56" y="13"/>
                    </a:cxn>
                    <a:cxn ang="0">
                      <a:pos x="64" y="29"/>
                    </a:cxn>
                    <a:cxn ang="0">
                      <a:pos x="78" y="21"/>
                    </a:cxn>
                    <a:cxn ang="0">
                      <a:pos x="98" y="34"/>
                    </a:cxn>
                    <a:cxn ang="0">
                      <a:pos x="111" y="31"/>
                    </a:cxn>
                    <a:cxn ang="0">
                      <a:pos x="109" y="23"/>
                    </a:cxn>
                    <a:cxn ang="0">
                      <a:pos x="118" y="23"/>
                    </a:cxn>
                    <a:cxn ang="0">
                      <a:pos x="133" y="35"/>
                    </a:cxn>
                    <a:cxn ang="0">
                      <a:pos x="140" y="51"/>
                    </a:cxn>
                    <a:cxn ang="0">
                      <a:pos x="146" y="48"/>
                    </a:cxn>
                    <a:cxn ang="0">
                      <a:pos x="136" y="17"/>
                    </a:cxn>
                    <a:cxn ang="0">
                      <a:pos x="144" y="12"/>
                    </a:cxn>
                    <a:cxn ang="0">
                      <a:pos x="156" y="12"/>
                    </a:cxn>
                    <a:cxn ang="0">
                      <a:pos x="156" y="7"/>
                    </a:cxn>
                    <a:cxn ang="0">
                      <a:pos x="169" y="0"/>
                    </a:cxn>
                    <a:cxn ang="0">
                      <a:pos x="184" y="10"/>
                    </a:cxn>
                    <a:cxn ang="0">
                      <a:pos x="175" y="24"/>
                    </a:cxn>
                    <a:cxn ang="0">
                      <a:pos x="187" y="62"/>
                    </a:cxn>
                    <a:cxn ang="0">
                      <a:pos x="232" y="92"/>
                    </a:cxn>
                    <a:cxn ang="0">
                      <a:pos x="214" y="96"/>
                    </a:cxn>
                  </a:cxnLst>
                  <a:rect l="0" t="0" r="r" b="b"/>
                  <a:pathLst>
                    <a:path w="232" h="121">
                      <a:moveTo>
                        <a:pt x="214" y="96"/>
                      </a:moveTo>
                      <a:cubicBezTo>
                        <a:pt x="211" y="96"/>
                        <a:pt x="209" y="97"/>
                        <a:pt x="209" y="100"/>
                      </a:cubicBezTo>
                      <a:cubicBezTo>
                        <a:pt x="209" y="103"/>
                        <a:pt x="214" y="103"/>
                        <a:pt x="215" y="103"/>
                      </a:cubicBezTo>
                      <a:cubicBezTo>
                        <a:pt x="216" y="107"/>
                        <a:pt x="218" y="108"/>
                        <a:pt x="220" y="110"/>
                      </a:cubicBezTo>
                      <a:cubicBezTo>
                        <a:pt x="216" y="118"/>
                        <a:pt x="206" y="118"/>
                        <a:pt x="195" y="118"/>
                      </a:cubicBezTo>
                      <a:cubicBezTo>
                        <a:pt x="177" y="118"/>
                        <a:pt x="171" y="104"/>
                        <a:pt x="158" y="104"/>
                      </a:cubicBezTo>
                      <a:cubicBezTo>
                        <a:pt x="150" y="104"/>
                        <a:pt x="154" y="109"/>
                        <a:pt x="147" y="112"/>
                      </a:cubicBezTo>
                      <a:cubicBezTo>
                        <a:pt x="135" y="118"/>
                        <a:pt x="124" y="115"/>
                        <a:pt x="115" y="121"/>
                      </a:cubicBezTo>
                      <a:cubicBezTo>
                        <a:pt x="95" y="121"/>
                        <a:pt x="87" y="121"/>
                        <a:pt x="75" y="121"/>
                      </a:cubicBezTo>
                      <a:cubicBezTo>
                        <a:pt x="68" y="121"/>
                        <a:pt x="73" y="114"/>
                        <a:pt x="68" y="110"/>
                      </a:cubicBezTo>
                      <a:cubicBezTo>
                        <a:pt x="63" y="107"/>
                        <a:pt x="49" y="108"/>
                        <a:pt x="43" y="108"/>
                      </a:cubicBezTo>
                      <a:cubicBezTo>
                        <a:pt x="34" y="108"/>
                        <a:pt x="26" y="98"/>
                        <a:pt x="23" y="92"/>
                      </a:cubicBezTo>
                      <a:cubicBezTo>
                        <a:pt x="33" y="85"/>
                        <a:pt x="47" y="82"/>
                        <a:pt x="65" y="82"/>
                      </a:cubicBezTo>
                      <a:cubicBezTo>
                        <a:pt x="72" y="82"/>
                        <a:pt x="75" y="82"/>
                        <a:pt x="80" y="81"/>
                      </a:cubicBezTo>
                      <a:cubicBezTo>
                        <a:pt x="77" y="80"/>
                        <a:pt x="73" y="77"/>
                        <a:pt x="69" y="77"/>
                      </a:cubicBezTo>
                      <a:cubicBezTo>
                        <a:pt x="60" y="77"/>
                        <a:pt x="50" y="77"/>
                        <a:pt x="45" y="77"/>
                      </a:cubicBezTo>
                      <a:cubicBezTo>
                        <a:pt x="36" y="77"/>
                        <a:pt x="12" y="81"/>
                        <a:pt x="12" y="69"/>
                      </a:cubicBezTo>
                      <a:cubicBezTo>
                        <a:pt x="12" y="59"/>
                        <a:pt x="24" y="63"/>
                        <a:pt x="29" y="60"/>
                      </a:cubicBezTo>
                      <a:cubicBezTo>
                        <a:pt x="22" y="58"/>
                        <a:pt x="19" y="59"/>
                        <a:pt x="14" y="59"/>
                      </a:cubicBezTo>
                      <a:cubicBezTo>
                        <a:pt x="9" y="59"/>
                        <a:pt x="0" y="53"/>
                        <a:pt x="0" y="51"/>
                      </a:cubicBezTo>
                      <a:cubicBezTo>
                        <a:pt x="0" y="29"/>
                        <a:pt x="41" y="13"/>
                        <a:pt x="56" y="13"/>
                      </a:cubicBezTo>
                      <a:cubicBezTo>
                        <a:pt x="63" y="13"/>
                        <a:pt x="62" y="26"/>
                        <a:pt x="64" y="29"/>
                      </a:cubicBezTo>
                      <a:cubicBezTo>
                        <a:pt x="68" y="26"/>
                        <a:pt x="71" y="21"/>
                        <a:pt x="78" y="21"/>
                      </a:cubicBezTo>
                      <a:cubicBezTo>
                        <a:pt x="90" y="21"/>
                        <a:pt x="94" y="26"/>
                        <a:pt x="98" y="34"/>
                      </a:cubicBezTo>
                      <a:cubicBezTo>
                        <a:pt x="102" y="33"/>
                        <a:pt x="106" y="32"/>
                        <a:pt x="111" y="31"/>
                      </a:cubicBezTo>
                      <a:cubicBezTo>
                        <a:pt x="110" y="27"/>
                        <a:pt x="109" y="25"/>
                        <a:pt x="109" y="23"/>
                      </a:cubicBezTo>
                      <a:cubicBezTo>
                        <a:pt x="118" y="23"/>
                        <a:pt x="118" y="23"/>
                        <a:pt x="118" y="23"/>
                      </a:cubicBezTo>
                      <a:cubicBezTo>
                        <a:pt x="124" y="25"/>
                        <a:pt x="131" y="30"/>
                        <a:pt x="133" y="35"/>
                      </a:cubicBezTo>
                      <a:cubicBezTo>
                        <a:pt x="135" y="40"/>
                        <a:pt x="132" y="51"/>
                        <a:pt x="140" y="51"/>
                      </a:cubicBezTo>
                      <a:cubicBezTo>
                        <a:pt x="144" y="51"/>
                        <a:pt x="144" y="50"/>
                        <a:pt x="146" y="48"/>
                      </a:cubicBezTo>
                      <a:cubicBezTo>
                        <a:pt x="142" y="42"/>
                        <a:pt x="136" y="21"/>
                        <a:pt x="136" y="17"/>
                      </a:cubicBezTo>
                      <a:cubicBezTo>
                        <a:pt x="136" y="14"/>
                        <a:pt x="140" y="12"/>
                        <a:pt x="144" y="12"/>
                      </a:cubicBezTo>
                      <a:cubicBezTo>
                        <a:pt x="152" y="12"/>
                        <a:pt x="149" y="15"/>
                        <a:pt x="156" y="12"/>
                      </a:cubicBezTo>
                      <a:cubicBezTo>
                        <a:pt x="156" y="10"/>
                        <a:pt x="156" y="9"/>
                        <a:pt x="156" y="7"/>
                      </a:cubicBezTo>
                      <a:cubicBezTo>
                        <a:pt x="156" y="3"/>
                        <a:pt x="162" y="0"/>
                        <a:pt x="169" y="0"/>
                      </a:cubicBezTo>
                      <a:cubicBezTo>
                        <a:pt x="177" y="0"/>
                        <a:pt x="184" y="3"/>
                        <a:pt x="184" y="10"/>
                      </a:cubicBezTo>
                      <a:cubicBezTo>
                        <a:pt x="184" y="16"/>
                        <a:pt x="175" y="20"/>
                        <a:pt x="175" y="24"/>
                      </a:cubicBezTo>
                      <a:cubicBezTo>
                        <a:pt x="175" y="40"/>
                        <a:pt x="187" y="50"/>
                        <a:pt x="187" y="62"/>
                      </a:cubicBezTo>
                      <a:cubicBezTo>
                        <a:pt x="187" y="76"/>
                        <a:pt x="224" y="85"/>
                        <a:pt x="232" y="92"/>
                      </a:cubicBezTo>
                      <a:cubicBezTo>
                        <a:pt x="224" y="97"/>
                        <a:pt x="222" y="96"/>
                        <a:pt x="214" y="96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8" name="Freeform: Shape 350"/>
                <p:cNvSpPr/>
                <p:nvPr/>
              </p:nvSpPr>
              <p:spPr bwMode="auto">
                <a:xfrm>
                  <a:off x="2274888" y="1309688"/>
                  <a:ext cx="173038" cy="114300"/>
                </a:xfrm>
                <a:custGeom>
                  <a:avLst/>
                  <a:gdLst/>
                  <a:ahLst/>
                  <a:cxnLst>
                    <a:cxn ang="0">
                      <a:pos x="28" y="82"/>
                    </a:cxn>
                    <a:cxn ang="0">
                      <a:pos x="22" y="73"/>
                    </a:cxn>
                    <a:cxn ang="0">
                      <a:pos x="0" y="64"/>
                    </a:cxn>
                    <a:cxn ang="0">
                      <a:pos x="22" y="21"/>
                    </a:cxn>
                    <a:cxn ang="0">
                      <a:pos x="16" y="5"/>
                    </a:cxn>
                    <a:cxn ang="0">
                      <a:pos x="42" y="5"/>
                    </a:cxn>
                    <a:cxn ang="0">
                      <a:pos x="60" y="2"/>
                    </a:cxn>
                    <a:cxn ang="0">
                      <a:pos x="84" y="11"/>
                    </a:cxn>
                    <a:cxn ang="0">
                      <a:pos x="99" y="10"/>
                    </a:cxn>
                    <a:cxn ang="0">
                      <a:pos x="130" y="29"/>
                    </a:cxn>
                    <a:cxn ang="0">
                      <a:pos x="102" y="38"/>
                    </a:cxn>
                    <a:cxn ang="0">
                      <a:pos x="69" y="71"/>
                    </a:cxn>
                    <a:cxn ang="0">
                      <a:pos x="35" y="86"/>
                    </a:cxn>
                    <a:cxn ang="0">
                      <a:pos x="28" y="82"/>
                    </a:cxn>
                  </a:cxnLst>
                  <a:rect l="0" t="0" r="r" b="b"/>
                  <a:pathLst>
                    <a:path w="130" h="86">
                      <a:moveTo>
                        <a:pt x="28" y="82"/>
                      </a:moveTo>
                      <a:cubicBezTo>
                        <a:pt x="26" y="82"/>
                        <a:pt x="23" y="75"/>
                        <a:pt x="22" y="73"/>
                      </a:cubicBezTo>
                      <a:cubicBezTo>
                        <a:pt x="18" y="68"/>
                        <a:pt x="0" y="69"/>
                        <a:pt x="0" y="64"/>
                      </a:cubicBezTo>
                      <a:cubicBezTo>
                        <a:pt x="0" y="49"/>
                        <a:pt x="22" y="37"/>
                        <a:pt x="22" y="21"/>
                      </a:cubicBezTo>
                      <a:cubicBezTo>
                        <a:pt x="22" y="17"/>
                        <a:pt x="16" y="10"/>
                        <a:pt x="16" y="5"/>
                      </a:cubicBezTo>
                      <a:cubicBezTo>
                        <a:pt x="27" y="1"/>
                        <a:pt x="32" y="5"/>
                        <a:pt x="42" y="5"/>
                      </a:cubicBezTo>
                      <a:cubicBezTo>
                        <a:pt x="48" y="5"/>
                        <a:pt x="52" y="0"/>
                        <a:pt x="60" y="2"/>
                      </a:cubicBezTo>
                      <a:cubicBezTo>
                        <a:pt x="70" y="5"/>
                        <a:pt x="74" y="10"/>
                        <a:pt x="84" y="11"/>
                      </a:cubicBezTo>
                      <a:cubicBezTo>
                        <a:pt x="88" y="15"/>
                        <a:pt x="93" y="10"/>
                        <a:pt x="99" y="10"/>
                      </a:cubicBezTo>
                      <a:cubicBezTo>
                        <a:pt x="108" y="10"/>
                        <a:pt x="130" y="19"/>
                        <a:pt x="130" y="29"/>
                      </a:cubicBezTo>
                      <a:cubicBezTo>
                        <a:pt x="130" y="34"/>
                        <a:pt x="106" y="37"/>
                        <a:pt x="102" y="38"/>
                      </a:cubicBezTo>
                      <a:cubicBezTo>
                        <a:pt x="88" y="43"/>
                        <a:pt x="69" y="61"/>
                        <a:pt x="69" y="71"/>
                      </a:cubicBezTo>
                      <a:cubicBezTo>
                        <a:pt x="69" y="75"/>
                        <a:pt x="38" y="86"/>
                        <a:pt x="35" y="86"/>
                      </a:cubicBezTo>
                      <a:cubicBezTo>
                        <a:pt x="32" y="86"/>
                        <a:pt x="30" y="82"/>
                        <a:pt x="28" y="82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9" name="Freeform: Shape 351"/>
                <p:cNvSpPr/>
                <p:nvPr/>
              </p:nvSpPr>
              <p:spPr bwMode="auto">
                <a:xfrm>
                  <a:off x="2413000" y="1228725"/>
                  <a:ext cx="204788" cy="87313"/>
                </a:xfrm>
                <a:custGeom>
                  <a:avLst/>
                  <a:gdLst/>
                  <a:ahLst/>
                  <a:cxnLst>
                    <a:cxn ang="0">
                      <a:pos x="53" y="65"/>
                    </a:cxn>
                    <a:cxn ang="0">
                      <a:pos x="41" y="59"/>
                    </a:cxn>
                    <a:cxn ang="0">
                      <a:pos x="53" y="53"/>
                    </a:cxn>
                    <a:cxn ang="0">
                      <a:pos x="46" y="43"/>
                    </a:cxn>
                    <a:cxn ang="0">
                      <a:pos x="41" y="49"/>
                    </a:cxn>
                    <a:cxn ang="0">
                      <a:pos x="22" y="52"/>
                    </a:cxn>
                    <a:cxn ang="0">
                      <a:pos x="7" y="49"/>
                    </a:cxn>
                    <a:cxn ang="0">
                      <a:pos x="0" y="42"/>
                    </a:cxn>
                    <a:cxn ang="0">
                      <a:pos x="0" y="36"/>
                    </a:cxn>
                    <a:cxn ang="0">
                      <a:pos x="11" y="31"/>
                    </a:cxn>
                    <a:cxn ang="0">
                      <a:pos x="31" y="36"/>
                    </a:cxn>
                    <a:cxn ang="0">
                      <a:pos x="11" y="30"/>
                    </a:cxn>
                    <a:cxn ang="0">
                      <a:pos x="11" y="23"/>
                    </a:cxn>
                    <a:cxn ang="0">
                      <a:pos x="19" y="23"/>
                    </a:cxn>
                    <a:cxn ang="0">
                      <a:pos x="38" y="26"/>
                    </a:cxn>
                    <a:cxn ang="0">
                      <a:pos x="16" y="22"/>
                    </a:cxn>
                    <a:cxn ang="0">
                      <a:pos x="25" y="17"/>
                    </a:cxn>
                    <a:cxn ang="0">
                      <a:pos x="36" y="18"/>
                    </a:cxn>
                    <a:cxn ang="0">
                      <a:pos x="23" y="12"/>
                    </a:cxn>
                    <a:cxn ang="0">
                      <a:pos x="38" y="12"/>
                    </a:cxn>
                    <a:cxn ang="0">
                      <a:pos x="45" y="19"/>
                    </a:cxn>
                    <a:cxn ang="0">
                      <a:pos x="55" y="19"/>
                    </a:cxn>
                    <a:cxn ang="0">
                      <a:pos x="97" y="36"/>
                    </a:cxn>
                    <a:cxn ang="0">
                      <a:pos x="107" y="30"/>
                    </a:cxn>
                    <a:cxn ang="0">
                      <a:pos x="98" y="29"/>
                    </a:cxn>
                    <a:cxn ang="0">
                      <a:pos x="102" y="27"/>
                    </a:cxn>
                    <a:cxn ang="0">
                      <a:pos x="102" y="21"/>
                    </a:cxn>
                    <a:cxn ang="0">
                      <a:pos x="91" y="15"/>
                    </a:cxn>
                    <a:cxn ang="0">
                      <a:pos x="107" y="0"/>
                    </a:cxn>
                    <a:cxn ang="0">
                      <a:pos x="116" y="4"/>
                    </a:cxn>
                    <a:cxn ang="0">
                      <a:pos x="116" y="9"/>
                    </a:cxn>
                    <a:cxn ang="0">
                      <a:pos x="132" y="26"/>
                    </a:cxn>
                    <a:cxn ang="0">
                      <a:pos x="144" y="20"/>
                    </a:cxn>
                    <a:cxn ang="0">
                      <a:pos x="154" y="31"/>
                    </a:cxn>
                    <a:cxn ang="0">
                      <a:pos x="140" y="52"/>
                    </a:cxn>
                    <a:cxn ang="0">
                      <a:pos x="111" y="51"/>
                    </a:cxn>
                    <a:cxn ang="0">
                      <a:pos x="82" y="59"/>
                    </a:cxn>
                    <a:cxn ang="0">
                      <a:pos x="53" y="65"/>
                    </a:cxn>
                  </a:cxnLst>
                  <a:rect l="0" t="0" r="r" b="b"/>
                  <a:pathLst>
                    <a:path w="154" h="65">
                      <a:moveTo>
                        <a:pt x="53" y="65"/>
                      </a:moveTo>
                      <a:cubicBezTo>
                        <a:pt x="48" y="65"/>
                        <a:pt x="41" y="61"/>
                        <a:pt x="41" y="59"/>
                      </a:cubicBezTo>
                      <a:cubicBezTo>
                        <a:pt x="41" y="52"/>
                        <a:pt x="47" y="53"/>
                        <a:pt x="53" y="53"/>
                      </a:cubicBezTo>
                      <a:cubicBezTo>
                        <a:pt x="50" y="50"/>
                        <a:pt x="46" y="48"/>
                        <a:pt x="46" y="43"/>
                      </a:cubicBezTo>
                      <a:cubicBezTo>
                        <a:pt x="43" y="44"/>
                        <a:pt x="41" y="46"/>
                        <a:pt x="41" y="49"/>
                      </a:cubicBezTo>
                      <a:cubicBezTo>
                        <a:pt x="33" y="50"/>
                        <a:pt x="27" y="52"/>
                        <a:pt x="22" y="52"/>
                      </a:cubicBezTo>
                      <a:cubicBezTo>
                        <a:pt x="16" y="52"/>
                        <a:pt x="10" y="49"/>
                        <a:pt x="7" y="49"/>
                      </a:cubicBezTo>
                      <a:cubicBezTo>
                        <a:pt x="3" y="49"/>
                        <a:pt x="0" y="46"/>
                        <a:pt x="0" y="42"/>
                      </a:cubicBezTo>
                      <a:cubicBezTo>
                        <a:pt x="0" y="38"/>
                        <a:pt x="2" y="39"/>
                        <a:pt x="0" y="36"/>
                      </a:cubicBezTo>
                      <a:cubicBezTo>
                        <a:pt x="5" y="35"/>
                        <a:pt x="7" y="31"/>
                        <a:pt x="11" y="31"/>
                      </a:cubicBezTo>
                      <a:cubicBezTo>
                        <a:pt x="20" y="31"/>
                        <a:pt x="24" y="35"/>
                        <a:pt x="31" y="36"/>
                      </a:cubicBezTo>
                      <a:cubicBezTo>
                        <a:pt x="24" y="35"/>
                        <a:pt x="17" y="32"/>
                        <a:pt x="11" y="30"/>
                      </a:cubicBez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5" y="23"/>
                        <a:pt x="19" y="23"/>
                        <a:pt x="19" y="23"/>
                      </a:cubicBezTo>
                      <a:cubicBezTo>
                        <a:pt x="20" y="23"/>
                        <a:pt x="34" y="26"/>
                        <a:pt x="38" y="26"/>
                      </a:cubicBezTo>
                      <a:cubicBezTo>
                        <a:pt x="30" y="25"/>
                        <a:pt x="23" y="26"/>
                        <a:pt x="16" y="22"/>
                      </a:cubicBezTo>
                      <a:cubicBezTo>
                        <a:pt x="18" y="19"/>
                        <a:pt x="22" y="17"/>
                        <a:pt x="25" y="17"/>
                      </a:cubicBezTo>
                      <a:cubicBezTo>
                        <a:pt x="31" y="17"/>
                        <a:pt x="32" y="19"/>
                        <a:pt x="36" y="18"/>
                      </a:cubicBezTo>
                      <a:cubicBezTo>
                        <a:pt x="31" y="19"/>
                        <a:pt x="23" y="18"/>
                        <a:pt x="23" y="12"/>
                      </a:cubicBezTo>
                      <a:cubicBezTo>
                        <a:pt x="31" y="11"/>
                        <a:pt x="34" y="12"/>
                        <a:pt x="38" y="12"/>
                      </a:cubicBezTo>
                      <a:cubicBezTo>
                        <a:pt x="39" y="12"/>
                        <a:pt x="45" y="14"/>
                        <a:pt x="45" y="19"/>
                      </a:cubicBezTo>
                      <a:cubicBezTo>
                        <a:pt x="50" y="19"/>
                        <a:pt x="54" y="19"/>
                        <a:pt x="55" y="19"/>
                      </a:cubicBezTo>
                      <a:cubicBezTo>
                        <a:pt x="68" y="19"/>
                        <a:pt x="78" y="36"/>
                        <a:pt x="97" y="36"/>
                      </a:cubicBezTo>
                      <a:cubicBezTo>
                        <a:pt x="103" y="36"/>
                        <a:pt x="105" y="34"/>
                        <a:pt x="107" y="30"/>
                      </a:cubicBezTo>
                      <a:cubicBezTo>
                        <a:pt x="102" y="30"/>
                        <a:pt x="100" y="30"/>
                        <a:pt x="98" y="29"/>
                      </a:cubicBezTo>
                      <a:cubicBezTo>
                        <a:pt x="98" y="28"/>
                        <a:pt x="101" y="27"/>
                        <a:pt x="102" y="27"/>
                      </a:cubicBezTo>
                      <a:cubicBezTo>
                        <a:pt x="102" y="21"/>
                        <a:pt x="102" y="21"/>
                        <a:pt x="102" y="21"/>
                      </a:cubicBezTo>
                      <a:cubicBezTo>
                        <a:pt x="99" y="21"/>
                        <a:pt x="91" y="19"/>
                        <a:pt x="91" y="15"/>
                      </a:cubicBezTo>
                      <a:cubicBezTo>
                        <a:pt x="91" y="7"/>
                        <a:pt x="103" y="4"/>
                        <a:pt x="107" y="0"/>
                      </a:cubicBezTo>
                      <a:cubicBezTo>
                        <a:pt x="110" y="2"/>
                        <a:pt x="113" y="4"/>
                        <a:pt x="116" y="4"/>
                      </a:cubicBezTo>
                      <a:cubicBezTo>
                        <a:pt x="115" y="7"/>
                        <a:pt x="116" y="8"/>
                        <a:pt x="116" y="9"/>
                      </a:cubicBezTo>
                      <a:cubicBezTo>
                        <a:pt x="116" y="16"/>
                        <a:pt x="124" y="26"/>
                        <a:pt x="132" y="26"/>
                      </a:cubicBezTo>
                      <a:cubicBezTo>
                        <a:pt x="136" y="26"/>
                        <a:pt x="139" y="20"/>
                        <a:pt x="144" y="20"/>
                      </a:cubicBezTo>
                      <a:cubicBezTo>
                        <a:pt x="150" y="20"/>
                        <a:pt x="154" y="26"/>
                        <a:pt x="154" y="31"/>
                      </a:cubicBezTo>
                      <a:cubicBezTo>
                        <a:pt x="154" y="37"/>
                        <a:pt x="144" y="51"/>
                        <a:pt x="140" y="52"/>
                      </a:cubicBezTo>
                      <a:cubicBezTo>
                        <a:pt x="137" y="53"/>
                        <a:pt x="111" y="50"/>
                        <a:pt x="111" y="51"/>
                      </a:cubicBezTo>
                      <a:cubicBezTo>
                        <a:pt x="111" y="52"/>
                        <a:pt x="83" y="58"/>
                        <a:pt x="82" y="59"/>
                      </a:cubicBezTo>
                      <a:cubicBezTo>
                        <a:pt x="73" y="62"/>
                        <a:pt x="64" y="65"/>
                        <a:pt x="53" y="65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0" name="Freeform: Shape 352"/>
                <p:cNvSpPr/>
                <p:nvPr/>
              </p:nvSpPr>
              <p:spPr bwMode="auto">
                <a:xfrm>
                  <a:off x="2382838" y="1260475"/>
                  <a:ext cx="28575" cy="20638"/>
                </a:xfrm>
                <a:custGeom>
                  <a:avLst/>
                  <a:gdLst/>
                  <a:ahLst/>
                  <a:cxnLst>
                    <a:cxn ang="0">
                      <a:pos x="8" y="16"/>
                    </a:cxn>
                    <a:cxn ang="0">
                      <a:pos x="0" y="11"/>
                    </a:cxn>
                    <a:cxn ang="0">
                      <a:pos x="21" y="0"/>
                    </a:cxn>
                    <a:cxn ang="0">
                      <a:pos x="8" y="16"/>
                    </a:cxn>
                  </a:cxnLst>
                  <a:rect l="0" t="0" r="r" b="b"/>
                  <a:pathLst>
                    <a:path w="21" h="16">
                      <a:moveTo>
                        <a:pt x="8" y="16"/>
                      </a:moveTo>
                      <a:cubicBezTo>
                        <a:pt x="4" y="16"/>
                        <a:pt x="0" y="14"/>
                        <a:pt x="0" y="11"/>
                      </a:cubicBezTo>
                      <a:cubicBezTo>
                        <a:pt x="0" y="3"/>
                        <a:pt x="16" y="0"/>
                        <a:pt x="21" y="0"/>
                      </a:cubicBezTo>
                      <a:cubicBezTo>
                        <a:pt x="20" y="7"/>
                        <a:pt x="13" y="16"/>
                        <a:pt x="8" y="16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1" name="Freeform: Shape 353"/>
                <p:cNvSpPr/>
                <p:nvPr/>
              </p:nvSpPr>
              <p:spPr bwMode="auto">
                <a:xfrm>
                  <a:off x="2457450" y="1230313"/>
                  <a:ext cx="22225" cy="7938"/>
                </a:xfrm>
                <a:custGeom>
                  <a:avLst/>
                  <a:gdLst/>
                  <a:ahLst/>
                  <a:cxnLst>
                    <a:cxn ang="0">
                      <a:pos x="6" y="6"/>
                    </a:cxn>
                    <a:cxn ang="0">
                      <a:pos x="0" y="0"/>
                    </a:cxn>
                    <a:cxn ang="0">
                      <a:pos x="16" y="0"/>
                    </a:cxn>
                    <a:cxn ang="0">
                      <a:pos x="16" y="6"/>
                    </a:cxn>
                    <a:cxn ang="0">
                      <a:pos x="6" y="6"/>
                    </a:cxn>
                  </a:cxnLst>
                  <a:rect l="0" t="0" r="r" b="b"/>
                  <a:pathLst>
                    <a:path w="16" h="6">
                      <a:moveTo>
                        <a:pt x="6" y="6"/>
                      </a:moveTo>
                      <a:cubicBezTo>
                        <a:pt x="4" y="6"/>
                        <a:pt x="0" y="4"/>
                        <a:pt x="0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4" y="6"/>
                        <a:pt x="6" y="6"/>
                        <a:pt x="6" y="6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2" name="Freeform: Shape 354"/>
                <p:cNvSpPr/>
                <p:nvPr/>
              </p:nvSpPr>
              <p:spPr bwMode="auto">
                <a:xfrm>
                  <a:off x="2324100" y="1203325"/>
                  <a:ext cx="117475" cy="65088"/>
                </a:xfrm>
                <a:custGeom>
                  <a:avLst/>
                  <a:gdLst/>
                  <a:ahLst/>
                  <a:cxnLst>
                    <a:cxn ang="0">
                      <a:pos x="88" y="8"/>
                    </a:cxn>
                    <a:cxn ang="0">
                      <a:pos x="82" y="15"/>
                    </a:cxn>
                    <a:cxn ang="0">
                      <a:pos x="86" y="24"/>
                    </a:cxn>
                    <a:cxn ang="0">
                      <a:pos x="67" y="38"/>
                    </a:cxn>
                    <a:cxn ang="0">
                      <a:pos x="56" y="26"/>
                    </a:cxn>
                    <a:cxn ang="0">
                      <a:pos x="41" y="39"/>
                    </a:cxn>
                    <a:cxn ang="0">
                      <a:pos x="32" y="49"/>
                    </a:cxn>
                    <a:cxn ang="0">
                      <a:pos x="24" y="42"/>
                    </a:cxn>
                    <a:cxn ang="0">
                      <a:pos x="12" y="42"/>
                    </a:cxn>
                    <a:cxn ang="0">
                      <a:pos x="4" y="46"/>
                    </a:cxn>
                    <a:cxn ang="0">
                      <a:pos x="0" y="39"/>
                    </a:cxn>
                    <a:cxn ang="0">
                      <a:pos x="10" y="31"/>
                    </a:cxn>
                    <a:cxn ang="0">
                      <a:pos x="31" y="23"/>
                    </a:cxn>
                    <a:cxn ang="0">
                      <a:pos x="54" y="6"/>
                    </a:cxn>
                    <a:cxn ang="0">
                      <a:pos x="62" y="7"/>
                    </a:cxn>
                    <a:cxn ang="0">
                      <a:pos x="88" y="8"/>
                    </a:cxn>
                  </a:cxnLst>
                  <a:rect l="0" t="0" r="r" b="b"/>
                  <a:pathLst>
                    <a:path w="88" h="49">
                      <a:moveTo>
                        <a:pt x="88" y="8"/>
                      </a:moveTo>
                      <a:cubicBezTo>
                        <a:pt x="88" y="11"/>
                        <a:pt x="86" y="14"/>
                        <a:pt x="82" y="15"/>
                      </a:cubicBezTo>
                      <a:cubicBezTo>
                        <a:pt x="83" y="19"/>
                        <a:pt x="86" y="20"/>
                        <a:pt x="86" y="24"/>
                      </a:cubicBezTo>
                      <a:cubicBezTo>
                        <a:pt x="67" y="38"/>
                        <a:pt x="67" y="38"/>
                        <a:pt x="67" y="38"/>
                      </a:cubicBezTo>
                      <a:cubicBezTo>
                        <a:pt x="60" y="38"/>
                        <a:pt x="60" y="28"/>
                        <a:pt x="56" y="26"/>
                      </a:cubicBezTo>
                      <a:cubicBezTo>
                        <a:pt x="55" y="33"/>
                        <a:pt x="48" y="40"/>
                        <a:pt x="41" y="39"/>
                      </a:cubicBezTo>
                      <a:cubicBezTo>
                        <a:pt x="40" y="44"/>
                        <a:pt x="37" y="49"/>
                        <a:pt x="32" y="49"/>
                      </a:cubicBezTo>
                      <a:cubicBezTo>
                        <a:pt x="28" y="49"/>
                        <a:pt x="25" y="44"/>
                        <a:pt x="24" y="42"/>
                      </a:cubicBezTo>
                      <a:cubicBezTo>
                        <a:pt x="19" y="45"/>
                        <a:pt x="16" y="42"/>
                        <a:pt x="12" y="42"/>
                      </a:cubicBezTo>
                      <a:cubicBezTo>
                        <a:pt x="9" y="42"/>
                        <a:pt x="8" y="45"/>
                        <a:pt x="4" y="46"/>
                      </a:cubicBezTo>
                      <a:cubicBezTo>
                        <a:pt x="4" y="43"/>
                        <a:pt x="0" y="41"/>
                        <a:pt x="0" y="39"/>
                      </a:cubicBezTo>
                      <a:cubicBezTo>
                        <a:pt x="0" y="38"/>
                        <a:pt x="8" y="32"/>
                        <a:pt x="10" y="31"/>
                      </a:cubicBezTo>
                      <a:cubicBezTo>
                        <a:pt x="17" y="28"/>
                        <a:pt x="23" y="27"/>
                        <a:pt x="31" y="23"/>
                      </a:cubicBezTo>
                      <a:cubicBezTo>
                        <a:pt x="39" y="18"/>
                        <a:pt x="41" y="6"/>
                        <a:pt x="54" y="6"/>
                      </a:cubicBezTo>
                      <a:cubicBezTo>
                        <a:pt x="57" y="6"/>
                        <a:pt x="58" y="7"/>
                        <a:pt x="62" y="7"/>
                      </a:cubicBezTo>
                      <a:cubicBezTo>
                        <a:pt x="62" y="7"/>
                        <a:pt x="88" y="0"/>
                        <a:pt x="88" y="8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3" name="Freeform: Shape 355"/>
                <p:cNvSpPr/>
                <p:nvPr/>
              </p:nvSpPr>
              <p:spPr bwMode="auto">
                <a:xfrm>
                  <a:off x="2481263" y="1162050"/>
                  <a:ext cx="66675" cy="20638"/>
                </a:xfrm>
                <a:custGeom>
                  <a:avLst/>
                  <a:gdLst/>
                  <a:ahLst/>
                  <a:cxnLst>
                    <a:cxn ang="0">
                      <a:pos x="20" y="15"/>
                    </a:cxn>
                    <a:cxn ang="0">
                      <a:pos x="9" y="12"/>
                    </a:cxn>
                    <a:cxn ang="0">
                      <a:pos x="0" y="15"/>
                    </a:cxn>
                    <a:cxn ang="0">
                      <a:pos x="32" y="0"/>
                    </a:cxn>
                    <a:cxn ang="0">
                      <a:pos x="50" y="11"/>
                    </a:cxn>
                    <a:cxn ang="0">
                      <a:pos x="39" y="15"/>
                    </a:cxn>
                    <a:cxn ang="0">
                      <a:pos x="20" y="15"/>
                    </a:cxn>
                  </a:cxnLst>
                  <a:rect l="0" t="0" r="r" b="b"/>
                  <a:pathLst>
                    <a:path w="50" h="15">
                      <a:moveTo>
                        <a:pt x="20" y="15"/>
                      </a:moveTo>
                      <a:cubicBezTo>
                        <a:pt x="14" y="15"/>
                        <a:pt x="13" y="12"/>
                        <a:pt x="9" y="12"/>
                      </a:cubicBezTo>
                      <a:cubicBezTo>
                        <a:pt x="5" y="12"/>
                        <a:pt x="3" y="15"/>
                        <a:pt x="0" y="15"/>
                      </a:cubicBezTo>
                      <a:cubicBezTo>
                        <a:pt x="0" y="9"/>
                        <a:pt x="26" y="0"/>
                        <a:pt x="32" y="0"/>
                      </a:cubicBezTo>
                      <a:cubicBezTo>
                        <a:pt x="41" y="0"/>
                        <a:pt x="49" y="5"/>
                        <a:pt x="50" y="11"/>
                      </a:cubicBezTo>
                      <a:cubicBezTo>
                        <a:pt x="47" y="12"/>
                        <a:pt x="44" y="15"/>
                        <a:pt x="39" y="15"/>
                      </a:cubicBezTo>
                      <a:cubicBezTo>
                        <a:pt x="27" y="15"/>
                        <a:pt x="29" y="15"/>
                        <a:pt x="20" y="15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4" name="Freeform: Shape 356"/>
                <p:cNvSpPr/>
                <p:nvPr/>
              </p:nvSpPr>
              <p:spPr bwMode="auto">
                <a:xfrm>
                  <a:off x="2482850" y="1185863"/>
                  <a:ext cx="58738" cy="30163"/>
                </a:xfrm>
                <a:custGeom>
                  <a:avLst/>
                  <a:gdLst/>
                  <a:ahLst/>
                  <a:cxnLst>
                    <a:cxn ang="0">
                      <a:pos x="38" y="10"/>
                    </a:cxn>
                    <a:cxn ang="0">
                      <a:pos x="14" y="23"/>
                    </a:cxn>
                    <a:cxn ang="0">
                      <a:pos x="0" y="11"/>
                    </a:cxn>
                    <a:cxn ang="0">
                      <a:pos x="36" y="0"/>
                    </a:cxn>
                    <a:cxn ang="0">
                      <a:pos x="44" y="5"/>
                    </a:cxn>
                    <a:cxn ang="0">
                      <a:pos x="25" y="10"/>
                    </a:cxn>
                    <a:cxn ang="0">
                      <a:pos x="38" y="10"/>
                    </a:cxn>
                  </a:cxnLst>
                  <a:rect l="0" t="0" r="r" b="b"/>
                  <a:pathLst>
                    <a:path w="44" h="23">
                      <a:moveTo>
                        <a:pt x="38" y="10"/>
                      </a:moveTo>
                      <a:cubicBezTo>
                        <a:pt x="38" y="19"/>
                        <a:pt x="24" y="23"/>
                        <a:pt x="14" y="23"/>
                      </a:cubicBezTo>
                      <a:cubicBezTo>
                        <a:pt x="8" y="23"/>
                        <a:pt x="0" y="15"/>
                        <a:pt x="0" y="11"/>
                      </a:cubicBezTo>
                      <a:cubicBezTo>
                        <a:pt x="0" y="1"/>
                        <a:pt x="27" y="0"/>
                        <a:pt x="36" y="0"/>
                      </a:cubicBezTo>
                      <a:cubicBezTo>
                        <a:pt x="41" y="0"/>
                        <a:pt x="43" y="3"/>
                        <a:pt x="44" y="5"/>
                      </a:cubicBezTo>
                      <a:cubicBezTo>
                        <a:pt x="39" y="9"/>
                        <a:pt x="32" y="10"/>
                        <a:pt x="25" y="10"/>
                      </a:cubicBezTo>
                      <a:lnTo>
                        <a:pt x="38" y="1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5" name="Freeform: Shape 357"/>
                <p:cNvSpPr/>
                <p:nvPr/>
              </p:nvSpPr>
              <p:spPr bwMode="auto">
                <a:xfrm>
                  <a:off x="2454275" y="1181100"/>
                  <a:ext cx="20638" cy="22225"/>
                </a:xfrm>
                <a:custGeom>
                  <a:avLst/>
                  <a:gdLst/>
                  <a:ahLst/>
                  <a:cxnLst>
                    <a:cxn ang="0">
                      <a:pos x="15" y="12"/>
                    </a:cxn>
                    <a:cxn ang="0">
                      <a:pos x="9" y="17"/>
                    </a:cxn>
                    <a:cxn ang="0">
                      <a:pos x="0" y="11"/>
                    </a:cxn>
                    <a:cxn ang="0">
                      <a:pos x="15" y="12"/>
                    </a:cxn>
                  </a:cxnLst>
                  <a:rect l="0" t="0" r="r" b="b"/>
                  <a:pathLst>
                    <a:path w="15" h="17">
                      <a:moveTo>
                        <a:pt x="15" y="12"/>
                      </a:moveTo>
                      <a:cubicBezTo>
                        <a:pt x="13" y="15"/>
                        <a:pt x="12" y="17"/>
                        <a:pt x="9" y="17"/>
                      </a:cubicBezTo>
                      <a:cubicBezTo>
                        <a:pt x="5" y="17"/>
                        <a:pt x="0" y="13"/>
                        <a:pt x="0" y="11"/>
                      </a:cubicBezTo>
                      <a:cubicBezTo>
                        <a:pt x="0" y="0"/>
                        <a:pt x="12" y="11"/>
                        <a:pt x="15" y="12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6" name="Freeform: Shape 358"/>
                <p:cNvSpPr/>
                <p:nvPr/>
              </p:nvSpPr>
              <p:spPr bwMode="auto">
                <a:xfrm>
                  <a:off x="2671763" y="1335088"/>
                  <a:ext cx="100013" cy="80963"/>
                </a:xfrm>
                <a:custGeom>
                  <a:avLst/>
                  <a:gdLst/>
                  <a:ahLst/>
                  <a:cxnLst>
                    <a:cxn ang="0">
                      <a:pos x="66" y="23"/>
                    </a:cxn>
                    <a:cxn ang="0">
                      <a:pos x="65" y="30"/>
                    </a:cxn>
                    <a:cxn ang="0">
                      <a:pos x="75" y="32"/>
                    </a:cxn>
                    <a:cxn ang="0">
                      <a:pos x="57" y="55"/>
                    </a:cxn>
                    <a:cxn ang="0">
                      <a:pos x="49" y="61"/>
                    </a:cxn>
                    <a:cxn ang="0">
                      <a:pos x="39" y="54"/>
                    </a:cxn>
                    <a:cxn ang="0">
                      <a:pos x="0" y="30"/>
                    </a:cxn>
                    <a:cxn ang="0">
                      <a:pos x="0" y="23"/>
                    </a:cxn>
                    <a:cxn ang="0">
                      <a:pos x="20" y="28"/>
                    </a:cxn>
                    <a:cxn ang="0">
                      <a:pos x="27" y="28"/>
                    </a:cxn>
                    <a:cxn ang="0">
                      <a:pos x="27" y="16"/>
                    </a:cxn>
                    <a:cxn ang="0">
                      <a:pos x="12" y="11"/>
                    </a:cxn>
                    <a:cxn ang="0">
                      <a:pos x="16" y="7"/>
                    </a:cxn>
                    <a:cxn ang="0">
                      <a:pos x="42" y="2"/>
                    </a:cxn>
                    <a:cxn ang="0">
                      <a:pos x="60" y="2"/>
                    </a:cxn>
                    <a:cxn ang="0">
                      <a:pos x="64" y="6"/>
                    </a:cxn>
                    <a:cxn ang="0">
                      <a:pos x="50" y="22"/>
                    </a:cxn>
                    <a:cxn ang="0">
                      <a:pos x="66" y="23"/>
                    </a:cxn>
                  </a:cxnLst>
                  <a:rect l="0" t="0" r="r" b="b"/>
                  <a:pathLst>
                    <a:path w="75" h="61">
                      <a:moveTo>
                        <a:pt x="66" y="23"/>
                      </a:moveTo>
                      <a:cubicBezTo>
                        <a:pt x="66" y="29"/>
                        <a:pt x="65" y="25"/>
                        <a:pt x="65" y="30"/>
                      </a:cubicBezTo>
                      <a:cubicBezTo>
                        <a:pt x="67" y="30"/>
                        <a:pt x="72" y="31"/>
                        <a:pt x="75" y="32"/>
                      </a:cubicBezTo>
                      <a:cubicBezTo>
                        <a:pt x="73" y="56"/>
                        <a:pt x="72" y="49"/>
                        <a:pt x="57" y="55"/>
                      </a:cubicBezTo>
                      <a:cubicBezTo>
                        <a:pt x="53" y="56"/>
                        <a:pt x="53" y="61"/>
                        <a:pt x="49" y="61"/>
                      </a:cubicBezTo>
                      <a:cubicBezTo>
                        <a:pt x="42" y="61"/>
                        <a:pt x="42" y="56"/>
                        <a:pt x="39" y="54"/>
                      </a:cubicBezTo>
                      <a:cubicBezTo>
                        <a:pt x="27" y="41"/>
                        <a:pt x="13" y="43"/>
                        <a:pt x="0" y="30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6" y="23"/>
                        <a:pt x="12" y="28"/>
                        <a:pt x="20" y="28"/>
                      </a:cubicBezTo>
                      <a:cubicBezTo>
                        <a:pt x="24" y="28"/>
                        <a:pt x="23" y="28"/>
                        <a:pt x="27" y="28"/>
                      </a:cubicBezTo>
                      <a:cubicBezTo>
                        <a:pt x="27" y="16"/>
                        <a:pt x="27" y="16"/>
                        <a:pt x="27" y="16"/>
                      </a:cubicBezTo>
                      <a:cubicBezTo>
                        <a:pt x="21" y="15"/>
                        <a:pt x="12" y="16"/>
                        <a:pt x="12" y="11"/>
                      </a:cubicBezTo>
                      <a:cubicBezTo>
                        <a:pt x="12" y="9"/>
                        <a:pt x="15" y="8"/>
                        <a:pt x="16" y="7"/>
                      </a:cubicBezTo>
                      <a:cubicBezTo>
                        <a:pt x="23" y="0"/>
                        <a:pt x="32" y="2"/>
                        <a:pt x="42" y="2"/>
                      </a:cubicBezTo>
                      <a:cubicBezTo>
                        <a:pt x="50" y="2"/>
                        <a:pt x="60" y="2"/>
                        <a:pt x="60" y="2"/>
                      </a:cubicBezTo>
                      <a:cubicBezTo>
                        <a:pt x="61" y="2"/>
                        <a:pt x="64" y="4"/>
                        <a:pt x="64" y="6"/>
                      </a:cubicBezTo>
                      <a:cubicBezTo>
                        <a:pt x="64" y="15"/>
                        <a:pt x="53" y="18"/>
                        <a:pt x="50" y="22"/>
                      </a:cubicBezTo>
                      <a:cubicBezTo>
                        <a:pt x="53" y="22"/>
                        <a:pt x="66" y="18"/>
                        <a:pt x="66" y="23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7" name="Freeform: Shape 359"/>
                <p:cNvSpPr/>
                <p:nvPr/>
              </p:nvSpPr>
              <p:spPr bwMode="auto">
                <a:xfrm>
                  <a:off x="2636838" y="1236663"/>
                  <a:ext cx="111125" cy="60325"/>
                </a:xfrm>
                <a:custGeom>
                  <a:avLst/>
                  <a:gdLst/>
                  <a:ahLst/>
                  <a:cxnLst>
                    <a:cxn ang="0">
                      <a:pos x="4" y="11"/>
                    </a:cxn>
                    <a:cxn ang="0">
                      <a:pos x="0" y="2"/>
                    </a:cxn>
                    <a:cxn ang="0">
                      <a:pos x="5" y="2"/>
                    </a:cxn>
                    <a:cxn ang="0">
                      <a:pos x="38" y="20"/>
                    </a:cxn>
                    <a:cxn ang="0">
                      <a:pos x="29" y="13"/>
                    </a:cxn>
                    <a:cxn ang="0">
                      <a:pos x="29" y="8"/>
                    </a:cxn>
                    <a:cxn ang="0">
                      <a:pos x="54" y="17"/>
                    </a:cxn>
                    <a:cxn ang="0">
                      <a:pos x="54" y="8"/>
                    </a:cxn>
                    <a:cxn ang="0">
                      <a:pos x="38" y="1"/>
                    </a:cxn>
                    <a:cxn ang="0">
                      <a:pos x="46" y="1"/>
                    </a:cxn>
                    <a:cxn ang="0">
                      <a:pos x="66" y="5"/>
                    </a:cxn>
                    <a:cxn ang="0">
                      <a:pos x="75" y="2"/>
                    </a:cxn>
                    <a:cxn ang="0">
                      <a:pos x="84" y="13"/>
                    </a:cxn>
                    <a:cxn ang="0">
                      <a:pos x="80" y="41"/>
                    </a:cxn>
                    <a:cxn ang="0">
                      <a:pos x="62" y="43"/>
                    </a:cxn>
                    <a:cxn ang="0">
                      <a:pos x="48" y="41"/>
                    </a:cxn>
                    <a:cxn ang="0">
                      <a:pos x="51" y="36"/>
                    </a:cxn>
                    <a:cxn ang="0">
                      <a:pos x="51" y="32"/>
                    </a:cxn>
                    <a:cxn ang="0">
                      <a:pos x="62" y="25"/>
                    </a:cxn>
                    <a:cxn ang="0">
                      <a:pos x="57" y="24"/>
                    </a:cxn>
                    <a:cxn ang="0">
                      <a:pos x="25" y="28"/>
                    </a:cxn>
                    <a:cxn ang="0">
                      <a:pos x="20" y="23"/>
                    </a:cxn>
                    <a:cxn ang="0">
                      <a:pos x="13" y="23"/>
                    </a:cxn>
                    <a:cxn ang="0">
                      <a:pos x="12" y="19"/>
                    </a:cxn>
                    <a:cxn ang="0">
                      <a:pos x="1" y="14"/>
                    </a:cxn>
                    <a:cxn ang="0">
                      <a:pos x="1" y="6"/>
                    </a:cxn>
                    <a:cxn ang="0">
                      <a:pos x="4" y="11"/>
                    </a:cxn>
                  </a:cxnLst>
                  <a:rect l="0" t="0" r="r" b="b"/>
                  <a:pathLst>
                    <a:path w="84" h="45">
                      <a:moveTo>
                        <a:pt x="4" y="11"/>
                      </a:moveTo>
                      <a:cubicBezTo>
                        <a:pt x="2" y="9"/>
                        <a:pt x="0" y="6"/>
                        <a:pt x="0" y="2"/>
                      </a:cubicBezTo>
                      <a:cubicBezTo>
                        <a:pt x="1" y="2"/>
                        <a:pt x="3" y="2"/>
                        <a:pt x="5" y="2"/>
                      </a:cubicBezTo>
                      <a:cubicBezTo>
                        <a:pt x="18" y="2"/>
                        <a:pt x="24" y="24"/>
                        <a:pt x="38" y="20"/>
                      </a:cubicBezTo>
                      <a:cubicBezTo>
                        <a:pt x="35" y="18"/>
                        <a:pt x="31" y="15"/>
                        <a:pt x="29" y="13"/>
                      </a:cubicBez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39" y="8"/>
                        <a:pt x="43" y="17"/>
                        <a:pt x="54" y="17"/>
                      </a:cubicBezTo>
                      <a:cubicBezTo>
                        <a:pt x="54" y="8"/>
                        <a:pt x="54" y="8"/>
                        <a:pt x="54" y="8"/>
                      </a:cubicBezTo>
                      <a:cubicBezTo>
                        <a:pt x="46" y="8"/>
                        <a:pt x="40" y="8"/>
                        <a:pt x="38" y="1"/>
                      </a:cubicBezTo>
                      <a:cubicBezTo>
                        <a:pt x="41" y="0"/>
                        <a:pt x="43" y="1"/>
                        <a:pt x="46" y="1"/>
                      </a:cubicBezTo>
                      <a:cubicBezTo>
                        <a:pt x="53" y="1"/>
                        <a:pt x="58" y="5"/>
                        <a:pt x="66" y="5"/>
                      </a:cubicBezTo>
                      <a:cubicBezTo>
                        <a:pt x="69" y="5"/>
                        <a:pt x="71" y="2"/>
                        <a:pt x="75" y="2"/>
                      </a:cubicBezTo>
                      <a:cubicBezTo>
                        <a:pt x="83" y="2"/>
                        <a:pt x="84" y="6"/>
                        <a:pt x="84" y="13"/>
                      </a:cubicBezTo>
                      <a:cubicBezTo>
                        <a:pt x="84" y="23"/>
                        <a:pt x="78" y="28"/>
                        <a:pt x="80" y="41"/>
                      </a:cubicBezTo>
                      <a:cubicBezTo>
                        <a:pt x="73" y="43"/>
                        <a:pt x="64" y="43"/>
                        <a:pt x="62" y="43"/>
                      </a:cubicBezTo>
                      <a:cubicBezTo>
                        <a:pt x="60" y="43"/>
                        <a:pt x="48" y="45"/>
                        <a:pt x="48" y="41"/>
                      </a:cubicBezTo>
                      <a:cubicBezTo>
                        <a:pt x="48" y="39"/>
                        <a:pt x="50" y="37"/>
                        <a:pt x="51" y="36"/>
                      </a:cubicBezTo>
                      <a:cubicBezTo>
                        <a:pt x="51" y="35"/>
                        <a:pt x="51" y="33"/>
                        <a:pt x="51" y="32"/>
                      </a:cubicBezTo>
                      <a:cubicBezTo>
                        <a:pt x="51" y="28"/>
                        <a:pt x="60" y="28"/>
                        <a:pt x="62" y="25"/>
                      </a:cubicBezTo>
                      <a:cubicBezTo>
                        <a:pt x="61" y="24"/>
                        <a:pt x="59" y="24"/>
                        <a:pt x="57" y="24"/>
                      </a:cubicBezTo>
                      <a:cubicBezTo>
                        <a:pt x="49" y="24"/>
                        <a:pt x="34" y="28"/>
                        <a:pt x="25" y="28"/>
                      </a:cubicBezTo>
                      <a:cubicBezTo>
                        <a:pt x="22" y="28"/>
                        <a:pt x="20" y="26"/>
                        <a:pt x="20" y="23"/>
                      </a:cubicBezTo>
                      <a:cubicBezTo>
                        <a:pt x="13" y="23"/>
                        <a:pt x="13" y="23"/>
                        <a:pt x="13" y="23"/>
                      </a:cubicBezTo>
                      <a:cubicBezTo>
                        <a:pt x="12" y="19"/>
                        <a:pt x="12" y="19"/>
                        <a:pt x="12" y="19"/>
                      </a:cubicBezTo>
                      <a:cubicBezTo>
                        <a:pt x="7" y="20"/>
                        <a:pt x="4" y="17"/>
                        <a:pt x="1" y="14"/>
                      </a:cubicBezTo>
                      <a:cubicBezTo>
                        <a:pt x="1" y="6"/>
                        <a:pt x="1" y="6"/>
                        <a:pt x="1" y="6"/>
                      </a:cubicBezTo>
                      <a:lnTo>
                        <a:pt x="4" y="1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8" name="Freeform: Shape 360"/>
                <p:cNvSpPr/>
                <p:nvPr/>
              </p:nvSpPr>
              <p:spPr bwMode="auto">
                <a:xfrm>
                  <a:off x="2720975" y="1462088"/>
                  <a:ext cx="65088" cy="38100"/>
                </a:xfrm>
                <a:custGeom>
                  <a:avLst/>
                  <a:gdLst/>
                  <a:ahLst/>
                  <a:cxnLst>
                    <a:cxn ang="0">
                      <a:pos x="38" y="29"/>
                    </a:cxn>
                    <a:cxn ang="0">
                      <a:pos x="0" y="16"/>
                    </a:cxn>
                    <a:cxn ang="0">
                      <a:pos x="9" y="14"/>
                    </a:cxn>
                    <a:cxn ang="0">
                      <a:pos x="22" y="0"/>
                    </a:cxn>
                    <a:cxn ang="0">
                      <a:pos x="49" y="22"/>
                    </a:cxn>
                    <a:cxn ang="0">
                      <a:pos x="38" y="29"/>
                    </a:cxn>
                  </a:cxnLst>
                  <a:rect l="0" t="0" r="r" b="b"/>
                  <a:pathLst>
                    <a:path w="49" h="29">
                      <a:moveTo>
                        <a:pt x="38" y="29"/>
                      </a:moveTo>
                      <a:cubicBezTo>
                        <a:pt x="32" y="29"/>
                        <a:pt x="0" y="17"/>
                        <a:pt x="0" y="16"/>
                      </a:cubicBezTo>
                      <a:cubicBezTo>
                        <a:pt x="0" y="12"/>
                        <a:pt x="8" y="14"/>
                        <a:pt x="9" y="14"/>
                      </a:cubicBezTo>
                      <a:cubicBezTo>
                        <a:pt x="15" y="12"/>
                        <a:pt x="13" y="0"/>
                        <a:pt x="22" y="0"/>
                      </a:cubicBezTo>
                      <a:cubicBezTo>
                        <a:pt x="28" y="0"/>
                        <a:pt x="46" y="16"/>
                        <a:pt x="49" y="22"/>
                      </a:cubicBezTo>
                      <a:cubicBezTo>
                        <a:pt x="45" y="25"/>
                        <a:pt x="43" y="29"/>
                        <a:pt x="38" y="29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9" name="Freeform: Shape 361"/>
                <p:cNvSpPr/>
                <p:nvPr/>
              </p:nvSpPr>
              <p:spPr bwMode="auto">
                <a:xfrm>
                  <a:off x="2784475" y="1323975"/>
                  <a:ext cx="85725" cy="69850"/>
                </a:xfrm>
                <a:custGeom>
                  <a:avLst/>
                  <a:gdLst/>
                  <a:ahLst/>
                  <a:cxnLst>
                    <a:cxn ang="0">
                      <a:pos x="65" y="11"/>
                    </a:cxn>
                    <a:cxn ang="0">
                      <a:pos x="57" y="18"/>
                    </a:cxn>
                    <a:cxn ang="0">
                      <a:pos x="32" y="35"/>
                    </a:cxn>
                    <a:cxn ang="0">
                      <a:pos x="20" y="38"/>
                    </a:cxn>
                    <a:cxn ang="0">
                      <a:pos x="25" y="38"/>
                    </a:cxn>
                    <a:cxn ang="0">
                      <a:pos x="15" y="53"/>
                    </a:cxn>
                    <a:cxn ang="0">
                      <a:pos x="6" y="53"/>
                    </a:cxn>
                    <a:cxn ang="0">
                      <a:pos x="7" y="40"/>
                    </a:cxn>
                    <a:cxn ang="0">
                      <a:pos x="0" y="19"/>
                    </a:cxn>
                    <a:cxn ang="0">
                      <a:pos x="0" y="11"/>
                    </a:cxn>
                    <a:cxn ang="0">
                      <a:pos x="10" y="11"/>
                    </a:cxn>
                    <a:cxn ang="0">
                      <a:pos x="10" y="7"/>
                    </a:cxn>
                    <a:cxn ang="0">
                      <a:pos x="22" y="0"/>
                    </a:cxn>
                    <a:cxn ang="0">
                      <a:pos x="65" y="5"/>
                    </a:cxn>
                    <a:cxn ang="0">
                      <a:pos x="65" y="11"/>
                    </a:cxn>
                  </a:cxnLst>
                  <a:rect l="0" t="0" r="r" b="b"/>
                  <a:pathLst>
                    <a:path w="65" h="53">
                      <a:moveTo>
                        <a:pt x="65" y="11"/>
                      </a:moveTo>
                      <a:cubicBezTo>
                        <a:pt x="65" y="12"/>
                        <a:pt x="57" y="18"/>
                        <a:pt x="57" y="18"/>
                      </a:cubicBezTo>
                      <a:cubicBezTo>
                        <a:pt x="51" y="26"/>
                        <a:pt x="45" y="35"/>
                        <a:pt x="32" y="35"/>
                      </a:cubicBezTo>
                      <a:cubicBezTo>
                        <a:pt x="22" y="35"/>
                        <a:pt x="22" y="30"/>
                        <a:pt x="20" y="38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4" y="46"/>
                        <a:pt x="21" y="48"/>
                        <a:pt x="15" y="53"/>
                      </a:cubicBezTo>
                      <a:cubicBezTo>
                        <a:pt x="6" y="53"/>
                        <a:pt x="6" y="53"/>
                        <a:pt x="6" y="53"/>
                      </a:cubicBezTo>
                      <a:cubicBezTo>
                        <a:pt x="6" y="47"/>
                        <a:pt x="6" y="42"/>
                        <a:pt x="7" y="40"/>
                      </a:cubicBezTo>
                      <a:cubicBezTo>
                        <a:pt x="0" y="33"/>
                        <a:pt x="3" y="27"/>
                        <a:pt x="0" y="19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3" y="11"/>
                        <a:pt x="8" y="11"/>
                        <a:pt x="10" y="11"/>
                      </a:cubicBezTo>
                      <a:cubicBezTo>
                        <a:pt x="9" y="11"/>
                        <a:pt x="10" y="8"/>
                        <a:pt x="10" y="7"/>
                      </a:cubicBezTo>
                      <a:cubicBezTo>
                        <a:pt x="10" y="6"/>
                        <a:pt x="13" y="0"/>
                        <a:pt x="22" y="0"/>
                      </a:cubicBezTo>
                      <a:cubicBezTo>
                        <a:pt x="37" y="0"/>
                        <a:pt x="49" y="5"/>
                        <a:pt x="65" y="5"/>
                      </a:cubicBezTo>
                      <a:cubicBezTo>
                        <a:pt x="65" y="8"/>
                        <a:pt x="65" y="9"/>
                        <a:pt x="65" y="11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0" name="Freeform: Shape 362"/>
                <p:cNvSpPr/>
                <p:nvPr/>
              </p:nvSpPr>
              <p:spPr bwMode="auto">
                <a:xfrm>
                  <a:off x="2608263" y="1198563"/>
                  <a:ext cx="28575" cy="23813"/>
                </a:xfrm>
                <a:custGeom>
                  <a:avLst/>
                  <a:gdLst/>
                  <a:ahLst/>
                  <a:cxnLst>
                    <a:cxn ang="0">
                      <a:pos x="21" y="12"/>
                    </a:cxn>
                    <a:cxn ang="0">
                      <a:pos x="15" y="18"/>
                    </a:cxn>
                    <a:cxn ang="0">
                      <a:pos x="0" y="0"/>
                    </a:cxn>
                    <a:cxn ang="0">
                      <a:pos x="21" y="12"/>
                    </a:cxn>
                  </a:cxnLst>
                  <a:rect l="0" t="0" r="r" b="b"/>
                  <a:pathLst>
                    <a:path w="21" h="18">
                      <a:moveTo>
                        <a:pt x="21" y="12"/>
                      </a:moveTo>
                      <a:cubicBezTo>
                        <a:pt x="21" y="16"/>
                        <a:pt x="18" y="18"/>
                        <a:pt x="15" y="18"/>
                      </a:cubicBezTo>
                      <a:cubicBezTo>
                        <a:pt x="10" y="18"/>
                        <a:pt x="0" y="6"/>
                        <a:pt x="0" y="0"/>
                      </a:cubicBezTo>
                      <a:cubicBezTo>
                        <a:pt x="11" y="0"/>
                        <a:pt x="12" y="9"/>
                        <a:pt x="21" y="12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1" name="Freeform: Shape 363"/>
                <p:cNvSpPr/>
                <p:nvPr/>
              </p:nvSpPr>
              <p:spPr bwMode="auto">
                <a:xfrm>
                  <a:off x="2625725" y="1277938"/>
                  <a:ext cx="19050" cy="15875"/>
                </a:xfrm>
                <a:custGeom>
                  <a:avLst/>
                  <a:gdLst/>
                  <a:ahLst/>
                  <a:cxnLst>
                    <a:cxn ang="0">
                      <a:pos x="12" y="0"/>
                    </a:cxn>
                    <a:cxn ang="0">
                      <a:pos x="15" y="6"/>
                    </a:cxn>
                    <a:cxn ang="0">
                      <a:pos x="9" y="12"/>
                    </a:cxn>
                    <a:cxn ang="0">
                      <a:pos x="0" y="12"/>
                    </a:cxn>
                    <a:cxn ang="0">
                      <a:pos x="12" y="0"/>
                    </a:cxn>
                  </a:cxnLst>
                  <a:rect l="0" t="0" r="r" b="b"/>
                  <a:pathLst>
                    <a:path w="15" h="12">
                      <a:moveTo>
                        <a:pt x="12" y="0"/>
                      </a:moveTo>
                      <a:cubicBezTo>
                        <a:pt x="13" y="2"/>
                        <a:pt x="15" y="3"/>
                        <a:pt x="15" y="6"/>
                      </a:cubicBezTo>
                      <a:cubicBezTo>
                        <a:pt x="15" y="12"/>
                        <a:pt x="11" y="12"/>
                        <a:pt x="9" y="12"/>
                      </a:cubicBezTo>
                      <a:cubicBezTo>
                        <a:pt x="4" y="12"/>
                        <a:pt x="3" y="11"/>
                        <a:pt x="0" y="12"/>
                      </a:cubicBezTo>
                      <a:cubicBezTo>
                        <a:pt x="2" y="4"/>
                        <a:pt x="6" y="2"/>
                        <a:pt x="12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2" name="Freeform: Shape 364"/>
                <p:cNvSpPr/>
                <p:nvPr/>
              </p:nvSpPr>
              <p:spPr bwMode="auto">
                <a:xfrm>
                  <a:off x="2614613" y="1139825"/>
                  <a:ext cx="109538" cy="57150"/>
                </a:xfrm>
                <a:custGeom>
                  <a:avLst/>
                  <a:gdLst/>
                  <a:ahLst/>
                  <a:cxnLst>
                    <a:cxn ang="0">
                      <a:pos x="54" y="32"/>
                    </a:cxn>
                    <a:cxn ang="0">
                      <a:pos x="33" y="30"/>
                    </a:cxn>
                    <a:cxn ang="0">
                      <a:pos x="19" y="29"/>
                    </a:cxn>
                    <a:cxn ang="0">
                      <a:pos x="7" y="25"/>
                    </a:cxn>
                    <a:cxn ang="0">
                      <a:pos x="20" y="20"/>
                    </a:cxn>
                    <a:cxn ang="0">
                      <a:pos x="20" y="15"/>
                    </a:cxn>
                    <a:cxn ang="0">
                      <a:pos x="5" y="15"/>
                    </a:cxn>
                    <a:cxn ang="0">
                      <a:pos x="8" y="10"/>
                    </a:cxn>
                    <a:cxn ang="0">
                      <a:pos x="0" y="3"/>
                    </a:cxn>
                    <a:cxn ang="0">
                      <a:pos x="14" y="0"/>
                    </a:cxn>
                    <a:cxn ang="0">
                      <a:pos x="31" y="8"/>
                    </a:cxn>
                    <a:cxn ang="0">
                      <a:pos x="40" y="4"/>
                    </a:cxn>
                    <a:cxn ang="0">
                      <a:pos x="53" y="15"/>
                    </a:cxn>
                    <a:cxn ang="0">
                      <a:pos x="60" y="11"/>
                    </a:cxn>
                    <a:cxn ang="0">
                      <a:pos x="73" y="21"/>
                    </a:cxn>
                    <a:cxn ang="0">
                      <a:pos x="70" y="26"/>
                    </a:cxn>
                    <a:cxn ang="0">
                      <a:pos x="82" y="37"/>
                    </a:cxn>
                    <a:cxn ang="0">
                      <a:pos x="74" y="43"/>
                    </a:cxn>
                    <a:cxn ang="0">
                      <a:pos x="54" y="32"/>
                    </a:cxn>
                  </a:cxnLst>
                  <a:rect l="0" t="0" r="r" b="b"/>
                  <a:pathLst>
                    <a:path w="82" h="43">
                      <a:moveTo>
                        <a:pt x="54" y="32"/>
                      </a:moveTo>
                      <a:cubicBezTo>
                        <a:pt x="46" y="32"/>
                        <a:pt x="41" y="29"/>
                        <a:pt x="33" y="30"/>
                      </a:cubicBezTo>
                      <a:cubicBezTo>
                        <a:pt x="31" y="26"/>
                        <a:pt x="25" y="29"/>
                        <a:pt x="19" y="29"/>
                      </a:cubicBezTo>
                      <a:cubicBezTo>
                        <a:pt x="13" y="29"/>
                        <a:pt x="11" y="29"/>
                        <a:pt x="7" y="25"/>
                      </a:cubicBezTo>
                      <a:cubicBezTo>
                        <a:pt x="11" y="21"/>
                        <a:pt x="15" y="22"/>
                        <a:pt x="20" y="20"/>
                      </a:cubicBezTo>
                      <a:cubicBezTo>
                        <a:pt x="19" y="18"/>
                        <a:pt x="19" y="16"/>
                        <a:pt x="20" y="15"/>
                      </a:cubicBezTo>
                      <a:cubicBezTo>
                        <a:pt x="10" y="15"/>
                        <a:pt x="8" y="17"/>
                        <a:pt x="5" y="15"/>
                      </a:cubicBezTo>
                      <a:cubicBezTo>
                        <a:pt x="6" y="14"/>
                        <a:pt x="7" y="12"/>
                        <a:pt x="8" y="10"/>
                      </a:cubicBezTo>
                      <a:cubicBezTo>
                        <a:pt x="2" y="10"/>
                        <a:pt x="0" y="9"/>
                        <a:pt x="0" y="3"/>
                      </a:cubicBezTo>
                      <a:cubicBezTo>
                        <a:pt x="6" y="3"/>
                        <a:pt x="9" y="0"/>
                        <a:pt x="14" y="0"/>
                      </a:cubicBezTo>
                      <a:cubicBezTo>
                        <a:pt x="24" y="0"/>
                        <a:pt x="26" y="8"/>
                        <a:pt x="31" y="8"/>
                      </a:cubicBezTo>
                      <a:cubicBezTo>
                        <a:pt x="35" y="8"/>
                        <a:pt x="36" y="4"/>
                        <a:pt x="40" y="4"/>
                      </a:cubicBezTo>
                      <a:cubicBezTo>
                        <a:pt x="49" y="4"/>
                        <a:pt x="48" y="15"/>
                        <a:pt x="53" y="15"/>
                      </a:cubicBezTo>
                      <a:cubicBezTo>
                        <a:pt x="56" y="15"/>
                        <a:pt x="57" y="11"/>
                        <a:pt x="60" y="11"/>
                      </a:cubicBezTo>
                      <a:cubicBezTo>
                        <a:pt x="66" y="11"/>
                        <a:pt x="71" y="19"/>
                        <a:pt x="73" y="21"/>
                      </a:cubicBezTo>
                      <a:cubicBezTo>
                        <a:pt x="72" y="22"/>
                        <a:pt x="70" y="24"/>
                        <a:pt x="70" y="26"/>
                      </a:cubicBezTo>
                      <a:cubicBezTo>
                        <a:pt x="73" y="29"/>
                        <a:pt x="82" y="33"/>
                        <a:pt x="82" y="37"/>
                      </a:cubicBezTo>
                      <a:cubicBezTo>
                        <a:pt x="82" y="42"/>
                        <a:pt x="77" y="43"/>
                        <a:pt x="74" y="43"/>
                      </a:cubicBezTo>
                      <a:cubicBezTo>
                        <a:pt x="63" y="43"/>
                        <a:pt x="64" y="32"/>
                        <a:pt x="54" y="32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3" name="Freeform: Shape 365"/>
                <p:cNvSpPr/>
                <p:nvPr/>
              </p:nvSpPr>
              <p:spPr bwMode="auto">
                <a:xfrm>
                  <a:off x="2657475" y="1189038"/>
                  <a:ext cx="30163" cy="9525"/>
                </a:xfrm>
                <a:custGeom>
                  <a:avLst/>
                  <a:gdLst/>
                  <a:ahLst/>
                  <a:cxnLst>
                    <a:cxn ang="0">
                      <a:pos x="8" y="7"/>
                    </a:cxn>
                    <a:cxn ang="0">
                      <a:pos x="12" y="0"/>
                    </a:cxn>
                    <a:cxn ang="0">
                      <a:pos x="23" y="4"/>
                    </a:cxn>
                    <a:cxn ang="0">
                      <a:pos x="8" y="7"/>
                    </a:cxn>
                  </a:cxnLst>
                  <a:rect l="0" t="0" r="r" b="b"/>
                  <a:pathLst>
                    <a:path w="23" h="7">
                      <a:moveTo>
                        <a:pt x="8" y="7"/>
                      </a:moveTo>
                      <a:cubicBezTo>
                        <a:pt x="0" y="7"/>
                        <a:pt x="11" y="0"/>
                        <a:pt x="12" y="0"/>
                      </a:cubicBezTo>
                      <a:cubicBezTo>
                        <a:pt x="17" y="0"/>
                        <a:pt x="19" y="3"/>
                        <a:pt x="23" y="4"/>
                      </a:cubicBezTo>
                      <a:cubicBezTo>
                        <a:pt x="20" y="7"/>
                        <a:pt x="15" y="7"/>
                        <a:pt x="8" y="7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4" name="Freeform: Shape 366"/>
                <p:cNvSpPr/>
                <p:nvPr/>
              </p:nvSpPr>
              <p:spPr bwMode="auto">
                <a:xfrm>
                  <a:off x="2765425" y="1223963"/>
                  <a:ext cx="287338" cy="90488"/>
                </a:xfrm>
                <a:custGeom>
                  <a:avLst/>
                  <a:gdLst/>
                  <a:ahLst/>
                  <a:cxnLst>
                    <a:cxn ang="0">
                      <a:pos x="215" y="45"/>
                    </a:cxn>
                    <a:cxn ang="0">
                      <a:pos x="210" y="51"/>
                    </a:cxn>
                    <a:cxn ang="0">
                      <a:pos x="216" y="52"/>
                    </a:cxn>
                    <a:cxn ang="0">
                      <a:pos x="179" y="67"/>
                    </a:cxn>
                    <a:cxn ang="0">
                      <a:pos x="170" y="60"/>
                    </a:cxn>
                    <a:cxn ang="0">
                      <a:pos x="159" y="66"/>
                    </a:cxn>
                    <a:cxn ang="0">
                      <a:pos x="124" y="66"/>
                    </a:cxn>
                    <a:cxn ang="0">
                      <a:pos x="102" y="60"/>
                    </a:cxn>
                    <a:cxn ang="0">
                      <a:pos x="97" y="60"/>
                    </a:cxn>
                    <a:cxn ang="0">
                      <a:pos x="84" y="67"/>
                    </a:cxn>
                    <a:cxn ang="0">
                      <a:pos x="53" y="47"/>
                    </a:cxn>
                    <a:cxn ang="0">
                      <a:pos x="58" y="40"/>
                    </a:cxn>
                    <a:cxn ang="0">
                      <a:pos x="40" y="18"/>
                    </a:cxn>
                    <a:cxn ang="0">
                      <a:pos x="32" y="22"/>
                    </a:cxn>
                    <a:cxn ang="0">
                      <a:pos x="0" y="7"/>
                    </a:cxn>
                    <a:cxn ang="0">
                      <a:pos x="13" y="0"/>
                    </a:cxn>
                    <a:cxn ang="0">
                      <a:pos x="51" y="15"/>
                    </a:cxn>
                    <a:cxn ang="0">
                      <a:pos x="60" y="12"/>
                    </a:cxn>
                    <a:cxn ang="0">
                      <a:pos x="68" y="12"/>
                    </a:cxn>
                    <a:cxn ang="0">
                      <a:pos x="89" y="25"/>
                    </a:cxn>
                    <a:cxn ang="0">
                      <a:pos x="71" y="25"/>
                    </a:cxn>
                    <a:cxn ang="0">
                      <a:pos x="91" y="35"/>
                    </a:cxn>
                    <a:cxn ang="0">
                      <a:pos x="88" y="38"/>
                    </a:cxn>
                    <a:cxn ang="0">
                      <a:pos x="95" y="40"/>
                    </a:cxn>
                    <a:cxn ang="0">
                      <a:pos x="125" y="45"/>
                    </a:cxn>
                    <a:cxn ang="0">
                      <a:pos x="181" y="34"/>
                    </a:cxn>
                    <a:cxn ang="0">
                      <a:pos x="216" y="46"/>
                    </a:cxn>
                    <a:cxn ang="0">
                      <a:pos x="211" y="47"/>
                    </a:cxn>
                    <a:cxn ang="0">
                      <a:pos x="215" y="45"/>
                    </a:cxn>
                  </a:cxnLst>
                  <a:rect l="0" t="0" r="r" b="b"/>
                  <a:pathLst>
                    <a:path w="216" h="68">
                      <a:moveTo>
                        <a:pt x="215" y="45"/>
                      </a:moveTo>
                      <a:cubicBezTo>
                        <a:pt x="213" y="46"/>
                        <a:pt x="211" y="48"/>
                        <a:pt x="210" y="51"/>
                      </a:cubicBezTo>
                      <a:cubicBezTo>
                        <a:pt x="213" y="52"/>
                        <a:pt x="216" y="52"/>
                        <a:pt x="216" y="52"/>
                      </a:cubicBezTo>
                      <a:cubicBezTo>
                        <a:pt x="215" y="67"/>
                        <a:pt x="195" y="67"/>
                        <a:pt x="179" y="67"/>
                      </a:cubicBezTo>
                      <a:cubicBezTo>
                        <a:pt x="174" y="67"/>
                        <a:pt x="171" y="64"/>
                        <a:pt x="170" y="60"/>
                      </a:cubicBezTo>
                      <a:cubicBezTo>
                        <a:pt x="164" y="61"/>
                        <a:pt x="163" y="64"/>
                        <a:pt x="159" y="66"/>
                      </a:cubicBezTo>
                      <a:cubicBezTo>
                        <a:pt x="124" y="66"/>
                        <a:pt x="124" y="66"/>
                        <a:pt x="124" y="66"/>
                      </a:cubicBezTo>
                      <a:cubicBezTo>
                        <a:pt x="115" y="68"/>
                        <a:pt x="101" y="67"/>
                        <a:pt x="102" y="60"/>
                      </a:cubicBezTo>
                      <a:cubicBezTo>
                        <a:pt x="97" y="60"/>
                        <a:pt x="97" y="60"/>
                        <a:pt x="97" y="60"/>
                      </a:cubicBezTo>
                      <a:cubicBezTo>
                        <a:pt x="95" y="62"/>
                        <a:pt x="88" y="67"/>
                        <a:pt x="84" y="67"/>
                      </a:cubicBezTo>
                      <a:cubicBezTo>
                        <a:pt x="75" y="67"/>
                        <a:pt x="53" y="56"/>
                        <a:pt x="53" y="47"/>
                      </a:cubicBezTo>
                      <a:cubicBezTo>
                        <a:pt x="53" y="44"/>
                        <a:pt x="56" y="41"/>
                        <a:pt x="58" y="40"/>
                      </a:cubicBezTo>
                      <a:cubicBezTo>
                        <a:pt x="50" y="32"/>
                        <a:pt x="48" y="25"/>
                        <a:pt x="40" y="18"/>
                      </a:cubicBezTo>
                      <a:cubicBezTo>
                        <a:pt x="38" y="20"/>
                        <a:pt x="35" y="22"/>
                        <a:pt x="32" y="22"/>
                      </a:cubicBezTo>
                      <a:cubicBezTo>
                        <a:pt x="27" y="22"/>
                        <a:pt x="0" y="11"/>
                        <a:pt x="0" y="7"/>
                      </a:cubicBezTo>
                      <a:cubicBezTo>
                        <a:pt x="0" y="0"/>
                        <a:pt x="8" y="0"/>
                        <a:pt x="13" y="0"/>
                      </a:cubicBezTo>
                      <a:cubicBezTo>
                        <a:pt x="33" y="0"/>
                        <a:pt x="36" y="15"/>
                        <a:pt x="51" y="15"/>
                      </a:cubicBezTo>
                      <a:cubicBezTo>
                        <a:pt x="56" y="15"/>
                        <a:pt x="58" y="15"/>
                        <a:pt x="60" y="12"/>
                      </a:cubicBezTo>
                      <a:cubicBezTo>
                        <a:pt x="63" y="12"/>
                        <a:pt x="68" y="12"/>
                        <a:pt x="68" y="12"/>
                      </a:cubicBezTo>
                      <a:cubicBezTo>
                        <a:pt x="65" y="22"/>
                        <a:pt x="85" y="19"/>
                        <a:pt x="89" y="25"/>
                      </a:cubicBezTo>
                      <a:cubicBezTo>
                        <a:pt x="71" y="25"/>
                        <a:pt x="71" y="25"/>
                        <a:pt x="71" y="25"/>
                      </a:cubicBezTo>
                      <a:cubicBezTo>
                        <a:pt x="74" y="37"/>
                        <a:pt x="85" y="30"/>
                        <a:pt x="91" y="35"/>
                      </a:cubicBezTo>
                      <a:cubicBezTo>
                        <a:pt x="90" y="36"/>
                        <a:pt x="88" y="36"/>
                        <a:pt x="88" y="38"/>
                      </a:cubicBezTo>
                      <a:cubicBezTo>
                        <a:pt x="88" y="44"/>
                        <a:pt x="93" y="41"/>
                        <a:pt x="95" y="40"/>
                      </a:cubicBezTo>
                      <a:cubicBezTo>
                        <a:pt x="106" y="42"/>
                        <a:pt x="114" y="45"/>
                        <a:pt x="125" y="45"/>
                      </a:cubicBezTo>
                      <a:cubicBezTo>
                        <a:pt x="150" y="45"/>
                        <a:pt x="158" y="34"/>
                        <a:pt x="181" y="34"/>
                      </a:cubicBezTo>
                      <a:cubicBezTo>
                        <a:pt x="198" y="34"/>
                        <a:pt x="210" y="35"/>
                        <a:pt x="216" y="46"/>
                      </a:cubicBezTo>
                      <a:cubicBezTo>
                        <a:pt x="215" y="47"/>
                        <a:pt x="213" y="47"/>
                        <a:pt x="211" y="47"/>
                      </a:cubicBezTo>
                      <a:lnTo>
                        <a:pt x="215" y="45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5" name="Freeform: Shape 367"/>
                <p:cNvSpPr/>
                <p:nvPr/>
              </p:nvSpPr>
              <p:spPr bwMode="auto">
                <a:xfrm>
                  <a:off x="2768600" y="1271588"/>
                  <a:ext cx="49213" cy="38100"/>
                </a:xfrm>
                <a:custGeom>
                  <a:avLst/>
                  <a:gdLst/>
                  <a:ahLst/>
                  <a:cxnLst>
                    <a:cxn ang="0">
                      <a:pos x="6" y="10"/>
                    </a:cxn>
                    <a:cxn ang="0">
                      <a:pos x="19" y="0"/>
                    </a:cxn>
                    <a:cxn ang="0">
                      <a:pos x="37" y="15"/>
                    </a:cxn>
                    <a:cxn ang="0">
                      <a:pos x="29" y="29"/>
                    </a:cxn>
                    <a:cxn ang="0">
                      <a:pos x="0" y="17"/>
                    </a:cxn>
                    <a:cxn ang="0">
                      <a:pos x="6" y="10"/>
                    </a:cxn>
                  </a:cxnLst>
                  <a:rect l="0" t="0" r="r" b="b"/>
                  <a:pathLst>
                    <a:path w="37" h="29">
                      <a:moveTo>
                        <a:pt x="6" y="10"/>
                      </a:moveTo>
                      <a:cubicBezTo>
                        <a:pt x="10" y="10"/>
                        <a:pt x="9" y="0"/>
                        <a:pt x="19" y="0"/>
                      </a:cubicBezTo>
                      <a:cubicBezTo>
                        <a:pt x="27" y="0"/>
                        <a:pt x="37" y="9"/>
                        <a:pt x="37" y="15"/>
                      </a:cubicBezTo>
                      <a:cubicBezTo>
                        <a:pt x="37" y="22"/>
                        <a:pt x="35" y="29"/>
                        <a:pt x="29" y="29"/>
                      </a:cubicBezTo>
                      <a:cubicBezTo>
                        <a:pt x="25" y="29"/>
                        <a:pt x="0" y="17"/>
                        <a:pt x="0" y="17"/>
                      </a:cubicBezTo>
                      <a:cubicBezTo>
                        <a:pt x="0" y="13"/>
                        <a:pt x="5" y="10"/>
                        <a:pt x="6" y="1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6" name="Freeform: Shape 368"/>
                <p:cNvSpPr/>
                <p:nvPr/>
              </p:nvSpPr>
              <p:spPr bwMode="auto">
                <a:xfrm>
                  <a:off x="2774950" y="1198563"/>
                  <a:ext cx="46038" cy="12700"/>
                </a:xfrm>
                <a:custGeom>
                  <a:avLst/>
                  <a:gdLst/>
                  <a:ahLst/>
                  <a:cxnLst>
                    <a:cxn ang="0">
                      <a:pos x="29" y="0"/>
                    </a:cxn>
                    <a:cxn ang="0">
                      <a:pos x="35" y="0"/>
                    </a:cxn>
                    <a:cxn ang="0">
                      <a:pos x="35" y="6"/>
                    </a:cxn>
                    <a:cxn ang="0">
                      <a:pos x="28" y="10"/>
                    </a:cxn>
                    <a:cxn ang="0">
                      <a:pos x="0" y="5"/>
                    </a:cxn>
                    <a:cxn ang="0">
                      <a:pos x="29" y="0"/>
                    </a:cxn>
                  </a:cxnLst>
                  <a:rect l="0" t="0" r="r" b="b"/>
                  <a:pathLst>
                    <a:path w="35" h="10">
                      <a:moveTo>
                        <a:pt x="29" y="0"/>
                      </a:moveTo>
                      <a:cubicBezTo>
                        <a:pt x="34" y="0"/>
                        <a:pt x="30" y="1"/>
                        <a:pt x="35" y="0"/>
                      </a:cubicBezTo>
                      <a:cubicBezTo>
                        <a:pt x="35" y="3"/>
                        <a:pt x="35" y="5"/>
                        <a:pt x="35" y="6"/>
                      </a:cubicBezTo>
                      <a:cubicBezTo>
                        <a:pt x="35" y="8"/>
                        <a:pt x="32" y="10"/>
                        <a:pt x="28" y="10"/>
                      </a:cubicBezTo>
                      <a:cubicBezTo>
                        <a:pt x="26" y="10"/>
                        <a:pt x="0" y="5"/>
                        <a:pt x="0" y="5"/>
                      </a:cubicBezTo>
                      <a:cubicBezTo>
                        <a:pt x="5" y="1"/>
                        <a:pt x="21" y="0"/>
                        <a:pt x="29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7" name="Freeform: Shape 369"/>
                <p:cNvSpPr/>
                <p:nvPr/>
              </p:nvSpPr>
              <p:spPr bwMode="auto">
                <a:xfrm>
                  <a:off x="2740025" y="1154113"/>
                  <a:ext cx="53975" cy="44450"/>
                </a:xfrm>
                <a:custGeom>
                  <a:avLst/>
                  <a:gdLst/>
                  <a:ahLst/>
                  <a:cxnLst>
                    <a:cxn ang="0">
                      <a:pos x="10" y="28"/>
                    </a:cxn>
                    <a:cxn ang="0">
                      <a:pos x="14" y="23"/>
                    </a:cxn>
                    <a:cxn ang="0">
                      <a:pos x="0" y="7"/>
                    </a:cxn>
                    <a:cxn ang="0">
                      <a:pos x="10" y="0"/>
                    </a:cxn>
                    <a:cxn ang="0">
                      <a:pos x="25" y="7"/>
                    </a:cxn>
                    <a:cxn ang="0">
                      <a:pos x="41" y="17"/>
                    </a:cxn>
                    <a:cxn ang="0">
                      <a:pos x="41" y="28"/>
                    </a:cxn>
                    <a:cxn ang="0">
                      <a:pos x="10" y="28"/>
                    </a:cxn>
                  </a:cxnLst>
                  <a:rect l="0" t="0" r="r" b="b"/>
                  <a:pathLst>
                    <a:path w="41" h="33">
                      <a:moveTo>
                        <a:pt x="10" y="28"/>
                      </a:moveTo>
                      <a:cubicBezTo>
                        <a:pt x="10" y="26"/>
                        <a:pt x="13" y="24"/>
                        <a:pt x="14" y="23"/>
                      </a:cubicBezTo>
                      <a:cubicBezTo>
                        <a:pt x="9" y="18"/>
                        <a:pt x="0" y="15"/>
                        <a:pt x="0" y="7"/>
                      </a:cubicBezTo>
                      <a:cubicBezTo>
                        <a:pt x="0" y="2"/>
                        <a:pt x="6" y="0"/>
                        <a:pt x="10" y="0"/>
                      </a:cubicBezTo>
                      <a:cubicBezTo>
                        <a:pt x="11" y="4"/>
                        <a:pt x="21" y="7"/>
                        <a:pt x="25" y="7"/>
                      </a:cubicBezTo>
                      <a:cubicBezTo>
                        <a:pt x="25" y="17"/>
                        <a:pt x="41" y="7"/>
                        <a:pt x="41" y="17"/>
                      </a:cubicBezTo>
                      <a:cubicBezTo>
                        <a:pt x="41" y="20"/>
                        <a:pt x="39" y="23"/>
                        <a:pt x="41" y="28"/>
                      </a:cubicBezTo>
                      <a:cubicBezTo>
                        <a:pt x="25" y="31"/>
                        <a:pt x="10" y="33"/>
                        <a:pt x="10" y="28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8" name="Freeform: Shape 370"/>
                <p:cNvSpPr/>
                <p:nvPr/>
              </p:nvSpPr>
              <p:spPr bwMode="auto">
                <a:xfrm>
                  <a:off x="2719388" y="1114425"/>
                  <a:ext cx="20638" cy="12700"/>
                </a:xfrm>
                <a:custGeom>
                  <a:avLst/>
                  <a:gdLst/>
                  <a:ahLst/>
                  <a:cxnLst>
                    <a:cxn ang="0">
                      <a:pos x="16" y="0"/>
                    </a:cxn>
                    <a:cxn ang="0">
                      <a:pos x="16" y="9"/>
                    </a:cxn>
                    <a:cxn ang="0">
                      <a:pos x="8" y="9"/>
                    </a:cxn>
                    <a:cxn ang="0">
                      <a:pos x="0" y="0"/>
                    </a:cxn>
                    <a:cxn ang="0">
                      <a:pos x="16" y="0"/>
                    </a:cxn>
                  </a:cxnLst>
                  <a:rect l="0" t="0" r="r" b="b"/>
                  <a:pathLst>
                    <a:path w="16" h="9">
                      <a:moveTo>
                        <a:pt x="16" y="0"/>
                      </a:move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6" y="7"/>
                        <a:pt x="0" y="6"/>
                        <a:pt x="0" y="0"/>
                      </a:cubicBezTo>
                      <a:cubicBezTo>
                        <a:pt x="6" y="0"/>
                        <a:pt x="13" y="0"/>
                        <a:pt x="16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9" name="Freeform: Shape 371"/>
                <p:cNvSpPr/>
                <p:nvPr/>
              </p:nvSpPr>
              <p:spPr bwMode="auto">
                <a:xfrm>
                  <a:off x="2776538" y="1062038"/>
                  <a:ext cx="184150" cy="123825"/>
                </a:xfrm>
                <a:custGeom>
                  <a:avLst/>
                  <a:gdLst/>
                  <a:ahLst/>
                  <a:cxnLst>
                    <a:cxn ang="0">
                      <a:pos x="92" y="37"/>
                    </a:cxn>
                    <a:cxn ang="0">
                      <a:pos x="97" y="37"/>
                    </a:cxn>
                    <a:cxn ang="0">
                      <a:pos x="97" y="32"/>
                    </a:cxn>
                    <a:cxn ang="0">
                      <a:pos x="95" y="28"/>
                    </a:cxn>
                    <a:cxn ang="0">
                      <a:pos x="100" y="28"/>
                    </a:cxn>
                    <a:cxn ang="0">
                      <a:pos x="105" y="36"/>
                    </a:cxn>
                    <a:cxn ang="0">
                      <a:pos x="111" y="43"/>
                    </a:cxn>
                    <a:cxn ang="0">
                      <a:pos x="108" y="49"/>
                    </a:cxn>
                    <a:cxn ang="0">
                      <a:pos x="115" y="49"/>
                    </a:cxn>
                    <a:cxn ang="0">
                      <a:pos x="137" y="55"/>
                    </a:cxn>
                    <a:cxn ang="0">
                      <a:pos x="136" y="61"/>
                    </a:cxn>
                    <a:cxn ang="0">
                      <a:pos x="126" y="64"/>
                    </a:cxn>
                    <a:cxn ang="0">
                      <a:pos x="105" y="78"/>
                    </a:cxn>
                    <a:cxn ang="0">
                      <a:pos x="98" y="69"/>
                    </a:cxn>
                    <a:cxn ang="0">
                      <a:pos x="93" y="76"/>
                    </a:cxn>
                    <a:cxn ang="0">
                      <a:pos x="99" y="84"/>
                    </a:cxn>
                    <a:cxn ang="0">
                      <a:pos x="91" y="84"/>
                    </a:cxn>
                    <a:cxn ang="0">
                      <a:pos x="91" y="90"/>
                    </a:cxn>
                    <a:cxn ang="0">
                      <a:pos x="75" y="82"/>
                    </a:cxn>
                    <a:cxn ang="0">
                      <a:pos x="64" y="92"/>
                    </a:cxn>
                    <a:cxn ang="0">
                      <a:pos x="47" y="84"/>
                    </a:cxn>
                    <a:cxn ang="0">
                      <a:pos x="53" y="81"/>
                    </a:cxn>
                    <a:cxn ang="0">
                      <a:pos x="33" y="70"/>
                    </a:cxn>
                    <a:cxn ang="0">
                      <a:pos x="66" y="61"/>
                    </a:cxn>
                    <a:cxn ang="0">
                      <a:pos x="48" y="58"/>
                    </a:cxn>
                    <a:cxn ang="0">
                      <a:pos x="35" y="61"/>
                    </a:cxn>
                    <a:cxn ang="0">
                      <a:pos x="29" y="56"/>
                    </a:cxn>
                    <a:cxn ang="0">
                      <a:pos x="19" y="59"/>
                    </a:cxn>
                    <a:cxn ang="0">
                      <a:pos x="16" y="55"/>
                    </a:cxn>
                    <a:cxn ang="0">
                      <a:pos x="26" y="49"/>
                    </a:cxn>
                    <a:cxn ang="0">
                      <a:pos x="0" y="35"/>
                    </a:cxn>
                    <a:cxn ang="0">
                      <a:pos x="7" y="35"/>
                    </a:cxn>
                    <a:cxn ang="0">
                      <a:pos x="20" y="39"/>
                    </a:cxn>
                    <a:cxn ang="0">
                      <a:pos x="24" y="36"/>
                    </a:cxn>
                    <a:cxn ang="0">
                      <a:pos x="5" y="26"/>
                    </a:cxn>
                    <a:cxn ang="0">
                      <a:pos x="15" y="22"/>
                    </a:cxn>
                    <a:cxn ang="0">
                      <a:pos x="27" y="25"/>
                    </a:cxn>
                    <a:cxn ang="0">
                      <a:pos x="32" y="20"/>
                    </a:cxn>
                    <a:cxn ang="0">
                      <a:pos x="19" y="20"/>
                    </a:cxn>
                    <a:cxn ang="0">
                      <a:pos x="14" y="13"/>
                    </a:cxn>
                    <a:cxn ang="0">
                      <a:pos x="30" y="9"/>
                    </a:cxn>
                    <a:cxn ang="0">
                      <a:pos x="38" y="9"/>
                    </a:cxn>
                    <a:cxn ang="0">
                      <a:pos x="25" y="0"/>
                    </a:cxn>
                    <a:cxn ang="0">
                      <a:pos x="53" y="5"/>
                    </a:cxn>
                    <a:cxn ang="0">
                      <a:pos x="67" y="24"/>
                    </a:cxn>
                    <a:cxn ang="0">
                      <a:pos x="84" y="25"/>
                    </a:cxn>
                    <a:cxn ang="0">
                      <a:pos x="92" y="37"/>
                    </a:cxn>
                  </a:cxnLst>
                  <a:rect l="0" t="0" r="r" b="b"/>
                  <a:pathLst>
                    <a:path w="138" h="92">
                      <a:moveTo>
                        <a:pt x="92" y="37"/>
                      </a:moveTo>
                      <a:cubicBezTo>
                        <a:pt x="97" y="37"/>
                        <a:pt x="97" y="37"/>
                        <a:pt x="97" y="37"/>
                      </a:cubicBezTo>
                      <a:cubicBezTo>
                        <a:pt x="97" y="32"/>
                        <a:pt x="97" y="32"/>
                        <a:pt x="97" y="32"/>
                      </a:cubicBezTo>
                      <a:cubicBezTo>
                        <a:pt x="95" y="28"/>
                        <a:pt x="95" y="28"/>
                        <a:pt x="95" y="28"/>
                      </a:cubicBezTo>
                      <a:cubicBezTo>
                        <a:pt x="97" y="28"/>
                        <a:pt x="98" y="28"/>
                        <a:pt x="100" y="28"/>
                      </a:cubicBezTo>
                      <a:cubicBezTo>
                        <a:pt x="106" y="28"/>
                        <a:pt x="105" y="31"/>
                        <a:pt x="105" y="36"/>
                      </a:cubicBezTo>
                      <a:cubicBezTo>
                        <a:pt x="105" y="39"/>
                        <a:pt x="111" y="39"/>
                        <a:pt x="111" y="43"/>
                      </a:cubicBezTo>
                      <a:cubicBezTo>
                        <a:pt x="111" y="46"/>
                        <a:pt x="108" y="46"/>
                        <a:pt x="108" y="49"/>
                      </a:cubicBezTo>
                      <a:cubicBezTo>
                        <a:pt x="108" y="53"/>
                        <a:pt x="114" y="49"/>
                        <a:pt x="115" y="49"/>
                      </a:cubicBezTo>
                      <a:cubicBezTo>
                        <a:pt x="120" y="49"/>
                        <a:pt x="131" y="54"/>
                        <a:pt x="137" y="55"/>
                      </a:cubicBezTo>
                      <a:cubicBezTo>
                        <a:pt x="137" y="58"/>
                        <a:pt x="138" y="60"/>
                        <a:pt x="136" y="61"/>
                      </a:cubicBezTo>
                      <a:cubicBezTo>
                        <a:pt x="135" y="64"/>
                        <a:pt x="130" y="63"/>
                        <a:pt x="126" y="64"/>
                      </a:cubicBezTo>
                      <a:cubicBezTo>
                        <a:pt x="117" y="65"/>
                        <a:pt x="111" y="78"/>
                        <a:pt x="105" y="78"/>
                      </a:cubicBezTo>
                      <a:cubicBezTo>
                        <a:pt x="100" y="78"/>
                        <a:pt x="100" y="74"/>
                        <a:pt x="98" y="69"/>
                      </a:cubicBezTo>
                      <a:cubicBezTo>
                        <a:pt x="96" y="71"/>
                        <a:pt x="95" y="73"/>
                        <a:pt x="93" y="76"/>
                      </a:cubicBezTo>
                      <a:cubicBezTo>
                        <a:pt x="96" y="80"/>
                        <a:pt x="97" y="81"/>
                        <a:pt x="99" y="84"/>
                      </a:cubicBezTo>
                      <a:cubicBezTo>
                        <a:pt x="91" y="84"/>
                        <a:pt x="91" y="84"/>
                        <a:pt x="91" y="84"/>
                      </a:cubicBezTo>
                      <a:cubicBezTo>
                        <a:pt x="91" y="90"/>
                        <a:pt x="91" y="90"/>
                        <a:pt x="91" y="90"/>
                      </a:cubicBezTo>
                      <a:cubicBezTo>
                        <a:pt x="87" y="91"/>
                        <a:pt x="79" y="85"/>
                        <a:pt x="75" y="82"/>
                      </a:cubicBezTo>
                      <a:cubicBezTo>
                        <a:pt x="75" y="90"/>
                        <a:pt x="71" y="92"/>
                        <a:pt x="64" y="92"/>
                      </a:cubicBezTo>
                      <a:cubicBezTo>
                        <a:pt x="57" y="92"/>
                        <a:pt x="48" y="91"/>
                        <a:pt x="47" y="84"/>
                      </a:cubicBezTo>
                      <a:cubicBezTo>
                        <a:pt x="50" y="84"/>
                        <a:pt x="51" y="83"/>
                        <a:pt x="53" y="81"/>
                      </a:cubicBezTo>
                      <a:cubicBezTo>
                        <a:pt x="45" y="81"/>
                        <a:pt x="33" y="77"/>
                        <a:pt x="33" y="70"/>
                      </a:cubicBezTo>
                      <a:cubicBezTo>
                        <a:pt x="33" y="62"/>
                        <a:pt x="60" y="63"/>
                        <a:pt x="66" y="61"/>
                      </a:cubicBezTo>
                      <a:cubicBezTo>
                        <a:pt x="60" y="60"/>
                        <a:pt x="55" y="58"/>
                        <a:pt x="48" y="58"/>
                      </a:cubicBezTo>
                      <a:cubicBezTo>
                        <a:pt x="41" y="58"/>
                        <a:pt x="40" y="61"/>
                        <a:pt x="35" y="61"/>
                      </a:cubicBezTo>
                      <a:cubicBezTo>
                        <a:pt x="30" y="61"/>
                        <a:pt x="30" y="58"/>
                        <a:pt x="29" y="56"/>
                      </a:cubicBezTo>
                      <a:cubicBezTo>
                        <a:pt x="24" y="58"/>
                        <a:pt x="23" y="59"/>
                        <a:pt x="19" y="59"/>
                      </a:cubicBezTo>
                      <a:cubicBezTo>
                        <a:pt x="16" y="59"/>
                        <a:pt x="16" y="58"/>
                        <a:pt x="16" y="55"/>
                      </a:cubicBezTo>
                      <a:cubicBezTo>
                        <a:pt x="20" y="53"/>
                        <a:pt x="23" y="53"/>
                        <a:pt x="26" y="49"/>
                      </a:cubicBezTo>
                      <a:cubicBezTo>
                        <a:pt x="11" y="49"/>
                        <a:pt x="2" y="48"/>
                        <a:pt x="0" y="35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9" y="37"/>
                        <a:pt x="16" y="39"/>
                        <a:pt x="20" y="39"/>
                      </a:cubicBezTo>
                      <a:cubicBezTo>
                        <a:pt x="22" y="39"/>
                        <a:pt x="24" y="36"/>
                        <a:pt x="24" y="36"/>
                      </a:cubicBezTo>
                      <a:cubicBezTo>
                        <a:pt x="19" y="34"/>
                        <a:pt x="5" y="31"/>
                        <a:pt x="5" y="26"/>
                      </a:cubicBezTo>
                      <a:cubicBezTo>
                        <a:pt x="5" y="21"/>
                        <a:pt x="11" y="22"/>
                        <a:pt x="15" y="22"/>
                      </a:cubicBezTo>
                      <a:cubicBezTo>
                        <a:pt x="21" y="22"/>
                        <a:pt x="23" y="25"/>
                        <a:pt x="27" y="25"/>
                      </a:cubicBezTo>
                      <a:cubicBezTo>
                        <a:pt x="30" y="25"/>
                        <a:pt x="30" y="22"/>
                        <a:pt x="32" y="20"/>
                      </a:cubicBezTo>
                      <a:cubicBezTo>
                        <a:pt x="27" y="18"/>
                        <a:pt x="22" y="20"/>
                        <a:pt x="19" y="20"/>
                      </a:cubicBezTo>
                      <a:cubicBezTo>
                        <a:pt x="18" y="20"/>
                        <a:pt x="14" y="14"/>
                        <a:pt x="14" y="13"/>
                      </a:cubicBezTo>
                      <a:cubicBezTo>
                        <a:pt x="19" y="10"/>
                        <a:pt x="23" y="8"/>
                        <a:pt x="30" y="9"/>
                      </a:cubicBezTo>
                      <a:cubicBezTo>
                        <a:pt x="38" y="9"/>
                        <a:pt x="38" y="9"/>
                        <a:pt x="38" y="9"/>
                      </a:cubicBezTo>
                      <a:cubicBezTo>
                        <a:pt x="33" y="7"/>
                        <a:pt x="25" y="6"/>
                        <a:pt x="25" y="0"/>
                      </a:cubicBezTo>
                      <a:cubicBezTo>
                        <a:pt x="36" y="1"/>
                        <a:pt x="45" y="2"/>
                        <a:pt x="53" y="5"/>
                      </a:cubicBezTo>
                      <a:cubicBezTo>
                        <a:pt x="61" y="9"/>
                        <a:pt x="60" y="21"/>
                        <a:pt x="67" y="24"/>
                      </a:cubicBezTo>
                      <a:cubicBezTo>
                        <a:pt x="73" y="27"/>
                        <a:pt x="78" y="22"/>
                        <a:pt x="84" y="25"/>
                      </a:cubicBezTo>
                      <a:cubicBezTo>
                        <a:pt x="91" y="28"/>
                        <a:pt x="88" y="33"/>
                        <a:pt x="92" y="37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0" name="Freeform: Shape 372"/>
                <p:cNvSpPr/>
                <p:nvPr/>
              </p:nvSpPr>
              <p:spPr bwMode="auto">
                <a:xfrm>
                  <a:off x="2925763" y="1574800"/>
                  <a:ext cx="117475" cy="74613"/>
                </a:xfrm>
                <a:custGeom>
                  <a:avLst/>
                  <a:gdLst/>
                  <a:ahLst/>
                  <a:cxnLst>
                    <a:cxn ang="0">
                      <a:pos x="6" y="39"/>
                    </a:cxn>
                    <a:cxn ang="0">
                      <a:pos x="11" y="33"/>
                    </a:cxn>
                    <a:cxn ang="0">
                      <a:pos x="11" y="27"/>
                    </a:cxn>
                    <a:cxn ang="0">
                      <a:pos x="25" y="0"/>
                    </a:cxn>
                    <a:cxn ang="0">
                      <a:pos x="32" y="13"/>
                    </a:cxn>
                    <a:cxn ang="0">
                      <a:pos x="36" y="9"/>
                    </a:cxn>
                    <a:cxn ang="0">
                      <a:pos x="67" y="27"/>
                    </a:cxn>
                    <a:cxn ang="0">
                      <a:pos x="70" y="35"/>
                    </a:cxn>
                    <a:cxn ang="0">
                      <a:pos x="89" y="43"/>
                    </a:cxn>
                    <a:cxn ang="0">
                      <a:pos x="75" y="48"/>
                    </a:cxn>
                    <a:cxn ang="0">
                      <a:pos x="63" y="48"/>
                    </a:cxn>
                    <a:cxn ang="0">
                      <a:pos x="46" y="37"/>
                    </a:cxn>
                    <a:cxn ang="0">
                      <a:pos x="25" y="53"/>
                    </a:cxn>
                    <a:cxn ang="0">
                      <a:pos x="22" y="57"/>
                    </a:cxn>
                    <a:cxn ang="0">
                      <a:pos x="19" y="48"/>
                    </a:cxn>
                    <a:cxn ang="0">
                      <a:pos x="0" y="48"/>
                    </a:cxn>
                    <a:cxn ang="0">
                      <a:pos x="6" y="39"/>
                    </a:cxn>
                  </a:cxnLst>
                  <a:rect l="0" t="0" r="r" b="b"/>
                  <a:pathLst>
                    <a:path w="89" h="57">
                      <a:moveTo>
                        <a:pt x="6" y="39"/>
                      </a:moveTo>
                      <a:cubicBezTo>
                        <a:pt x="9" y="37"/>
                        <a:pt x="11" y="36"/>
                        <a:pt x="11" y="33"/>
                      </a:cubicBezTo>
                      <a:cubicBezTo>
                        <a:pt x="11" y="29"/>
                        <a:pt x="11" y="31"/>
                        <a:pt x="11" y="27"/>
                      </a:cubicBezTo>
                      <a:cubicBezTo>
                        <a:pt x="11" y="19"/>
                        <a:pt x="13" y="2"/>
                        <a:pt x="25" y="0"/>
                      </a:cubicBezTo>
                      <a:cubicBezTo>
                        <a:pt x="28" y="7"/>
                        <a:pt x="30" y="8"/>
                        <a:pt x="32" y="13"/>
                      </a:cubicBezTo>
                      <a:cubicBezTo>
                        <a:pt x="33" y="11"/>
                        <a:pt x="35" y="10"/>
                        <a:pt x="36" y="9"/>
                      </a:cubicBezTo>
                      <a:cubicBezTo>
                        <a:pt x="45" y="21"/>
                        <a:pt x="59" y="16"/>
                        <a:pt x="67" y="27"/>
                      </a:cubicBezTo>
                      <a:cubicBezTo>
                        <a:pt x="69" y="30"/>
                        <a:pt x="68" y="33"/>
                        <a:pt x="70" y="35"/>
                      </a:cubicBezTo>
                      <a:cubicBezTo>
                        <a:pt x="77" y="40"/>
                        <a:pt x="85" y="38"/>
                        <a:pt x="89" y="43"/>
                      </a:cubicBezTo>
                      <a:cubicBezTo>
                        <a:pt x="84" y="46"/>
                        <a:pt x="80" y="48"/>
                        <a:pt x="75" y="48"/>
                      </a:cubicBezTo>
                      <a:cubicBezTo>
                        <a:pt x="69" y="48"/>
                        <a:pt x="67" y="48"/>
                        <a:pt x="63" y="48"/>
                      </a:cubicBezTo>
                      <a:cubicBezTo>
                        <a:pt x="63" y="48"/>
                        <a:pt x="49" y="38"/>
                        <a:pt x="46" y="37"/>
                      </a:cubicBezTo>
                      <a:cubicBezTo>
                        <a:pt x="46" y="47"/>
                        <a:pt x="31" y="56"/>
                        <a:pt x="25" y="53"/>
                      </a:cubicBezTo>
                      <a:cubicBezTo>
                        <a:pt x="24" y="55"/>
                        <a:pt x="24" y="57"/>
                        <a:pt x="22" y="57"/>
                      </a:cubicBezTo>
                      <a:cubicBezTo>
                        <a:pt x="16" y="57"/>
                        <a:pt x="18" y="52"/>
                        <a:pt x="19" y="48"/>
                      </a:cubicBezTo>
                      <a:cubicBezTo>
                        <a:pt x="12" y="46"/>
                        <a:pt x="3" y="48"/>
                        <a:pt x="0" y="48"/>
                      </a:cubicBezTo>
                      <a:cubicBezTo>
                        <a:pt x="0" y="40"/>
                        <a:pt x="5" y="41"/>
                        <a:pt x="6" y="39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1" name="Freeform: Shape 373"/>
                <p:cNvSpPr/>
                <p:nvPr/>
              </p:nvSpPr>
              <p:spPr bwMode="auto">
                <a:xfrm>
                  <a:off x="3094038" y="1500188"/>
                  <a:ext cx="36513" cy="36513"/>
                </a:xfrm>
                <a:custGeom>
                  <a:avLst/>
                  <a:gdLst/>
                  <a:ahLst/>
                  <a:cxnLst>
                    <a:cxn ang="0">
                      <a:pos x="27" y="18"/>
                    </a:cxn>
                    <a:cxn ang="0">
                      <a:pos x="11" y="28"/>
                    </a:cxn>
                    <a:cxn ang="0">
                      <a:pos x="0" y="18"/>
                    </a:cxn>
                    <a:cxn ang="0">
                      <a:pos x="27" y="18"/>
                    </a:cxn>
                  </a:cxnLst>
                  <a:rect l="0" t="0" r="r" b="b"/>
                  <a:pathLst>
                    <a:path w="27" h="28">
                      <a:moveTo>
                        <a:pt x="27" y="18"/>
                      </a:moveTo>
                      <a:cubicBezTo>
                        <a:pt x="27" y="24"/>
                        <a:pt x="16" y="28"/>
                        <a:pt x="11" y="28"/>
                      </a:cubicBezTo>
                      <a:cubicBezTo>
                        <a:pt x="4" y="28"/>
                        <a:pt x="0" y="23"/>
                        <a:pt x="0" y="18"/>
                      </a:cubicBezTo>
                      <a:cubicBezTo>
                        <a:pt x="0" y="0"/>
                        <a:pt x="27" y="3"/>
                        <a:pt x="27" y="18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2" name="Freeform: Shape 374"/>
                <p:cNvSpPr/>
                <p:nvPr/>
              </p:nvSpPr>
              <p:spPr bwMode="auto">
                <a:xfrm>
                  <a:off x="2984500" y="1652588"/>
                  <a:ext cx="30163" cy="23813"/>
                </a:xfrm>
                <a:custGeom>
                  <a:avLst/>
                  <a:gdLst/>
                  <a:ahLst/>
                  <a:cxnLst>
                    <a:cxn ang="0">
                      <a:pos x="10" y="1"/>
                    </a:cxn>
                    <a:cxn ang="0">
                      <a:pos x="22" y="3"/>
                    </a:cxn>
                    <a:cxn ang="0">
                      <a:pos x="0" y="18"/>
                    </a:cxn>
                    <a:cxn ang="0">
                      <a:pos x="0" y="12"/>
                    </a:cxn>
                    <a:cxn ang="0">
                      <a:pos x="10" y="1"/>
                    </a:cxn>
                  </a:cxnLst>
                  <a:rect l="0" t="0" r="r" b="b"/>
                  <a:pathLst>
                    <a:path w="22" h="18">
                      <a:moveTo>
                        <a:pt x="10" y="1"/>
                      </a:moveTo>
                      <a:cubicBezTo>
                        <a:pt x="19" y="0"/>
                        <a:pt x="17" y="0"/>
                        <a:pt x="22" y="3"/>
                      </a:cubicBezTo>
                      <a:cubicBezTo>
                        <a:pt x="18" y="8"/>
                        <a:pt x="7" y="17"/>
                        <a:pt x="0" y="18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4" y="7"/>
                        <a:pt x="9" y="4"/>
                        <a:pt x="10" y="1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3" name="Freeform: Shape 375"/>
                <p:cNvSpPr/>
                <p:nvPr/>
              </p:nvSpPr>
              <p:spPr bwMode="auto">
                <a:xfrm>
                  <a:off x="3032125" y="1336675"/>
                  <a:ext cx="79375" cy="33338"/>
                </a:xfrm>
                <a:custGeom>
                  <a:avLst/>
                  <a:gdLst/>
                  <a:ahLst/>
                  <a:cxnLst>
                    <a:cxn ang="0">
                      <a:pos x="22" y="25"/>
                    </a:cxn>
                    <a:cxn ang="0">
                      <a:pos x="9" y="16"/>
                    </a:cxn>
                    <a:cxn ang="0">
                      <a:pos x="0" y="6"/>
                    </a:cxn>
                    <a:cxn ang="0">
                      <a:pos x="8" y="0"/>
                    </a:cxn>
                    <a:cxn ang="0">
                      <a:pos x="30" y="3"/>
                    </a:cxn>
                    <a:cxn ang="0">
                      <a:pos x="60" y="17"/>
                    </a:cxn>
                    <a:cxn ang="0">
                      <a:pos x="52" y="24"/>
                    </a:cxn>
                    <a:cxn ang="0">
                      <a:pos x="39" y="21"/>
                    </a:cxn>
                    <a:cxn ang="0">
                      <a:pos x="22" y="25"/>
                    </a:cxn>
                  </a:cxnLst>
                  <a:rect l="0" t="0" r="r" b="b"/>
                  <a:pathLst>
                    <a:path w="60" h="25">
                      <a:moveTo>
                        <a:pt x="22" y="25"/>
                      </a:moveTo>
                      <a:cubicBezTo>
                        <a:pt x="14" y="25"/>
                        <a:pt x="6" y="23"/>
                        <a:pt x="9" y="16"/>
                      </a:cubicBezTo>
                      <a:cubicBezTo>
                        <a:pt x="5" y="13"/>
                        <a:pt x="0" y="11"/>
                        <a:pt x="0" y="6"/>
                      </a:cubicBezTo>
                      <a:cubicBezTo>
                        <a:pt x="0" y="2"/>
                        <a:pt x="4" y="0"/>
                        <a:pt x="8" y="0"/>
                      </a:cubicBezTo>
                      <a:cubicBezTo>
                        <a:pt x="18" y="0"/>
                        <a:pt x="21" y="3"/>
                        <a:pt x="30" y="3"/>
                      </a:cubicBezTo>
                      <a:cubicBezTo>
                        <a:pt x="42" y="3"/>
                        <a:pt x="52" y="13"/>
                        <a:pt x="60" y="17"/>
                      </a:cubicBezTo>
                      <a:cubicBezTo>
                        <a:pt x="59" y="21"/>
                        <a:pt x="56" y="24"/>
                        <a:pt x="52" y="24"/>
                      </a:cubicBezTo>
                      <a:cubicBezTo>
                        <a:pt x="46" y="24"/>
                        <a:pt x="44" y="21"/>
                        <a:pt x="39" y="21"/>
                      </a:cubicBezTo>
                      <a:cubicBezTo>
                        <a:pt x="34" y="21"/>
                        <a:pt x="30" y="25"/>
                        <a:pt x="22" y="25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4" name="Freeform: Shape 376"/>
                <p:cNvSpPr/>
                <p:nvPr/>
              </p:nvSpPr>
              <p:spPr bwMode="auto">
                <a:xfrm>
                  <a:off x="3040063" y="1666875"/>
                  <a:ext cx="17463" cy="20638"/>
                </a:xfrm>
                <a:custGeom>
                  <a:avLst/>
                  <a:gdLst/>
                  <a:ahLst/>
                  <a:cxnLst>
                    <a:cxn ang="0">
                      <a:pos x="14" y="6"/>
                    </a:cxn>
                    <a:cxn ang="0">
                      <a:pos x="6" y="15"/>
                    </a:cxn>
                    <a:cxn ang="0">
                      <a:pos x="0" y="9"/>
                    </a:cxn>
                    <a:cxn ang="0">
                      <a:pos x="14" y="6"/>
                    </a:cxn>
                  </a:cxnLst>
                  <a:rect l="0" t="0" r="r" b="b"/>
                  <a:pathLst>
                    <a:path w="14" h="15">
                      <a:moveTo>
                        <a:pt x="14" y="6"/>
                      </a:moveTo>
                      <a:cubicBezTo>
                        <a:pt x="12" y="9"/>
                        <a:pt x="11" y="15"/>
                        <a:pt x="6" y="15"/>
                      </a:cubicBezTo>
                      <a:cubicBezTo>
                        <a:pt x="5" y="15"/>
                        <a:pt x="0" y="9"/>
                        <a:pt x="0" y="9"/>
                      </a:cubicBezTo>
                      <a:cubicBezTo>
                        <a:pt x="0" y="1"/>
                        <a:pt x="10" y="0"/>
                        <a:pt x="14" y="6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5" name="Freeform: Shape 377"/>
                <p:cNvSpPr/>
                <p:nvPr/>
              </p:nvSpPr>
              <p:spPr bwMode="auto">
                <a:xfrm>
                  <a:off x="3136900" y="1509713"/>
                  <a:ext cx="19050" cy="11113"/>
                </a:xfrm>
                <a:custGeom>
                  <a:avLst/>
                  <a:gdLst/>
                  <a:ahLst/>
                  <a:cxnLst>
                    <a:cxn ang="0">
                      <a:pos x="5" y="8"/>
                    </a:cxn>
                    <a:cxn ang="0">
                      <a:pos x="0" y="4"/>
                    </a:cxn>
                    <a:cxn ang="0">
                      <a:pos x="5" y="0"/>
                    </a:cxn>
                    <a:cxn ang="0">
                      <a:pos x="14" y="7"/>
                    </a:cxn>
                    <a:cxn ang="0">
                      <a:pos x="5" y="8"/>
                    </a:cxn>
                  </a:cxnLst>
                  <a:rect l="0" t="0" r="r" b="b"/>
                  <a:pathLst>
                    <a:path w="14" h="8">
                      <a:moveTo>
                        <a:pt x="5" y="8"/>
                      </a:moveTo>
                      <a:cubicBezTo>
                        <a:pt x="2" y="8"/>
                        <a:pt x="0" y="7"/>
                        <a:pt x="0" y="4"/>
                      </a:cubicBezTo>
                      <a:cubicBezTo>
                        <a:pt x="0" y="3"/>
                        <a:pt x="4" y="0"/>
                        <a:pt x="5" y="0"/>
                      </a:cubicBezTo>
                      <a:cubicBezTo>
                        <a:pt x="9" y="0"/>
                        <a:pt x="13" y="5"/>
                        <a:pt x="14" y="7"/>
                      </a:cubicBezTo>
                      <a:cubicBezTo>
                        <a:pt x="8" y="8"/>
                        <a:pt x="10" y="8"/>
                        <a:pt x="5" y="8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6" name="Freeform: Shape 378"/>
                <p:cNvSpPr/>
                <p:nvPr/>
              </p:nvSpPr>
              <p:spPr bwMode="auto">
                <a:xfrm>
                  <a:off x="3052763" y="1476375"/>
                  <a:ext cx="20638" cy="12700"/>
                </a:xfrm>
                <a:custGeom>
                  <a:avLst/>
                  <a:gdLst/>
                  <a:ahLst/>
                  <a:cxnLst>
                    <a:cxn ang="0">
                      <a:pos x="5" y="10"/>
                    </a:cxn>
                    <a:cxn ang="0">
                      <a:pos x="15" y="0"/>
                    </a:cxn>
                    <a:cxn ang="0">
                      <a:pos x="5" y="10"/>
                    </a:cxn>
                  </a:cxnLst>
                  <a:rect l="0" t="0" r="r" b="b"/>
                  <a:pathLst>
                    <a:path w="15" h="10">
                      <a:moveTo>
                        <a:pt x="5" y="10"/>
                      </a:moveTo>
                      <a:cubicBezTo>
                        <a:pt x="0" y="10"/>
                        <a:pt x="10" y="0"/>
                        <a:pt x="15" y="0"/>
                      </a:cubicBezTo>
                      <a:cubicBezTo>
                        <a:pt x="14" y="6"/>
                        <a:pt x="10" y="10"/>
                        <a:pt x="5" y="1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7" name="Freeform: Shape 379"/>
                <p:cNvSpPr/>
                <p:nvPr/>
              </p:nvSpPr>
              <p:spPr bwMode="auto">
                <a:xfrm>
                  <a:off x="2876550" y="1335088"/>
                  <a:ext cx="482600" cy="347663"/>
                </a:xfrm>
                <a:custGeom>
                  <a:avLst/>
                  <a:gdLst/>
                  <a:ahLst/>
                  <a:cxnLst>
                    <a:cxn ang="0">
                      <a:pos x="333" y="196"/>
                    </a:cxn>
                    <a:cxn ang="0">
                      <a:pos x="281" y="171"/>
                    </a:cxn>
                    <a:cxn ang="0">
                      <a:pos x="289" y="177"/>
                    </a:cxn>
                    <a:cxn ang="0">
                      <a:pos x="283" y="184"/>
                    </a:cxn>
                    <a:cxn ang="0">
                      <a:pos x="298" y="201"/>
                    </a:cxn>
                    <a:cxn ang="0">
                      <a:pos x="318" y="206"/>
                    </a:cxn>
                    <a:cxn ang="0">
                      <a:pos x="326" y="225"/>
                    </a:cxn>
                    <a:cxn ang="0">
                      <a:pos x="278" y="225"/>
                    </a:cxn>
                    <a:cxn ang="0">
                      <a:pos x="304" y="256"/>
                    </a:cxn>
                    <a:cxn ang="0">
                      <a:pos x="295" y="256"/>
                    </a:cxn>
                    <a:cxn ang="0">
                      <a:pos x="233" y="226"/>
                    </a:cxn>
                    <a:cxn ang="0">
                      <a:pos x="190" y="210"/>
                    </a:cxn>
                    <a:cxn ang="0">
                      <a:pos x="169" y="214"/>
                    </a:cxn>
                    <a:cxn ang="0">
                      <a:pos x="168" y="189"/>
                    </a:cxn>
                    <a:cxn ang="0">
                      <a:pos x="207" y="183"/>
                    </a:cxn>
                    <a:cxn ang="0">
                      <a:pos x="210" y="167"/>
                    </a:cxn>
                    <a:cxn ang="0">
                      <a:pos x="186" y="115"/>
                    </a:cxn>
                    <a:cxn ang="0">
                      <a:pos x="168" y="115"/>
                    </a:cxn>
                    <a:cxn ang="0">
                      <a:pos x="146" y="85"/>
                    </a:cxn>
                    <a:cxn ang="0">
                      <a:pos x="122" y="91"/>
                    </a:cxn>
                    <a:cxn ang="0">
                      <a:pos x="41" y="82"/>
                    </a:cxn>
                    <a:cxn ang="0">
                      <a:pos x="11" y="69"/>
                    </a:cxn>
                    <a:cxn ang="0">
                      <a:pos x="30" y="65"/>
                    </a:cxn>
                    <a:cxn ang="0">
                      <a:pos x="0" y="48"/>
                    </a:cxn>
                    <a:cxn ang="0">
                      <a:pos x="11" y="16"/>
                    </a:cxn>
                    <a:cxn ang="0">
                      <a:pos x="61" y="4"/>
                    </a:cxn>
                    <a:cxn ang="0">
                      <a:pos x="46" y="32"/>
                    </a:cxn>
                    <a:cxn ang="0">
                      <a:pos x="50" y="47"/>
                    </a:cxn>
                    <a:cxn ang="0">
                      <a:pos x="55" y="26"/>
                    </a:cxn>
                    <a:cxn ang="0">
                      <a:pos x="120" y="29"/>
                    </a:cxn>
                    <a:cxn ang="0">
                      <a:pos x="128" y="34"/>
                    </a:cxn>
                    <a:cxn ang="0">
                      <a:pos x="156" y="27"/>
                    </a:cxn>
                    <a:cxn ang="0">
                      <a:pos x="217" y="56"/>
                    </a:cxn>
                    <a:cxn ang="0">
                      <a:pos x="242" y="65"/>
                    </a:cxn>
                    <a:cxn ang="0">
                      <a:pos x="273" y="85"/>
                    </a:cxn>
                    <a:cxn ang="0">
                      <a:pos x="293" y="95"/>
                    </a:cxn>
                    <a:cxn ang="0">
                      <a:pos x="291" y="102"/>
                    </a:cxn>
                    <a:cxn ang="0">
                      <a:pos x="283" y="116"/>
                    </a:cxn>
                    <a:cxn ang="0">
                      <a:pos x="317" y="135"/>
                    </a:cxn>
                    <a:cxn ang="0">
                      <a:pos x="342" y="153"/>
                    </a:cxn>
                    <a:cxn ang="0">
                      <a:pos x="362" y="165"/>
                    </a:cxn>
                    <a:cxn ang="0">
                      <a:pos x="349" y="178"/>
                    </a:cxn>
                  </a:cxnLst>
                  <a:rect l="0" t="0" r="r" b="b"/>
                  <a:pathLst>
                    <a:path w="362" h="261">
                      <a:moveTo>
                        <a:pt x="339" y="184"/>
                      </a:moveTo>
                      <a:cubicBezTo>
                        <a:pt x="339" y="189"/>
                        <a:pt x="338" y="196"/>
                        <a:pt x="333" y="196"/>
                      </a:cubicBezTo>
                      <a:cubicBezTo>
                        <a:pt x="311" y="196"/>
                        <a:pt x="311" y="166"/>
                        <a:pt x="289" y="166"/>
                      </a:cubicBezTo>
                      <a:cubicBezTo>
                        <a:pt x="287" y="166"/>
                        <a:pt x="281" y="171"/>
                        <a:pt x="281" y="171"/>
                      </a:cubicBezTo>
                      <a:cubicBezTo>
                        <a:pt x="284" y="173"/>
                        <a:pt x="285" y="173"/>
                        <a:pt x="289" y="172"/>
                      </a:cubicBezTo>
                      <a:cubicBezTo>
                        <a:pt x="289" y="177"/>
                        <a:pt x="289" y="177"/>
                        <a:pt x="289" y="177"/>
                      </a:cubicBezTo>
                      <a:cubicBezTo>
                        <a:pt x="287" y="178"/>
                        <a:pt x="284" y="178"/>
                        <a:pt x="283" y="177"/>
                      </a:cubicBezTo>
                      <a:cubicBezTo>
                        <a:pt x="283" y="184"/>
                        <a:pt x="283" y="184"/>
                        <a:pt x="283" y="184"/>
                      </a:cubicBezTo>
                      <a:cubicBezTo>
                        <a:pt x="288" y="184"/>
                        <a:pt x="288" y="184"/>
                        <a:pt x="288" y="184"/>
                      </a:cubicBezTo>
                      <a:cubicBezTo>
                        <a:pt x="289" y="189"/>
                        <a:pt x="295" y="199"/>
                        <a:pt x="298" y="201"/>
                      </a:cubicBezTo>
                      <a:cubicBezTo>
                        <a:pt x="307" y="204"/>
                        <a:pt x="310" y="198"/>
                        <a:pt x="311" y="206"/>
                      </a:cubicBezTo>
                      <a:cubicBezTo>
                        <a:pt x="315" y="206"/>
                        <a:pt x="315" y="206"/>
                        <a:pt x="318" y="206"/>
                      </a:cubicBezTo>
                      <a:cubicBezTo>
                        <a:pt x="318" y="213"/>
                        <a:pt x="318" y="213"/>
                        <a:pt x="318" y="215"/>
                      </a:cubicBezTo>
                      <a:cubicBezTo>
                        <a:pt x="318" y="218"/>
                        <a:pt x="326" y="220"/>
                        <a:pt x="326" y="225"/>
                      </a:cubicBezTo>
                      <a:cubicBezTo>
                        <a:pt x="326" y="229"/>
                        <a:pt x="321" y="238"/>
                        <a:pt x="319" y="242"/>
                      </a:cubicBezTo>
                      <a:cubicBezTo>
                        <a:pt x="311" y="242"/>
                        <a:pt x="283" y="231"/>
                        <a:pt x="278" y="225"/>
                      </a:cubicBezTo>
                      <a:cubicBezTo>
                        <a:pt x="272" y="225"/>
                        <a:pt x="272" y="225"/>
                        <a:pt x="272" y="225"/>
                      </a:cubicBezTo>
                      <a:cubicBezTo>
                        <a:pt x="279" y="234"/>
                        <a:pt x="304" y="243"/>
                        <a:pt x="304" y="256"/>
                      </a:cubicBezTo>
                      <a:cubicBezTo>
                        <a:pt x="304" y="259"/>
                        <a:pt x="301" y="261"/>
                        <a:pt x="299" y="261"/>
                      </a:cubicBezTo>
                      <a:cubicBezTo>
                        <a:pt x="297" y="261"/>
                        <a:pt x="296" y="256"/>
                        <a:pt x="295" y="256"/>
                      </a:cubicBezTo>
                      <a:cubicBezTo>
                        <a:pt x="282" y="249"/>
                        <a:pt x="274" y="252"/>
                        <a:pt x="263" y="245"/>
                      </a:cubicBezTo>
                      <a:cubicBezTo>
                        <a:pt x="252" y="239"/>
                        <a:pt x="226" y="240"/>
                        <a:pt x="233" y="226"/>
                      </a:cubicBezTo>
                      <a:cubicBezTo>
                        <a:pt x="219" y="219"/>
                        <a:pt x="212" y="211"/>
                        <a:pt x="199" y="204"/>
                      </a:cubicBezTo>
                      <a:cubicBezTo>
                        <a:pt x="197" y="207"/>
                        <a:pt x="194" y="210"/>
                        <a:pt x="190" y="210"/>
                      </a:cubicBezTo>
                      <a:cubicBezTo>
                        <a:pt x="186" y="210"/>
                        <a:pt x="187" y="207"/>
                        <a:pt x="183" y="207"/>
                      </a:cubicBezTo>
                      <a:cubicBezTo>
                        <a:pt x="177" y="207"/>
                        <a:pt x="175" y="214"/>
                        <a:pt x="169" y="214"/>
                      </a:cubicBezTo>
                      <a:cubicBezTo>
                        <a:pt x="165" y="214"/>
                        <a:pt x="150" y="208"/>
                        <a:pt x="150" y="201"/>
                      </a:cubicBezTo>
                      <a:cubicBezTo>
                        <a:pt x="150" y="197"/>
                        <a:pt x="162" y="189"/>
                        <a:pt x="168" y="189"/>
                      </a:cubicBezTo>
                      <a:cubicBezTo>
                        <a:pt x="176" y="189"/>
                        <a:pt x="183" y="189"/>
                        <a:pt x="187" y="189"/>
                      </a:cubicBezTo>
                      <a:cubicBezTo>
                        <a:pt x="191" y="189"/>
                        <a:pt x="202" y="187"/>
                        <a:pt x="207" y="183"/>
                      </a:cubicBezTo>
                      <a:cubicBezTo>
                        <a:pt x="205" y="182"/>
                        <a:pt x="199" y="178"/>
                        <a:pt x="199" y="174"/>
                      </a:cubicBezTo>
                      <a:cubicBezTo>
                        <a:pt x="199" y="167"/>
                        <a:pt x="207" y="171"/>
                        <a:pt x="210" y="167"/>
                      </a:cubicBezTo>
                      <a:cubicBezTo>
                        <a:pt x="214" y="163"/>
                        <a:pt x="223" y="154"/>
                        <a:pt x="223" y="148"/>
                      </a:cubicBezTo>
                      <a:cubicBezTo>
                        <a:pt x="223" y="136"/>
                        <a:pt x="195" y="115"/>
                        <a:pt x="186" y="115"/>
                      </a:cubicBezTo>
                      <a:cubicBezTo>
                        <a:pt x="180" y="115"/>
                        <a:pt x="177" y="120"/>
                        <a:pt x="172" y="120"/>
                      </a:cubicBezTo>
                      <a:cubicBezTo>
                        <a:pt x="170" y="120"/>
                        <a:pt x="168" y="115"/>
                        <a:pt x="168" y="115"/>
                      </a:cubicBezTo>
                      <a:cubicBezTo>
                        <a:pt x="168" y="110"/>
                        <a:pt x="176" y="109"/>
                        <a:pt x="179" y="109"/>
                      </a:cubicBezTo>
                      <a:cubicBezTo>
                        <a:pt x="175" y="105"/>
                        <a:pt x="151" y="85"/>
                        <a:pt x="146" y="85"/>
                      </a:cubicBezTo>
                      <a:cubicBezTo>
                        <a:pt x="140" y="85"/>
                        <a:pt x="133" y="101"/>
                        <a:pt x="125" y="101"/>
                      </a:cubicBezTo>
                      <a:cubicBezTo>
                        <a:pt x="120" y="101"/>
                        <a:pt x="121" y="94"/>
                        <a:pt x="122" y="91"/>
                      </a:cubicBezTo>
                      <a:cubicBezTo>
                        <a:pt x="108" y="90"/>
                        <a:pt x="75" y="91"/>
                        <a:pt x="55" y="91"/>
                      </a:cubicBezTo>
                      <a:cubicBezTo>
                        <a:pt x="51" y="91"/>
                        <a:pt x="44" y="86"/>
                        <a:pt x="41" y="82"/>
                      </a:cubicBezTo>
                      <a:cubicBezTo>
                        <a:pt x="20" y="82"/>
                        <a:pt x="20" y="82"/>
                        <a:pt x="20" y="82"/>
                      </a:cubicBezTo>
                      <a:cubicBezTo>
                        <a:pt x="18" y="76"/>
                        <a:pt x="11" y="75"/>
                        <a:pt x="11" y="69"/>
                      </a:cubicBezTo>
                      <a:cubicBezTo>
                        <a:pt x="16" y="67"/>
                        <a:pt x="23" y="70"/>
                        <a:pt x="30" y="70"/>
                      </a:cubicBezTo>
                      <a:cubicBezTo>
                        <a:pt x="30" y="65"/>
                        <a:pt x="30" y="65"/>
                        <a:pt x="30" y="65"/>
                      </a:cubicBezTo>
                      <a:cubicBezTo>
                        <a:pt x="26" y="62"/>
                        <a:pt x="6" y="60"/>
                        <a:pt x="6" y="60"/>
                      </a:cubicBezTo>
                      <a:cubicBezTo>
                        <a:pt x="6" y="60"/>
                        <a:pt x="0" y="52"/>
                        <a:pt x="0" y="48"/>
                      </a:cubicBezTo>
                      <a:cubicBezTo>
                        <a:pt x="0" y="36"/>
                        <a:pt x="2" y="33"/>
                        <a:pt x="8" y="29"/>
                      </a:cubicBezTo>
                      <a:cubicBezTo>
                        <a:pt x="12" y="26"/>
                        <a:pt x="10" y="18"/>
                        <a:pt x="11" y="16"/>
                      </a:cubicBezTo>
                      <a:cubicBezTo>
                        <a:pt x="20" y="7"/>
                        <a:pt x="32" y="0"/>
                        <a:pt x="47" y="0"/>
                      </a:cubicBezTo>
                      <a:cubicBezTo>
                        <a:pt x="47" y="0"/>
                        <a:pt x="61" y="4"/>
                        <a:pt x="61" y="4"/>
                      </a:cubicBezTo>
                      <a:cubicBezTo>
                        <a:pt x="57" y="14"/>
                        <a:pt x="42" y="14"/>
                        <a:pt x="42" y="27"/>
                      </a:cubicBezTo>
                      <a:cubicBezTo>
                        <a:pt x="42" y="30"/>
                        <a:pt x="44" y="32"/>
                        <a:pt x="46" y="32"/>
                      </a:cubicBezTo>
                      <a:cubicBezTo>
                        <a:pt x="45" y="35"/>
                        <a:pt x="46" y="40"/>
                        <a:pt x="46" y="40"/>
                      </a:cubicBezTo>
                      <a:cubicBezTo>
                        <a:pt x="46" y="43"/>
                        <a:pt x="45" y="47"/>
                        <a:pt x="50" y="47"/>
                      </a:cubicBezTo>
                      <a:cubicBezTo>
                        <a:pt x="53" y="47"/>
                        <a:pt x="59" y="42"/>
                        <a:pt x="59" y="38"/>
                      </a:cubicBezTo>
                      <a:cubicBezTo>
                        <a:pt x="59" y="34"/>
                        <a:pt x="55" y="31"/>
                        <a:pt x="55" y="26"/>
                      </a:cubicBezTo>
                      <a:cubicBezTo>
                        <a:pt x="55" y="10"/>
                        <a:pt x="84" y="4"/>
                        <a:pt x="102" y="4"/>
                      </a:cubicBezTo>
                      <a:cubicBezTo>
                        <a:pt x="113" y="4"/>
                        <a:pt x="120" y="20"/>
                        <a:pt x="120" y="29"/>
                      </a:cubicBezTo>
                      <a:cubicBezTo>
                        <a:pt x="120" y="31"/>
                        <a:pt x="117" y="38"/>
                        <a:pt x="120" y="38"/>
                      </a:cubicBezTo>
                      <a:cubicBezTo>
                        <a:pt x="122" y="38"/>
                        <a:pt x="124" y="34"/>
                        <a:pt x="128" y="34"/>
                      </a:cubicBezTo>
                      <a:cubicBezTo>
                        <a:pt x="133" y="34"/>
                        <a:pt x="135" y="38"/>
                        <a:pt x="138" y="38"/>
                      </a:cubicBezTo>
                      <a:cubicBezTo>
                        <a:pt x="146" y="38"/>
                        <a:pt x="148" y="27"/>
                        <a:pt x="156" y="27"/>
                      </a:cubicBezTo>
                      <a:cubicBezTo>
                        <a:pt x="165" y="27"/>
                        <a:pt x="183" y="30"/>
                        <a:pt x="189" y="34"/>
                      </a:cubicBezTo>
                      <a:cubicBezTo>
                        <a:pt x="199" y="41"/>
                        <a:pt x="202" y="56"/>
                        <a:pt x="217" y="56"/>
                      </a:cubicBezTo>
                      <a:cubicBezTo>
                        <a:pt x="223" y="56"/>
                        <a:pt x="224" y="56"/>
                        <a:pt x="228" y="56"/>
                      </a:cubicBezTo>
                      <a:cubicBezTo>
                        <a:pt x="232" y="56"/>
                        <a:pt x="243" y="57"/>
                        <a:pt x="242" y="65"/>
                      </a:cubicBezTo>
                      <a:cubicBezTo>
                        <a:pt x="254" y="69"/>
                        <a:pt x="261" y="76"/>
                        <a:pt x="273" y="77"/>
                      </a:cubicBezTo>
                      <a:cubicBezTo>
                        <a:pt x="273" y="85"/>
                        <a:pt x="273" y="85"/>
                        <a:pt x="273" y="85"/>
                      </a:cubicBezTo>
                      <a:cubicBezTo>
                        <a:pt x="276" y="85"/>
                        <a:pt x="281" y="85"/>
                        <a:pt x="281" y="85"/>
                      </a:cubicBezTo>
                      <a:cubicBezTo>
                        <a:pt x="287" y="85"/>
                        <a:pt x="290" y="89"/>
                        <a:pt x="293" y="95"/>
                      </a:cubicBezTo>
                      <a:cubicBezTo>
                        <a:pt x="287" y="96"/>
                        <a:pt x="281" y="96"/>
                        <a:pt x="277" y="101"/>
                      </a:cubicBezTo>
                      <a:cubicBezTo>
                        <a:pt x="285" y="102"/>
                        <a:pt x="287" y="102"/>
                        <a:pt x="291" y="102"/>
                      </a:cubicBezTo>
                      <a:cubicBezTo>
                        <a:pt x="293" y="102"/>
                        <a:pt x="296" y="103"/>
                        <a:pt x="297" y="106"/>
                      </a:cubicBezTo>
                      <a:cubicBezTo>
                        <a:pt x="290" y="110"/>
                        <a:pt x="287" y="110"/>
                        <a:pt x="283" y="116"/>
                      </a:cubicBezTo>
                      <a:cubicBezTo>
                        <a:pt x="287" y="118"/>
                        <a:pt x="289" y="120"/>
                        <a:pt x="295" y="120"/>
                      </a:cubicBezTo>
                      <a:cubicBezTo>
                        <a:pt x="296" y="130"/>
                        <a:pt x="308" y="134"/>
                        <a:pt x="317" y="135"/>
                      </a:cubicBezTo>
                      <a:cubicBezTo>
                        <a:pt x="318" y="143"/>
                        <a:pt x="320" y="151"/>
                        <a:pt x="327" y="151"/>
                      </a:cubicBezTo>
                      <a:cubicBezTo>
                        <a:pt x="337" y="151"/>
                        <a:pt x="339" y="145"/>
                        <a:pt x="342" y="153"/>
                      </a:cubicBezTo>
                      <a:cubicBezTo>
                        <a:pt x="344" y="155"/>
                        <a:pt x="348" y="155"/>
                        <a:pt x="350" y="155"/>
                      </a:cubicBezTo>
                      <a:cubicBezTo>
                        <a:pt x="359" y="155"/>
                        <a:pt x="362" y="158"/>
                        <a:pt x="362" y="165"/>
                      </a:cubicBezTo>
                      <a:cubicBezTo>
                        <a:pt x="362" y="171"/>
                        <a:pt x="355" y="173"/>
                        <a:pt x="349" y="173"/>
                      </a:cubicBezTo>
                      <a:cubicBezTo>
                        <a:pt x="349" y="178"/>
                        <a:pt x="349" y="176"/>
                        <a:pt x="349" y="178"/>
                      </a:cubicBezTo>
                      <a:cubicBezTo>
                        <a:pt x="349" y="180"/>
                        <a:pt x="348" y="184"/>
                        <a:pt x="339" y="184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8" name="Freeform: Shape 380"/>
                <p:cNvSpPr/>
                <p:nvPr/>
              </p:nvSpPr>
              <p:spPr bwMode="auto">
                <a:xfrm>
                  <a:off x="3073400" y="1635125"/>
                  <a:ext cx="14288" cy="12700"/>
                </a:xfrm>
                <a:custGeom>
                  <a:avLst/>
                  <a:gdLst/>
                  <a:ahLst/>
                  <a:cxnLst>
                    <a:cxn ang="0">
                      <a:pos x="10" y="6"/>
                    </a:cxn>
                    <a:cxn ang="0">
                      <a:pos x="0" y="6"/>
                    </a:cxn>
                    <a:cxn ang="0">
                      <a:pos x="10" y="6"/>
                    </a:cxn>
                  </a:cxnLst>
                  <a:rect l="0" t="0" r="r" b="b"/>
                  <a:pathLst>
                    <a:path w="10" h="9">
                      <a:moveTo>
                        <a:pt x="10" y="6"/>
                      </a:moveTo>
                      <a:cubicBezTo>
                        <a:pt x="6" y="9"/>
                        <a:pt x="5" y="9"/>
                        <a:pt x="0" y="6"/>
                      </a:cubicBezTo>
                      <a:cubicBezTo>
                        <a:pt x="5" y="0"/>
                        <a:pt x="5" y="3"/>
                        <a:pt x="10" y="6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9" name="Freeform: Shape 381"/>
                <p:cNvSpPr/>
                <p:nvPr/>
              </p:nvSpPr>
              <p:spPr bwMode="auto">
                <a:xfrm>
                  <a:off x="2974975" y="1568450"/>
                  <a:ext cx="12700" cy="12700"/>
                </a:xfrm>
                <a:custGeom>
                  <a:avLst/>
                  <a:gdLst/>
                  <a:ahLst/>
                  <a:cxnLst>
                    <a:cxn ang="0">
                      <a:pos x="1" y="2"/>
                    </a:cxn>
                    <a:cxn ang="0">
                      <a:pos x="9" y="9"/>
                    </a:cxn>
                    <a:cxn ang="0">
                      <a:pos x="1" y="2"/>
                    </a:cxn>
                  </a:cxnLst>
                  <a:rect l="0" t="0" r="r" b="b"/>
                  <a:pathLst>
                    <a:path w="9" h="9">
                      <a:moveTo>
                        <a:pt x="1" y="2"/>
                      </a:moveTo>
                      <a:cubicBezTo>
                        <a:pt x="6" y="0"/>
                        <a:pt x="6" y="5"/>
                        <a:pt x="9" y="9"/>
                      </a:cubicBezTo>
                      <a:cubicBezTo>
                        <a:pt x="4" y="9"/>
                        <a:pt x="0" y="5"/>
                        <a:pt x="1" y="2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0" name="Freeform: Shape 382"/>
                <p:cNvSpPr/>
                <p:nvPr/>
              </p:nvSpPr>
              <p:spPr bwMode="auto">
                <a:xfrm>
                  <a:off x="2847975" y="985838"/>
                  <a:ext cx="514350" cy="269875"/>
                </a:xfrm>
                <a:custGeom>
                  <a:avLst/>
                  <a:gdLst/>
                  <a:ahLst/>
                  <a:cxnLst>
                    <a:cxn ang="0">
                      <a:pos x="307" y="16"/>
                    </a:cxn>
                    <a:cxn ang="0">
                      <a:pos x="350" y="9"/>
                    </a:cxn>
                    <a:cxn ang="0">
                      <a:pos x="386" y="28"/>
                    </a:cxn>
                    <a:cxn ang="0">
                      <a:pos x="313" y="51"/>
                    </a:cxn>
                    <a:cxn ang="0">
                      <a:pos x="295" y="74"/>
                    </a:cxn>
                    <a:cxn ang="0">
                      <a:pos x="231" y="108"/>
                    </a:cxn>
                    <a:cxn ang="0">
                      <a:pos x="216" y="118"/>
                    </a:cxn>
                    <a:cxn ang="0">
                      <a:pos x="216" y="137"/>
                    </a:cxn>
                    <a:cxn ang="0">
                      <a:pos x="174" y="157"/>
                    </a:cxn>
                    <a:cxn ang="0">
                      <a:pos x="158" y="184"/>
                    </a:cxn>
                    <a:cxn ang="0">
                      <a:pos x="176" y="188"/>
                    </a:cxn>
                    <a:cxn ang="0">
                      <a:pos x="126" y="197"/>
                    </a:cxn>
                    <a:cxn ang="0">
                      <a:pos x="80" y="201"/>
                    </a:cxn>
                    <a:cxn ang="0">
                      <a:pos x="33" y="197"/>
                    </a:cxn>
                    <a:cxn ang="0">
                      <a:pos x="60" y="176"/>
                    </a:cxn>
                    <a:cxn ang="0">
                      <a:pos x="57" y="158"/>
                    </a:cxn>
                    <a:cxn ang="0">
                      <a:pos x="92" y="170"/>
                    </a:cxn>
                    <a:cxn ang="0">
                      <a:pos x="66" y="148"/>
                    </a:cxn>
                    <a:cxn ang="0">
                      <a:pos x="55" y="151"/>
                    </a:cxn>
                    <a:cxn ang="0">
                      <a:pos x="68" y="131"/>
                    </a:cxn>
                    <a:cxn ang="0">
                      <a:pos x="62" y="97"/>
                    </a:cxn>
                    <a:cxn ang="0">
                      <a:pos x="67" y="89"/>
                    </a:cxn>
                    <a:cxn ang="0">
                      <a:pos x="97" y="90"/>
                    </a:cxn>
                    <a:cxn ang="0">
                      <a:pos x="108" y="91"/>
                    </a:cxn>
                    <a:cxn ang="0">
                      <a:pos x="133" y="86"/>
                    </a:cxn>
                    <a:cxn ang="0">
                      <a:pos x="147" y="74"/>
                    </a:cxn>
                    <a:cxn ang="0">
                      <a:pos x="99" y="81"/>
                    </a:cxn>
                    <a:cxn ang="0">
                      <a:pos x="72" y="76"/>
                    </a:cxn>
                    <a:cxn ang="0">
                      <a:pos x="57" y="81"/>
                    </a:cxn>
                    <a:cxn ang="0">
                      <a:pos x="44" y="67"/>
                    </a:cxn>
                    <a:cxn ang="0">
                      <a:pos x="51" y="53"/>
                    </a:cxn>
                    <a:cxn ang="0">
                      <a:pos x="25" y="60"/>
                    </a:cxn>
                    <a:cxn ang="0">
                      <a:pos x="29" y="49"/>
                    </a:cxn>
                    <a:cxn ang="0">
                      <a:pos x="9" y="52"/>
                    </a:cxn>
                    <a:cxn ang="0">
                      <a:pos x="44" y="36"/>
                    </a:cxn>
                    <a:cxn ang="0">
                      <a:pos x="57" y="32"/>
                    </a:cxn>
                    <a:cxn ang="0">
                      <a:pos x="104" y="32"/>
                    </a:cxn>
                    <a:cxn ang="0">
                      <a:pos x="135" y="11"/>
                    </a:cxn>
                    <a:cxn ang="0">
                      <a:pos x="196" y="6"/>
                    </a:cxn>
                    <a:cxn ang="0">
                      <a:pos x="218" y="8"/>
                    </a:cxn>
                    <a:cxn ang="0">
                      <a:pos x="245" y="3"/>
                    </a:cxn>
                    <a:cxn ang="0">
                      <a:pos x="315" y="11"/>
                    </a:cxn>
                  </a:cxnLst>
                  <a:rect l="0" t="0" r="r" b="b"/>
                  <a:pathLst>
                    <a:path w="386" h="203">
                      <a:moveTo>
                        <a:pt x="315" y="11"/>
                      </a:moveTo>
                      <a:cubicBezTo>
                        <a:pt x="312" y="14"/>
                        <a:pt x="310" y="15"/>
                        <a:pt x="307" y="16"/>
                      </a:cubicBezTo>
                      <a:cubicBezTo>
                        <a:pt x="342" y="6"/>
                        <a:pt x="342" y="6"/>
                        <a:pt x="342" y="6"/>
                      </a:cubicBezTo>
                      <a:cubicBezTo>
                        <a:pt x="345" y="7"/>
                        <a:pt x="347" y="8"/>
                        <a:pt x="350" y="9"/>
                      </a:cubicBezTo>
                      <a:cubicBezTo>
                        <a:pt x="355" y="11"/>
                        <a:pt x="355" y="14"/>
                        <a:pt x="358" y="17"/>
                      </a:cubicBezTo>
                      <a:cubicBezTo>
                        <a:pt x="363" y="22"/>
                        <a:pt x="386" y="20"/>
                        <a:pt x="386" y="28"/>
                      </a:cubicBezTo>
                      <a:cubicBezTo>
                        <a:pt x="386" y="33"/>
                        <a:pt x="378" y="32"/>
                        <a:pt x="375" y="34"/>
                      </a:cubicBezTo>
                      <a:cubicBezTo>
                        <a:pt x="358" y="48"/>
                        <a:pt x="336" y="40"/>
                        <a:pt x="313" y="51"/>
                      </a:cubicBezTo>
                      <a:cubicBezTo>
                        <a:pt x="317" y="56"/>
                        <a:pt x="335" y="52"/>
                        <a:pt x="346" y="52"/>
                      </a:cubicBezTo>
                      <a:cubicBezTo>
                        <a:pt x="336" y="63"/>
                        <a:pt x="311" y="69"/>
                        <a:pt x="295" y="74"/>
                      </a:cubicBezTo>
                      <a:cubicBezTo>
                        <a:pt x="277" y="80"/>
                        <a:pt x="267" y="97"/>
                        <a:pt x="254" y="107"/>
                      </a:cubicBezTo>
                      <a:cubicBezTo>
                        <a:pt x="248" y="112"/>
                        <a:pt x="238" y="106"/>
                        <a:pt x="231" y="108"/>
                      </a:cubicBezTo>
                      <a:cubicBezTo>
                        <a:pt x="221" y="112"/>
                        <a:pt x="210" y="112"/>
                        <a:pt x="203" y="118"/>
                      </a:cubicBezTo>
                      <a:cubicBezTo>
                        <a:pt x="216" y="118"/>
                        <a:pt x="216" y="118"/>
                        <a:pt x="216" y="118"/>
                      </a:cubicBezTo>
                      <a:cubicBezTo>
                        <a:pt x="217" y="128"/>
                        <a:pt x="211" y="127"/>
                        <a:pt x="203" y="126"/>
                      </a:cubicBezTo>
                      <a:cubicBezTo>
                        <a:pt x="208" y="129"/>
                        <a:pt x="213" y="131"/>
                        <a:pt x="216" y="137"/>
                      </a:cubicBezTo>
                      <a:cubicBezTo>
                        <a:pt x="206" y="141"/>
                        <a:pt x="203" y="152"/>
                        <a:pt x="196" y="157"/>
                      </a:cubicBezTo>
                      <a:cubicBezTo>
                        <a:pt x="177" y="157"/>
                        <a:pt x="177" y="157"/>
                        <a:pt x="174" y="157"/>
                      </a:cubicBezTo>
                      <a:cubicBezTo>
                        <a:pt x="175" y="160"/>
                        <a:pt x="177" y="161"/>
                        <a:pt x="177" y="164"/>
                      </a:cubicBezTo>
                      <a:cubicBezTo>
                        <a:pt x="177" y="178"/>
                        <a:pt x="158" y="169"/>
                        <a:pt x="158" y="184"/>
                      </a:cubicBezTo>
                      <a:cubicBezTo>
                        <a:pt x="165" y="184"/>
                        <a:pt x="166" y="184"/>
                        <a:pt x="169" y="184"/>
                      </a:cubicBezTo>
                      <a:cubicBezTo>
                        <a:pt x="171" y="184"/>
                        <a:pt x="176" y="184"/>
                        <a:pt x="176" y="188"/>
                      </a:cubicBezTo>
                      <a:cubicBezTo>
                        <a:pt x="176" y="195"/>
                        <a:pt x="151" y="203"/>
                        <a:pt x="141" y="203"/>
                      </a:cubicBezTo>
                      <a:cubicBezTo>
                        <a:pt x="131" y="203"/>
                        <a:pt x="135" y="197"/>
                        <a:pt x="126" y="197"/>
                      </a:cubicBezTo>
                      <a:cubicBezTo>
                        <a:pt x="113" y="197"/>
                        <a:pt x="104" y="197"/>
                        <a:pt x="93" y="197"/>
                      </a:cubicBezTo>
                      <a:cubicBezTo>
                        <a:pt x="89" y="197"/>
                        <a:pt x="86" y="201"/>
                        <a:pt x="80" y="201"/>
                      </a:cubicBezTo>
                      <a:cubicBezTo>
                        <a:pt x="65" y="201"/>
                        <a:pt x="53" y="197"/>
                        <a:pt x="38" y="192"/>
                      </a:cubicBezTo>
                      <a:cubicBezTo>
                        <a:pt x="37" y="194"/>
                        <a:pt x="35" y="197"/>
                        <a:pt x="33" y="197"/>
                      </a:cubicBezTo>
                      <a:cubicBezTo>
                        <a:pt x="29" y="197"/>
                        <a:pt x="28" y="194"/>
                        <a:pt x="28" y="193"/>
                      </a:cubicBezTo>
                      <a:cubicBezTo>
                        <a:pt x="28" y="176"/>
                        <a:pt x="51" y="182"/>
                        <a:pt x="60" y="176"/>
                      </a:cubicBezTo>
                      <a:cubicBezTo>
                        <a:pt x="55" y="172"/>
                        <a:pt x="46" y="170"/>
                        <a:pt x="46" y="162"/>
                      </a:cubicBezTo>
                      <a:cubicBezTo>
                        <a:pt x="46" y="156"/>
                        <a:pt x="52" y="158"/>
                        <a:pt x="57" y="158"/>
                      </a:cubicBezTo>
                      <a:cubicBezTo>
                        <a:pt x="71" y="158"/>
                        <a:pt x="76" y="165"/>
                        <a:pt x="84" y="170"/>
                      </a:cubicBezTo>
                      <a:cubicBezTo>
                        <a:pt x="92" y="170"/>
                        <a:pt x="92" y="170"/>
                        <a:pt x="92" y="170"/>
                      </a:cubicBezTo>
                      <a:cubicBezTo>
                        <a:pt x="86" y="164"/>
                        <a:pt x="72" y="159"/>
                        <a:pt x="72" y="148"/>
                      </a:cubicBezTo>
                      <a:cubicBezTo>
                        <a:pt x="66" y="148"/>
                        <a:pt x="66" y="148"/>
                        <a:pt x="66" y="148"/>
                      </a:cubicBezTo>
                      <a:cubicBezTo>
                        <a:pt x="63" y="149"/>
                        <a:pt x="63" y="149"/>
                        <a:pt x="61" y="151"/>
                      </a:cubicBezTo>
                      <a:cubicBezTo>
                        <a:pt x="55" y="151"/>
                        <a:pt x="55" y="151"/>
                        <a:pt x="55" y="151"/>
                      </a:cubicBezTo>
                      <a:cubicBezTo>
                        <a:pt x="55" y="146"/>
                        <a:pt x="55" y="146"/>
                        <a:pt x="55" y="146"/>
                      </a:cubicBezTo>
                      <a:cubicBezTo>
                        <a:pt x="58" y="138"/>
                        <a:pt x="61" y="134"/>
                        <a:pt x="68" y="131"/>
                      </a:cubicBezTo>
                      <a:cubicBezTo>
                        <a:pt x="79" y="128"/>
                        <a:pt x="92" y="132"/>
                        <a:pt x="92" y="119"/>
                      </a:cubicBezTo>
                      <a:cubicBezTo>
                        <a:pt x="92" y="105"/>
                        <a:pt x="62" y="105"/>
                        <a:pt x="62" y="97"/>
                      </a:cubicBezTo>
                      <a:cubicBezTo>
                        <a:pt x="62" y="93"/>
                        <a:pt x="69" y="94"/>
                        <a:pt x="73" y="94"/>
                      </a:cubicBezTo>
                      <a:cubicBezTo>
                        <a:pt x="68" y="94"/>
                        <a:pt x="67" y="92"/>
                        <a:pt x="67" y="89"/>
                      </a:cubicBezTo>
                      <a:cubicBezTo>
                        <a:pt x="69" y="88"/>
                        <a:pt x="71" y="89"/>
                        <a:pt x="73" y="89"/>
                      </a:cubicBezTo>
                      <a:cubicBezTo>
                        <a:pt x="78" y="89"/>
                        <a:pt x="88" y="87"/>
                        <a:pt x="97" y="90"/>
                      </a:cubicBezTo>
                      <a:cubicBezTo>
                        <a:pt x="108" y="93"/>
                        <a:pt x="112" y="106"/>
                        <a:pt x="124" y="104"/>
                      </a:cubicBezTo>
                      <a:cubicBezTo>
                        <a:pt x="122" y="102"/>
                        <a:pt x="108" y="93"/>
                        <a:pt x="108" y="91"/>
                      </a:cubicBezTo>
                      <a:cubicBezTo>
                        <a:pt x="108" y="89"/>
                        <a:pt x="110" y="88"/>
                        <a:pt x="111" y="86"/>
                      </a:cubicBezTo>
                      <a:cubicBezTo>
                        <a:pt x="133" y="86"/>
                        <a:pt x="133" y="86"/>
                        <a:pt x="133" y="86"/>
                      </a:cubicBezTo>
                      <a:cubicBezTo>
                        <a:pt x="141" y="83"/>
                        <a:pt x="149" y="81"/>
                        <a:pt x="154" y="74"/>
                      </a:cubicBezTo>
                      <a:cubicBezTo>
                        <a:pt x="147" y="74"/>
                        <a:pt x="147" y="74"/>
                        <a:pt x="147" y="74"/>
                      </a:cubicBezTo>
                      <a:cubicBezTo>
                        <a:pt x="138" y="81"/>
                        <a:pt x="128" y="84"/>
                        <a:pt x="114" y="84"/>
                      </a:cubicBezTo>
                      <a:cubicBezTo>
                        <a:pt x="106" y="84"/>
                        <a:pt x="103" y="81"/>
                        <a:pt x="99" y="81"/>
                      </a:cubicBezTo>
                      <a:cubicBezTo>
                        <a:pt x="95" y="81"/>
                        <a:pt x="93" y="85"/>
                        <a:pt x="90" y="85"/>
                      </a:cubicBezTo>
                      <a:cubicBezTo>
                        <a:pt x="81" y="85"/>
                        <a:pt x="70" y="82"/>
                        <a:pt x="72" y="76"/>
                      </a:cubicBezTo>
                      <a:cubicBezTo>
                        <a:pt x="67" y="76"/>
                        <a:pt x="67" y="76"/>
                        <a:pt x="67" y="76"/>
                      </a:cubicBezTo>
                      <a:cubicBezTo>
                        <a:pt x="63" y="78"/>
                        <a:pt x="61" y="81"/>
                        <a:pt x="57" y="81"/>
                      </a:cubicBezTo>
                      <a:cubicBezTo>
                        <a:pt x="48" y="81"/>
                        <a:pt x="36" y="75"/>
                        <a:pt x="33" y="71"/>
                      </a:cubicBezTo>
                      <a:cubicBezTo>
                        <a:pt x="36" y="69"/>
                        <a:pt x="39" y="67"/>
                        <a:pt x="44" y="67"/>
                      </a:cubicBezTo>
                      <a:cubicBezTo>
                        <a:pt x="36" y="67"/>
                        <a:pt x="27" y="66"/>
                        <a:pt x="24" y="67"/>
                      </a:cubicBezTo>
                      <a:cubicBezTo>
                        <a:pt x="29" y="55"/>
                        <a:pt x="40" y="56"/>
                        <a:pt x="51" y="53"/>
                      </a:cubicBezTo>
                      <a:cubicBezTo>
                        <a:pt x="47" y="52"/>
                        <a:pt x="46" y="52"/>
                        <a:pt x="42" y="52"/>
                      </a:cubicBezTo>
                      <a:cubicBezTo>
                        <a:pt x="33" y="52"/>
                        <a:pt x="33" y="60"/>
                        <a:pt x="25" y="60"/>
                      </a:cubicBezTo>
                      <a:cubicBezTo>
                        <a:pt x="22" y="60"/>
                        <a:pt x="18" y="57"/>
                        <a:pt x="17" y="56"/>
                      </a:cubicBezTo>
                      <a:cubicBezTo>
                        <a:pt x="21" y="52"/>
                        <a:pt x="24" y="51"/>
                        <a:pt x="29" y="49"/>
                      </a:cubicBezTo>
                      <a:cubicBezTo>
                        <a:pt x="16" y="49"/>
                        <a:pt x="16" y="49"/>
                        <a:pt x="16" y="49"/>
                      </a:cubicBezTo>
                      <a:cubicBezTo>
                        <a:pt x="13" y="50"/>
                        <a:pt x="11" y="51"/>
                        <a:pt x="9" y="52"/>
                      </a:cubicBezTo>
                      <a:cubicBezTo>
                        <a:pt x="7" y="52"/>
                        <a:pt x="2" y="52"/>
                        <a:pt x="0" y="52"/>
                      </a:cubicBezTo>
                      <a:cubicBezTo>
                        <a:pt x="2" y="41"/>
                        <a:pt x="31" y="36"/>
                        <a:pt x="44" y="36"/>
                      </a:cubicBezTo>
                      <a:cubicBezTo>
                        <a:pt x="49" y="36"/>
                        <a:pt x="52" y="36"/>
                        <a:pt x="53" y="36"/>
                      </a:cubicBezTo>
                      <a:cubicBezTo>
                        <a:pt x="55" y="36"/>
                        <a:pt x="57" y="34"/>
                        <a:pt x="57" y="32"/>
                      </a:cubicBezTo>
                      <a:cubicBezTo>
                        <a:pt x="71" y="32"/>
                        <a:pt x="65" y="22"/>
                        <a:pt x="74" y="22"/>
                      </a:cubicBezTo>
                      <a:cubicBezTo>
                        <a:pt x="83" y="22"/>
                        <a:pt x="100" y="31"/>
                        <a:pt x="104" y="32"/>
                      </a:cubicBezTo>
                      <a:cubicBezTo>
                        <a:pt x="108" y="22"/>
                        <a:pt x="113" y="12"/>
                        <a:pt x="126" y="12"/>
                      </a:cubicBezTo>
                      <a:cubicBezTo>
                        <a:pt x="134" y="12"/>
                        <a:pt x="129" y="16"/>
                        <a:pt x="135" y="11"/>
                      </a:cubicBezTo>
                      <a:cubicBezTo>
                        <a:pt x="137" y="7"/>
                        <a:pt x="141" y="6"/>
                        <a:pt x="145" y="6"/>
                      </a:cubicBezTo>
                      <a:cubicBezTo>
                        <a:pt x="168" y="6"/>
                        <a:pt x="173" y="6"/>
                        <a:pt x="196" y="6"/>
                      </a:cubicBezTo>
                      <a:cubicBezTo>
                        <a:pt x="197" y="4"/>
                        <a:pt x="199" y="3"/>
                        <a:pt x="201" y="3"/>
                      </a:cubicBezTo>
                      <a:cubicBezTo>
                        <a:pt x="209" y="3"/>
                        <a:pt x="211" y="8"/>
                        <a:pt x="218" y="8"/>
                      </a:cubicBezTo>
                      <a:cubicBezTo>
                        <a:pt x="224" y="8"/>
                        <a:pt x="226" y="0"/>
                        <a:pt x="232" y="0"/>
                      </a:cubicBezTo>
                      <a:cubicBezTo>
                        <a:pt x="239" y="0"/>
                        <a:pt x="241" y="3"/>
                        <a:pt x="245" y="3"/>
                      </a:cubicBezTo>
                      <a:cubicBezTo>
                        <a:pt x="250" y="3"/>
                        <a:pt x="253" y="3"/>
                        <a:pt x="258" y="3"/>
                      </a:cubicBezTo>
                      <a:cubicBezTo>
                        <a:pt x="268" y="3"/>
                        <a:pt x="306" y="2"/>
                        <a:pt x="315" y="11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1" name="Freeform: Shape 383"/>
                <p:cNvSpPr/>
                <p:nvPr/>
              </p:nvSpPr>
              <p:spPr bwMode="auto">
                <a:xfrm>
                  <a:off x="3170238" y="960438"/>
                  <a:ext cx="1006475" cy="765175"/>
                </a:xfrm>
                <a:custGeom>
                  <a:avLst/>
                  <a:gdLst/>
                  <a:ahLst/>
                  <a:cxnLst>
                    <a:cxn ang="0">
                      <a:pos x="280" y="372"/>
                    </a:cxn>
                    <a:cxn ang="0">
                      <a:pos x="267" y="360"/>
                    </a:cxn>
                    <a:cxn ang="0">
                      <a:pos x="228" y="336"/>
                    </a:cxn>
                    <a:cxn ang="0">
                      <a:pos x="215" y="302"/>
                    </a:cxn>
                    <a:cxn ang="0">
                      <a:pos x="109" y="219"/>
                    </a:cxn>
                    <a:cxn ang="0">
                      <a:pos x="73" y="223"/>
                    </a:cxn>
                    <a:cxn ang="0">
                      <a:pos x="43" y="217"/>
                    </a:cxn>
                    <a:cxn ang="0">
                      <a:pos x="19" y="202"/>
                    </a:cxn>
                    <a:cxn ang="0">
                      <a:pos x="51" y="190"/>
                    </a:cxn>
                    <a:cxn ang="0">
                      <a:pos x="64" y="180"/>
                    </a:cxn>
                    <a:cxn ang="0">
                      <a:pos x="0" y="166"/>
                    </a:cxn>
                    <a:cxn ang="0">
                      <a:pos x="84" y="141"/>
                    </a:cxn>
                    <a:cxn ang="0">
                      <a:pos x="72" y="102"/>
                    </a:cxn>
                    <a:cxn ang="0">
                      <a:pos x="144" y="59"/>
                    </a:cxn>
                    <a:cxn ang="0">
                      <a:pos x="237" y="56"/>
                    </a:cxn>
                    <a:cxn ang="0">
                      <a:pos x="260" y="53"/>
                    </a:cxn>
                    <a:cxn ang="0">
                      <a:pos x="274" y="38"/>
                    </a:cxn>
                    <a:cxn ang="0">
                      <a:pos x="309" y="36"/>
                    </a:cxn>
                    <a:cxn ang="0">
                      <a:pos x="355" y="15"/>
                    </a:cxn>
                    <a:cxn ang="0">
                      <a:pos x="391" y="13"/>
                    </a:cxn>
                    <a:cxn ang="0">
                      <a:pos x="534" y="0"/>
                    </a:cxn>
                    <a:cxn ang="0">
                      <a:pos x="594" y="48"/>
                    </a:cxn>
                    <a:cxn ang="0">
                      <a:pos x="570" y="75"/>
                    </a:cxn>
                    <a:cxn ang="0">
                      <a:pos x="603" y="102"/>
                    </a:cxn>
                    <a:cxn ang="0">
                      <a:pos x="684" y="66"/>
                    </a:cxn>
                    <a:cxn ang="0">
                      <a:pos x="730" y="51"/>
                    </a:cxn>
                    <a:cxn ang="0">
                      <a:pos x="702" y="94"/>
                    </a:cxn>
                    <a:cxn ang="0">
                      <a:pos x="691" y="114"/>
                    </a:cxn>
                    <a:cxn ang="0">
                      <a:pos x="654" y="150"/>
                    </a:cxn>
                    <a:cxn ang="0">
                      <a:pos x="677" y="178"/>
                    </a:cxn>
                    <a:cxn ang="0">
                      <a:pos x="657" y="202"/>
                    </a:cxn>
                    <a:cxn ang="0">
                      <a:pos x="669" y="236"/>
                    </a:cxn>
                    <a:cxn ang="0">
                      <a:pos x="673" y="260"/>
                    </a:cxn>
                    <a:cxn ang="0">
                      <a:pos x="633" y="295"/>
                    </a:cxn>
                    <a:cxn ang="0">
                      <a:pos x="637" y="305"/>
                    </a:cxn>
                    <a:cxn ang="0">
                      <a:pos x="601" y="297"/>
                    </a:cxn>
                    <a:cxn ang="0">
                      <a:pos x="633" y="358"/>
                    </a:cxn>
                    <a:cxn ang="0">
                      <a:pos x="596" y="347"/>
                    </a:cxn>
                    <a:cxn ang="0">
                      <a:pos x="616" y="375"/>
                    </a:cxn>
                    <a:cxn ang="0">
                      <a:pos x="518" y="408"/>
                    </a:cxn>
                    <a:cxn ang="0">
                      <a:pos x="483" y="445"/>
                    </a:cxn>
                    <a:cxn ang="0">
                      <a:pos x="443" y="449"/>
                    </a:cxn>
                    <a:cxn ang="0">
                      <a:pos x="402" y="485"/>
                    </a:cxn>
                    <a:cxn ang="0">
                      <a:pos x="384" y="523"/>
                    </a:cxn>
                    <a:cxn ang="0">
                      <a:pos x="362" y="571"/>
                    </a:cxn>
                    <a:cxn ang="0">
                      <a:pos x="313" y="560"/>
                    </a:cxn>
                    <a:cxn ang="0">
                      <a:pos x="270" y="499"/>
                    </a:cxn>
                    <a:cxn ang="0">
                      <a:pos x="256" y="475"/>
                    </a:cxn>
                    <a:cxn ang="0">
                      <a:pos x="237" y="438"/>
                    </a:cxn>
                    <a:cxn ang="0">
                      <a:pos x="255" y="403"/>
                    </a:cxn>
                  </a:cxnLst>
                  <a:rect l="0" t="0" r="r" b="b"/>
                  <a:pathLst>
                    <a:path w="756" h="575">
                      <a:moveTo>
                        <a:pt x="255" y="403"/>
                      </a:moveTo>
                      <a:cubicBezTo>
                        <a:pt x="261" y="400"/>
                        <a:pt x="261" y="400"/>
                        <a:pt x="267" y="402"/>
                      </a:cubicBezTo>
                      <a:cubicBezTo>
                        <a:pt x="270" y="389"/>
                        <a:pt x="276" y="385"/>
                        <a:pt x="280" y="372"/>
                      </a:cubicBezTo>
                      <a:cubicBezTo>
                        <a:pt x="266" y="368"/>
                        <a:pt x="234" y="366"/>
                        <a:pt x="233" y="353"/>
                      </a:cubicBezTo>
                      <a:cubicBezTo>
                        <a:pt x="237" y="352"/>
                        <a:pt x="236" y="353"/>
                        <a:pt x="240" y="353"/>
                      </a:cubicBezTo>
                      <a:cubicBezTo>
                        <a:pt x="250" y="353"/>
                        <a:pt x="256" y="360"/>
                        <a:pt x="267" y="360"/>
                      </a:cubicBezTo>
                      <a:cubicBezTo>
                        <a:pt x="271" y="360"/>
                        <a:pt x="271" y="356"/>
                        <a:pt x="271" y="353"/>
                      </a:cubicBezTo>
                      <a:cubicBezTo>
                        <a:pt x="258" y="349"/>
                        <a:pt x="254" y="328"/>
                        <a:pt x="239" y="328"/>
                      </a:cubicBezTo>
                      <a:cubicBezTo>
                        <a:pt x="235" y="328"/>
                        <a:pt x="234" y="336"/>
                        <a:pt x="228" y="336"/>
                      </a:cubicBezTo>
                      <a:cubicBezTo>
                        <a:pt x="220" y="336"/>
                        <a:pt x="216" y="335"/>
                        <a:pt x="216" y="328"/>
                      </a:cubicBezTo>
                      <a:cubicBezTo>
                        <a:pt x="216" y="318"/>
                        <a:pt x="226" y="319"/>
                        <a:pt x="226" y="309"/>
                      </a:cubicBezTo>
                      <a:cubicBezTo>
                        <a:pt x="226" y="303"/>
                        <a:pt x="219" y="302"/>
                        <a:pt x="215" y="302"/>
                      </a:cubicBezTo>
                      <a:cubicBezTo>
                        <a:pt x="215" y="295"/>
                        <a:pt x="215" y="295"/>
                        <a:pt x="215" y="295"/>
                      </a:cubicBezTo>
                      <a:cubicBezTo>
                        <a:pt x="203" y="257"/>
                        <a:pt x="172" y="219"/>
                        <a:pt x="122" y="219"/>
                      </a:cubicBezTo>
                      <a:cubicBezTo>
                        <a:pt x="115" y="219"/>
                        <a:pt x="113" y="219"/>
                        <a:pt x="109" y="219"/>
                      </a:cubicBezTo>
                      <a:cubicBezTo>
                        <a:pt x="103" y="219"/>
                        <a:pt x="101" y="224"/>
                        <a:pt x="95" y="224"/>
                      </a:cubicBezTo>
                      <a:cubicBezTo>
                        <a:pt x="91" y="224"/>
                        <a:pt x="87" y="221"/>
                        <a:pt x="82" y="221"/>
                      </a:cubicBezTo>
                      <a:cubicBezTo>
                        <a:pt x="77" y="221"/>
                        <a:pt x="75" y="222"/>
                        <a:pt x="73" y="223"/>
                      </a:cubicBezTo>
                      <a:cubicBezTo>
                        <a:pt x="74" y="224"/>
                        <a:pt x="76" y="226"/>
                        <a:pt x="77" y="226"/>
                      </a:cubicBezTo>
                      <a:cubicBezTo>
                        <a:pt x="75" y="229"/>
                        <a:pt x="75" y="228"/>
                        <a:pt x="72" y="228"/>
                      </a:cubicBezTo>
                      <a:cubicBezTo>
                        <a:pt x="62" y="228"/>
                        <a:pt x="48" y="224"/>
                        <a:pt x="43" y="217"/>
                      </a:cubicBezTo>
                      <a:cubicBezTo>
                        <a:pt x="47" y="214"/>
                        <a:pt x="50" y="214"/>
                        <a:pt x="52" y="210"/>
                      </a:cubicBezTo>
                      <a:cubicBezTo>
                        <a:pt x="45" y="207"/>
                        <a:pt x="39" y="202"/>
                        <a:pt x="34" y="202"/>
                      </a:cubicBezTo>
                      <a:cubicBezTo>
                        <a:pt x="24" y="202"/>
                        <a:pt x="27" y="206"/>
                        <a:pt x="19" y="202"/>
                      </a:cubicBezTo>
                      <a:cubicBezTo>
                        <a:pt x="19" y="196"/>
                        <a:pt x="28" y="194"/>
                        <a:pt x="32" y="194"/>
                      </a:cubicBezTo>
                      <a:cubicBezTo>
                        <a:pt x="37" y="194"/>
                        <a:pt x="40" y="194"/>
                        <a:pt x="43" y="194"/>
                      </a:cubicBezTo>
                      <a:cubicBezTo>
                        <a:pt x="47" y="194"/>
                        <a:pt x="49" y="193"/>
                        <a:pt x="51" y="190"/>
                      </a:cubicBezTo>
                      <a:cubicBezTo>
                        <a:pt x="76" y="190"/>
                        <a:pt x="76" y="190"/>
                        <a:pt x="76" y="190"/>
                      </a:cubicBezTo>
                      <a:cubicBezTo>
                        <a:pt x="80" y="187"/>
                        <a:pt x="80" y="185"/>
                        <a:pt x="82" y="180"/>
                      </a:cubicBezTo>
                      <a:cubicBezTo>
                        <a:pt x="64" y="180"/>
                        <a:pt x="64" y="180"/>
                        <a:pt x="64" y="180"/>
                      </a:cubicBezTo>
                      <a:cubicBezTo>
                        <a:pt x="63" y="183"/>
                        <a:pt x="62" y="185"/>
                        <a:pt x="60" y="185"/>
                      </a:cubicBezTo>
                      <a:cubicBezTo>
                        <a:pt x="53" y="185"/>
                        <a:pt x="50" y="185"/>
                        <a:pt x="44" y="185"/>
                      </a:cubicBezTo>
                      <a:cubicBezTo>
                        <a:pt x="42" y="185"/>
                        <a:pt x="0" y="173"/>
                        <a:pt x="0" y="166"/>
                      </a:cubicBezTo>
                      <a:cubicBezTo>
                        <a:pt x="0" y="152"/>
                        <a:pt x="16" y="157"/>
                        <a:pt x="25" y="154"/>
                      </a:cubicBezTo>
                      <a:cubicBezTo>
                        <a:pt x="33" y="151"/>
                        <a:pt x="38" y="146"/>
                        <a:pt x="46" y="144"/>
                      </a:cubicBezTo>
                      <a:cubicBezTo>
                        <a:pt x="58" y="140"/>
                        <a:pt x="74" y="146"/>
                        <a:pt x="84" y="141"/>
                      </a:cubicBezTo>
                      <a:cubicBezTo>
                        <a:pt x="91" y="136"/>
                        <a:pt x="96" y="128"/>
                        <a:pt x="96" y="117"/>
                      </a:cubicBezTo>
                      <a:cubicBezTo>
                        <a:pt x="88" y="116"/>
                        <a:pt x="63" y="117"/>
                        <a:pt x="63" y="109"/>
                      </a:cubicBezTo>
                      <a:cubicBezTo>
                        <a:pt x="63" y="105"/>
                        <a:pt x="69" y="102"/>
                        <a:pt x="72" y="102"/>
                      </a:cubicBezTo>
                      <a:cubicBezTo>
                        <a:pt x="87" y="97"/>
                        <a:pt x="106" y="86"/>
                        <a:pt x="115" y="78"/>
                      </a:cubicBezTo>
                      <a:cubicBezTo>
                        <a:pt x="119" y="80"/>
                        <a:pt x="122" y="81"/>
                        <a:pt x="127" y="81"/>
                      </a:cubicBezTo>
                      <a:cubicBezTo>
                        <a:pt x="142" y="81"/>
                        <a:pt x="130" y="61"/>
                        <a:pt x="144" y="59"/>
                      </a:cubicBezTo>
                      <a:cubicBezTo>
                        <a:pt x="162" y="57"/>
                        <a:pt x="169" y="52"/>
                        <a:pt x="185" y="52"/>
                      </a:cubicBezTo>
                      <a:cubicBezTo>
                        <a:pt x="198" y="49"/>
                        <a:pt x="206" y="42"/>
                        <a:pt x="218" y="42"/>
                      </a:cubicBezTo>
                      <a:cubicBezTo>
                        <a:pt x="226" y="42"/>
                        <a:pt x="229" y="56"/>
                        <a:pt x="237" y="56"/>
                      </a:cubicBezTo>
                      <a:cubicBezTo>
                        <a:pt x="237" y="52"/>
                        <a:pt x="235" y="50"/>
                        <a:pt x="235" y="47"/>
                      </a:cubicBezTo>
                      <a:cubicBezTo>
                        <a:pt x="239" y="42"/>
                        <a:pt x="239" y="42"/>
                        <a:pt x="239" y="42"/>
                      </a:cubicBezTo>
                      <a:cubicBezTo>
                        <a:pt x="244" y="51"/>
                        <a:pt x="252" y="50"/>
                        <a:pt x="260" y="53"/>
                      </a:cubicBezTo>
                      <a:cubicBezTo>
                        <a:pt x="262" y="53"/>
                        <a:pt x="267" y="53"/>
                        <a:pt x="267" y="53"/>
                      </a:cubicBezTo>
                      <a:cubicBezTo>
                        <a:pt x="266" y="50"/>
                        <a:pt x="263" y="47"/>
                        <a:pt x="263" y="44"/>
                      </a:cubicBezTo>
                      <a:cubicBezTo>
                        <a:pt x="263" y="38"/>
                        <a:pt x="270" y="38"/>
                        <a:pt x="274" y="38"/>
                      </a:cubicBezTo>
                      <a:cubicBezTo>
                        <a:pt x="293" y="38"/>
                        <a:pt x="303" y="48"/>
                        <a:pt x="314" y="53"/>
                      </a:cubicBezTo>
                      <a:cubicBezTo>
                        <a:pt x="334" y="53"/>
                        <a:pt x="334" y="53"/>
                        <a:pt x="334" y="53"/>
                      </a:cubicBezTo>
                      <a:cubicBezTo>
                        <a:pt x="327" y="50"/>
                        <a:pt x="309" y="44"/>
                        <a:pt x="309" y="36"/>
                      </a:cubicBezTo>
                      <a:cubicBezTo>
                        <a:pt x="309" y="29"/>
                        <a:pt x="322" y="31"/>
                        <a:pt x="326" y="30"/>
                      </a:cubicBezTo>
                      <a:cubicBezTo>
                        <a:pt x="323" y="27"/>
                        <a:pt x="320" y="27"/>
                        <a:pt x="318" y="24"/>
                      </a:cubicBezTo>
                      <a:cubicBezTo>
                        <a:pt x="330" y="18"/>
                        <a:pt x="341" y="15"/>
                        <a:pt x="355" y="15"/>
                      </a:cubicBezTo>
                      <a:cubicBezTo>
                        <a:pt x="366" y="15"/>
                        <a:pt x="373" y="15"/>
                        <a:pt x="382" y="18"/>
                      </a:cubicBezTo>
                      <a:cubicBezTo>
                        <a:pt x="391" y="18"/>
                        <a:pt x="391" y="18"/>
                        <a:pt x="391" y="18"/>
                      </a:cubicBezTo>
                      <a:cubicBezTo>
                        <a:pt x="391" y="13"/>
                        <a:pt x="391" y="13"/>
                        <a:pt x="391" y="13"/>
                      </a:cubicBezTo>
                      <a:cubicBezTo>
                        <a:pt x="398" y="12"/>
                        <a:pt x="402" y="13"/>
                        <a:pt x="409" y="13"/>
                      </a:cubicBezTo>
                      <a:cubicBezTo>
                        <a:pt x="430" y="13"/>
                        <a:pt x="447" y="0"/>
                        <a:pt x="470" y="0"/>
                      </a:cubicBezTo>
                      <a:cubicBezTo>
                        <a:pt x="495" y="0"/>
                        <a:pt x="512" y="0"/>
                        <a:pt x="534" y="0"/>
                      </a:cubicBezTo>
                      <a:cubicBezTo>
                        <a:pt x="560" y="0"/>
                        <a:pt x="579" y="17"/>
                        <a:pt x="600" y="26"/>
                      </a:cubicBezTo>
                      <a:cubicBezTo>
                        <a:pt x="612" y="31"/>
                        <a:pt x="627" y="28"/>
                        <a:pt x="638" y="30"/>
                      </a:cubicBezTo>
                      <a:cubicBezTo>
                        <a:pt x="636" y="46"/>
                        <a:pt x="606" y="44"/>
                        <a:pt x="594" y="48"/>
                      </a:cubicBezTo>
                      <a:cubicBezTo>
                        <a:pt x="497" y="53"/>
                        <a:pt x="497" y="53"/>
                        <a:pt x="497" y="53"/>
                      </a:cubicBezTo>
                      <a:cubicBezTo>
                        <a:pt x="505" y="59"/>
                        <a:pt x="579" y="50"/>
                        <a:pt x="587" y="53"/>
                      </a:cubicBezTo>
                      <a:cubicBezTo>
                        <a:pt x="586" y="57"/>
                        <a:pt x="567" y="75"/>
                        <a:pt x="570" y="75"/>
                      </a:cubicBezTo>
                      <a:cubicBezTo>
                        <a:pt x="581" y="75"/>
                        <a:pt x="607" y="50"/>
                        <a:pt x="622" y="50"/>
                      </a:cubicBezTo>
                      <a:cubicBezTo>
                        <a:pt x="630" y="50"/>
                        <a:pt x="633" y="57"/>
                        <a:pt x="633" y="64"/>
                      </a:cubicBezTo>
                      <a:cubicBezTo>
                        <a:pt x="633" y="67"/>
                        <a:pt x="605" y="97"/>
                        <a:pt x="603" y="102"/>
                      </a:cubicBezTo>
                      <a:cubicBezTo>
                        <a:pt x="615" y="99"/>
                        <a:pt x="637" y="70"/>
                        <a:pt x="644" y="64"/>
                      </a:cubicBezTo>
                      <a:cubicBezTo>
                        <a:pt x="655" y="64"/>
                        <a:pt x="674" y="64"/>
                        <a:pt x="674" y="64"/>
                      </a:cubicBezTo>
                      <a:cubicBezTo>
                        <a:pt x="674" y="64"/>
                        <a:pt x="682" y="66"/>
                        <a:pt x="684" y="66"/>
                      </a:cubicBezTo>
                      <a:cubicBezTo>
                        <a:pt x="692" y="63"/>
                        <a:pt x="693" y="60"/>
                        <a:pt x="700" y="57"/>
                      </a:cubicBezTo>
                      <a:cubicBezTo>
                        <a:pt x="721" y="57"/>
                        <a:pt x="721" y="57"/>
                        <a:pt x="721" y="57"/>
                      </a:cubicBezTo>
                      <a:cubicBezTo>
                        <a:pt x="723" y="52"/>
                        <a:pt x="726" y="51"/>
                        <a:pt x="730" y="51"/>
                      </a:cubicBezTo>
                      <a:cubicBezTo>
                        <a:pt x="736" y="51"/>
                        <a:pt x="756" y="61"/>
                        <a:pt x="756" y="67"/>
                      </a:cubicBezTo>
                      <a:cubicBezTo>
                        <a:pt x="756" y="72"/>
                        <a:pt x="748" y="76"/>
                        <a:pt x="745" y="77"/>
                      </a:cubicBezTo>
                      <a:cubicBezTo>
                        <a:pt x="731" y="82"/>
                        <a:pt x="722" y="94"/>
                        <a:pt x="702" y="94"/>
                      </a:cubicBezTo>
                      <a:cubicBezTo>
                        <a:pt x="707" y="97"/>
                        <a:pt x="708" y="97"/>
                        <a:pt x="711" y="94"/>
                      </a:cubicBezTo>
                      <a:cubicBezTo>
                        <a:pt x="711" y="107"/>
                        <a:pt x="699" y="107"/>
                        <a:pt x="691" y="109"/>
                      </a:cubicBezTo>
                      <a:cubicBezTo>
                        <a:pt x="694" y="115"/>
                        <a:pt x="691" y="110"/>
                        <a:pt x="691" y="114"/>
                      </a:cubicBezTo>
                      <a:cubicBezTo>
                        <a:pt x="691" y="121"/>
                        <a:pt x="680" y="123"/>
                        <a:pt x="671" y="125"/>
                      </a:cubicBezTo>
                      <a:cubicBezTo>
                        <a:pt x="672" y="130"/>
                        <a:pt x="671" y="130"/>
                        <a:pt x="671" y="132"/>
                      </a:cubicBezTo>
                      <a:cubicBezTo>
                        <a:pt x="671" y="141"/>
                        <a:pt x="662" y="144"/>
                        <a:pt x="654" y="150"/>
                      </a:cubicBezTo>
                      <a:cubicBezTo>
                        <a:pt x="648" y="154"/>
                        <a:pt x="649" y="165"/>
                        <a:pt x="646" y="169"/>
                      </a:cubicBezTo>
                      <a:cubicBezTo>
                        <a:pt x="651" y="172"/>
                        <a:pt x="655" y="169"/>
                        <a:pt x="659" y="169"/>
                      </a:cubicBezTo>
                      <a:cubicBezTo>
                        <a:pt x="667" y="169"/>
                        <a:pt x="673" y="174"/>
                        <a:pt x="677" y="178"/>
                      </a:cubicBezTo>
                      <a:cubicBezTo>
                        <a:pt x="675" y="179"/>
                        <a:pt x="672" y="180"/>
                        <a:pt x="669" y="180"/>
                      </a:cubicBezTo>
                      <a:cubicBezTo>
                        <a:pt x="671" y="187"/>
                        <a:pt x="688" y="185"/>
                        <a:pt x="688" y="196"/>
                      </a:cubicBezTo>
                      <a:cubicBezTo>
                        <a:pt x="688" y="206"/>
                        <a:pt x="665" y="202"/>
                        <a:pt x="657" y="202"/>
                      </a:cubicBezTo>
                      <a:cubicBezTo>
                        <a:pt x="652" y="202"/>
                        <a:pt x="648" y="206"/>
                        <a:pt x="648" y="209"/>
                      </a:cubicBezTo>
                      <a:cubicBezTo>
                        <a:pt x="648" y="217"/>
                        <a:pt x="656" y="217"/>
                        <a:pt x="663" y="217"/>
                      </a:cubicBezTo>
                      <a:cubicBezTo>
                        <a:pt x="663" y="226"/>
                        <a:pt x="669" y="229"/>
                        <a:pt x="669" y="236"/>
                      </a:cubicBezTo>
                      <a:cubicBezTo>
                        <a:pt x="669" y="239"/>
                        <a:pt x="667" y="243"/>
                        <a:pt x="669" y="245"/>
                      </a:cubicBezTo>
                      <a:cubicBezTo>
                        <a:pt x="662" y="245"/>
                        <a:pt x="655" y="245"/>
                        <a:pt x="655" y="251"/>
                      </a:cubicBezTo>
                      <a:cubicBezTo>
                        <a:pt x="655" y="258"/>
                        <a:pt x="667" y="258"/>
                        <a:pt x="673" y="260"/>
                      </a:cubicBezTo>
                      <a:cubicBezTo>
                        <a:pt x="670" y="267"/>
                        <a:pt x="661" y="271"/>
                        <a:pt x="653" y="272"/>
                      </a:cubicBezTo>
                      <a:cubicBezTo>
                        <a:pt x="653" y="275"/>
                        <a:pt x="655" y="277"/>
                        <a:pt x="657" y="278"/>
                      </a:cubicBezTo>
                      <a:cubicBezTo>
                        <a:pt x="654" y="292"/>
                        <a:pt x="637" y="286"/>
                        <a:pt x="633" y="295"/>
                      </a:cubicBezTo>
                      <a:cubicBezTo>
                        <a:pt x="628" y="292"/>
                        <a:pt x="623" y="290"/>
                        <a:pt x="620" y="285"/>
                      </a:cubicBezTo>
                      <a:cubicBezTo>
                        <a:pt x="613" y="285"/>
                        <a:pt x="613" y="285"/>
                        <a:pt x="613" y="285"/>
                      </a:cubicBezTo>
                      <a:cubicBezTo>
                        <a:pt x="618" y="297"/>
                        <a:pt x="637" y="293"/>
                        <a:pt x="637" y="305"/>
                      </a:cubicBezTo>
                      <a:cubicBezTo>
                        <a:pt x="637" y="310"/>
                        <a:pt x="636" y="317"/>
                        <a:pt x="631" y="317"/>
                      </a:cubicBezTo>
                      <a:cubicBezTo>
                        <a:pt x="623" y="317"/>
                        <a:pt x="609" y="306"/>
                        <a:pt x="607" y="297"/>
                      </a:cubicBezTo>
                      <a:cubicBezTo>
                        <a:pt x="603" y="298"/>
                        <a:pt x="602" y="297"/>
                        <a:pt x="601" y="297"/>
                      </a:cubicBezTo>
                      <a:cubicBezTo>
                        <a:pt x="601" y="304"/>
                        <a:pt x="601" y="304"/>
                        <a:pt x="601" y="304"/>
                      </a:cubicBezTo>
                      <a:cubicBezTo>
                        <a:pt x="617" y="320"/>
                        <a:pt x="645" y="327"/>
                        <a:pt x="645" y="352"/>
                      </a:cubicBezTo>
                      <a:cubicBezTo>
                        <a:pt x="645" y="357"/>
                        <a:pt x="638" y="358"/>
                        <a:pt x="633" y="358"/>
                      </a:cubicBezTo>
                      <a:cubicBezTo>
                        <a:pt x="612" y="358"/>
                        <a:pt x="617" y="336"/>
                        <a:pt x="599" y="336"/>
                      </a:cubicBezTo>
                      <a:cubicBezTo>
                        <a:pt x="596" y="336"/>
                        <a:pt x="594" y="337"/>
                        <a:pt x="592" y="336"/>
                      </a:cubicBezTo>
                      <a:cubicBezTo>
                        <a:pt x="592" y="342"/>
                        <a:pt x="596" y="343"/>
                        <a:pt x="596" y="347"/>
                      </a:cubicBezTo>
                      <a:cubicBezTo>
                        <a:pt x="596" y="351"/>
                        <a:pt x="589" y="352"/>
                        <a:pt x="587" y="352"/>
                      </a:cubicBezTo>
                      <a:cubicBezTo>
                        <a:pt x="587" y="366"/>
                        <a:pt x="626" y="364"/>
                        <a:pt x="635" y="367"/>
                      </a:cubicBezTo>
                      <a:cubicBezTo>
                        <a:pt x="629" y="372"/>
                        <a:pt x="624" y="373"/>
                        <a:pt x="616" y="375"/>
                      </a:cubicBezTo>
                      <a:cubicBezTo>
                        <a:pt x="602" y="380"/>
                        <a:pt x="597" y="393"/>
                        <a:pt x="584" y="397"/>
                      </a:cubicBezTo>
                      <a:cubicBezTo>
                        <a:pt x="569" y="402"/>
                        <a:pt x="556" y="400"/>
                        <a:pt x="539" y="408"/>
                      </a:cubicBezTo>
                      <a:cubicBezTo>
                        <a:pt x="518" y="408"/>
                        <a:pt x="518" y="408"/>
                        <a:pt x="518" y="408"/>
                      </a:cubicBezTo>
                      <a:cubicBezTo>
                        <a:pt x="514" y="410"/>
                        <a:pt x="510" y="412"/>
                        <a:pt x="510" y="415"/>
                      </a:cubicBezTo>
                      <a:cubicBezTo>
                        <a:pt x="498" y="423"/>
                        <a:pt x="498" y="423"/>
                        <a:pt x="498" y="423"/>
                      </a:cubicBezTo>
                      <a:cubicBezTo>
                        <a:pt x="490" y="430"/>
                        <a:pt x="490" y="438"/>
                        <a:pt x="483" y="445"/>
                      </a:cubicBezTo>
                      <a:cubicBezTo>
                        <a:pt x="474" y="454"/>
                        <a:pt x="459" y="452"/>
                        <a:pt x="450" y="458"/>
                      </a:cubicBezTo>
                      <a:cubicBezTo>
                        <a:pt x="443" y="458"/>
                        <a:pt x="443" y="458"/>
                        <a:pt x="443" y="458"/>
                      </a:cubicBezTo>
                      <a:cubicBezTo>
                        <a:pt x="443" y="449"/>
                        <a:pt x="443" y="449"/>
                        <a:pt x="443" y="449"/>
                      </a:cubicBezTo>
                      <a:cubicBezTo>
                        <a:pt x="437" y="452"/>
                        <a:pt x="438" y="457"/>
                        <a:pt x="435" y="460"/>
                      </a:cubicBezTo>
                      <a:cubicBezTo>
                        <a:pt x="425" y="470"/>
                        <a:pt x="401" y="466"/>
                        <a:pt x="401" y="480"/>
                      </a:cubicBezTo>
                      <a:cubicBezTo>
                        <a:pt x="401" y="482"/>
                        <a:pt x="402" y="483"/>
                        <a:pt x="402" y="485"/>
                      </a:cubicBezTo>
                      <a:cubicBezTo>
                        <a:pt x="401" y="486"/>
                        <a:pt x="399" y="488"/>
                        <a:pt x="399" y="490"/>
                      </a:cubicBezTo>
                      <a:cubicBezTo>
                        <a:pt x="399" y="493"/>
                        <a:pt x="405" y="495"/>
                        <a:pt x="405" y="500"/>
                      </a:cubicBezTo>
                      <a:cubicBezTo>
                        <a:pt x="405" y="515"/>
                        <a:pt x="384" y="510"/>
                        <a:pt x="384" y="523"/>
                      </a:cubicBezTo>
                      <a:cubicBezTo>
                        <a:pt x="384" y="531"/>
                        <a:pt x="383" y="543"/>
                        <a:pt x="384" y="547"/>
                      </a:cubicBezTo>
                      <a:cubicBezTo>
                        <a:pt x="374" y="552"/>
                        <a:pt x="379" y="575"/>
                        <a:pt x="367" y="575"/>
                      </a:cubicBezTo>
                      <a:cubicBezTo>
                        <a:pt x="364" y="575"/>
                        <a:pt x="363" y="573"/>
                        <a:pt x="362" y="571"/>
                      </a:cubicBezTo>
                      <a:cubicBezTo>
                        <a:pt x="356" y="571"/>
                        <a:pt x="356" y="574"/>
                        <a:pt x="353" y="574"/>
                      </a:cubicBezTo>
                      <a:cubicBezTo>
                        <a:pt x="342" y="574"/>
                        <a:pt x="343" y="554"/>
                        <a:pt x="332" y="554"/>
                      </a:cubicBezTo>
                      <a:cubicBezTo>
                        <a:pt x="326" y="554"/>
                        <a:pt x="319" y="559"/>
                        <a:pt x="313" y="560"/>
                      </a:cubicBezTo>
                      <a:cubicBezTo>
                        <a:pt x="310" y="550"/>
                        <a:pt x="306" y="553"/>
                        <a:pt x="299" y="547"/>
                      </a:cubicBezTo>
                      <a:cubicBezTo>
                        <a:pt x="296" y="546"/>
                        <a:pt x="297" y="539"/>
                        <a:pt x="296" y="539"/>
                      </a:cubicBezTo>
                      <a:cubicBezTo>
                        <a:pt x="287" y="531"/>
                        <a:pt x="270" y="512"/>
                        <a:pt x="270" y="499"/>
                      </a:cubicBezTo>
                      <a:cubicBezTo>
                        <a:pt x="270" y="493"/>
                        <a:pt x="274" y="494"/>
                        <a:pt x="277" y="490"/>
                      </a:cubicBezTo>
                      <a:cubicBezTo>
                        <a:pt x="270" y="482"/>
                        <a:pt x="268" y="493"/>
                        <a:pt x="260" y="489"/>
                      </a:cubicBezTo>
                      <a:cubicBezTo>
                        <a:pt x="259" y="487"/>
                        <a:pt x="257" y="479"/>
                        <a:pt x="256" y="475"/>
                      </a:cubicBezTo>
                      <a:cubicBezTo>
                        <a:pt x="253" y="466"/>
                        <a:pt x="241" y="461"/>
                        <a:pt x="241" y="449"/>
                      </a:cubicBezTo>
                      <a:cubicBezTo>
                        <a:pt x="241" y="445"/>
                        <a:pt x="244" y="443"/>
                        <a:pt x="246" y="438"/>
                      </a:cubicBezTo>
                      <a:cubicBezTo>
                        <a:pt x="243" y="437"/>
                        <a:pt x="240" y="436"/>
                        <a:pt x="237" y="438"/>
                      </a:cubicBezTo>
                      <a:cubicBezTo>
                        <a:pt x="237" y="428"/>
                        <a:pt x="237" y="428"/>
                        <a:pt x="237" y="428"/>
                      </a:cubicBezTo>
                      <a:cubicBezTo>
                        <a:pt x="243" y="420"/>
                        <a:pt x="246" y="411"/>
                        <a:pt x="255" y="404"/>
                      </a:cubicBezTo>
                      <a:lnTo>
                        <a:pt x="255" y="40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2" name="Freeform: Shape 384"/>
                <p:cNvSpPr/>
                <p:nvPr/>
              </p:nvSpPr>
              <p:spPr bwMode="auto">
                <a:xfrm>
                  <a:off x="3470275" y="1443038"/>
                  <a:ext cx="47625" cy="31750"/>
                </a:xfrm>
                <a:custGeom>
                  <a:avLst/>
                  <a:gdLst/>
                  <a:ahLst/>
                  <a:cxnLst>
                    <a:cxn ang="0">
                      <a:pos x="9" y="24"/>
                    </a:cxn>
                    <a:cxn ang="0">
                      <a:pos x="0" y="9"/>
                    </a:cxn>
                    <a:cxn ang="0">
                      <a:pos x="10" y="0"/>
                    </a:cxn>
                    <a:cxn ang="0">
                      <a:pos x="36" y="16"/>
                    </a:cxn>
                    <a:cxn ang="0">
                      <a:pos x="19" y="24"/>
                    </a:cxn>
                    <a:cxn ang="0">
                      <a:pos x="9" y="24"/>
                    </a:cxn>
                  </a:cxnLst>
                  <a:rect l="0" t="0" r="r" b="b"/>
                  <a:pathLst>
                    <a:path w="36" h="24">
                      <a:moveTo>
                        <a:pt x="9" y="24"/>
                      </a:moveTo>
                      <a:cubicBezTo>
                        <a:pt x="5" y="24"/>
                        <a:pt x="0" y="14"/>
                        <a:pt x="0" y="9"/>
                      </a:cubicBezTo>
                      <a:cubicBezTo>
                        <a:pt x="0" y="2"/>
                        <a:pt x="6" y="0"/>
                        <a:pt x="10" y="0"/>
                      </a:cubicBezTo>
                      <a:cubicBezTo>
                        <a:pt x="21" y="0"/>
                        <a:pt x="25" y="12"/>
                        <a:pt x="36" y="16"/>
                      </a:cubicBezTo>
                      <a:cubicBezTo>
                        <a:pt x="35" y="23"/>
                        <a:pt x="26" y="24"/>
                        <a:pt x="19" y="24"/>
                      </a:cubicBezTo>
                      <a:lnTo>
                        <a:pt x="9" y="2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3" name="Freeform: Shape 385"/>
                <p:cNvSpPr/>
                <p:nvPr/>
              </p:nvSpPr>
              <p:spPr bwMode="auto">
                <a:xfrm>
                  <a:off x="4070350" y="1277938"/>
                  <a:ext cx="26988" cy="15875"/>
                </a:xfrm>
                <a:custGeom>
                  <a:avLst/>
                  <a:gdLst/>
                  <a:ahLst/>
                  <a:cxnLst>
                    <a:cxn ang="0">
                      <a:pos x="6" y="12"/>
                    </a:cxn>
                    <a:cxn ang="0">
                      <a:pos x="0" y="5"/>
                    </a:cxn>
                    <a:cxn ang="0">
                      <a:pos x="4" y="0"/>
                    </a:cxn>
                    <a:cxn ang="0">
                      <a:pos x="12" y="0"/>
                    </a:cxn>
                    <a:cxn ang="0">
                      <a:pos x="12" y="5"/>
                    </a:cxn>
                    <a:cxn ang="0">
                      <a:pos x="20" y="5"/>
                    </a:cxn>
                    <a:cxn ang="0">
                      <a:pos x="6" y="12"/>
                    </a:cxn>
                  </a:cxnLst>
                  <a:rect l="0" t="0" r="r" b="b"/>
                  <a:pathLst>
                    <a:path w="20" h="12">
                      <a:moveTo>
                        <a:pt x="6" y="12"/>
                      </a:moveTo>
                      <a:cubicBezTo>
                        <a:pt x="2" y="12"/>
                        <a:pt x="0" y="8"/>
                        <a:pt x="0" y="5"/>
                      </a:cubicBezTo>
                      <a:cubicBezTo>
                        <a:pt x="0" y="3"/>
                        <a:pt x="3" y="1"/>
                        <a:pt x="4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3"/>
                        <a:pt x="12" y="4"/>
                        <a:pt x="12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17" y="7"/>
                        <a:pt x="10" y="12"/>
                        <a:pt x="6" y="12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4" name="Freeform: Shape 386"/>
                <p:cNvSpPr/>
                <p:nvPr/>
              </p:nvSpPr>
              <p:spPr bwMode="auto">
                <a:xfrm>
                  <a:off x="3397250" y="1928813"/>
                  <a:ext cx="109538" cy="106363"/>
                </a:xfrm>
                <a:custGeom>
                  <a:avLst/>
                  <a:gdLst/>
                  <a:ahLst/>
                  <a:cxnLst>
                    <a:cxn ang="0">
                      <a:pos x="4" y="67"/>
                    </a:cxn>
                    <a:cxn ang="0">
                      <a:pos x="0" y="62"/>
                    </a:cxn>
                    <a:cxn ang="0">
                      <a:pos x="8" y="54"/>
                    </a:cxn>
                    <a:cxn ang="0">
                      <a:pos x="8" y="51"/>
                    </a:cxn>
                    <a:cxn ang="0">
                      <a:pos x="4" y="49"/>
                    </a:cxn>
                    <a:cxn ang="0">
                      <a:pos x="28" y="13"/>
                    </a:cxn>
                    <a:cxn ang="0">
                      <a:pos x="41" y="0"/>
                    </a:cxn>
                    <a:cxn ang="0">
                      <a:pos x="44" y="4"/>
                    </a:cxn>
                    <a:cxn ang="0">
                      <a:pos x="32" y="27"/>
                    </a:cxn>
                    <a:cxn ang="0">
                      <a:pos x="32" y="31"/>
                    </a:cxn>
                    <a:cxn ang="0">
                      <a:pos x="39" y="27"/>
                    </a:cxn>
                    <a:cxn ang="0">
                      <a:pos x="46" y="29"/>
                    </a:cxn>
                    <a:cxn ang="0">
                      <a:pos x="44" y="32"/>
                    </a:cxn>
                    <a:cxn ang="0">
                      <a:pos x="44" y="36"/>
                    </a:cxn>
                    <a:cxn ang="0">
                      <a:pos x="52" y="36"/>
                    </a:cxn>
                    <a:cxn ang="0">
                      <a:pos x="52" y="38"/>
                    </a:cxn>
                    <a:cxn ang="0">
                      <a:pos x="57" y="36"/>
                    </a:cxn>
                    <a:cxn ang="0">
                      <a:pos x="70" y="36"/>
                    </a:cxn>
                    <a:cxn ang="0">
                      <a:pos x="69" y="51"/>
                    </a:cxn>
                    <a:cxn ang="0">
                      <a:pos x="74" y="49"/>
                    </a:cxn>
                    <a:cxn ang="0">
                      <a:pos x="70" y="56"/>
                    </a:cxn>
                    <a:cxn ang="0">
                      <a:pos x="73" y="63"/>
                    </a:cxn>
                    <a:cxn ang="0">
                      <a:pos x="79" y="60"/>
                    </a:cxn>
                    <a:cxn ang="0">
                      <a:pos x="82" y="70"/>
                    </a:cxn>
                    <a:cxn ang="0">
                      <a:pos x="75" y="80"/>
                    </a:cxn>
                    <a:cxn ang="0">
                      <a:pos x="71" y="75"/>
                    </a:cxn>
                    <a:cxn ang="0">
                      <a:pos x="67" y="74"/>
                    </a:cxn>
                    <a:cxn ang="0">
                      <a:pos x="63" y="62"/>
                    </a:cxn>
                    <a:cxn ang="0">
                      <a:pos x="50" y="74"/>
                    </a:cxn>
                    <a:cxn ang="0">
                      <a:pos x="47" y="74"/>
                    </a:cxn>
                    <a:cxn ang="0">
                      <a:pos x="52" y="67"/>
                    </a:cxn>
                    <a:cxn ang="0">
                      <a:pos x="40" y="65"/>
                    </a:cxn>
                    <a:cxn ang="0">
                      <a:pos x="31" y="67"/>
                    </a:cxn>
                    <a:cxn ang="0">
                      <a:pos x="18" y="64"/>
                    </a:cxn>
                    <a:cxn ang="0">
                      <a:pos x="4" y="67"/>
                    </a:cxn>
                  </a:cxnLst>
                  <a:rect l="0" t="0" r="r" b="b"/>
                  <a:pathLst>
                    <a:path w="82" h="80">
                      <a:moveTo>
                        <a:pt x="4" y="67"/>
                      </a:moveTo>
                      <a:cubicBezTo>
                        <a:pt x="2" y="67"/>
                        <a:pt x="0" y="64"/>
                        <a:pt x="0" y="62"/>
                      </a:cubicBezTo>
                      <a:cubicBezTo>
                        <a:pt x="0" y="61"/>
                        <a:pt x="8" y="55"/>
                        <a:pt x="8" y="54"/>
                      </a:cubicBezTo>
                      <a:cubicBezTo>
                        <a:pt x="8" y="51"/>
                        <a:pt x="8" y="51"/>
                        <a:pt x="8" y="51"/>
                      </a:cubicBezTo>
                      <a:cubicBezTo>
                        <a:pt x="6" y="51"/>
                        <a:pt x="5" y="51"/>
                        <a:pt x="4" y="49"/>
                      </a:cubicBezTo>
                      <a:cubicBezTo>
                        <a:pt x="17" y="43"/>
                        <a:pt x="21" y="23"/>
                        <a:pt x="28" y="13"/>
                      </a:cubicBezTo>
                      <a:cubicBezTo>
                        <a:pt x="32" y="7"/>
                        <a:pt x="34" y="0"/>
                        <a:pt x="41" y="0"/>
                      </a:cubicBezTo>
                      <a:cubicBezTo>
                        <a:pt x="43" y="0"/>
                        <a:pt x="44" y="3"/>
                        <a:pt x="44" y="4"/>
                      </a:cubicBezTo>
                      <a:cubicBezTo>
                        <a:pt x="44" y="14"/>
                        <a:pt x="35" y="19"/>
                        <a:pt x="32" y="27"/>
                      </a:cubicBezTo>
                      <a:cubicBezTo>
                        <a:pt x="32" y="31"/>
                        <a:pt x="32" y="31"/>
                        <a:pt x="32" y="31"/>
                      </a:cubicBezTo>
                      <a:cubicBezTo>
                        <a:pt x="36" y="30"/>
                        <a:pt x="36" y="27"/>
                        <a:pt x="39" y="27"/>
                      </a:cubicBezTo>
                      <a:cubicBezTo>
                        <a:pt x="42" y="27"/>
                        <a:pt x="44" y="28"/>
                        <a:pt x="46" y="29"/>
                      </a:cubicBezTo>
                      <a:cubicBezTo>
                        <a:pt x="44" y="32"/>
                        <a:pt x="44" y="32"/>
                        <a:pt x="44" y="32"/>
                      </a:cubicBezTo>
                      <a:cubicBezTo>
                        <a:pt x="44" y="36"/>
                        <a:pt x="44" y="36"/>
                        <a:pt x="44" y="36"/>
                      </a:cubicBezTo>
                      <a:cubicBezTo>
                        <a:pt x="52" y="36"/>
                        <a:pt x="52" y="36"/>
                        <a:pt x="52" y="36"/>
                      </a:cubicBezTo>
                      <a:cubicBezTo>
                        <a:pt x="52" y="36"/>
                        <a:pt x="52" y="38"/>
                        <a:pt x="52" y="38"/>
                      </a:cubicBezTo>
                      <a:cubicBezTo>
                        <a:pt x="57" y="36"/>
                        <a:pt x="57" y="36"/>
                        <a:pt x="57" y="36"/>
                      </a:cubicBezTo>
                      <a:cubicBezTo>
                        <a:pt x="62" y="37"/>
                        <a:pt x="68" y="37"/>
                        <a:pt x="70" y="36"/>
                      </a:cubicBezTo>
                      <a:cubicBezTo>
                        <a:pt x="70" y="40"/>
                        <a:pt x="69" y="44"/>
                        <a:pt x="69" y="51"/>
                      </a:cubicBezTo>
                      <a:cubicBezTo>
                        <a:pt x="70" y="50"/>
                        <a:pt x="73" y="49"/>
                        <a:pt x="74" y="49"/>
                      </a:cubicBezTo>
                      <a:cubicBezTo>
                        <a:pt x="74" y="53"/>
                        <a:pt x="70" y="54"/>
                        <a:pt x="70" y="56"/>
                      </a:cubicBezTo>
                      <a:cubicBezTo>
                        <a:pt x="70" y="58"/>
                        <a:pt x="73" y="60"/>
                        <a:pt x="73" y="63"/>
                      </a:cubicBezTo>
                      <a:cubicBezTo>
                        <a:pt x="77" y="63"/>
                        <a:pt x="76" y="62"/>
                        <a:pt x="79" y="60"/>
                      </a:cubicBezTo>
                      <a:cubicBezTo>
                        <a:pt x="79" y="66"/>
                        <a:pt x="82" y="65"/>
                        <a:pt x="82" y="70"/>
                      </a:cubicBezTo>
                      <a:cubicBezTo>
                        <a:pt x="82" y="75"/>
                        <a:pt x="79" y="80"/>
                        <a:pt x="75" y="80"/>
                      </a:cubicBezTo>
                      <a:cubicBezTo>
                        <a:pt x="72" y="80"/>
                        <a:pt x="71" y="77"/>
                        <a:pt x="71" y="75"/>
                      </a:cubicBezTo>
                      <a:cubicBezTo>
                        <a:pt x="69" y="75"/>
                        <a:pt x="69" y="74"/>
                        <a:pt x="67" y="74"/>
                      </a:cubicBezTo>
                      <a:cubicBezTo>
                        <a:pt x="64" y="74"/>
                        <a:pt x="66" y="66"/>
                        <a:pt x="63" y="62"/>
                      </a:cubicBezTo>
                      <a:cubicBezTo>
                        <a:pt x="59" y="67"/>
                        <a:pt x="55" y="74"/>
                        <a:pt x="50" y="74"/>
                      </a:cubicBezTo>
                      <a:cubicBezTo>
                        <a:pt x="49" y="74"/>
                        <a:pt x="47" y="75"/>
                        <a:pt x="47" y="74"/>
                      </a:cubicBezTo>
                      <a:cubicBezTo>
                        <a:pt x="47" y="70"/>
                        <a:pt x="51" y="70"/>
                        <a:pt x="52" y="67"/>
                      </a:cubicBezTo>
                      <a:cubicBezTo>
                        <a:pt x="48" y="67"/>
                        <a:pt x="42" y="70"/>
                        <a:pt x="40" y="65"/>
                      </a:cubicBezTo>
                      <a:cubicBezTo>
                        <a:pt x="37" y="66"/>
                        <a:pt x="34" y="67"/>
                        <a:pt x="31" y="67"/>
                      </a:cubicBezTo>
                      <a:cubicBezTo>
                        <a:pt x="25" y="67"/>
                        <a:pt x="23" y="64"/>
                        <a:pt x="18" y="64"/>
                      </a:cubicBezTo>
                      <a:cubicBezTo>
                        <a:pt x="11" y="64"/>
                        <a:pt x="9" y="67"/>
                        <a:pt x="4" y="67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5" name="Freeform: Shape 387"/>
                <p:cNvSpPr/>
                <p:nvPr/>
              </p:nvSpPr>
              <p:spPr bwMode="auto">
                <a:xfrm>
                  <a:off x="2427288" y="2314575"/>
                  <a:ext cx="671513" cy="450850"/>
                </a:xfrm>
                <a:custGeom>
                  <a:avLst/>
                  <a:gdLst/>
                  <a:ahLst/>
                  <a:cxnLst>
                    <a:cxn ang="0">
                      <a:pos x="250" y="98"/>
                    </a:cxn>
                    <a:cxn ang="0">
                      <a:pos x="246" y="141"/>
                    </a:cxn>
                    <a:cxn ang="0">
                      <a:pos x="251" y="160"/>
                    </a:cxn>
                    <a:cxn ang="0">
                      <a:pos x="281" y="192"/>
                    </a:cxn>
                    <a:cxn ang="0">
                      <a:pos x="312" y="191"/>
                    </a:cxn>
                    <a:cxn ang="0">
                      <a:pos x="327" y="187"/>
                    </a:cxn>
                    <a:cxn ang="0">
                      <a:pos x="363" y="152"/>
                    </a:cxn>
                    <a:cxn ang="0">
                      <a:pos x="382" y="154"/>
                    </a:cxn>
                    <a:cxn ang="0">
                      <a:pos x="374" y="180"/>
                    </a:cxn>
                    <a:cxn ang="0">
                      <a:pos x="369" y="192"/>
                    </a:cxn>
                    <a:cxn ang="0">
                      <a:pos x="365" y="213"/>
                    </a:cxn>
                    <a:cxn ang="0">
                      <a:pos x="357" y="224"/>
                    </a:cxn>
                    <a:cxn ang="0">
                      <a:pos x="405" y="226"/>
                    </a:cxn>
                    <a:cxn ang="0">
                      <a:pos x="426" y="242"/>
                    </a:cxn>
                    <a:cxn ang="0">
                      <a:pos x="423" y="289"/>
                    </a:cxn>
                    <a:cxn ang="0">
                      <a:pos x="451" y="316"/>
                    </a:cxn>
                    <a:cxn ang="0">
                      <a:pos x="504" y="322"/>
                    </a:cxn>
                    <a:cxn ang="0">
                      <a:pos x="488" y="329"/>
                    </a:cxn>
                    <a:cxn ang="0">
                      <a:pos x="480" y="316"/>
                    </a:cxn>
                    <a:cxn ang="0">
                      <a:pos x="468" y="332"/>
                    </a:cxn>
                    <a:cxn ang="0">
                      <a:pos x="446" y="326"/>
                    </a:cxn>
                    <a:cxn ang="0">
                      <a:pos x="431" y="323"/>
                    </a:cxn>
                    <a:cxn ang="0">
                      <a:pos x="406" y="302"/>
                    </a:cxn>
                    <a:cxn ang="0">
                      <a:pos x="402" y="306"/>
                    </a:cxn>
                    <a:cxn ang="0">
                      <a:pos x="391" y="281"/>
                    </a:cxn>
                    <a:cxn ang="0">
                      <a:pos x="372" y="260"/>
                    </a:cxn>
                    <a:cxn ang="0">
                      <a:pos x="345" y="255"/>
                    </a:cxn>
                    <a:cxn ang="0">
                      <a:pos x="294" y="226"/>
                    </a:cxn>
                    <a:cxn ang="0">
                      <a:pos x="282" y="222"/>
                    </a:cxn>
                    <a:cxn ang="0">
                      <a:pos x="256" y="227"/>
                    </a:cxn>
                    <a:cxn ang="0">
                      <a:pos x="221" y="214"/>
                    </a:cxn>
                    <a:cxn ang="0">
                      <a:pos x="195" y="203"/>
                    </a:cxn>
                    <a:cxn ang="0">
                      <a:pos x="175" y="195"/>
                    </a:cxn>
                    <a:cxn ang="0">
                      <a:pos x="148" y="172"/>
                    </a:cxn>
                    <a:cxn ang="0">
                      <a:pos x="148" y="150"/>
                    </a:cxn>
                    <a:cxn ang="0">
                      <a:pos x="102" y="101"/>
                    </a:cxn>
                    <a:cxn ang="0">
                      <a:pos x="82" y="68"/>
                    </a:cxn>
                    <a:cxn ang="0">
                      <a:pos x="62" y="53"/>
                    </a:cxn>
                    <a:cxn ang="0">
                      <a:pos x="49" y="22"/>
                    </a:cxn>
                    <a:cxn ang="0">
                      <a:pos x="28" y="19"/>
                    </a:cxn>
                    <a:cxn ang="0">
                      <a:pos x="49" y="53"/>
                    </a:cxn>
                    <a:cxn ang="0">
                      <a:pos x="73" y="95"/>
                    </a:cxn>
                    <a:cxn ang="0">
                      <a:pos x="96" y="130"/>
                    </a:cxn>
                    <a:cxn ang="0">
                      <a:pos x="86" y="127"/>
                    </a:cxn>
                    <a:cxn ang="0">
                      <a:pos x="65" y="109"/>
                    </a:cxn>
                    <a:cxn ang="0">
                      <a:pos x="52" y="84"/>
                    </a:cxn>
                    <a:cxn ang="0">
                      <a:pos x="40" y="69"/>
                    </a:cxn>
                    <a:cxn ang="0">
                      <a:pos x="11" y="24"/>
                    </a:cxn>
                    <a:cxn ang="0">
                      <a:pos x="0" y="0"/>
                    </a:cxn>
                    <a:cxn ang="0">
                      <a:pos x="76" y="16"/>
                    </a:cxn>
                    <a:cxn ang="0">
                      <a:pos x="113" y="10"/>
                    </a:cxn>
                    <a:cxn ang="0">
                      <a:pos x="152" y="29"/>
                    </a:cxn>
                    <a:cxn ang="0">
                      <a:pos x="188" y="38"/>
                    </a:cxn>
                    <a:cxn ang="0">
                      <a:pos x="249" y="90"/>
                    </a:cxn>
                    <a:cxn ang="0">
                      <a:pos x="247" y="86"/>
                    </a:cxn>
                  </a:cxnLst>
                  <a:rect l="0" t="0" r="r" b="b"/>
                  <a:pathLst>
                    <a:path w="504" h="338">
                      <a:moveTo>
                        <a:pt x="248" y="91"/>
                      </a:moveTo>
                      <a:cubicBezTo>
                        <a:pt x="249" y="94"/>
                        <a:pt x="250" y="96"/>
                        <a:pt x="250" y="98"/>
                      </a:cubicBezTo>
                      <a:cubicBezTo>
                        <a:pt x="250" y="106"/>
                        <a:pt x="247" y="109"/>
                        <a:pt x="246" y="116"/>
                      </a:cubicBezTo>
                      <a:cubicBezTo>
                        <a:pt x="246" y="141"/>
                        <a:pt x="246" y="141"/>
                        <a:pt x="246" y="141"/>
                      </a:cubicBezTo>
                      <a:cubicBezTo>
                        <a:pt x="245" y="144"/>
                        <a:pt x="248" y="148"/>
                        <a:pt x="249" y="150"/>
                      </a:cubicBezTo>
                      <a:cubicBezTo>
                        <a:pt x="251" y="154"/>
                        <a:pt x="249" y="156"/>
                        <a:pt x="251" y="160"/>
                      </a:cubicBezTo>
                      <a:cubicBezTo>
                        <a:pt x="252" y="164"/>
                        <a:pt x="258" y="170"/>
                        <a:pt x="261" y="173"/>
                      </a:cubicBezTo>
                      <a:cubicBezTo>
                        <a:pt x="269" y="181"/>
                        <a:pt x="269" y="188"/>
                        <a:pt x="281" y="192"/>
                      </a:cubicBezTo>
                      <a:cubicBezTo>
                        <a:pt x="285" y="193"/>
                        <a:pt x="285" y="197"/>
                        <a:pt x="288" y="197"/>
                      </a:cubicBezTo>
                      <a:cubicBezTo>
                        <a:pt x="297" y="197"/>
                        <a:pt x="304" y="191"/>
                        <a:pt x="312" y="191"/>
                      </a:cubicBezTo>
                      <a:cubicBezTo>
                        <a:pt x="317" y="191"/>
                        <a:pt x="319" y="194"/>
                        <a:pt x="321" y="194"/>
                      </a:cubicBezTo>
                      <a:cubicBezTo>
                        <a:pt x="324" y="194"/>
                        <a:pt x="327" y="188"/>
                        <a:pt x="327" y="187"/>
                      </a:cubicBezTo>
                      <a:cubicBezTo>
                        <a:pt x="329" y="181"/>
                        <a:pt x="336" y="176"/>
                        <a:pt x="336" y="169"/>
                      </a:cubicBezTo>
                      <a:cubicBezTo>
                        <a:pt x="336" y="156"/>
                        <a:pt x="351" y="152"/>
                        <a:pt x="363" y="152"/>
                      </a:cubicBezTo>
                      <a:cubicBezTo>
                        <a:pt x="367" y="152"/>
                        <a:pt x="370" y="152"/>
                        <a:pt x="372" y="153"/>
                      </a:cubicBezTo>
                      <a:cubicBezTo>
                        <a:pt x="373" y="154"/>
                        <a:pt x="379" y="154"/>
                        <a:pt x="382" y="154"/>
                      </a:cubicBezTo>
                      <a:cubicBezTo>
                        <a:pt x="382" y="155"/>
                        <a:pt x="382" y="157"/>
                        <a:pt x="382" y="158"/>
                      </a:cubicBezTo>
                      <a:cubicBezTo>
                        <a:pt x="382" y="164"/>
                        <a:pt x="374" y="172"/>
                        <a:pt x="374" y="180"/>
                      </a:cubicBezTo>
                      <a:cubicBezTo>
                        <a:pt x="374" y="188"/>
                        <a:pt x="372" y="191"/>
                        <a:pt x="369" y="195"/>
                      </a:cubicBezTo>
                      <a:cubicBezTo>
                        <a:pt x="369" y="194"/>
                        <a:pt x="369" y="193"/>
                        <a:pt x="369" y="192"/>
                      </a:cubicBezTo>
                      <a:cubicBezTo>
                        <a:pt x="368" y="192"/>
                        <a:pt x="367" y="192"/>
                        <a:pt x="365" y="192"/>
                      </a:cubicBezTo>
                      <a:cubicBezTo>
                        <a:pt x="365" y="197"/>
                        <a:pt x="365" y="207"/>
                        <a:pt x="365" y="213"/>
                      </a:cubicBezTo>
                      <a:cubicBezTo>
                        <a:pt x="365" y="217"/>
                        <a:pt x="360" y="219"/>
                        <a:pt x="357" y="222"/>
                      </a:cubicBezTo>
                      <a:cubicBezTo>
                        <a:pt x="357" y="223"/>
                        <a:pt x="357" y="223"/>
                        <a:pt x="357" y="224"/>
                      </a:cubicBezTo>
                      <a:cubicBezTo>
                        <a:pt x="357" y="227"/>
                        <a:pt x="360" y="229"/>
                        <a:pt x="363" y="229"/>
                      </a:cubicBezTo>
                      <a:cubicBezTo>
                        <a:pt x="377" y="229"/>
                        <a:pt x="389" y="226"/>
                        <a:pt x="405" y="226"/>
                      </a:cubicBezTo>
                      <a:cubicBezTo>
                        <a:pt x="415" y="226"/>
                        <a:pt x="418" y="234"/>
                        <a:pt x="426" y="236"/>
                      </a:cubicBezTo>
                      <a:cubicBezTo>
                        <a:pt x="426" y="238"/>
                        <a:pt x="426" y="240"/>
                        <a:pt x="426" y="242"/>
                      </a:cubicBezTo>
                      <a:cubicBezTo>
                        <a:pt x="426" y="246"/>
                        <a:pt x="425" y="257"/>
                        <a:pt x="423" y="262"/>
                      </a:cubicBezTo>
                      <a:cubicBezTo>
                        <a:pt x="423" y="272"/>
                        <a:pt x="423" y="281"/>
                        <a:pt x="423" y="289"/>
                      </a:cubicBezTo>
                      <a:cubicBezTo>
                        <a:pt x="423" y="298"/>
                        <a:pt x="432" y="302"/>
                        <a:pt x="439" y="306"/>
                      </a:cubicBezTo>
                      <a:cubicBezTo>
                        <a:pt x="444" y="308"/>
                        <a:pt x="444" y="316"/>
                        <a:pt x="451" y="316"/>
                      </a:cubicBezTo>
                      <a:cubicBezTo>
                        <a:pt x="463" y="316"/>
                        <a:pt x="469" y="307"/>
                        <a:pt x="479" y="307"/>
                      </a:cubicBezTo>
                      <a:cubicBezTo>
                        <a:pt x="491" y="307"/>
                        <a:pt x="497" y="316"/>
                        <a:pt x="504" y="322"/>
                      </a:cubicBezTo>
                      <a:cubicBezTo>
                        <a:pt x="503" y="323"/>
                        <a:pt x="494" y="333"/>
                        <a:pt x="493" y="332"/>
                      </a:cubicBezTo>
                      <a:cubicBezTo>
                        <a:pt x="492" y="331"/>
                        <a:pt x="488" y="330"/>
                        <a:pt x="488" y="329"/>
                      </a:cubicBezTo>
                      <a:cubicBezTo>
                        <a:pt x="488" y="327"/>
                        <a:pt x="490" y="326"/>
                        <a:pt x="491" y="324"/>
                      </a:cubicBezTo>
                      <a:cubicBezTo>
                        <a:pt x="486" y="322"/>
                        <a:pt x="484" y="316"/>
                        <a:pt x="480" y="316"/>
                      </a:cubicBezTo>
                      <a:cubicBezTo>
                        <a:pt x="476" y="316"/>
                        <a:pt x="464" y="325"/>
                        <a:pt x="464" y="328"/>
                      </a:cubicBezTo>
                      <a:cubicBezTo>
                        <a:pt x="464" y="330"/>
                        <a:pt x="467" y="331"/>
                        <a:pt x="468" y="332"/>
                      </a:cubicBezTo>
                      <a:cubicBezTo>
                        <a:pt x="467" y="336"/>
                        <a:pt x="465" y="338"/>
                        <a:pt x="461" y="338"/>
                      </a:cubicBezTo>
                      <a:cubicBezTo>
                        <a:pt x="454" y="338"/>
                        <a:pt x="450" y="330"/>
                        <a:pt x="446" y="326"/>
                      </a:cubicBezTo>
                      <a:cubicBezTo>
                        <a:pt x="443" y="323"/>
                        <a:pt x="436" y="326"/>
                        <a:pt x="433" y="326"/>
                      </a:cubicBezTo>
                      <a:cubicBezTo>
                        <a:pt x="432" y="326"/>
                        <a:pt x="431" y="324"/>
                        <a:pt x="431" y="323"/>
                      </a:cubicBezTo>
                      <a:cubicBezTo>
                        <a:pt x="424" y="322"/>
                        <a:pt x="424" y="318"/>
                        <a:pt x="423" y="314"/>
                      </a:cubicBezTo>
                      <a:cubicBezTo>
                        <a:pt x="421" y="311"/>
                        <a:pt x="406" y="302"/>
                        <a:pt x="406" y="302"/>
                      </a:cubicBezTo>
                      <a:cubicBezTo>
                        <a:pt x="405" y="304"/>
                        <a:pt x="405" y="305"/>
                        <a:pt x="406" y="306"/>
                      </a:cubicBezTo>
                      <a:cubicBezTo>
                        <a:pt x="402" y="306"/>
                        <a:pt x="402" y="306"/>
                        <a:pt x="402" y="306"/>
                      </a:cubicBezTo>
                      <a:cubicBezTo>
                        <a:pt x="395" y="302"/>
                        <a:pt x="399" y="296"/>
                        <a:pt x="397" y="289"/>
                      </a:cubicBezTo>
                      <a:cubicBezTo>
                        <a:pt x="396" y="285"/>
                        <a:pt x="394" y="284"/>
                        <a:pt x="391" y="281"/>
                      </a:cubicBezTo>
                      <a:cubicBezTo>
                        <a:pt x="384" y="274"/>
                        <a:pt x="377" y="270"/>
                        <a:pt x="374" y="260"/>
                      </a:cubicBezTo>
                      <a:cubicBezTo>
                        <a:pt x="373" y="260"/>
                        <a:pt x="372" y="260"/>
                        <a:pt x="372" y="260"/>
                      </a:cubicBezTo>
                      <a:cubicBezTo>
                        <a:pt x="368" y="260"/>
                        <a:pt x="366" y="262"/>
                        <a:pt x="363" y="262"/>
                      </a:cubicBezTo>
                      <a:cubicBezTo>
                        <a:pt x="355" y="262"/>
                        <a:pt x="350" y="257"/>
                        <a:pt x="345" y="255"/>
                      </a:cubicBezTo>
                      <a:cubicBezTo>
                        <a:pt x="336" y="251"/>
                        <a:pt x="330" y="253"/>
                        <a:pt x="321" y="248"/>
                      </a:cubicBezTo>
                      <a:cubicBezTo>
                        <a:pt x="308" y="242"/>
                        <a:pt x="306" y="232"/>
                        <a:pt x="294" y="226"/>
                      </a:cubicBezTo>
                      <a:cubicBezTo>
                        <a:pt x="291" y="226"/>
                        <a:pt x="291" y="226"/>
                        <a:pt x="291" y="226"/>
                      </a:cubicBezTo>
                      <a:cubicBezTo>
                        <a:pt x="288" y="224"/>
                        <a:pt x="285" y="222"/>
                        <a:pt x="282" y="222"/>
                      </a:cubicBezTo>
                      <a:cubicBezTo>
                        <a:pt x="274" y="222"/>
                        <a:pt x="272" y="231"/>
                        <a:pt x="265" y="231"/>
                      </a:cubicBezTo>
                      <a:cubicBezTo>
                        <a:pt x="261" y="231"/>
                        <a:pt x="258" y="228"/>
                        <a:pt x="256" y="227"/>
                      </a:cubicBezTo>
                      <a:cubicBezTo>
                        <a:pt x="252" y="225"/>
                        <a:pt x="249" y="226"/>
                        <a:pt x="246" y="226"/>
                      </a:cubicBezTo>
                      <a:cubicBezTo>
                        <a:pt x="241" y="226"/>
                        <a:pt x="226" y="216"/>
                        <a:pt x="221" y="214"/>
                      </a:cubicBezTo>
                      <a:cubicBezTo>
                        <a:pt x="216" y="211"/>
                        <a:pt x="213" y="214"/>
                        <a:pt x="208" y="213"/>
                      </a:cubicBezTo>
                      <a:cubicBezTo>
                        <a:pt x="202" y="211"/>
                        <a:pt x="201" y="206"/>
                        <a:pt x="195" y="203"/>
                      </a:cubicBezTo>
                      <a:cubicBezTo>
                        <a:pt x="189" y="200"/>
                        <a:pt x="186" y="201"/>
                        <a:pt x="180" y="198"/>
                      </a:cubicBezTo>
                      <a:cubicBezTo>
                        <a:pt x="177" y="197"/>
                        <a:pt x="177" y="196"/>
                        <a:pt x="175" y="195"/>
                      </a:cubicBezTo>
                      <a:cubicBezTo>
                        <a:pt x="170" y="190"/>
                        <a:pt x="156" y="187"/>
                        <a:pt x="155" y="181"/>
                      </a:cubicBezTo>
                      <a:cubicBezTo>
                        <a:pt x="151" y="181"/>
                        <a:pt x="148" y="176"/>
                        <a:pt x="148" y="172"/>
                      </a:cubicBezTo>
                      <a:cubicBezTo>
                        <a:pt x="148" y="167"/>
                        <a:pt x="153" y="165"/>
                        <a:pt x="153" y="160"/>
                      </a:cubicBezTo>
                      <a:cubicBezTo>
                        <a:pt x="153" y="154"/>
                        <a:pt x="149" y="153"/>
                        <a:pt x="148" y="150"/>
                      </a:cubicBezTo>
                      <a:cubicBezTo>
                        <a:pt x="143" y="134"/>
                        <a:pt x="128" y="121"/>
                        <a:pt x="118" y="111"/>
                      </a:cubicBezTo>
                      <a:cubicBezTo>
                        <a:pt x="114" y="107"/>
                        <a:pt x="107" y="105"/>
                        <a:pt x="102" y="101"/>
                      </a:cubicBezTo>
                      <a:cubicBezTo>
                        <a:pt x="99" y="97"/>
                        <a:pt x="102" y="93"/>
                        <a:pt x="100" y="88"/>
                      </a:cubicBezTo>
                      <a:cubicBezTo>
                        <a:pt x="96" y="80"/>
                        <a:pt x="82" y="79"/>
                        <a:pt x="82" y="68"/>
                      </a:cubicBezTo>
                      <a:cubicBezTo>
                        <a:pt x="78" y="68"/>
                        <a:pt x="79" y="67"/>
                        <a:pt x="77" y="68"/>
                      </a:cubicBezTo>
                      <a:cubicBezTo>
                        <a:pt x="72" y="63"/>
                        <a:pt x="67" y="58"/>
                        <a:pt x="62" y="53"/>
                      </a:cubicBezTo>
                      <a:cubicBezTo>
                        <a:pt x="58" y="49"/>
                        <a:pt x="60" y="42"/>
                        <a:pt x="56" y="38"/>
                      </a:cubicBezTo>
                      <a:cubicBezTo>
                        <a:pt x="52" y="34"/>
                        <a:pt x="53" y="24"/>
                        <a:pt x="49" y="22"/>
                      </a:cubicBezTo>
                      <a:cubicBezTo>
                        <a:pt x="42" y="19"/>
                        <a:pt x="35" y="19"/>
                        <a:pt x="29" y="13"/>
                      </a:cubicBezTo>
                      <a:cubicBezTo>
                        <a:pt x="27" y="15"/>
                        <a:pt x="28" y="18"/>
                        <a:pt x="28" y="19"/>
                      </a:cubicBezTo>
                      <a:cubicBezTo>
                        <a:pt x="28" y="28"/>
                        <a:pt x="32" y="34"/>
                        <a:pt x="36" y="41"/>
                      </a:cubicBezTo>
                      <a:cubicBezTo>
                        <a:pt x="39" y="48"/>
                        <a:pt x="45" y="48"/>
                        <a:pt x="49" y="53"/>
                      </a:cubicBezTo>
                      <a:cubicBezTo>
                        <a:pt x="55" y="59"/>
                        <a:pt x="56" y="63"/>
                        <a:pt x="58" y="71"/>
                      </a:cubicBezTo>
                      <a:cubicBezTo>
                        <a:pt x="61" y="81"/>
                        <a:pt x="70" y="86"/>
                        <a:pt x="73" y="95"/>
                      </a:cubicBezTo>
                      <a:cubicBezTo>
                        <a:pt x="77" y="106"/>
                        <a:pt x="80" y="117"/>
                        <a:pt x="87" y="122"/>
                      </a:cubicBezTo>
                      <a:cubicBezTo>
                        <a:pt x="91" y="119"/>
                        <a:pt x="96" y="126"/>
                        <a:pt x="96" y="130"/>
                      </a:cubicBezTo>
                      <a:cubicBezTo>
                        <a:pt x="96" y="132"/>
                        <a:pt x="95" y="136"/>
                        <a:pt x="93" y="136"/>
                      </a:cubicBezTo>
                      <a:cubicBezTo>
                        <a:pt x="92" y="136"/>
                        <a:pt x="86" y="129"/>
                        <a:pt x="86" y="127"/>
                      </a:cubicBezTo>
                      <a:cubicBezTo>
                        <a:pt x="78" y="127"/>
                        <a:pt x="74" y="117"/>
                        <a:pt x="69" y="113"/>
                      </a:cubicBezTo>
                      <a:cubicBezTo>
                        <a:pt x="66" y="112"/>
                        <a:pt x="66" y="112"/>
                        <a:pt x="65" y="109"/>
                      </a:cubicBezTo>
                      <a:cubicBezTo>
                        <a:pt x="65" y="98"/>
                        <a:pt x="65" y="98"/>
                        <a:pt x="65" y="98"/>
                      </a:cubicBezTo>
                      <a:cubicBezTo>
                        <a:pt x="60" y="93"/>
                        <a:pt x="56" y="88"/>
                        <a:pt x="52" y="84"/>
                      </a:cubicBezTo>
                      <a:cubicBezTo>
                        <a:pt x="46" y="78"/>
                        <a:pt x="36" y="79"/>
                        <a:pt x="31" y="72"/>
                      </a:cubicBezTo>
                      <a:cubicBezTo>
                        <a:pt x="34" y="72"/>
                        <a:pt x="44" y="74"/>
                        <a:pt x="40" y="69"/>
                      </a:cubicBezTo>
                      <a:cubicBezTo>
                        <a:pt x="34" y="59"/>
                        <a:pt x="26" y="50"/>
                        <a:pt x="19" y="45"/>
                      </a:cubicBezTo>
                      <a:cubicBezTo>
                        <a:pt x="14" y="41"/>
                        <a:pt x="14" y="29"/>
                        <a:pt x="11" y="24"/>
                      </a:cubicBezTo>
                      <a:cubicBezTo>
                        <a:pt x="7" y="16"/>
                        <a:pt x="3" y="13"/>
                        <a:pt x="0" y="3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76" y="16"/>
                        <a:pt x="76" y="16"/>
                        <a:pt x="76" y="16"/>
                      </a:cubicBezTo>
                      <a:cubicBezTo>
                        <a:pt x="113" y="16"/>
                        <a:pt x="113" y="16"/>
                        <a:pt x="113" y="16"/>
                      </a:cubicBezTo>
                      <a:cubicBezTo>
                        <a:pt x="113" y="10"/>
                        <a:pt x="113" y="10"/>
                        <a:pt x="113" y="10"/>
                      </a:cubicBezTo>
                      <a:cubicBezTo>
                        <a:pt x="121" y="10"/>
                        <a:pt x="121" y="10"/>
                        <a:pt x="121" y="10"/>
                      </a:cubicBezTo>
                      <a:cubicBezTo>
                        <a:pt x="136" y="14"/>
                        <a:pt x="145" y="16"/>
                        <a:pt x="152" y="29"/>
                      </a:cubicBezTo>
                      <a:cubicBezTo>
                        <a:pt x="156" y="35"/>
                        <a:pt x="163" y="50"/>
                        <a:pt x="172" y="50"/>
                      </a:cubicBezTo>
                      <a:cubicBezTo>
                        <a:pt x="181" y="50"/>
                        <a:pt x="178" y="38"/>
                        <a:pt x="188" y="38"/>
                      </a:cubicBezTo>
                      <a:cubicBezTo>
                        <a:pt x="214" y="38"/>
                        <a:pt x="213" y="70"/>
                        <a:pt x="227" y="84"/>
                      </a:cubicBezTo>
                      <a:cubicBezTo>
                        <a:pt x="231" y="87"/>
                        <a:pt x="242" y="90"/>
                        <a:pt x="249" y="90"/>
                      </a:cubicBezTo>
                      <a:cubicBezTo>
                        <a:pt x="249" y="89"/>
                        <a:pt x="247" y="87"/>
                        <a:pt x="247" y="86"/>
                      </a:cubicBezTo>
                      <a:cubicBezTo>
                        <a:pt x="247" y="86"/>
                        <a:pt x="247" y="86"/>
                        <a:pt x="247" y="86"/>
                      </a:cubicBezTo>
                      <a:lnTo>
                        <a:pt x="248" y="9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6" name="Freeform: Shape 388"/>
                <p:cNvSpPr/>
                <p:nvPr/>
              </p:nvSpPr>
              <p:spPr bwMode="auto">
                <a:xfrm>
                  <a:off x="3016250" y="1895475"/>
                  <a:ext cx="20638" cy="95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7"/>
                    </a:cxn>
                    <a:cxn ang="0">
                      <a:pos x="12" y="7"/>
                    </a:cxn>
                    <a:cxn ang="0">
                      <a:pos x="0" y="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5" h="8">
                      <a:moveTo>
                        <a:pt x="0" y="0"/>
                      </a:moveTo>
                      <a:cubicBezTo>
                        <a:pt x="7" y="0"/>
                        <a:pt x="15" y="1"/>
                        <a:pt x="15" y="7"/>
                      </a:cubicBezTo>
                      <a:cubicBezTo>
                        <a:pt x="15" y="8"/>
                        <a:pt x="13" y="7"/>
                        <a:pt x="12" y="7"/>
                      </a:cubicBezTo>
                      <a:cubicBezTo>
                        <a:pt x="8" y="7"/>
                        <a:pt x="2" y="5"/>
                        <a:pt x="0" y="3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7" name="Freeform: Shape 389"/>
                <p:cNvSpPr/>
                <p:nvPr/>
              </p:nvSpPr>
              <p:spPr bwMode="auto">
                <a:xfrm>
                  <a:off x="2239963" y="1951038"/>
                  <a:ext cx="79375" cy="50800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6" y="0"/>
                    </a:cxn>
                    <a:cxn ang="0">
                      <a:pos x="18" y="6"/>
                    </a:cxn>
                    <a:cxn ang="0">
                      <a:pos x="59" y="34"/>
                    </a:cxn>
                    <a:cxn ang="0">
                      <a:pos x="59" y="38"/>
                    </a:cxn>
                    <a:cxn ang="0">
                      <a:pos x="55" y="38"/>
                    </a:cxn>
                    <a:cxn ang="0">
                      <a:pos x="22" y="22"/>
                    </a:cxn>
                    <a:cxn ang="0">
                      <a:pos x="27" y="17"/>
                    </a:cxn>
                    <a:cxn ang="0">
                      <a:pos x="4" y="8"/>
                    </a:cxn>
                    <a:cxn ang="0">
                      <a:pos x="8" y="4"/>
                    </a:cxn>
                    <a:cxn ang="0">
                      <a:pos x="2" y="2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w="59" h="38">
                      <a:moveTo>
                        <a:pt x="0" y="2"/>
                      </a:moveTo>
                      <a:cubicBezTo>
                        <a:pt x="2" y="1"/>
                        <a:pt x="4" y="0"/>
                        <a:pt x="6" y="0"/>
                      </a:cubicBezTo>
                      <a:cubicBezTo>
                        <a:pt x="11" y="0"/>
                        <a:pt x="15" y="5"/>
                        <a:pt x="18" y="6"/>
                      </a:cubicBezTo>
                      <a:cubicBezTo>
                        <a:pt x="37" y="12"/>
                        <a:pt x="48" y="23"/>
                        <a:pt x="59" y="34"/>
                      </a:cubicBezTo>
                      <a:cubicBezTo>
                        <a:pt x="59" y="38"/>
                        <a:pt x="59" y="38"/>
                        <a:pt x="59" y="38"/>
                      </a:cubicBezTo>
                      <a:cubicBezTo>
                        <a:pt x="58" y="38"/>
                        <a:pt x="56" y="38"/>
                        <a:pt x="55" y="38"/>
                      </a:cubicBezTo>
                      <a:cubicBezTo>
                        <a:pt x="45" y="38"/>
                        <a:pt x="29" y="26"/>
                        <a:pt x="22" y="22"/>
                      </a:cubicBezTo>
                      <a:cubicBezTo>
                        <a:pt x="23" y="19"/>
                        <a:pt x="25" y="19"/>
                        <a:pt x="27" y="17"/>
                      </a:cubicBezTo>
                      <a:cubicBezTo>
                        <a:pt x="18" y="17"/>
                        <a:pt x="6" y="13"/>
                        <a:pt x="4" y="8"/>
                      </a:cubicBezTo>
                      <a:cubicBezTo>
                        <a:pt x="6" y="7"/>
                        <a:pt x="8" y="5"/>
                        <a:pt x="8" y="4"/>
                      </a:cubicBezTo>
                      <a:cubicBezTo>
                        <a:pt x="6" y="3"/>
                        <a:pt x="2" y="2"/>
                        <a:pt x="2" y="2"/>
                      </a:cubicBez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8" name="Freeform: Shape 390"/>
                <p:cNvSpPr/>
                <p:nvPr/>
              </p:nvSpPr>
              <p:spPr bwMode="auto">
                <a:xfrm>
                  <a:off x="2162175" y="1876425"/>
                  <a:ext cx="28575" cy="39688"/>
                </a:xfrm>
                <a:custGeom>
                  <a:avLst/>
                  <a:gdLst/>
                  <a:ahLst/>
                  <a:cxnLst>
                    <a:cxn ang="0">
                      <a:pos x="5" y="12"/>
                    </a:cxn>
                    <a:cxn ang="0">
                      <a:pos x="0" y="4"/>
                    </a:cxn>
                    <a:cxn ang="0">
                      <a:pos x="0" y="0"/>
                    </a:cxn>
                    <a:cxn ang="0">
                      <a:pos x="10" y="3"/>
                    </a:cxn>
                    <a:cxn ang="0">
                      <a:pos x="7" y="8"/>
                    </a:cxn>
                    <a:cxn ang="0">
                      <a:pos x="13" y="3"/>
                    </a:cxn>
                    <a:cxn ang="0">
                      <a:pos x="13" y="12"/>
                    </a:cxn>
                    <a:cxn ang="0">
                      <a:pos x="15" y="18"/>
                    </a:cxn>
                    <a:cxn ang="0">
                      <a:pos x="13" y="22"/>
                    </a:cxn>
                    <a:cxn ang="0">
                      <a:pos x="17" y="30"/>
                    </a:cxn>
                    <a:cxn ang="0">
                      <a:pos x="10" y="22"/>
                    </a:cxn>
                    <a:cxn ang="0">
                      <a:pos x="12" y="17"/>
                    </a:cxn>
                    <a:cxn ang="0">
                      <a:pos x="5" y="12"/>
                    </a:cxn>
                  </a:cxnLst>
                  <a:rect l="0" t="0" r="r" b="b"/>
                  <a:pathLst>
                    <a:path w="21" h="30">
                      <a:moveTo>
                        <a:pt x="5" y="12"/>
                      </a:moveTo>
                      <a:cubicBezTo>
                        <a:pt x="3" y="12"/>
                        <a:pt x="2" y="6"/>
                        <a:pt x="0" y="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6" y="3"/>
                        <a:pt x="10" y="3"/>
                      </a:cubicBezTo>
                      <a:cubicBezTo>
                        <a:pt x="10" y="4"/>
                        <a:pt x="5" y="8"/>
                        <a:pt x="7" y="8"/>
                      </a:cubicBezTo>
                      <a:cubicBezTo>
                        <a:pt x="10" y="8"/>
                        <a:pt x="12" y="5"/>
                        <a:pt x="13" y="3"/>
                      </a:cubicBezTo>
                      <a:cubicBezTo>
                        <a:pt x="14" y="5"/>
                        <a:pt x="13" y="8"/>
                        <a:pt x="13" y="12"/>
                      </a:cubicBezTo>
                      <a:cubicBezTo>
                        <a:pt x="13" y="15"/>
                        <a:pt x="15" y="15"/>
                        <a:pt x="15" y="18"/>
                      </a:cubicBezTo>
                      <a:cubicBezTo>
                        <a:pt x="15" y="19"/>
                        <a:pt x="13" y="20"/>
                        <a:pt x="13" y="22"/>
                      </a:cubicBezTo>
                      <a:cubicBezTo>
                        <a:pt x="13" y="24"/>
                        <a:pt x="21" y="30"/>
                        <a:pt x="17" y="30"/>
                      </a:cubicBezTo>
                      <a:cubicBezTo>
                        <a:pt x="13" y="30"/>
                        <a:pt x="10" y="26"/>
                        <a:pt x="10" y="22"/>
                      </a:cubicBezTo>
                      <a:cubicBezTo>
                        <a:pt x="10" y="19"/>
                        <a:pt x="12" y="18"/>
                        <a:pt x="12" y="17"/>
                      </a:cubicBezTo>
                      <a:cubicBezTo>
                        <a:pt x="9" y="16"/>
                        <a:pt x="8" y="12"/>
                        <a:pt x="5" y="12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9" name="Freeform: Shape 391"/>
                <p:cNvSpPr/>
                <p:nvPr/>
              </p:nvSpPr>
              <p:spPr bwMode="auto">
                <a:xfrm>
                  <a:off x="1803400" y="1787525"/>
                  <a:ext cx="34925" cy="23813"/>
                </a:xfrm>
                <a:custGeom>
                  <a:avLst/>
                  <a:gdLst/>
                  <a:ahLst/>
                  <a:cxnLst>
                    <a:cxn ang="0">
                      <a:pos x="21" y="0"/>
                    </a:cxn>
                    <a:cxn ang="0">
                      <a:pos x="27" y="0"/>
                    </a:cxn>
                    <a:cxn ang="0">
                      <a:pos x="27" y="6"/>
                    </a:cxn>
                    <a:cxn ang="0">
                      <a:pos x="10" y="18"/>
                    </a:cxn>
                    <a:cxn ang="0">
                      <a:pos x="0" y="12"/>
                    </a:cxn>
                    <a:cxn ang="0">
                      <a:pos x="0" y="7"/>
                    </a:cxn>
                    <a:cxn ang="0">
                      <a:pos x="21" y="0"/>
                    </a:cxn>
                  </a:cxnLst>
                  <a:rect l="0" t="0" r="r" b="b"/>
                  <a:pathLst>
                    <a:path w="27" h="18">
                      <a:moveTo>
                        <a:pt x="21" y="0"/>
                      </a:moveTo>
                      <a:cubicBezTo>
                        <a:pt x="25" y="0"/>
                        <a:pt x="25" y="0"/>
                        <a:pt x="27" y="0"/>
                      </a:cubicBezTo>
                      <a:cubicBezTo>
                        <a:pt x="27" y="6"/>
                        <a:pt x="27" y="6"/>
                        <a:pt x="27" y="6"/>
                      </a:cubicBezTo>
                      <a:cubicBezTo>
                        <a:pt x="19" y="10"/>
                        <a:pt x="16" y="13"/>
                        <a:pt x="10" y="18"/>
                      </a:cubicBezTo>
                      <a:cubicBezTo>
                        <a:pt x="6" y="15"/>
                        <a:pt x="3" y="15"/>
                        <a:pt x="0" y="12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8" y="5"/>
                        <a:pt x="14" y="0"/>
                        <a:pt x="21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0" name="Freeform: Shape 392"/>
                <p:cNvSpPr/>
                <p:nvPr/>
              </p:nvSpPr>
              <p:spPr bwMode="auto">
                <a:xfrm>
                  <a:off x="3311525" y="1963738"/>
                  <a:ext cx="42863" cy="22225"/>
                </a:xfrm>
                <a:custGeom>
                  <a:avLst/>
                  <a:gdLst/>
                  <a:ahLst/>
                  <a:cxnLst>
                    <a:cxn ang="0">
                      <a:pos x="26" y="17"/>
                    </a:cxn>
                    <a:cxn ang="0">
                      <a:pos x="32" y="14"/>
                    </a:cxn>
                    <a:cxn ang="0">
                      <a:pos x="0" y="3"/>
                    </a:cxn>
                    <a:cxn ang="0">
                      <a:pos x="26" y="17"/>
                    </a:cxn>
                  </a:cxnLst>
                  <a:rect l="0" t="0" r="r" b="b"/>
                  <a:pathLst>
                    <a:path w="32" h="17">
                      <a:moveTo>
                        <a:pt x="26" y="17"/>
                      </a:moveTo>
                      <a:cubicBezTo>
                        <a:pt x="29" y="17"/>
                        <a:pt x="30" y="16"/>
                        <a:pt x="32" y="14"/>
                      </a:cubicBezTo>
                      <a:cubicBezTo>
                        <a:pt x="22" y="9"/>
                        <a:pt x="14" y="0"/>
                        <a:pt x="0" y="3"/>
                      </a:cubicBezTo>
                      <a:cubicBezTo>
                        <a:pt x="6" y="7"/>
                        <a:pt x="18" y="17"/>
                        <a:pt x="26" y="17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1" name="Freeform: Shape 393"/>
                <p:cNvSpPr/>
                <p:nvPr/>
              </p:nvSpPr>
              <p:spPr bwMode="auto">
                <a:xfrm>
                  <a:off x="3314700" y="2030413"/>
                  <a:ext cx="31750" cy="2063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1" y="7"/>
                    </a:cxn>
                    <a:cxn ang="0">
                      <a:pos x="24" y="7"/>
                    </a:cxn>
                    <a:cxn ang="0">
                      <a:pos x="24" y="10"/>
                    </a:cxn>
                    <a:cxn ang="0">
                      <a:pos x="19" y="15"/>
                    </a:cxn>
                    <a:cxn ang="0">
                      <a:pos x="0" y="3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24" h="15">
                      <a:moveTo>
                        <a:pt x="1" y="0"/>
                      </a:moveTo>
                      <a:cubicBezTo>
                        <a:pt x="4" y="4"/>
                        <a:pt x="7" y="6"/>
                        <a:pt x="11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4" y="8"/>
                        <a:pt x="24" y="9"/>
                        <a:pt x="24" y="10"/>
                      </a:cubicBezTo>
                      <a:cubicBezTo>
                        <a:pt x="24" y="12"/>
                        <a:pt x="20" y="15"/>
                        <a:pt x="19" y="15"/>
                      </a:cubicBezTo>
                      <a:cubicBezTo>
                        <a:pt x="16" y="15"/>
                        <a:pt x="0" y="6"/>
                        <a:pt x="0" y="3"/>
                      </a:cubicBezTo>
                      <a:cubicBezTo>
                        <a:pt x="0" y="2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2" name="Freeform: Shape 394"/>
                <p:cNvSpPr/>
                <p:nvPr/>
              </p:nvSpPr>
              <p:spPr bwMode="auto">
                <a:xfrm>
                  <a:off x="3362325" y="2030413"/>
                  <a:ext cx="22225" cy="26988"/>
                </a:xfrm>
                <a:custGeom>
                  <a:avLst/>
                  <a:gdLst/>
                  <a:ahLst/>
                  <a:cxnLst>
                    <a:cxn ang="0">
                      <a:pos x="17" y="12"/>
                    </a:cxn>
                    <a:cxn ang="0">
                      <a:pos x="17" y="15"/>
                    </a:cxn>
                    <a:cxn ang="0">
                      <a:pos x="7" y="20"/>
                    </a:cxn>
                    <a:cxn ang="0">
                      <a:pos x="0" y="15"/>
                    </a:cxn>
                    <a:cxn ang="0">
                      <a:pos x="10" y="0"/>
                    </a:cxn>
                    <a:cxn ang="0">
                      <a:pos x="14" y="5"/>
                    </a:cxn>
                    <a:cxn ang="0">
                      <a:pos x="17" y="12"/>
                    </a:cxn>
                  </a:cxnLst>
                  <a:rect l="0" t="0" r="r" b="b"/>
                  <a:pathLst>
                    <a:path w="17" h="20">
                      <a:moveTo>
                        <a:pt x="17" y="12"/>
                      </a:moveTo>
                      <a:cubicBezTo>
                        <a:pt x="17" y="12"/>
                        <a:pt x="17" y="14"/>
                        <a:pt x="17" y="15"/>
                      </a:cubicBezTo>
                      <a:cubicBezTo>
                        <a:pt x="17" y="18"/>
                        <a:pt x="12" y="20"/>
                        <a:pt x="7" y="20"/>
                      </a:cubicBezTo>
                      <a:cubicBezTo>
                        <a:pt x="3" y="20"/>
                        <a:pt x="0" y="18"/>
                        <a:pt x="0" y="15"/>
                      </a:cubicBezTo>
                      <a:cubicBezTo>
                        <a:pt x="0" y="13"/>
                        <a:pt x="6" y="2"/>
                        <a:pt x="10" y="0"/>
                      </a:cubicBezTo>
                      <a:cubicBezTo>
                        <a:pt x="11" y="2"/>
                        <a:pt x="14" y="3"/>
                        <a:pt x="14" y="5"/>
                      </a:cubicBezTo>
                      <a:cubicBezTo>
                        <a:pt x="14" y="9"/>
                        <a:pt x="7" y="12"/>
                        <a:pt x="17" y="12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3" name="Freeform: Shape 395"/>
                <p:cNvSpPr/>
                <p:nvPr/>
              </p:nvSpPr>
              <p:spPr bwMode="auto">
                <a:xfrm>
                  <a:off x="1593850" y="1724025"/>
                  <a:ext cx="26988" cy="12700"/>
                </a:xfrm>
                <a:custGeom>
                  <a:avLst/>
                  <a:gdLst/>
                  <a:ahLst/>
                  <a:cxnLst>
                    <a:cxn ang="0">
                      <a:pos x="6" y="4"/>
                    </a:cxn>
                    <a:cxn ang="0">
                      <a:pos x="13" y="1"/>
                    </a:cxn>
                    <a:cxn ang="0">
                      <a:pos x="20" y="9"/>
                    </a:cxn>
                    <a:cxn ang="0">
                      <a:pos x="5" y="9"/>
                    </a:cxn>
                    <a:cxn ang="0">
                      <a:pos x="0" y="4"/>
                    </a:cxn>
                    <a:cxn ang="0">
                      <a:pos x="6" y="4"/>
                    </a:cxn>
                  </a:cxnLst>
                  <a:rect l="0" t="0" r="r" b="b"/>
                  <a:pathLst>
                    <a:path w="20" h="9">
                      <a:moveTo>
                        <a:pt x="6" y="4"/>
                      </a:moveTo>
                      <a:cubicBezTo>
                        <a:pt x="8" y="0"/>
                        <a:pt x="10" y="1"/>
                        <a:pt x="13" y="1"/>
                      </a:cubicBezTo>
                      <a:cubicBezTo>
                        <a:pt x="18" y="1"/>
                        <a:pt x="19" y="4"/>
                        <a:pt x="20" y="9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3" y="7"/>
                        <a:pt x="1" y="6"/>
                        <a:pt x="0" y="4"/>
                      </a:cubicBezTo>
                      <a:lnTo>
                        <a:pt x="6" y="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8" name="Group 230"/>
              <p:cNvGrpSpPr/>
              <p:nvPr/>
            </p:nvGrpSpPr>
            <p:grpSpPr>
              <a:xfrm>
                <a:off x="4260514" y="1687636"/>
                <a:ext cx="604890" cy="1016976"/>
                <a:chOff x="4219575" y="1089025"/>
                <a:chExt cx="687388" cy="1155701"/>
              </a:xfrm>
              <a:solidFill>
                <a:schemeClr val="accent3"/>
              </a:solidFill>
            </p:grpSpPr>
            <p:sp>
              <p:nvSpPr>
                <p:cNvPr id="126" name="Freeform: Shape 318"/>
                <p:cNvSpPr/>
                <p:nvPr/>
              </p:nvSpPr>
              <p:spPr bwMode="auto">
                <a:xfrm>
                  <a:off x="4568825" y="1816100"/>
                  <a:ext cx="26988" cy="39688"/>
                </a:xfrm>
                <a:custGeom>
                  <a:avLst/>
                  <a:gdLst/>
                  <a:ahLst/>
                  <a:cxnLst>
                    <a:cxn ang="0">
                      <a:pos x="3" y="27"/>
                    </a:cxn>
                    <a:cxn ang="0">
                      <a:pos x="9" y="21"/>
                    </a:cxn>
                    <a:cxn ang="0">
                      <a:pos x="0" y="14"/>
                    </a:cxn>
                    <a:cxn ang="0">
                      <a:pos x="9" y="0"/>
                    </a:cxn>
                    <a:cxn ang="0">
                      <a:pos x="20" y="12"/>
                    </a:cxn>
                    <a:cxn ang="0">
                      <a:pos x="6" y="30"/>
                    </a:cxn>
                    <a:cxn ang="0">
                      <a:pos x="0" y="27"/>
                    </a:cxn>
                    <a:cxn ang="0">
                      <a:pos x="2" y="25"/>
                    </a:cxn>
                    <a:cxn ang="0">
                      <a:pos x="3" y="27"/>
                    </a:cxn>
                  </a:cxnLst>
                  <a:rect l="0" t="0" r="r" b="b"/>
                  <a:pathLst>
                    <a:path w="20" h="30">
                      <a:moveTo>
                        <a:pt x="3" y="27"/>
                      </a:moveTo>
                      <a:cubicBezTo>
                        <a:pt x="6" y="26"/>
                        <a:pt x="9" y="23"/>
                        <a:pt x="9" y="21"/>
                      </a:cubicBezTo>
                      <a:cubicBezTo>
                        <a:pt x="5" y="20"/>
                        <a:pt x="0" y="16"/>
                        <a:pt x="0" y="14"/>
                      </a:cubicBezTo>
                      <a:cubicBezTo>
                        <a:pt x="0" y="12"/>
                        <a:pt x="5" y="0"/>
                        <a:pt x="9" y="0"/>
                      </a:cubicBezTo>
                      <a:cubicBezTo>
                        <a:pt x="17" y="0"/>
                        <a:pt x="18" y="4"/>
                        <a:pt x="20" y="12"/>
                      </a:cubicBezTo>
                      <a:cubicBezTo>
                        <a:pt x="12" y="14"/>
                        <a:pt x="16" y="30"/>
                        <a:pt x="6" y="30"/>
                      </a:cubicBezTo>
                      <a:cubicBezTo>
                        <a:pt x="3" y="30"/>
                        <a:pt x="1" y="27"/>
                        <a:pt x="0" y="27"/>
                      </a:cubicBezTo>
                      <a:cubicBezTo>
                        <a:pt x="1" y="26"/>
                        <a:pt x="2" y="25"/>
                        <a:pt x="2" y="25"/>
                      </a:cubicBezTo>
                      <a:lnTo>
                        <a:pt x="3" y="2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grpSp>
              <p:nvGrpSpPr>
                <p:cNvPr id="127" name="Group 319"/>
                <p:cNvGrpSpPr/>
                <p:nvPr/>
              </p:nvGrpSpPr>
              <p:grpSpPr>
                <a:xfrm>
                  <a:off x="4219575" y="1089025"/>
                  <a:ext cx="687388" cy="1155701"/>
                  <a:chOff x="4219575" y="1089025"/>
                  <a:chExt cx="687388" cy="1155701"/>
                </a:xfrm>
                <a:grpFill/>
              </p:grpSpPr>
              <p:sp>
                <p:nvSpPr>
                  <p:cNvPr id="128" name="Freeform: Shape 320"/>
                  <p:cNvSpPr/>
                  <p:nvPr/>
                </p:nvSpPr>
                <p:spPr bwMode="auto">
                  <a:xfrm>
                    <a:off x="4230688" y="1782763"/>
                    <a:ext cx="646113" cy="461963"/>
                  </a:xfrm>
                  <a:custGeom>
                    <a:avLst/>
                    <a:gdLst/>
                    <a:ahLst/>
                    <a:cxnLst>
                      <a:cxn ang="0">
                        <a:pos x="473" y="233"/>
                      </a:cxn>
                      <a:cxn ang="0">
                        <a:pos x="470" y="273"/>
                      </a:cxn>
                      <a:cxn ang="0">
                        <a:pos x="427" y="274"/>
                      </a:cxn>
                      <a:cxn ang="0">
                        <a:pos x="401" y="283"/>
                      </a:cxn>
                      <a:cxn ang="0">
                        <a:pos x="403" y="303"/>
                      </a:cxn>
                      <a:cxn ang="0">
                        <a:pos x="413" y="322"/>
                      </a:cxn>
                      <a:cxn ang="0">
                        <a:pos x="401" y="319"/>
                      </a:cxn>
                      <a:cxn ang="0">
                        <a:pos x="397" y="336"/>
                      </a:cxn>
                      <a:cxn ang="0">
                        <a:pos x="382" y="315"/>
                      </a:cxn>
                      <a:cxn ang="0">
                        <a:pos x="358" y="278"/>
                      </a:cxn>
                      <a:cxn ang="0">
                        <a:pos x="329" y="238"/>
                      </a:cxn>
                      <a:cxn ang="0">
                        <a:pos x="289" y="213"/>
                      </a:cxn>
                      <a:cxn ang="0">
                        <a:pos x="270" y="212"/>
                      </a:cxn>
                      <a:cxn ang="0">
                        <a:pos x="289" y="244"/>
                      </a:cxn>
                      <a:cxn ang="0">
                        <a:pos x="315" y="264"/>
                      </a:cxn>
                      <a:cxn ang="0">
                        <a:pos x="330" y="283"/>
                      </a:cxn>
                      <a:cxn ang="0">
                        <a:pos x="323" y="305"/>
                      </a:cxn>
                      <a:cxn ang="0">
                        <a:pos x="316" y="303"/>
                      </a:cxn>
                      <a:cxn ang="0">
                        <a:pos x="291" y="273"/>
                      </a:cxn>
                      <a:cxn ang="0">
                        <a:pos x="229" y="223"/>
                      </a:cxn>
                      <a:cxn ang="0">
                        <a:pos x="168" y="237"/>
                      </a:cxn>
                      <a:cxn ang="0">
                        <a:pos x="135" y="272"/>
                      </a:cxn>
                      <a:cxn ang="0">
                        <a:pos x="101" y="326"/>
                      </a:cxn>
                      <a:cxn ang="0">
                        <a:pos x="72" y="338"/>
                      </a:cxn>
                      <a:cxn ang="0">
                        <a:pos x="10" y="334"/>
                      </a:cxn>
                      <a:cxn ang="0">
                        <a:pos x="0" y="306"/>
                      </a:cxn>
                      <a:cxn ang="0">
                        <a:pos x="4" y="246"/>
                      </a:cxn>
                      <a:cxn ang="0">
                        <a:pos x="48" y="235"/>
                      </a:cxn>
                      <a:cxn ang="0">
                        <a:pos x="89" y="240"/>
                      </a:cxn>
                      <a:cxn ang="0">
                        <a:pos x="105" y="206"/>
                      </a:cxn>
                      <a:cxn ang="0">
                        <a:pos x="103" y="193"/>
                      </a:cxn>
                      <a:cxn ang="0">
                        <a:pos x="60" y="163"/>
                      </a:cxn>
                      <a:cxn ang="0">
                        <a:pos x="88" y="157"/>
                      </a:cxn>
                      <a:cxn ang="0">
                        <a:pos x="96" y="143"/>
                      </a:cxn>
                      <a:cxn ang="0">
                        <a:pos x="114" y="145"/>
                      </a:cxn>
                      <a:cxn ang="0">
                        <a:pos x="147" y="118"/>
                      </a:cxn>
                      <a:cxn ang="0">
                        <a:pos x="176" y="89"/>
                      </a:cxn>
                      <a:cxn ang="0">
                        <a:pos x="208" y="73"/>
                      </a:cxn>
                      <a:cxn ang="0">
                        <a:pos x="225" y="54"/>
                      </a:cxn>
                      <a:cxn ang="0">
                        <a:pos x="245" y="5"/>
                      </a:cxn>
                      <a:cxn ang="0">
                        <a:pos x="251" y="25"/>
                      </a:cxn>
                      <a:cxn ang="0">
                        <a:pos x="240" y="54"/>
                      </a:cxn>
                      <a:cxn ang="0">
                        <a:pos x="254" y="66"/>
                      </a:cxn>
                      <a:cxn ang="0">
                        <a:pos x="289" y="68"/>
                      </a:cxn>
                      <a:cxn ang="0">
                        <a:pos x="333" y="50"/>
                      </a:cxn>
                      <a:cxn ang="0">
                        <a:pos x="378" y="55"/>
                      </a:cxn>
                      <a:cxn ang="0">
                        <a:pos x="408" y="95"/>
                      </a:cxn>
                      <a:cxn ang="0">
                        <a:pos x="399" y="153"/>
                      </a:cxn>
                      <a:cxn ang="0">
                        <a:pos x="470" y="180"/>
                      </a:cxn>
                      <a:cxn ang="0">
                        <a:pos x="474" y="204"/>
                      </a:cxn>
                      <a:cxn ang="0">
                        <a:pos x="476" y="216"/>
                      </a:cxn>
                    </a:cxnLst>
                    <a:rect l="0" t="0" r="r" b="b"/>
                    <a:pathLst>
                      <a:path w="485" h="347">
                        <a:moveTo>
                          <a:pt x="476" y="216"/>
                        </a:moveTo>
                        <a:cubicBezTo>
                          <a:pt x="474" y="223"/>
                          <a:pt x="475" y="219"/>
                          <a:pt x="473" y="222"/>
                        </a:cubicBezTo>
                        <a:cubicBezTo>
                          <a:pt x="473" y="233"/>
                          <a:pt x="473" y="233"/>
                          <a:pt x="473" y="233"/>
                        </a:cubicBezTo>
                        <a:cubicBezTo>
                          <a:pt x="469" y="238"/>
                          <a:pt x="461" y="246"/>
                          <a:pt x="461" y="253"/>
                        </a:cubicBezTo>
                        <a:cubicBezTo>
                          <a:pt x="461" y="261"/>
                          <a:pt x="473" y="268"/>
                          <a:pt x="476" y="272"/>
                        </a:cubicBezTo>
                        <a:cubicBezTo>
                          <a:pt x="474" y="273"/>
                          <a:pt x="472" y="273"/>
                          <a:pt x="470" y="273"/>
                        </a:cubicBezTo>
                        <a:cubicBezTo>
                          <a:pt x="466" y="275"/>
                          <a:pt x="463" y="273"/>
                          <a:pt x="459" y="275"/>
                        </a:cubicBezTo>
                        <a:cubicBezTo>
                          <a:pt x="453" y="277"/>
                          <a:pt x="452" y="283"/>
                          <a:pt x="446" y="283"/>
                        </a:cubicBezTo>
                        <a:cubicBezTo>
                          <a:pt x="439" y="283"/>
                          <a:pt x="435" y="274"/>
                          <a:pt x="427" y="274"/>
                        </a:cubicBezTo>
                        <a:cubicBezTo>
                          <a:pt x="420" y="274"/>
                          <a:pt x="419" y="278"/>
                          <a:pt x="413" y="280"/>
                        </a:cubicBezTo>
                        <a:cubicBezTo>
                          <a:pt x="414" y="284"/>
                          <a:pt x="414" y="286"/>
                          <a:pt x="413" y="290"/>
                        </a:cubicBezTo>
                        <a:cubicBezTo>
                          <a:pt x="406" y="290"/>
                          <a:pt x="405" y="283"/>
                          <a:pt x="401" y="283"/>
                        </a:cubicBezTo>
                        <a:cubicBezTo>
                          <a:pt x="399" y="283"/>
                          <a:pt x="397" y="286"/>
                          <a:pt x="397" y="288"/>
                        </a:cubicBezTo>
                        <a:cubicBezTo>
                          <a:pt x="405" y="298"/>
                          <a:pt x="405" y="298"/>
                          <a:pt x="405" y="298"/>
                        </a:cubicBezTo>
                        <a:cubicBezTo>
                          <a:pt x="405" y="300"/>
                          <a:pt x="403" y="302"/>
                          <a:pt x="403" y="303"/>
                        </a:cubicBezTo>
                        <a:cubicBezTo>
                          <a:pt x="403" y="304"/>
                          <a:pt x="415" y="315"/>
                          <a:pt x="419" y="315"/>
                        </a:cubicBezTo>
                        <a:cubicBezTo>
                          <a:pt x="419" y="317"/>
                          <a:pt x="420" y="318"/>
                          <a:pt x="420" y="319"/>
                        </a:cubicBezTo>
                        <a:cubicBezTo>
                          <a:pt x="418" y="321"/>
                          <a:pt x="414" y="319"/>
                          <a:pt x="413" y="322"/>
                        </a:cubicBezTo>
                        <a:cubicBezTo>
                          <a:pt x="412" y="322"/>
                          <a:pt x="412" y="322"/>
                          <a:pt x="412" y="322"/>
                        </a:cubicBezTo>
                        <a:cubicBezTo>
                          <a:pt x="407" y="321"/>
                          <a:pt x="403" y="317"/>
                          <a:pt x="401" y="315"/>
                        </a:cubicBezTo>
                        <a:cubicBezTo>
                          <a:pt x="401" y="319"/>
                          <a:pt x="401" y="319"/>
                          <a:pt x="401" y="319"/>
                        </a:cubicBezTo>
                        <a:cubicBezTo>
                          <a:pt x="402" y="321"/>
                          <a:pt x="403" y="323"/>
                          <a:pt x="403" y="326"/>
                        </a:cubicBezTo>
                        <a:cubicBezTo>
                          <a:pt x="403" y="329"/>
                          <a:pt x="399" y="334"/>
                          <a:pt x="403" y="336"/>
                        </a:cubicBezTo>
                        <a:cubicBezTo>
                          <a:pt x="401" y="336"/>
                          <a:pt x="397" y="336"/>
                          <a:pt x="397" y="336"/>
                        </a:cubicBezTo>
                        <a:cubicBezTo>
                          <a:pt x="390" y="336"/>
                          <a:pt x="384" y="329"/>
                          <a:pt x="384" y="322"/>
                        </a:cubicBezTo>
                        <a:cubicBezTo>
                          <a:pt x="384" y="319"/>
                          <a:pt x="388" y="317"/>
                          <a:pt x="390" y="315"/>
                        </a:cubicBezTo>
                        <a:cubicBezTo>
                          <a:pt x="387" y="315"/>
                          <a:pt x="385" y="315"/>
                          <a:pt x="382" y="315"/>
                        </a:cubicBezTo>
                        <a:cubicBezTo>
                          <a:pt x="380" y="315"/>
                          <a:pt x="379" y="311"/>
                          <a:pt x="379" y="310"/>
                        </a:cubicBezTo>
                        <a:cubicBezTo>
                          <a:pt x="378" y="304"/>
                          <a:pt x="374" y="300"/>
                          <a:pt x="370" y="296"/>
                        </a:cubicBezTo>
                        <a:cubicBezTo>
                          <a:pt x="365" y="291"/>
                          <a:pt x="358" y="287"/>
                          <a:pt x="358" y="278"/>
                        </a:cubicBezTo>
                        <a:cubicBezTo>
                          <a:pt x="358" y="272"/>
                          <a:pt x="358" y="270"/>
                          <a:pt x="358" y="266"/>
                        </a:cubicBezTo>
                        <a:cubicBezTo>
                          <a:pt x="358" y="260"/>
                          <a:pt x="348" y="251"/>
                          <a:pt x="342" y="248"/>
                        </a:cubicBezTo>
                        <a:cubicBezTo>
                          <a:pt x="336" y="245"/>
                          <a:pt x="329" y="244"/>
                          <a:pt x="329" y="238"/>
                        </a:cubicBezTo>
                        <a:cubicBezTo>
                          <a:pt x="326" y="238"/>
                          <a:pt x="325" y="238"/>
                          <a:pt x="323" y="238"/>
                        </a:cubicBezTo>
                        <a:cubicBezTo>
                          <a:pt x="313" y="238"/>
                          <a:pt x="302" y="223"/>
                          <a:pt x="302" y="213"/>
                        </a:cubicBezTo>
                        <a:cubicBezTo>
                          <a:pt x="297" y="213"/>
                          <a:pt x="293" y="213"/>
                          <a:pt x="289" y="213"/>
                        </a:cubicBezTo>
                        <a:cubicBezTo>
                          <a:pt x="283" y="213"/>
                          <a:pt x="285" y="204"/>
                          <a:pt x="283" y="201"/>
                        </a:cubicBezTo>
                        <a:cubicBezTo>
                          <a:pt x="278" y="204"/>
                          <a:pt x="268" y="204"/>
                          <a:pt x="268" y="209"/>
                        </a:cubicBezTo>
                        <a:cubicBezTo>
                          <a:pt x="268" y="210"/>
                          <a:pt x="270" y="212"/>
                          <a:pt x="270" y="212"/>
                        </a:cubicBezTo>
                        <a:cubicBezTo>
                          <a:pt x="270" y="214"/>
                          <a:pt x="269" y="217"/>
                          <a:pt x="269" y="220"/>
                        </a:cubicBezTo>
                        <a:cubicBezTo>
                          <a:pt x="269" y="226"/>
                          <a:pt x="273" y="229"/>
                          <a:pt x="278" y="231"/>
                        </a:cubicBezTo>
                        <a:cubicBezTo>
                          <a:pt x="285" y="233"/>
                          <a:pt x="288" y="240"/>
                          <a:pt x="289" y="244"/>
                        </a:cubicBezTo>
                        <a:cubicBezTo>
                          <a:pt x="291" y="250"/>
                          <a:pt x="294" y="257"/>
                          <a:pt x="298" y="259"/>
                        </a:cubicBezTo>
                        <a:cubicBezTo>
                          <a:pt x="304" y="262"/>
                          <a:pt x="309" y="260"/>
                          <a:pt x="315" y="260"/>
                        </a:cubicBezTo>
                        <a:cubicBezTo>
                          <a:pt x="315" y="261"/>
                          <a:pt x="315" y="263"/>
                          <a:pt x="315" y="264"/>
                        </a:cubicBezTo>
                        <a:cubicBezTo>
                          <a:pt x="313" y="269"/>
                          <a:pt x="323" y="271"/>
                          <a:pt x="326" y="272"/>
                        </a:cubicBezTo>
                        <a:cubicBezTo>
                          <a:pt x="335" y="277"/>
                          <a:pt x="345" y="280"/>
                          <a:pt x="344" y="290"/>
                        </a:cubicBezTo>
                        <a:cubicBezTo>
                          <a:pt x="340" y="289"/>
                          <a:pt x="337" y="283"/>
                          <a:pt x="330" y="283"/>
                        </a:cubicBezTo>
                        <a:cubicBezTo>
                          <a:pt x="325" y="283"/>
                          <a:pt x="320" y="286"/>
                          <a:pt x="320" y="290"/>
                        </a:cubicBezTo>
                        <a:cubicBezTo>
                          <a:pt x="320" y="296"/>
                          <a:pt x="328" y="297"/>
                          <a:pt x="328" y="303"/>
                        </a:cubicBezTo>
                        <a:cubicBezTo>
                          <a:pt x="328" y="305"/>
                          <a:pt x="323" y="305"/>
                          <a:pt x="323" y="305"/>
                        </a:cubicBezTo>
                        <a:cubicBezTo>
                          <a:pt x="319" y="309"/>
                          <a:pt x="319" y="318"/>
                          <a:pt x="313" y="318"/>
                        </a:cubicBezTo>
                        <a:cubicBezTo>
                          <a:pt x="310" y="318"/>
                          <a:pt x="308" y="317"/>
                          <a:pt x="308" y="315"/>
                        </a:cubicBezTo>
                        <a:cubicBezTo>
                          <a:pt x="314" y="315"/>
                          <a:pt x="316" y="309"/>
                          <a:pt x="316" y="303"/>
                        </a:cubicBezTo>
                        <a:cubicBezTo>
                          <a:pt x="316" y="297"/>
                          <a:pt x="312" y="295"/>
                          <a:pt x="311" y="291"/>
                        </a:cubicBezTo>
                        <a:cubicBezTo>
                          <a:pt x="310" y="291"/>
                          <a:pt x="300" y="281"/>
                          <a:pt x="299" y="278"/>
                        </a:cubicBezTo>
                        <a:cubicBezTo>
                          <a:pt x="297" y="278"/>
                          <a:pt x="291" y="276"/>
                          <a:pt x="291" y="273"/>
                        </a:cubicBezTo>
                        <a:cubicBezTo>
                          <a:pt x="277" y="270"/>
                          <a:pt x="274" y="266"/>
                          <a:pt x="266" y="259"/>
                        </a:cubicBezTo>
                        <a:cubicBezTo>
                          <a:pt x="263" y="256"/>
                          <a:pt x="257" y="254"/>
                          <a:pt x="256" y="251"/>
                        </a:cubicBezTo>
                        <a:cubicBezTo>
                          <a:pt x="248" y="241"/>
                          <a:pt x="245" y="223"/>
                          <a:pt x="229" y="223"/>
                        </a:cubicBezTo>
                        <a:cubicBezTo>
                          <a:pt x="221" y="223"/>
                          <a:pt x="220" y="228"/>
                          <a:pt x="216" y="230"/>
                        </a:cubicBezTo>
                        <a:cubicBezTo>
                          <a:pt x="208" y="234"/>
                          <a:pt x="202" y="242"/>
                          <a:pt x="192" y="242"/>
                        </a:cubicBezTo>
                        <a:cubicBezTo>
                          <a:pt x="183" y="242"/>
                          <a:pt x="177" y="237"/>
                          <a:pt x="168" y="237"/>
                        </a:cubicBezTo>
                        <a:cubicBezTo>
                          <a:pt x="161" y="237"/>
                          <a:pt x="154" y="242"/>
                          <a:pt x="154" y="248"/>
                        </a:cubicBezTo>
                        <a:cubicBezTo>
                          <a:pt x="157" y="258"/>
                          <a:pt x="157" y="258"/>
                          <a:pt x="157" y="258"/>
                        </a:cubicBezTo>
                        <a:cubicBezTo>
                          <a:pt x="154" y="267"/>
                          <a:pt x="144" y="270"/>
                          <a:pt x="135" y="272"/>
                        </a:cubicBezTo>
                        <a:cubicBezTo>
                          <a:pt x="127" y="274"/>
                          <a:pt x="114" y="292"/>
                          <a:pt x="114" y="302"/>
                        </a:cubicBezTo>
                        <a:cubicBezTo>
                          <a:pt x="114" y="305"/>
                          <a:pt x="117" y="306"/>
                          <a:pt x="119" y="307"/>
                        </a:cubicBezTo>
                        <a:cubicBezTo>
                          <a:pt x="113" y="316"/>
                          <a:pt x="110" y="321"/>
                          <a:pt x="101" y="326"/>
                        </a:cubicBezTo>
                        <a:cubicBezTo>
                          <a:pt x="96" y="328"/>
                          <a:pt x="95" y="340"/>
                          <a:pt x="86" y="337"/>
                        </a:cubicBezTo>
                        <a:cubicBezTo>
                          <a:pt x="86" y="337"/>
                          <a:pt x="86" y="337"/>
                          <a:pt x="86" y="337"/>
                        </a:cubicBezTo>
                        <a:cubicBezTo>
                          <a:pt x="82" y="336"/>
                          <a:pt x="75" y="338"/>
                          <a:pt x="72" y="338"/>
                        </a:cubicBezTo>
                        <a:cubicBezTo>
                          <a:pt x="62" y="338"/>
                          <a:pt x="56" y="347"/>
                          <a:pt x="46" y="347"/>
                        </a:cubicBezTo>
                        <a:cubicBezTo>
                          <a:pt x="40" y="347"/>
                          <a:pt x="39" y="331"/>
                          <a:pt x="29" y="331"/>
                        </a:cubicBezTo>
                        <a:cubicBezTo>
                          <a:pt x="22" y="331"/>
                          <a:pt x="17" y="334"/>
                          <a:pt x="10" y="334"/>
                        </a:cubicBezTo>
                        <a:cubicBezTo>
                          <a:pt x="8" y="334"/>
                          <a:pt x="7" y="332"/>
                          <a:pt x="7" y="330"/>
                        </a:cubicBezTo>
                        <a:cubicBezTo>
                          <a:pt x="7" y="321"/>
                          <a:pt x="7" y="318"/>
                          <a:pt x="7" y="313"/>
                        </a:cubicBezTo>
                        <a:cubicBezTo>
                          <a:pt x="3" y="313"/>
                          <a:pt x="0" y="310"/>
                          <a:pt x="0" y="306"/>
                        </a:cubicBezTo>
                        <a:cubicBezTo>
                          <a:pt x="0" y="301"/>
                          <a:pt x="4" y="299"/>
                          <a:pt x="4" y="296"/>
                        </a:cubicBezTo>
                        <a:cubicBezTo>
                          <a:pt x="4" y="285"/>
                          <a:pt x="8" y="274"/>
                          <a:pt x="8" y="262"/>
                        </a:cubicBezTo>
                        <a:cubicBezTo>
                          <a:pt x="8" y="256"/>
                          <a:pt x="4" y="250"/>
                          <a:pt x="4" y="246"/>
                        </a:cubicBezTo>
                        <a:cubicBezTo>
                          <a:pt x="4" y="243"/>
                          <a:pt x="19" y="234"/>
                          <a:pt x="21" y="234"/>
                        </a:cubicBezTo>
                        <a:cubicBezTo>
                          <a:pt x="23" y="234"/>
                          <a:pt x="25" y="236"/>
                          <a:pt x="28" y="235"/>
                        </a:cubicBezTo>
                        <a:cubicBezTo>
                          <a:pt x="48" y="235"/>
                          <a:pt x="48" y="235"/>
                          <a:pt x="48" y="235"/>
                        </a:cubicBezTo>
                        <a:cubicBezTo>
                          <a:pt x="49" y="237"/>
                          <a:pt x="53" y="238"/>
                          <a:pt x="55" y="238"/>
                        </a:cubicBezTo>
                        <a:cubicBezTo>
                          <a:pt x="76" y="238"/>
                          <a:pt x="76" y="238"/>
                          <a:pt x="76" y="238"/>
                        </a:cubicBezTo>
                        <a:cubicBezTo>
                          <a:pt x="82" y="237"/>
                          <a:pt x="84" y="240"/>
                          <a:pt x="89" y="240"/>
                        </a:cubicBezTo>
                        <a:cubicBezTo>
                          <a:pt x="92" y="240"/>
                          <a:pt x="98" y="238"/>
                          <a:pt x="100" y="238"/>
                        </a:cubicBezTo>
                        <a:cubicBezTo>
                          <a:pt x="100" y="229"/>
                          <a:pt x="105" y="226"/>
                          <a:pt x="105" y="218"/>
                        </a:cubicBezTo>
                        <a:cubicBezTo>
                          <a:pt x="105" y="216"/>
                          <a:pt x="105" y="208"/>
                          <a:pt x="105" y="206"/>
                        </a:cubicBezTo>
                        <a:cubicBezTo>
                          <a:pt x="104" y="206"/>
                          <a:pt x="104" y="206"/>
                          <a:pt x="104" y="206"/>
                        </a:cubicBezTo>
                        <a:cubicBezTo>
                          <a:pt x="105" y="205"/>
                          <a:pt x="106" y="201"/>
                          <a:pt x="106" y="200"/>
                        </a:cubicBezTo>
                        <a:cubicBezTo>
                          <a:pt x="106" y="196"/>
                          <a:pt x="103" y="197"/>
                          <a:pt x="103" y="193"/>
                        </a:cubicBezTo>
                        <a:cubicBezTo>
                          <a:pt x="94" y="193"/>
                          <a:pt x="92" y="185"/>
                          <a:pt x="92" y="178"/>
                        </a:cubicBezTo>
                        <a:cubicBezTo>
                          <a:pt x="89" y="178"/>
                          <a:pt x="89" y="175"/>
                          <a:pt x="87" y="175"/>
                        </a:cubicBezTo>
                        <a:cubicBezTo>
                          <a:pt x="79" y="173"/>
                          <a:pt x="60" y="169"/>
                          <a:pt x="60" y="163"/>
                        </a:cubicBezTo>
                        <a:cubicBezTo>
                          <a:pt x="60" y="163"/>
                          <a:pt x="60" y="161"/>
                          <a:pt x="60" y="161"/>
                        </a:cubicBezTo>
                        <a:cubicBezTo>
                          <a:pt x="60" y="157"/>
                          <a:pt x="72" y="154"/>
                          <a:pt x="76" y="153"/>
                        </a:cubicBezTo>
                        <a:cubicBezTo>
                          <a:pt x="78" y="156"/>
                          <a:pt x="85" y="157"/>
                          <a:pt x="88" y="157"/>
                        </a:cubicBezTo>
                        <a:cubicBezTo>
                          <a:pt x="92" y="157"/>
                          <a:pt x="97" y="156"/>
                          <a:pt x="98" y="155"/>
                        </a:cubicBezTo>
                        <a:cubicBezTo>
                          <a:pt x="98" y="152"/>
                          <a:pt x="98" y="152"/>
                          <a:pt x="98" y="152"/>
                        </a:cubicBezTo>
                        <a:cubicBezTo>
                          <a:pt x="95" y="151"/>
                          <a:pt x="97" y="145"/>
                          <a:pt x="96" y="143"/>
                        </a:cubicBezTo>
                        <a:cubicBezTo>
                          <a:pt x="96" y="140"/>
                          <a:pt x="96" y="140"/>
                          <a:pt x="96" y="140"/>
                        </a:cubicBezTo>
                        <a:cubicBezTo>
                          <a:pt x="101" y="140"/>
                          <a:pt x="101" y="140"/>
                          <a:pt x="101" y="140"/>
                        </a:cubicBezTo>
                        <a:cubicBezTo>
                          <a:pt x="104" y="143"/>
                          <a:pt x="109" y="145"/>
                          <a:pt x="114" y="145"/>
                        </a:cubicBezTo>
                        <a:cubicBezTo>
                          <a:pt x="117" y="145"/>
                          <a:pt x="120" y="142"/>
                          <a:pt x="121" y="139"/>
                        </a:cubicBezTo>
                        <a:cubicBezTo>
                          <a:pt x="135" y="139"/>
                          <a:pt x="138" y="129"/>
                          <a:pt x="141" y="119"/>
                        </a:cubicBezTo>
                        <a:cubicBezTo>
                          <a:pt x="143" y="119"/>
                          <a:pt x="145" y="118"/>
                          <a:pt x="147" y="118"/>
                        </a:cubicBezTo>
                        <a:cubicBezTo>
                          <a:pt x="150" y="117"/>
                          <a:pt x="167" y="110"/>
                          <a:pt x="169" y="108"/>
                        </a:cubicBezTo>
                        <a:cubicBezTo>
                          <a:pt x="173" y="104"/>
                          <a:pt x="171" y="99"/>
                          <a:pt x="171" y="94"/>
                        </a:cubicBezTo>
                        <a:cubicBezTo>
                          <a:pt x="171" y="92"/>
                          <a:pt x="175" y="89"/>
                          <a:pt x="176" y="89"/>
                        </a:cubicBezTo>
                        <a:cubicBezTo>
                          <a:pt x="182" y="83"/>
                          <a:pt x="188" y="76"/>
                          <a:pt x="198" y="76"/>
                        </a:cubicBezTo>
                        <a:cubicBezTo>
                          <a:pt x="204" y="76"/>
                          <a:pt x="201" y="77"/>
                          <a:pt x="204" y="76"/>
                        </a:cubicBezTo>
                        <a:cubicBezTo>
                          <a:pt x="206" y="77"/>
                          <a:pt x="207" y="74"/>
                          <a:pt x="208" y="73"/>
                        </a:cubicBezTo>
                        <a:cubicBezTo>
                          <a:pt x="211" y="70"/>
                          <a:pt x="215" y="72"/>
                          <a:pt x="219" y="72"/>
                        </a:cubicBezTo>
                        <a:cubicBezTo>
                          <a:pt x="221" y="72"/>
                          <a:pt x="229" y="68"/>
                          <a:pt x="229" y="65"/>
                        </a:cubicBezTo>
                        <a:cubicBezTo>
                          <a:pt x="229" y="63"/>
                          <a:pt x="225" y="54"/>
                          <a:pt x="225" y="54"/>
                        </a:cubicBezTo>
                        <a:cubicBezTo>
                          <a:pt x="224" y="42"/>
                          <a:pt x="217" y="38"/>
                          <a:pt x="217" y="28"/>
                        </a:cubicBezTo>
                        <a:cubicBezTo>
                          <a:pt x="217" y="9"/>
                          <a:pt x="234" y="8"/>
                          <a:pt x="245" y="0"/>
                        </a:cubicBezTo>
                        <a:cubicBezTo>
                          <a:pt x="245" y="5"/>
                          <a:pt x="245" y="5"/>
                          <a:pt x="245" y="5"/>
                        </a:cubicBezTo>
                        <a:cubicBezTo>
                          <a:pt x="243" y="10"/>
                          <a:pt x="242" y="12"/>
                          <a:pt x="242" y="17"/>
                        </a:cubicBezTo>
                        <a:cubicBezTo>
                          <a:pt x="242" y="21"/>
                          <a:pt x="247" y="22"/>
                          <a:pt x="251" y="22"/>
                        </a:cubicBezTo>
                        <a:cubicBezTo>
                          <a:pt x="251" y="23"/>
                          <a:pt x="251" y="24"/>
                          <a:pt x="251" y="25"/>
                        </a:cubicBezTo>
                        <a:cubicBezTo>
                          <a:pt x="251" y="27"/>
                          <a:pt x="247" y="28"/>
                          <a:pt x="245" y="29"/>
                        </a:cubicBezTo>
                        <a:cubicBezTo>
                          <a:pt x="241" y="34"/>
                          <a:pt x="236" y="38"/>
                          <a:pt x="236" y="46"/>
                        </a:cubicBezTo>
                        <a:cubicBezTo>
                          <a:pt x="236" y="50"/>
                          <a:pt x="238" y="53"/>
                          <a:pt x="240" y="54"/>
                        </a:cubicBezTo>
                        <a:cubicBezTo>
                          <a:pt x="240" y="56"/>
                          <a:pt x="241" y="57"/>
                          <a:pt x="240" y="59"/>
                        </a:cubicBezTo>
                        <a:cubicBezTo>
                          <a:pt x="245" y="59"/>
                          <a:pt x="247" y="60"/>
                          <a:pt x="251" y="60"/>
                        </a:cubicBezTo>
                        <a:cubicBezTo>
                          <a:pt x="252" y="63"/>
                          <a:pt x="253" y="66"/>
                          <a:pt x="254" y="66"/>
                        </a:cubicBezTo>
                        <a:cubicBezTo>
                          <a:pt x="266" y="66"/>
                          <a:pt x="274" y="56"/>
                          <a:pt x="285" y="57"/>
                        </a:cubicBezTo>
                        <a:cubicBezTo>
                          <a:pt x="284" y="59"/>
                          <a:pt x="282" y="60"/>
                          <a:pt x="282" y="62"/>
                        </a:cubicBezTo>
                        <a:cubicBezTo>
                          <a:pt x="282" y="63"/>
                          <a:pt x="289" y="68"/>
                          <a:pt x="289" y="68"/>
                        </a:cubicBezTo>
                        <a:cubicBezTo>
                          <a:pt x="294" y="68"/>
                          <a:pt x="295" y="65"/>
                          <a:pt x="297" y="64"/>
                        </a:cubicBezTo>
                        <a:cubicBezTo>
                          <a:pt x="304" y="60"/>
                          <a:pt x="310" y="62"/>
                          <a:pt x="317" y="59"/>
                        </a:cubicBezTo>
                        <a:cubicBezTo>
                          <a:pt x="321" y="57"/>
                          <a:pt x="328" y="50"/>
                          <a:pt x="333" y="50"/>
                        </a:cubicBezTo>
                        <a:cubicBezTo>
                          <a:pt x="339" y="50"/>
                          <a:pt x="345" y="51"/>
                          <a:pt x="348" y="52"/>
                        </a:cubicBezTo>
                        <a:cubicBezTo>
                          <a:pt x="347" y="54"/>
                          <a:pt x="346" y="56"/>
                          <a:pt x="346" y="57"/>
                        </a:cubicBezTo>
                        <a:cubicBezTo>
                          <a:pt x="358" y="57"/>
                          <a:pt x="370" y="55"/>
                          <a:pt x="378" y="55"/>
                        </a:cubicBezTo>
                        <a:cubicBezTo>
                          <a:pt x="386" y="55"/>
                          <a:pt x="392" y="54"/>
                          <a:pt x="401" y="54"/>
                        </a:cubicBezTo>
                        <a:cubicBezTo>
                          <a:pt x="410" y="54"/>
                          <a:pt x="414" y="70"/>
                          <a:pt x="414" y="80"/>
                        </a:cubicBezTo>
                        <a:cubicBezTo>
                          <a:pt x="414" y="86"/>
                          <a:pt x="408" y="89"/>
                          <a:pt x="408" y="95"/>
                        </a:cubicBezTo>
                        <a:cubicBezTo>
                          <a:pt x="408" y="104"/>
                          <a:pt x="416" y="110"/>
                          <a:pt x="416" y="118"/>
                        </a:cubicBezTo>
                        <a:cubicBezTo>
                          <a:pt x="416" y="123"/>
                          <a:pt x="408" y="125"/>
                          <a:pt x="406" y="128"/>
                        </a:cubicBezTo>
                        <a:cubicBezTo>
                          <a:pt x="401" y="136"/>
                          <a:pt x="399" y="143"/>
                          <a:pt x="399" y="153"/>
                        </a:cubicBezTo>
                        <a:cubicBezTo>
                          <a:pt x="399" y="166"/>
                          <a:pt x="408" y="163"/>
                          <a:pt x="418" y="163"/>
                        </a:cubicBezTo>
                        <a:cubicBezTo>
                          <a:pt x="432" y="163"/>
                          <a:pt x="439" y="157"/>
                          <a:pt x="450" y="157"/>
                        </a:cubicBezTo>
                        <a:cubicBezTo>
                          <a:pt x="461" y="157"/>
                          <a:pt x="459" y="180"/>
                          <a:pt x="470" y="180"/>
                        </a:cubicBezTo>
                        <a:cubicBezTo>
                          <a:pt x="470" y="198"/>
                          <a:pt x="470" y="198"/>
                          <a:pt x="470" y="198"/>
                        </a:cubicBezTo>
                        <a:cubicBezTo>
                          <a:pt x="470" y="200"/>
                          <a:pt x="471" y="201"/>
                          <a:pt x="472" y="201"/>
                        </a:cubicBezTo>
                        <a:cubicBezTo>
                          <a:pt x="474" y="204"/>
                          <a:pt x="474" y="204"/>
                          <a:pt x="474" y="204"/>
                        </a:cubicBezTo>
                        <a:cubicBezTo>
                          <a:pt x="476" y="204"/>
                          <a:pt x="482" y="202"/>
                          <a:pt x="485" y="201"/>
                        </a:cubicBezTo>
                        <a:cubicBezTo>
                          <a:pt x="485" y="204"/>
                          <a:pt x="485" y="206"/>
                          <a:pt x="485" y="208"/>
                        </a:cubicBezTo>
                        <a:cubicBezTo>
                          <a:pt x="481" y="209"/>
                          <a:pt x="476" y="211"/>
                          <a:pt x="476" y="216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9" name="Freeform: Shape 321"/>
                  <p:cNvSpPr/>
                  <p:nvPr/>
                </p:nvSpPr>
                <p:spPr bwMode="auto">
                  <a:xfrm>
                    <a:off x="4470400" y="1416050"/>
                    <a:ext cx="436563" cy="423863"/>
                  </a:xfrm>
                  <a:custGeom>
                    <a:avLst/>
                    <a:gdLst/>
                    <a:ahLst/>
                    <a:cxnLst>
                      <a:cxn ang="0">
                        <a:pos x="66" y="236"/>
                      </a:cxn>
                      <a:cxn ang="0">
                        <a:pos x="4" y="254"/>
                      </a:cxn>
                      <a:cxn ang="0">
                        <a:pos x="12" y="241"/>
                      </a:cxn>
                      <a:cxn ang="0">
                        <a:pos x="8" y="231"/>
                      </a:cxn>
                      <a:cxn ang="0">
                        <a:pos x="10" y="190"/>
                      </a:cxn>
                      <a:cxn ang="0">
                        <a:pos x="55" y="163"/>
                      </a:cxn>
                      <a:cxn ang="0">
                        <a:pos x="85" y="129"/>
                      </a:cxn>
                      <a:cxn ang="0">
                        <a:pos x="97" y="102"/>
                      </a:cxn>
                      <a:cxn ang="0">
                        <a:pos x="142" y="55"/>
                      </a:cxn>
                      <a:cxn ang="0">
                        <a:pos x="124" y="57"/>
                      </a:cxn>
                      <a:cxn ang="0">
                        <a:pos x="124" y="49"/>
                      </a:cxn>
                      <a:cxn ang="0">
                        <a:pos x="132" y="44"/>
                      </a:cxn>
                      <a:cxn ang="0">
                        <a:pos x="148" y="57"/>
                      </a:cxn>
                      <a:cxn ang="0">
                        <a:pos x="149" y="45"/>
                      </a:cxn>
                      <a:cxn ang="0">
                        <a:pos x="168" y="37"/>
                      </a:cxn>
                      <a:cxn ang="0">
                        <a:pos x="183" y="28"/>
                      </a:cxn>
                      <a:cxn ang="0">
                        <a:pos x="199" y="21"/>
                      </a:cxn>
                      <a:cxn ang="0">
                        <a:pos x="221" y="17"/>
                      </a:cxn>
                      <a:cxn ang="0">
                        <a:pos x="223" y="5"/>
                      </a:cxn>
                      <a:cxn ang="0">
                        <a:pos x="256" y="6"/>
                      </a:cxn>
                      <a:cxn ang="0">
                        <a:pos x="266" y="7"/>
                      </a:cxn>
                      <a:cxn ang="0">
                        <a:pos x="285" y="2"/>
                      </a:cxn>
                      <a:cxn ang="0">
                        <a:pos x="296" y="6"/>
                      </a:cxn>
                      <a:cxn ang="0">
                        <a:pos x="293" y="24"/>
                      </a:cxn>
                      <a:cxn ang="0">
                        <a:pos x="315" y="32"/>
                      </a:cxn>
                      <a:cxn ang="0">
                        <a:pos x="309" y="72"/>
                      </a:cxn>
                      <a:cxn ang="0">
                        <a:pos x="310" y="113"/>
                      </a:cxn>
                      <a:cxn ang="0">
                        <a:pos x="318" y="148"/>
                      </a:cxn>
                      <a:cxn ang="0">
                        <a:pos x="327" y="172"/>
                      </a:cxn>
                      <a:cxn ang="0">
                        <a:pos x="255" y="224"/>
                      </a:cxn>
                      <a:cxn ang="0">
                        <a:pos x="218" y="225"/>
                      </a:cxn>
                      <a:cxn ang="0">
                        <a:pos x="206" y="200"/>
                      </a:cxn>
                      <a:cxn ang="0">
                        <a:pos x="197" y="174"/>
                      </a:cxn>
                      <a:cxn ang="0">
                        <a:pos x="254" y="130"/>
                      </a:cxn>
                      <a:cxn ang="0">
                        <a:pos x="202" y="135"/>
                      </a:cxn>
                      <a:cxn ang="0">
                        <a:pos x="172" y="169"/>
                      </a:cxn>
                      <a:cxn ang="0">
                        <a:pos x="146" y="201"/>
                      </a:cxn>
                      <a:cxn ang="0">
                        <a:pos x="150" y="218"/>
                      </a:cxn>
                      <a:cxn ang="0">
                        <a:pos x="152" y="253"/>
                      </a:cxn>
                      <a:cxn ang="0">
                        <a:pos x="146" y="283"/>
                      </a:cxn>
                      <a:cxn ang="0">
                        <a:pos x="121" y="304"/>
                      </a:cxn>
                      <a:cxn ang="0">
                        <a:pos x="90" y="297"/>
                      </a:cxn>
                      <a:cxn ang="0">
                        <a:pos x="82" y="269"/>
                      </a:cxn>
                      <a:cxn ang="0">
                        <a:pos x="76" y="245"/>
                      </a:cxn>
                    </a:cxnLst>
                    <a:rect l="0" t="0" r="r" b="b"/>
                    <a:pathLst>
                      <a:path w="327" h="318">
                        <a:moveTo>
                          <a:pt x="76" y="247"/>
                        </a:moveTo>
                        <a:cubicBezTo>
                          <a:pt x="70" y="245"/>
                          <a:pt x="69" y="241"/>
                          <a:pt x="66" y="236"/>
                        </a:cubicBezTo>
                        <a:cubicBezTo>
                          <a:pt x="57" y="249"/>
                          <a:pt x="43" y="266"/>
                          <a:pt x="24" y="266"/>
                        </a:cubicBezTo>
                        <a:cubicBezTo>
                          <a:pt x="22" y="266"/>
                          <a:pt x="4" y="256"/>
                          <a:pt x="4" y="254"/>
                        </a:cubicBezTo>
                        <a:cubicBezTo>
                          <a:pt x="4" y="250"/>
                          <a:pt x="10" y="248"/>
                          <a:pt x="12" y="247"/>
                        </a:cubicBezTo>
                        <a:cubicBezTo>
                          <a:pt x="12" y="241"/>
                          <a:pt x="12" y="241"/>
                          <a:pt x="12" y="241"/>
                        </a:cubicBezTo>
                        <a:cubicBezTo>
                          <a:pt x="6" y="241"/>
                          <a:pt x="6" y="241"/>
                          <a:pt x="0" y="243"/>
                        </a:cubicBezTo>
                        <a:cubicBezTo>
                          <a:pt x="0" y="240"/>
                          <a:pt x="5" y="234"/>
                          <a:pt x="8" y="231"/>
                        </a:cubicBezTo>
                        <a:cubicBezTo>
                          <a:pt x="1" y="223"/>
                          <a:pt x="0" y="212"/>
                          <a:pt x="0" y="200"/>
                        </a:cubicBezTo>
                        <a:cubicBezTo>
                          <a:pt x="0" y="193"/>
                          <a:pt x="7" y="194"/>
                          <a:pt x="10" y="190"/>
                        </a:cubicBezTo>
                        <a:cubicBezTo>
                          <a:pt x="15" y="182"/>
                          <a:pt x="20" y="177"/>
                          <a:pt x="30" y="174"/>
                        </a:cubicBezTo>
                        <a:cubicBezTo>
                          <a:pt x="38" y="172"/>
                          <a:pt x="39" y="162"/>
                          <a:pt x="55" y="163"/>
                        </a:cubicBezTo>
                        <a:cubicBezTo>
                          <a:pt x="50" y="162"/>
                          <a:pt x="49" y="161"/>
                          <a:pt x="45" y="160"/>
                        </a:cubicBezTo>
                        <a:cubicBezTo>
                          <a:pt x="64" y="155"/>
                          <a:pt x="71" y="140"/>
                          <a:pt x="85" y="129"/>
                        </a:cubicBezTo>
                        <a:cubicBezTo>
                          <a:pt x="90" y="126"/>
                          <a:pt x="89" y="112"/>
                          <a:pt x="93" y="112"/>
                        </a:cubicBezTo>
                        <a:cubicBezTo>
                          <a:pt x="93" y="112"/>
                          <a:pt x="97" y="102"/>
                          <a:pt x="97" y="102"/>
                        </a:cubicBezTo>
                        <a:cubicBezTo>
                          <a:pt x="102" y="93"/>
                          <a:pt x="109" y="87"/>
                          <a:pt x="118" y="83"/>
                        </a:cubicBezTo>
                        <a:cubicBezTo>
                          <a:pt x="127" y="80"/>
                          <a:pt x="139" y="65"/>
                          <a:pt x="142" y="55"/>
                        </a:cubicBezTo>
                        <a:cubicBezTo>
                          <a:pt x="131" y="58"/>
                          <a:pt x="126" y="63"/>
                          <a:pt x="116" y="63"/>
                        </a:cubicBezTo>
                        <a:cubicBezTo>
                          <a:pt x="118" y="60"/>
                          <a:pt x="123" y="58"/>
                          <a:pt x="124" y="57"/>
                        </a:cubicBezTo>
                        <a:cubicBezTo>
                          <a:pt x="122" y="57"/>
                          <a:pt x="118" y="56"/>
                          <a:pt x="118" y="56"/>
                        </a:cubicBezTo>
                        <a:cubicBezTo>
                          <a:pt x="119" y="51"/>
                          <a:pt x="121" y="49"/>
                          <a:pt x="124" y="49"/>
                        </a:cubicBezTo>
                        <a:cubicBezTo>
                          <a:pt x="126" y="49"/>
                          <a:pt x="127" y="50"/>
                          <a:pt x="128" y="50"/>
                        </a:cubicBezTo>
                        <a:cubicBezTo>
                          <a:pt x="129" y="47"/>
                          <a:pt x="131" y="46"/>
                          <a:pt x="132" y="44"/>
                        </a:cubicBezTo>
                        <a:cubicBezTo>
                          <a:pt x="134" y="47"/>
                          <a:pt x="135" y="49"/>
                          <a:pt x="133" y="52"/>
                        </a:cubicBezTo>
                        <a:cubicBezTo>
                          <a:pt x="140" y="52"/>
                          <a:pt x="142" y="57"/>
                          <a:pt x="148" y="57"/>
                        </a:cubicBezTo>
                        <a:cubicBezTo>
                          <a:pt x="150" y="57"/>
                          <a:pt x="155" y="46"/>
                          <a:pt x="156" y="46"/>
                        </a:cubicBezTo>
                        <a:cubicBezTo>
                          <a:pt x="153" y="45"/>
                          <a:pt x="153" y="44"/>
                          <a:pt x="149" y="45"/>
                        </a:cubicBezTo>
                        <a:cubicBezTo>
                          <a:pt x="151" y="41"/>
                          <a:pt x="154" y="38"/>
                          <a:pt x="159" y="38"/>
                        </a:cubicBezTo>
                        <a:cubicBezTo>
                          <a:pt x="162" y="38"/>
                          <a:pt x="165" y="39"/>
                          <a:pt x="168" y="37"/>
                        </a:cubicBezTo>
                        <a:cubicBezTo>
                          <a:pt x="165" y="35"/>
                          <a:pt x="166" y="35"/>
                          <a:pt x="164" y="33"/>
                        </a:cubicBezTo>
                        <a:cubicBezTo>
                          <a:pt x="169" y="29"/>
                          <a:pt x="176" y="29"/>
                          <a:pt x="183" y="28"/>
                        </a:cubicBezTo>
                        <a:cubicBezTo>
                          <a:pt x="183" y="33"/>
                          <a:pt x="183" y="33"/>
                          <a:pt x="183" y="33"/>
                        </a:cubicBezTo>
                        <a:cubicBezTo>
                          <a:pt x="189" y="32"/>
                          <a:pt x="190" y="22"/>
                          <a:pt x="199" y="21"/>
                        </a:cubicBezTo>
                        <a:cubicBezTo>
                          <a:pt x="199" y="29"/>
                          <a:pt x="199" y="29"/>
                          <a:pt x="199" y="29"/>
                        </a:cubicBezTo>
                        <a:cubicBezTo>
                          <a:pt x="205" y="18"/>
                          <a:pt x="213" y="21"/>
                          <a:pt x="221" y="17"/>
                        </a:cubicBezTo>
                        <a:cubicBezTo>
                          <a:pt x="217" y="15"/>
                          <a:pt x="214" y="14"/>
                          <a:pt x="214" y="11"/>
                        </a:cubicBezTo>
                        <a:cubicBezTo>
                          <a:pt x="214" y="9"/>
                          <a:pt x="222" y="7"/>
                          <a:pt x="223" y="5"/>
                        </a:cubicBezTo>
                        <a:cubicBezTo>
                          <a:pt x="226" y="8"/>
                          <a:pt x="228" y="11"/>
                          <a:pt x="232" y="11"/>
                        </a:cubicBezTo>
                        <a:cubicBezTo>
                          <a:pt x="239" y="11"/>
                          <a:pt x="256" y="0"/>
                          <a:pt x="256" y="6"/>
                        </a:cubicBezTo>
                        <a:cubicBezTo>
                          <a:pt x="256" y="12"/>
                          <a:pt x="248" y="14"/>
                          <a:pt x="247" y="20"/>
                        </a:cubicBezTo>
                        <a:cubicBezTo>
                          <a:pt x="255" y="21"/>
                          <a:pt x="258" y="11"/>
                          <a:pt x="266" y="7"/>
                        </a:cubicBezTo>
                        <a:cubicBezTo>
                          <a:pt x="267" y="10"/>
                          <a:pt x="267" y="12"/>
                          <a:pt x="268" y="15"/>
                        </a:cubicBezTo>
                        <a:cubicBezTo>
                          <a:pt x="274" y="9"/>
                          <a:pt x="277" y="7"/>
                          <a:pt x="285" y="2"/>
                        </a:cubicBezTo>
                        <a:cubicBezTo>
                          <a:pt x="285" y="8"/>
                          <a:pt x="284" y="12"/>
                          <a:pt x="289" y="13"/>
                        </a:cubicBezTo>
                        <a:cubicBezTo>
                          <a:pt x="290" y="9"/>
                          <a:pt x="292" y="6"/>
                          <a:pt x="296" y="6"/>
                        </a:cubicBezTo>
                        <a:cubicBezTo>
                          <a:pt x="298" y="6"/>
                          <a:pt x="307" y="11"/>
                          <a:pt x="311" y="13"/>
                        </a:cubicBezTo>
                        <a:cubicBezTo>
                          <a:pt x="307" y="24"/>
                          <a:pt x="303" y="20"/>
                          <a:pt x="293" y="24"/>
                        </a:cubicBezTo>
                        <a:cubicBezTo>
                          <a:pt x="298" y="27"/>
                          <a:pt x="301" y="28"/>
                          <a:pt x="301" y="30"/>
                        </a:cubicBezTo>
                        <a:cubicBezTo>
                          <a:pt x="305" y="31"/>
                          <a:pt x="314" y="32"/>
                          <a:pt x="315" y="32"/>
                        </a:cubicBezTo>
                        <a:cubicBezTo>
                          <a:pt x="309" y="36"/>
                          <a:pt x="293" y="44"/>
                          <a:pt x="293" y="55"/>
                        </a:cubicBezTo>
                        <a:cubicBezTo>
                          <a:pt x="293" y="63"/>
                          <a:pt x="309" y="62"/>
                          <a:pt x="309" y="72"/>
                        </a:cubicBezTo>
                        <a:cubicBezTo>
                          <a:pt x="309" y="80"/>
                          <a:pt x="301" y="83"/>
                          <a:pt x="301" y="91"/>
                        </a:cubicBezTo>
                        <a:cubicBezTo>
                          <a:pt x="301" y="99"/>
                          <a:pt x="310" y="104"/>
                          <a:pt x="310" y="113"/>
                        </a:cubicBezTo>
                        <a:cubicBezTo>
                          <a:pt x="310" y="118"/>
                          <a:pt x="305" y="121"/>
                          <a:pt x="305" y="126"/>
                        </a:cubicBezTo>
                        <a:cubicBezTo>
                          <a:pt x="305" y="136"/>
                          <a:pt x="318" y="138"/>
                          <a:pt x="318" y="148"/>
                        </a:cubicBezTo>
                        <a:cubicBezTo>
                          <a:pt x="318" y="151"/>
                          <a:pt x="314" y="153"/>
                          <a:pt x="313" y="154"/>
                        </a:cubicBezTo>
                        <a:cubicBezTo>
                          <a:pt x="317" y="161"/>
                          <a:pt x="327" y="163"/>
                          <a:pt x="327" y="172"/>
                        </a:cubicBezTo>
                        <a:cubicBezTo>
                          <a:pt x="327" y="187"/>
                          <a:pt x="297" y="203"/>
                          <a:pt x="288" y="215"/>
                        </a:cubicBezTo>
                        <a:cubicBezTo>
                          <a:pt x="283" y="224"/>
                          <a:pt x="263" y="226"/>
                          <a:pt x="255" y="224"/>
                        </a:cubicBezTo>
                        <a:cubicBezTo>
                          <a:pt x="246" y="227"/>
                          <a:pt x="236" y="231"/>
                          <a:pt x="228" y="231"/>
                        </a:cubicBezTo>
                        <a:cubicBezTo>
                          <a:pt x="222" y="231"/>
                          <a:pt x="218" y="230"/>
                          <a:pt x="218" y="225"/>
                        </a:cubicBezTo>
                        <a:cubicBezTo>
                          <a:pt x="209" y="225"/>
                          <a:pt x="199" y="219"/>
                          <a:pt x="199" y="210"/>
                        </a:cubicBezTo>
                        <a:cubicBezTo>
                          <a:pt x="199" y="205"/>
                          <a:pt x="204" y="202"/>
                          <a:pt x="206" y="200"/>
                        </a:cubicBezTo>
                        <a:cubicBezTo>
                          <a:pt x="201" y="198"/>
                          <a:pt x="197" y="188"/>
                          <a:pt x="197" y="183"/>
                        </a:cubicBezTo>
                        <a:cubicBezTo>
                          <a:pt x="197" y="180"/>
                          <a:pt x="198" y="178"/>
                          <a:pt x="197" y="174"/>
                        </a:cubicBezTo>
                        <a:cubicBezTo>
                          <a:pt x="216" y="174"/>
                          <a:pt x="225" y="150"/>
                          <a:pt x="237" y="144"/>
                        </a:cubicBezTo>
                        <a:cubicBezTo>
                          <a:pt x="243" y="140"/>
                          <a:pt x="254" y="138"/>
                          <a:pt x="254" y="130"/>
                        </a:cubicBezTo>
                        <a:cubicBezTo>
                          <a:pt x="254" y="119"/>
                          <a:pt x="239" y="117"/>
                          <a:pt x="228" y="117"/>
                        </a:cubicBezTo>
                        <a:cubicBezTo>
                          <a:pt x="213" y="117"/>
                          <a:pt x="202" y="122"/>
                          <a:pt x="202" y="135"/>
                        </a:cubicBezTo>
                        <a:cubicBezTo>
                          <a:pt x="202" y="140"/>
                          <a:pt x="203" y="142"/>
                          <a:pt x="202" y="145"/>
                        </a:cubicBezTo>
                        <a:cubicBezTo>
                          <a:pt x="202" y="155"/>
                          <a:pt x="181" y="164"/>
                          <a:pt x="172" y="169"/>
                        </a:cubicBezTo>
                        <a:cubicBezTo>
                          <a:pt x="165" y="174"/>
                          <a:pt x="157" y="175"/>
                          <a:pt x="152" y="183"/>
                        </a:cubicBezTo>
                        <a:cubicBezTo>
                          <a:pt x="149" y="189"/>
                          <a:pt x="153" y="198"/>
                          <a:pt x="146" y="201"/>
                        </a:cubicBezTo>
                        <a:cubicBezTo>
                          <a:pt x="146" y="210"/>
                          <a:pt x="146" y="210"/>
                          <a:pt x="146" y="210"/>
                        </a:cubicBezTo>
                        <a:cubicBezTo>
                          <a:pt x="149" y="212"/>
                          <a:pt x="150" y="215"/>
                          <a:pt x="150" y="218"/>
                        </a:cubicBezTo>
                        <a:cubicBezTo>
                          <a:pt x="158" y="219"/>
                          <a:pt x="170" y="227"/>
                          <a:pt x="170" y="235"/>
                        </a:cubicBezTo>
                        <a:cubicBezTo>
                          <a:pt x="170" y="242"/>
                          <a:pt x="157" y="253"/>
                          <a:pt x="152" y="253"/>
                        </a:cubicBezTo>
                        <a:cubicBezTo>
                          <a:pt x="143" y="253"/>
                          <a:pt x="140" y="266"/>
                          <a:pt x="140" y="275"/>
                        </a:cubicBezTo>
                        <a:cubicBezTo>
                          <a:pt x="140" y="280"/>
                          <a:pt x="144" y="282"/>
                          <a:pt x="146" y="283"/>
                        </a:cubicBezTo>
                        <a:cubicBezTo>
                          <a:pt x="145" y="294"/>
                          <a:pt x="135" y="295"/>
                          <a:pt x="133" y="304"/>
                        </a:cubicBezTo>
                        <a:cubicBezTo>
                          <a:pt x="127" y="304"/>
                          <a:pt x="125" y="304"/>
                          <a:pt x="121" y="304"/>
                        </a:cubicBezTo>
                        <a:cubicBezTo>
                          <a:pt x="114" y="304"/>
                          <a:pt x="111" y="318"/>
                          <a:pt x="100" y="318"/>
                        </a:cubicBezTo>
                        <a:cubicBezTo>
                          <a:pt x="97" y="318"/>
                          <a:pt x="90" y="299"/>
                          <a:pt x="90" y="297"/>
                        </a:cubicBezTo>
                        <a:cubicBezTo>
                          <a:pt x="90" y="296"/>
                          <a:pt x="91" y="294"/>
                          <a:pt x="91" y="293"/>
                        </a:cubicBezTo>
                        <a:cubicBezTo>
                          <a:pt x="84" y="285"/>
                          <a:pt x="85" y="279"/>
                          <a:pt x="82" y="269"/>
                        </a:cubicBezTo>
                        <a:cubicBezTo>
                          <a:pt x="79" y="263"/>
                          <a:pt x="73" y="261"/>
                          <a:pt x="73" y="253"/>
                        </a:cubicBezTo>
                        <a:cubicBezTo>
                          <a:pt x="73" y="250"/>
                          <a:pt x="75" y="246"/>
                          <a:pt x="76" y="245"/>
                        </a:cubicBezTo>
                        <a:lnTo>
                          <a:pt x="76" y="247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0" name="Freeform: Shape 322"/>
                  <p:cNvSpPr/>
                  <p:nvPr/>
                </p:nvSpPr>
                <p:spPr bwMode="auto">
                  <a:xfrm>
                    <a:off x="4559300" y="1109663"/>
                    <a:ext cx="234950" cy="128588"/>
                  </a:xfrm>
                  <a:custGeom>
                    <a:avLst/>
                    <a:gdLst/>
                    <a:ahLst/>
                    <a:cxnLst>
                      <a:cxn ang="0">
                        <a:pos x="148" y="79"/>
                      </a:cxn>
                      <a:cxn ang="0">
                        <a:pos x="148" y="71"/>
                      </a:cxn>
                      <a:cxn ang="0">
                        <a:pos x="128" y="71"/>
                      </a:cxn>
                      <a:cxn ang="0">
                        <a:pos x="135" y="58"/>
                      </a:cxn>
                      <a:cxn ang="0">
                        <a:pos x="126" y="46"/>
                      </a:cxn>
                      <a:cxn ang="0">
                        <a:pos x="132" y="45"/>
                      </a:cxn>
                      <a:cxn ang="0">
                        <a:pos x="121" y="38"/>
                      </a:cxn>
                      <a:cxn ang="0">
                        <a:pos x="97" y="69"/>
                      </a:cxn>
                      <a:cxn ang="0">
                        <a:pos x="90" y="73"/>
                      </a:cxn>
                      <a:cxn ang="0">
                        <a:pos x="78" y="97"/>
                      </a:cxn>
                      <a:cxn ang="0">
                        <a:pos x="43" y="69"/>
                      </a:cxn>
                      <a:cxn ang="0">
                        <a:pos x="60" y="70"/>
                      </a:cxn>
                      <a:cxn ang="0">
                        <a:pos x="74" y="66"/>
                      </a:cxn>
                      <a:cxn ang="0">
                        <a:pos x="54" y="64"/>
                      </a:cxn>
                      <a:cxn ang="0">
                        <a:pos x="38" y="58"/>
                      </a:cxn>
                      <a:cxn ang="0">
                        <a:pos x="50" y="54"/>
                      </a:cxn>
                      <a:cxn ang="0">
                        <a:pos x="72" y="43"/>
                      </a:cxn>
                      <a:cxn ang="0">
                        <a:pos x="61" y="43"/>
                      </a:cxn>
                      <a:cxn ang="0">
                        <a:pos x="54" y="39"/>
                      </a:cxn>
                      <a:cxn ang="0">
                        <a:pos x="51" y="39"/>
                      </a:cxn>
                      <a:cxn ang="0">
                        <a:pos x="38" y="51"/>
                      </a:cxn>
                      <a:cxn ang="0">
                        <a:pos x="23" y="44"/>
                      </a:cxn>
                      <a:cxn ang="0">
                        <a:pos x="27" y="43"/>
                      </a:cxn>
                      <a:cxn ang="0">
                        <a:pos x="15" y="28"/>
                      </a:cxn>
                      <a:cxn ang="0">
                        <a:pos x="11" y="26"/>
                      </a:cxn>
                      <a:cxn ang="0">
                        <a:pos x="0" y="16"/>
                      </a:cxn>
                      <a:cxn ang="0">
                        <a:pos x="16" y="5"/>
                      </a:cxn>
                      <a:cxn ang="0">
                        <a:pos x="38" y="7"/>
                      </a:cxn>
                      <a:cxn ang="0">
                        <a:pos x="32" y="13"/>
                      </a:cxn>
                      <a:cxn ang="0">
                        <a:pos x="44" y="20"/>
                      </a:cxn>
                      <a:cxn ang="0">
                        <a:pos x="41" y="14"/>
                      </a:cxn>
                      <a:cxn ang="0">
                        <a:pos x="49" y="7"/>
                      </a:cxn>
                      <a:cxn ang="0">
                        <a:pos x="68" y="26"/>
                      </a:cxn>
                      <a:cxn ang="0">
                        <a:pos x="63" y="7"/>
                      </a:cxn>
                      <a:cxn ang="0">
                        <a:pos x="72" y="0"/>
                      </a:cxn>
                      <a:cxn ang="0">
                        <a:pos x="90" y="9"/>
                      </a:cxn>
                      <a:cxn ang="0">
                        <a:pos x="88" y="18"/>
                      </a:cxn>
                      <a:cxn ang="0">
                        <a:pos x="96" y="12"/>
                      </a:cxn>
                      <a:cxn ang="0">
                        <a:pos x="102" y="23"/>
                      </a:cxn>
                      <a:cxn ang="0">
                        <a:pos x="106" y="23"/>
                      </a:cxn>
                      <a:cxn ang="0">
                        <a:pos x="141" y="41"/>
                      </a:cxn>
                      <a:cxn ang="0">
                        <a:pos x="137" y="42"/>
                      </a:cxn>
                      <a:cxn ang="0">
                        <a:pos x="145" y="42"/>
                      </a:cxn>
                      <a:cxn ang="0">
                        <a:pos x="145" y="49"/>
                      </a:cxn>
                      <a:cxn ang="0">
                        <a:pos x="159" y="49"/>
                      </a:cxn>
                      <a:cxn ang="0">
                        <a:pos x="176" y="64"/>
                      </a:cxn>
                      <a:cxn ang="0">
                        <a:pos x="148" y="79"/>
                      </a:cxn>
                    </a:cxnLst>
                    <a:rect l="0" t="0" r="r" b="b"/>
                    <a:pathLst>
                      <a:path w="176" h="97">
                        <a:moveTo>
                          <a:pt x="148" y="79"/>
                        </a:moveTo>
                        <a:cubicBezTo>
                          <a:pt x="147" y="76"/>
                          <a:pt x="147" y="74"/>
                          <a:pt x="148" y="71"/>
                        </a:cubicBezTo>
                        <a:cubicBezTo>
                          <a:pt x="143" y="71"/>
                          <a:pt x="134" y="71"/>
                          <a:pt x="128" y="71"/>
                        </a:cubicBezTo>
                        <a:cubicBezTo>
                          <a:pt x="129" y="63"/>
                          <a:pt x="134" y="65"/>
                          <a:pt x="135" y="58"/>
                        </a:cubicBezTo>
                        <a:cubicBezTo>
                          <a:pt x="132" y="57"/>
                          <a:pt x="128" y="49"/>
                          <a:pt x="126" y="46"/>
                        </a:cubicBezTo>
                        <a:cubicBezTo>
                          <a:pt x="128" y="45"/>
                          <a:pt x="130" y="45"/>
                          <a:pt x="132" y="45"/>
                        </a:cubicBezTo>
                        <a:cubicBezTo>
                          <a:pt x="125" y="44"/>
                          <a:pt x="121" y="38"/>
                          <a:pt x="121" y="38"/>
                        </a:cubicBezTo>
                        <a:cubicBezTo>
                          <a:pt x="106" y="38"/>
                          <a:pt x="102" y="58"/>
                          <a:pt x="97" y="69"/>
                        </a:cubicBezTo>
                        <a:cubicBezTo>
                          <a:pt x="96" y="72"/>
                          <a:pt x="93" y="71"/>
                          <a:pt x="90" y="73"/>
                        </a:cubicBezTo>
                        <a:cubicBezTo>
                          <a:pt x="83" y="79"/>
                          <a:pt x="84" y="91"/>
                          <a:pt x="78" y="97"/>
                        </a:cubicBezTo>
                        <a:cubicBezTo>
                          <a:pt x="67" y="90"/>
                          <a:pt x="43" y="84"/>
                          <a:pt x="43" y="69"/>
                        </a:cubicBezTo>
                        <a:cubicBezTo>
                          <a:pt x="49" y="68"/>
                          <a:pt x="60" y="70"/>
                          <a:pt x="60" y="70"/>
                        </a:cubicBezTo>
                        <a:cubicBezTo>
                          <a:pt x="64" y="66"/>
                          <a:pt x="69" y="67"/>
                          <a:pt x="74" y="66"/>
                        </a:cubicBezTo>
                        <a:cubicBezTo>
                          <a:pt x="72" y="64"/>
                          <a:pt x="57" y="64"/>
                          <a:pt x="54" y="64"/>
                        </a:cubicBezTo>
                        <a:cubicBezTo>
                          <a:pt x="49" y="64"/>
                          <a:pt x="38" y="69"/>
                          <a:pt x="38" y="58"/>
                        </a:cubicBezTo>
                        <a:cubicBezTo>
                          <a:pt x="38" y="54"/>
                          <a:pt x="48" y="54"/>
                          <a:pt x="50" y="54"/>
                        </a:cubicBezTo>
                        <a:cubicBezTo>
                          <a:pt x="56" y="52"/>
                          <a:pt x="68" y="47"/>
                          <a:pt x="72" y="43"/>
                        </a:cubicBezTo>
                        <a:cubicBezTo>
                          <a:pt x="66" y="43"/>
                          <a:pt x="63" y="43"/>
                          <a:pt x="61" y="43"/>
                        </a:cubicBezTo>
                        <a:cubicBezTo>
                          <a:pt x="60" y="43"/>
                          <a:pt x="56" y="40"/>
                          <a:pt x="54" y="39"/>
                        </a:cubicBezTo>
                        <a:cubicBezTo>
                          <a:pt x="53" y="39"/>
                          <a:pt x="52" y="39"/>
                          <a:pt x="51" y="39"/>
                        </a:cubicBezTo>
                        <a:cubicBezTo>
                          <a:pt x="47" y="41"/>
                          <a:pt x="47" y="51"/>
                          <a:pt x="38" y="51"/>
                        </a:cubicBezTo>
                        <a:cubicBezTo>
                          <a:pt x="31" y="51"/>
                          <a:pt x="26" y="48"/>
                          <a:pt x="23" y="44"/>
                        </a:cubicBezTo>
                        <a:cubicBezTo>
                          <a:pt x="25" y="43"/>
                          <a:pt x="26" y="43"/>
                          <a:pt x="27" y="43"/>
                        </a:cubicBezTo>
                        <a:cubicBezTo>
                          <a:pt x="19" y="39"/>
                          <a:pt x="13" y="35"/>
                          <a:pt x="15" y="28"/>
                        </a:cubicBezTo>
                        <a:cubicBezTo>
                          <a:pt x="13" y="28"/>
                          <a:pt x="12" y="26"/>
                          <a:pt x="11" y="26"/>
                        </a:cubicBezTo>
                        <a:cubicBezTo>
                          <a:pt x="8" y="26"/>
                          <a:pt x="3" y="19"/>
                          <a:pt x="0" y="16"/>
                        </a:cubicBezTo>
                        <a:cubicBezTo>
                          <a:pt x="2" y="14"/>
                          <a:pt x="11" y="5"/>
                          <a:pt x="16" y="5"/>
                        </a:cubicBezTo>
                        <a:cubicBezTo>
                          <a:pt x="23" y="5"/>
                          <a:pt x="27" y="5"/>
                          <a:pt x="38" y="7"/>
                        </a:cubicBezTo>
                        <a:cubicBezTo>
                          <a:pt x="35" y="10"/>
                          <a:pt x="34" y="11"/>
                          <a:pt x="32" y="13"/>
                        </a:cubicBezTo>
                        <a:cubicBezTo>
                          <a:pt x="37" y="17"/>
                          <a:pt x="41" y="17"/>
                          <a:pt x="44" y="20"/>
                        </a:cubicBezTo>
                        <a:cubicBezTo>
                          <a:pt x="42" y="19"/>
                          <a:pt x="41" y="17"/>
                          <a:pt x="41" y="14"/>
                        </a:cubicBezTo>
                        <a:cubicBezTo>
                          <a:pt x="41" y="10"/>
                          <a:pt x="45" y="7"/>
                          <a:pt x="49" y="7"/>
                        </a:cubicBezTo>
                        <a:cubicBezTo>
                          <a:pt x="60" y="7"/>
                          <a:pt x="57" y="22"/>
                          <a:pt x="68" y="26"/>
                        </a:cubicBezTo>
                        <a:cubicBezTo>
                          <a:pt x="66" y="19"/>
                          <a:pt x="63" y="15"/>
                          <a:pt x="63" y="7"/>
                        </a:cubicBezTo>
                        <a:cubicBezTo>
                          <a:pt x="63" y="0"/>
                          <a:pt x="66" y="0"/>
                          <a:pt x="72" y="0"/>
                        </a:cubicBezTo>
                        <a:cubicBezTo>
                          <a:pt x="78" y="0"/>
                          <a:pt x="90" y="4"/>
                          <a:pt x="90" y="9"/>
                        </a:cubicBezTo>
                        <a:cubicBezTo>
                          <a:pt x="90" y="12"/>
                          <a:pt x="88" y="15"/>
                          <a:pt x="88" y="18"/>
                        </a:cubicBezTo>
                        <a:cubicBezTo>
                          <a:pt x="92" y="16"/>
                          <a:pt x="93" y="12"/>
                          <a:pt x="96" y="12"/>
                        </a:cubicBezTo>
                        <a:cubicBezTo>
                          <a:pt x="103" y="12"/>
                          <a:pt x="102" y="19"/>
                          <a:pt x="102" y="23"/>
                        </a:cubicBezTo>
                        <a:cubicBezTo>
                          <a:pt x="103" y="23"/>
                          <a:pt x="105" y="23"/>
                          <a:pt x="106" y="23"/>
                        </a:cubicBezTo>
                        <a:cubicBezTo>
                          <a:pt x="113" y="23"/>
                          <a:pt x="137" y="36"/>
                          <a:pt x="141" y="41"/>
                        </a:cubicBezTo>
                        <a:cubicBezTo>
                          <a:pt x="140" y="42"/>
                          <a:pt x="138" y="42"/>
                          <a:pt x="137" y="42"/>
                        </a:cubicBezTo>
                        <a:cubicBezTo>
                          <a:pt x="140" y="43"/>
                          <a:pt x="142" y="42"/>
                          <a:pt x="145" y="42"/>
                        </a:cubicBezTo>
                        <a:cubicBezTo>
                          <a:pt x="146" y="44"/>
                          <a:pt x="146" y="47"/>
                          <a:pt x="145" y="49"/>
                        </a:cubicBezTo>
                        <a:cubicBezTo>
                          <a:pt x="151" y="49"/>
                          <a:pt x="154" y="49"/>
                          <a:pt x="159" y="49"/>
                        </a:cubicBezTo>
                        <a:cubicBezTo>
                          <a:pt x="159" y="62"/>
                          <a:pt x="172" y="59"/>
                          <a:pt x="176" y="64"/>
                        </a:cubicBezTo>
                        <a:cubicBezTo>
                          <a:pt x="164" y="68"/>
                          <a:pt x="159" y="76"/>
                          <a:pt x="148" y="79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1" name="Freeform: Shape 323"/>
                  <p:cNvSpPr/>
                  <p:nvPr/>
                </p:nvSpPr>
                <p:spPr bwMode="auto">
                  <a:xfrm>
                    <a:off x="4683125" y="1089025"/>
                    <a:ext cx="150813" cy="55563"/>
                  </a:xfrm>
                  <a:custGeom>
                    <a:avLst/>
                    <a:gdLst/>
                    <a:ahLst/>
                    <a:cxnLst>
                      <a:cxn ang="0">
                        <a:pos x="114" y="19"/>
                      </a:cxn>
                      <a:cxn ang="0">
                        <a:pos x="69" y="41"/>
                      </a:cxn>
                      <a:cxn ang="0">
                        <a:pos x="54" y="34"/>
                      </a:cxn>
                      <a:cxn ang="0">
                        <a:pos x="28" y="34"/>
                      </a:cxn>
                      <a:cxn ang="0">
                        <a:pos x="23" y="26"/>
                      </a:cxn>
                      <a:cxn ang="0">
                        <a:pos x="32" y="26"/>
                      </a:cxn>
                      <a:cxn ang="0">
                        <a:pos x="43" y="24"/>
                      </a:cxn>
                      <a:cxn ang="0">
                        <a:pos x="22" y="23"/>
                      </a:cxn>
                      <a:cxn ang="0">
                        <a:pos x="6" y="18"/>
                      </a:cxn>
                      <a:cxn ang="0">
                        <a:pos x="0" y="7"/>
                      </a:cxn>
                      <a:cxn ang="0">
                        <a:pos x="6" y="7"/>
                      </a:cxn>
                      <a:cxn ang="0">
                        <a:pos x="15" y="8"/>
                      </a:cxn>
                      <a:cxn ang="0">
                        <a:pos x="15" y="6"/>
                      </a:cxn>
                      <a:cxn ang="0">
                        <a:pos x="23" y="6"/>
                      </a:cxn>
                      <a:cxn ang="0">
                        <a:pos x="21" y="2"/>
                      </a:cxn>
                      <a:cxn ang="0">
                        <a:pos x="33" y="2"/>
                      </a:cxn>
                      <a:cxn ang="0">
                        <a:pos x="51" y="11"/>
                      </a:cxn>
                      <a:cxn ang="0">
                        <a:pos x="62" y="0"/>
                      </a:cxn>
                      <a:cxn ang="0">
                        <a:pos x="67" y="0"/>
                      </a:cxn>
                      <a:cxn ang="0">
                        <a:pos x="67" y="12"/>
                      </a:cxn>
                      <a:cxn ang="0">
                        <a:pos x="80" y="7"/>
                      </a:cxn>
                      <a:cxn ang="0">
                        <a:pos x="95" y="7"/>
                      </a:cxn>
                      <a:cxn ang="0">
                        <a:pos x="114" y="19"/>
                      </a:cxn>
                    </a:cxnLst>
                    <a:rect l="0" t="0" r="r" b="b"/>
                    <a:pathLst>
                      <a:path w="114" h="41">
                        <a:moveTo>
                          <a:pt x="114" y="19"/>
                        </a:moveTo>
                        <a:cubicBezTo>
                          <a:pt x="104" y="26"/>
                          <a:pt x="82" y="41"/>
                          <a:pt x="69" y="41"/>
                        </a:cubicBezTo>
                        <a:cubicBezTo>
                          <a:pt x="61" y="41"/>
                          <a:pt x="57" y="39"/>
                          <a:pt x="54" y="34"/>
                        </a:cubicBezTo>
                        <a:cubicBezTo>
                          <a:pt x="28" y="34"/>
                          <a:pt x="28" y="34"/>
                          <a:pt x="28" y="34"/>
                        </a:cubicBezTo>
                        <a:cubicBezTo>
                          <a:pt x="25" y="32"/>
                          <a:pt x="23" y="30"/>
                          <a:pt x="23" y="26"/>
                        </a:cubicBezTo>
                        <a:cubicBezTo>
                          <a:pt x="26" y="26"/>
                          <a:pt x="31" y="26"/>
                          <a:pt x="32" y="26"/>
                        </a:cubicBezTo>
                        <a:cubicBezTo>
                          <a:pt x="36" y="25"/>
                          <a:pt x="40" y="25"/>
                          <a:pt x="43" y="24"/>
                        </a:cubicBezTo>
                        <a:cubicBezTo>
                          <a:pt x="41" y="24"/>
                          <a:pt x="23" y="23"/>
                          <a:pt x="22" y="23"/>
                        </a:cubicBezTo>
                        <a:cubicBezTo>
                          <a:pt x="14" y="23"/>
                          <a:pt x="6" y="28"/>
                          <a:pt x="6" y="18"/>
                        </a:cubicBezTo>
                        <a:cubicBezTo>
                          <a:pt x="3" y="15"/>
                          <a:pt x="0" y="12"/>
                          <a:pt x="0" y="7"/>
                        </a:cubicBezTo>
                        <a:cubicBezTo>
                          <a:pt x="6" y="7"/>
                          <a:pt x="6" y="7"/>
                          <a:pt x="6" y="7"/>
                        </a:cubicBezTo>
                        <a:cubicBezTo>
                          <a:pt x="9" y="9"/>
                          <a:pt x="13" y="10"/>
                          <a:pt x="15" y="8"/>
                        </a:cubicBezTo>
                        <a:cubicBezTo>
                          <a:pt x="15" y="6"/>
                          <a:pt x="15" y="6"/>
                          <a:pt x="15" y="6"/>
                        </a:cubicBezTo>
                        <a:cubicBezTo>
                          <a:pt x="23" y="6"/>
                          <a:pt x="23" y="6"/>
                          <a:pt x="23" y="6"/>
                        </a:cubicBezTo>
                        <a:cubicBezTo>
                          <a:pt x="21" y="2"/>
                          <a:pt x="21" y="2"/>
                          <a:pt x="21" y="2"/>
                        </a:cubicBezTo>
                        <a:cubicBezTo>
                          <a:pt x="33" y="2"/>
                          <a:pt x="33" y="2"/>
                          <a:pt x="33" y="2"/>
                        </a:cubicBezTo>
                        <a:cubicBezTo>
                          <a:pt x="36" y="4"/>
                          <a:pt x="48" y="11"/>
                          <a:pt x="51" y="11"/>
                        </a:cubicBezTo>
                        <a:cubicBezTo>
                          <a:pt x="56" y="11"/>
                          <a:pt x="59" y="2"/>
                          <a:pt x="62" y="0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67" y="6"/>
                          <a:pt x="66" y="8"/>
                          <a:pt x="67" y="12"/>
                        </a:cubicBezTo>
                        <a:cubicBezTo>
                          <a:pt x="71" y="12"/>
                          <a:pt x="73" y="7"/>
                          <a:pt x="80" y="7"/>
                        </a:cubicBezTo>
                        <a:cubicBezTo>
                          <a:pt x="91" y="7"/>
                          <a:pt x="88" y="7"/>
                          <a:pt x="95" y="7"/>
                        </a:cubicBezTo>
                        <a:cubicBezTo>
                          <a:pt x="103" y="7"/>
                          <a:pt x="112" y="14"/>
                          <a:pt x="114" y="19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2" name="Freeform: Shape 324"/>
                  <p:cNvSpPr/>
                  <p:nvPr/>
                </p:nvSpPr>
                <p:spPr bwMode="auto">
                  <a:xfrm>
                    <a:off x="4219575" y="1841500"/>
                    <a:ext cx="73025" cy="87313"/>
                  </a:xfrm>
                  <a:custGeom>
                    <a:avLst/>
                    <a:gdLst/>
                    <a:ahLst/>
                    <a:cxnLst>
                      <a:cxn ang="0">
                        <a:pos x="9" y="19"/>
                      </a:cxn>
                      <a:cxn ang="0">
                        <a:pos x="22" y="14"/>
                      </a:cxn>
                      <a:cxn ang="0">
                        <a:pos x="19" y="8"/>
                      </a:cxn>
                      <a:cxn ang="0">
                        <a:pos x="32" y="0"/>
                      </a:cxn>
                      <a:cxn ang="0">
                        <a:pos x="40" y="0"/>
                      </a:cxn>
                      <a:cxn ang="0">
                        <a:pos x="55" y="18"/>
                      </a:cxn>
                      <a:cxn ang="0">
                        <a:pos x="47" y="24"/>
                      </a:cxn>
                      <a:cxn ang="0">
                        <a:pos x="47" y="39"/>
                      </a:cxn>
                      <a:cxn ang="0">
                        <a:pos x="47" y="52"/>
                      </a:cxn>
                      <a:cxn ang="0">
                        <a:pos x="35" y="54"/>
                      </a:cxn>
                      <a:cxn ang="0">
                        <a:pos x="19" y="64"/>
                      </a:cxn>
                      <a:cxn ang="0">
                        <a:pos x="11" y="65"/>
                      </a:cxn>
                      <a:cxn ang="0">
                        <a:pos x="0" y="55"/>
                      </a:cxn>
                      <a:cxn ang="0">
                        <a:pos x="13" y="33"/>
                      </a:cxn>
                      <a:cxn ang="0">
                        <a:pos x="4" y="23"/>
                      </a:cxn>
                      <a:cxn ang="0">
                        <a:pos x="9" y="19"/>
                      </a:cxn>
                    </a:cxnLst>
                    <a:rect l="0" t="0" r="r" b="b"/>
                    <a:pathLst>
                      <a:path w="55" h="65">
                        <a:moveTo>
                          <a:pt x="9" y="19"/>
                        </a:moveTo>
                        <a:cubicBezTo>
                          <a:pt x="12" y="19"/>
                          <a:pt x="19" y="16"/>
                          <a:pt x="22" y="14"/>
                        </a:cubicBezTo>
                        <a:cubicBezTo>
                          <a:pt x="20" y="11"/>
                          <a:pt x="19" y="10"/>
                          <a:pt x="19" y="8"/>
                        </a:cubicBezTo>
                        <a:cubicBezTo>
                          <a:pt x="19" y="5"/>
                          <a:pt x="28" y="0"/>
                          <a:pt x="32" y="0"/>
                        </a:cubicBezTo>
                        <a:cubicBezTo>
                          <a:pt x="35" y="0"/>
                          <a:pt x="37" y="0"/>
                          <a:pt x="40" y="0"/>
                        </a:cubicBezTo>
                        <a:cubicBezTo>
                          <a:pt x="50" y="0"/>
                          <a:pt x="55" y="10"/>
                          <a:pt x="55" y="18"/>
                        </a:cubicBezTo>
                        <a:cubicBezTo>
                          <a:pt x="55" y="21"/>
                          <a:pt x="47" y="21"/>
                          <a:pt x="47" y="24"/>
                        </a:cubicBezTo>
                        <a:cubicBezTo>
                          <a:pt x="47" y="27"/>
                          <a:pt x="47" y="39"/>
                          <a:pt x="47" y="39"/>
                        </a:cubicBezTo>
                        <a:cubicBezTo>
                          <a:pt x="47" y="43"/>
                          <a:pt x="50" y="48"/>
                          <a:pt x="47" y="52"/>
                        </a:cubicBezTo>
                        <a:cubicBezTo>
                          <a:pt x="44" y="54"/>
                          <a:pt x="40" y="54"/>
                          <a:pt x="35" y="54"/>
                        </a:cubicBezTo>
                        <a:cubicBezTo>
                          <a:pt x="28" y="54"/>
                          <a:pt x="23" y="61"/>
                          <a:pt x="19" y="64"/>
                        </a:cubicBezTo>
                        <a:cubicBezTo>
                          <a:pt x="17" y="65"/>
                          <a:pt x="13" y="65"/>
                          <a:pt x="11" y="65"/>
                        </a:cubicBezTo>
                        <a:cubicBezTo>
                          <a:pt x="6" y="65"/>
                          <a:pt x="0" y="60"/>
                          <a:pt x="0" y="55"/>
                        </a:cubicBezTo>
                        <a:cubicBezTo>
                          <a:pt x="0" y="44"/>
                          <a:pt x="11" y="43"/>
                          <a:pt x="13" y="33"/>
                        </a:cubicBezTo>
                        <a:cubicBezTo>
                          <a:pt x="8" y="30"/>
                          <a:pt x="4" y="28"/>
                          <a:pt x="4" y="23"/>
                        </a:cubicBezTo>
                        <a:cubicBezTo>
                          <a:pt x="4" y="18"/>
                          <a:pt x="8" y="19"/>
                          <a:pt x="9" y="19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3" name="Freeform: Shape 325"/>
                  <p:cNvSpPr/>
                  <p:nvPr/>
                </p:nvSpPr>
                <p:spPr bwMode="auto">
                  <a:xfrm>
                    <a:off x="4276725" y="1758950"/>
                    <a:ext cx="139700" cy="203200"/>
                  </a:xfrm>
                  <a:custGeom>
                    <a:avLst/>
                    <a:gdLst/>
                    <a:ahLst/>
                    <a:cxnLst>
                      <a:cxn ang="0">
                        <a:pos x="96" y="102"/>
                      </a:cxn>
                      <a:cxn ang="0">
                        <a:pos x="91" y="128"/>
                      </a:cxn>
                      <a:cxn ang="0">
                        <a:pos x="100" y="133"/>
                      </a:cxn>
                      <a:cxn ang="0">
                        <a:pos x="70" y="139"/>
                      </a:cxn>
                      <a:cxn ang="0">
                        <a:pos x="39" y="141"/>
                      </a:cxn>
                      <a:cxn ang="0">
                        <a:pos x="26" y="148"/>
                      </a:cxn>
                      <a:cxn ang="0">
                        <a:pos x="16" y="152"/>
                      </a:cxn>
                      <a:cxn ang="0">
                        <a:pos x="32" y="133"/>
                      </a:cxn>
                      <a:cxn ang="0">
                        <a:pos x="46" y="124"/>
                      </a:cxn>
                      <a:cxn ang="0">
                        <a:pos x="26" y="123"/>
                      </a:cxn>
                      <a:cxn ang="0">
                        <a:pos x="19" y="123"/>
                      </a:cxn>
                      <a:cxn ang="0">
                        <a:pos x="28" y="96"/>
                      </a:cxn>
                      <a:cxn ang="0">
                        <a:pos x="48" y="81"/>
                      </a:cxn>
                      <a:cxn ang="0">
                        <a:pos x="40" y="70"/>
                      </a:cxn>
                      <a:cxn ang="0">
                        <a:pos x="26" y="72"/>
                      </a:cxn>
                      <a:cxn ang="0">
                        <a:pos x="23" y="59"/>
                      </a:cxn>
                      <a:cxn ang="0">
                        <a:pos x="16" y="49"/>
                      </a:cxn>
                      <a:cxn ang="0">
                        <a:pos x="12" y="55"/>
                      </a:cxn>
                      <a:cxn ang="0">
                        <a:pos x="14" y="45"/>
                      </a:cxn>
                      <a:cxn ang="0">
                        <a:pos x="8" y="38"/>
                      </a:cxn>
                      <a:cxn ang="0">
                        <a:pos x="11" y="29"/>
                      </a:cxn>
                      <a:cxn ang="0">
                        <a:pos x="8" y="20"/>
                      </a:cxn>
                      <a:cxn ang="0">
                        <a:pos x="12" y="21"/>
                      </a:cxn>
                      <a:cxn ang="0">
                        <a:pos x="16" y="14"/>
                      </a:cxn>
                      <a:cxn ang="0">
                        <a:pos x="25" y="0"/>
                      </a:cxn>
                      <a:cxn ang="0">
                        <a:pos x="42" y="4"/>
                      </a:cxn>
                      <a:cxn ang="0">
                        <a:pos x="33" y="19"/>
                      </a:cxn>
                      <a:cxn ang="0">
                        <a:pos x="47" y="46"/>
                      </a:cxn>
                      <a:cxn ang="0">
                        <a:pos x="53" y="50"/>
                      </a:cxn>
                      <a:cxn ang="0">
                        <a:pos x="84" y="89"/>
                      </a:cxn>
                      <a:cxn ang="0">
                        <a:pos x="87" y="102"/>
                      </a:cxn>
                      <a:cxn ang="0">
                        <a:pos x="92" y="102"/>
                      </a:cxn>
                    </a:cxnLst>
                    <a:rect l="0" t="0" r="r" b="b"/>
                    <a:pathLst>
                      <a:path w="105" h="152">
                        <a:moveTo>
                          <a:pt x="90" y="103"/>
                        </a:moveTo>
                        <a:cubicBezTo>
                          <a:pt x="93" y="101"/>
                          <a:pt x="92" y="102"/>
                          <a:pt x="96" y="102"/>
                        </a:cubicBezTo>
                        <a:cubicBezTo>
                          <a:pt x="101" y="102"/>
                          <a:pt x="105" y="106"/>
                          <a:pt x="105" y="110"/>
                        </a:cubicBezTo>
                        <a:cubicBezTo>
                          <a:pt x="105" y="118"/>
                          <a:pt x="94" y="122"/>
                          <a:pt x="91" y="128"/>
                        </a:cubicBezTo>
                        <a:cubicBezTo>
                          <a:pt x="95" y="129"/>
                          <a:pt x="97" y="130"/>
                          <a:pt x="100" y="130"/>
                        </a:cubicBezTo>
                        <a:cubicBezTo>
                          <a:pt x="100" y="133"/>
                          <a:pt x="100" y="133"/>
                          <a:pt x="100" y="133"/>
                        </a:cubicBezTo>
                        <a:cubicBezTo>
                          <a:pt x="96" y="137"/>
                          <a:pt x="93" y="139"/>
                          <a:pt x="87" y="139"/>
                        </a:cubicBezTo>
                        <a:cubicBezTo>
                          <a:pt x="82" y="139"/>
                          <a:pt x="72" y="139"/>
                          <a:pt x="70" y="139"/>
                        </a:cubicBezTo>
                        <a:cubicBezTo>
                          <a:pt x="65" y="139"/>
                          <a:pt x="53" y="143"/>
                          <a:pt x="47" y="143"/>
                        </a:cubicBezTo>
                        <a:cubicBezTo>
                          <a:pt x="44" y="143"/>
                          <a:pt x="42" y="141"/>
                          <a:pt x="39" y="141"/>
                        </a:cubicBezTo>
                        <a:cubicBezTo>
                          <a:pt x="34" y="141"/>
                          <a:pt x="32" y="144"/>
                          <a:pt x="32" y="148"/>
                        </a:cubicBezTo>
                        <a:cubicBezTo>
                          <a:pt x="26" y="148"/>
                          <a:pt x="26" y="148"/>
                          <a:pt x="26" y="148"/>
                        </a:cubicBezTo>
                        <a:cubicBezTo>
                          <a:pt x="23" y="148"/>
                          <a:pt x="21" y="150"/>
                          <a:pt x="19" y="152"/>
                        </a:cubicBezTo>
                        <a:cubicBezTo>
                          <a:pt x="16" y="152"/>
                          <a:pt x="16" y="152"/>
                          <a:pt x="16" y="152"/>
                        </a:cubicBezTo>
                        <a:cubicBezTo>
                          <a:pt x="16" y="149"/>
                          <a:pt x="16" y="149"/>
                          <a:pt x="16" y="149"/>
                        </a:cubicBezTo>
                        <a:cubicBezTo>
                          <a:pt x="17" y="147"/>
                          <a:pt x="30" y="133"/>
                          <a:pt x="32" y="133"/>
                        </a:cubicBezTo>
                        <a:cubicBezTo>
                          <a:pt x="38" y="131"/>
                          <a:pt x="47" y="133"/>
                          <a:pt x="47" y="127"/>
                        </a:cubicBezTo>
                        <a:cubicBezTo>
                          <a:pt x="47" y="126"/>
                          <a:pt x="46" y="125"/>
                          <a:pt x="46" y="124"/>
                        </a:cubicBezTo>
                        <a:cubicBezTo>
                          <a:pt x="44" y="126"/>
                          <a:pt x="41" y="128"/>
                          <a:pt x="38" y="128"/>
                        </a:cubicBezTo>
                        <a:cubicBezTo>
                          <a:pt x="32" y="128"/>
                          <a:pt x="30" y="123"/>
                          <a:pt x="26" y="123"/>
                        </a:cubicBezTo>
                        <a:cubicBezTo>
                          <a:pt x="23" y="123"/>
                          <a:pt x="23" y="125"/>
                          <a:pt x="21" y="125"/>
                        </a:cubicBezTo>
                        <a:cubicBezTo>
                          <a:pt x="20" y="125"/>
                          <a:pt x="19" y="124"/>
                          <a:pt x="19" y="123"/>
                        </a:cubicBezTo>
                        <a:cubicBezTo>
                          <a:pt x="19" y="116"/>
                          <a:pt x="31" y="116"/>
                          <a:pt x="31" y="109"/>
                        </a:cubicBezTo>
                        <a:cubicBezTo>
                          <a:pt x="31" y="103"/>
                          <a:pt x="28" y="101"/>
                          <a:pt x="28" y="96"/>
                        </a:cubicBezTo>
                        <a:cubicBezTo>
                          <a:pt x="36" y="96"/>
                          <a:pt x="45" y="92"/>
                          <a:pt x="48" y="88"/>
                        </a:cubicBezTo>
                        <a:cubicBezTo>
                          <a:pt x="48" y="81"/>
                          <a:pt x="48" y="81"/>
                          <a:pt x="48" y="81"/>
                        </a:cubicBezTo>
                        <a:cubicBezTo>
                          <a:pt x="43" y="82"/>
                          <a:pt x="37" y="81"/>
                          <a:pt x="37" y="77"/>
                        </a:cubicBezTo>
                        <a:cubicBezTo>
                          <a:pt x="37" y="73"/>
                          <a:pt x="39" y="72"/>
                          <a:pt x="40" y="70"/>
                        </a:cubicBezTo>
                        <a:cubicBezTo>
                          <a:pt x="39" y="70"/>
                          <a:pt x="38" y="70"/>
                          <a:pt x="36" y="70"/>
                        </a:cubicBezTo>
                        <a:cubicBezTo>
                          <a:pt x="32" y="70"/>
                          <a:pt x="30" y="72"/>
                          <a:pt x="26" y="72"/>
                        </a:cubicBezTo>
                        <a:cubicBezTo>
                          <a:pt x="22" y="72"/>
                          <a:pt x="19" y="72"/>
                          <a:pt x="19" y="69"/>
                        </a:cubicBezTo>
                        <a:cubicBezTo>
                          <a:pt x="19" y="65"/>
                          <a:pt x="23" y="63"/>
                          <a:pt x="23" y="59"/>
                        </a:cubicBezTo>
                        <a:cubicBezTo>
                          <a:pt x="23" y="55"/>
                          <a:pt x="22" y="55"/>
                          <a:pt x="23" y="51"/>
                        </a:cubicBezTo>
                        <a:cubicBezTo>
                          <a:pt x="20" y="51"/>
                          <a:pt x="17" y="50"/>
                          <a:pt x="16" y="49"/>
                        </a:cubicBezTo>
                        <a:cubicBezTo>
                          <a:pt x="14" y="52"/>
                          <a:pt x="15" y="54"/>
                          <a:pt x="16" y="55"/>
                        </a:cubicBezTo>
                        <a:cubicBezTo>
                          <a:pt x="12" y="55"/>
                          <a:pt x="12" y="55"/>
                          <a:pt x="12" y="55"/>
                        </a:cubicBezTo>
                        <a:cubicBezTo>
                          <a:pt x="12" y="52"/>
                          <a:pt x="12" y="51"/>
                          <a:pt x="12" y="48"/>
                        </a:cubicBezTo>
                        <a:cubicBezTo>
                          <a:pt x="12" y="47"/>
                          <a:pt x="13" y="46"/>
                          <a:pt x="14" y="45"/>
                        </a:cubicBezTo>
                        <a:cubicBezTo>
                          <a:pt x="14" y="41"/>
                          <a:pt x="14" y="41"/>
                          <a:pt x="14" y="41"/>
                        </a:cubicBezTo>
                        <a:cubicBezTo>
                          <a:pt x="12" y="41"/>
                          <a:pt x="8" y="40"/>
                          <a:pt x="8" y="38"/>
                        </a:cubicBezTo>
                        <a:cubicBezTo>
                          <a:pt x="8" y="36"/>
                          <a:pt x="11" y="32"/>
                          <a:pt x="11" y="32"/>
                        </a:cubicBezTo>
                        <a:cubicBezTo>
                          <a:pt x="11" y="29"/>
                          <a:pt x="11" y="29"/>
                          <a:pt x="11" y="29"/>
                        </a:cubicBezTo>
                        <a:cubicBezTo>
                          <a:pt x="4" y="27"/>
                          <a:pt x="0" y="26"/>
                          <a:pt x="0" y="20"/>
                        </a:cubicBezTo>
                        <a:cubicBezTo>
                          <a:pt x="8" y="20"/>
                          <a:pt x="8" y="20"/>
                          <a:pt x="8" y="20"/>
                        </a:cubicBezTo>
                        <a:cubicBezTo>
                          <a:pt x="8" y="23"/>
                          <a:pt x="10" y="24"/>
                          <a:pt x="11" y="24"/>
                        </a:cubicBezTo>
                        <a:cubicBezTo>
                          <a:pt x="12" y="24"/>
                          <a:pt x="12" y="22"/>
                          <a:pt x="12" y="21"/>
                        </a:cubicBezTo>
                        <a:cubicBezTo>
                          <a:pt x="12" y="21"/>
                          <a:pt x="10" y="20"/>
                          <a:pt x="10" y="19"/>
                        </a:cubicBezTo>
                        <a:cubicBezTo>
                          <a:pt x="10" y="15"/>
                          <a:pt x="13" y="14"/>
                          <a:pt x="16" y="14"/>
                        </a:cubicBezTo>
                        <a:cubicBezTo>
                          <a:pt x="16" y="10"/>
                          <a:pt x="18" y="8"/>
                          <a:pt x="18" y="6"/>
                        </a:cubicBezTo>
                        <a:cubicBezTo>
                          <a:pt x="18" y="4"/>
                          <a:pt x="23" y="0"/>
                          <a:pt x="25" y="0"/>
                        </a:cubicBezTo>
                        <a:cubicBezTo>
                          <a:pt x="30" y="0"/>
                          <a:pt x="35" y="0"/>
                          <a:pt x="38" y="0"/>
                        </a:cubicBezTo>
                        <a:cubicBezTo>
                          <a:pt x="40" y="0"/>
                          <a:pt x="42" y="3"/>
                          <a:pt x="42" y="4"/>
                        </a:cubicBezTo>
                        <a:cubicBezTo>
                          <a:pt x="42" y="10"/>
                          <a:pt x="33" y="10"/>
                          <a:pt x="31" y="16"/>
                        </a:cubicBezTo>
                        <a:cubicBezTo>
                          <a:pt x="31" y="17"/>
                          <a:pt x="32" y="18"/>
                          <a:pt x="33" y="19"/>
                        </a:cubicBezTo>
                        <a:cubicBezTo>
                          <a:pt x="59" y="19"/>
                          <a:pt x="59" y="19"/>
                          <a:pt x="59" y="19"/>
                        </a:cubicBezTo>
                        <a:cubicBezTo>
                          <a:pt x="60" y="32"/>
                          <a:pt x="47" y="37"/>
                          <a:pt x="47" y="46"/>
                        </a:cubicBezTo>
                        <a:cubicBezTo>
                          <a:pt x="45" y="47"/>
                          <a:pt x="44" y="48"/>
                          <a:pt x="43" y="50"/>
                        </a:cubicBezTo>
                        <a:cubicBezTo>
                          <a:pt x="48" y="51"/>
                          <a:pt x="50" y="49"/>
                          <a:pt x="53" y="50"/>
                        </a:cubicBezTo>
                        <a:cubicBezTo>
                          <a:pt x="62" y="53"/>
                          <a:pt x="60" y="63"/>
                          <a:pt x="66" y="69"/>
                        </a:cubicBezTo>
                        <a:cubicBezTo>
                          <a:pt x="73" y="76"/>
                          <a:pt x="84" y="79"/>
                          <a:pt x="84" y="89"/>
                        </a:cubicBezTo>
                        <a:cubicBezTo>
                          <a:pt x="84" y="93"/>
                          <a:pt x="89" y="95"/>
                          <a:pt x="89" y="99"/>
                        </a:cubicBezTo>
                        <a:cubicBezTo>
                          <a:pt x="89" y="100"/>
                          <a:pt x="88" y="101"/>
                          <a:pt x="87" y="102"/>
                        </a:cubicBezTo>
                        <a:cubicBezTo>
                          <a:pt x="87" y="105"/>
                          <a:pt x="87" y="105"/>
                          <a:pt x="87" y="105"/>
                        </a:cubicBezTo>
                        <a:cubicBezTo>
                          <a:pt x="90" y="104"/>
                          <a:pt x="90" y="103"/>
                          <a:pt x="92" y="102"/>
                        </a:cubicBezTo>
                        <a:lnTo>
                          <a:pt x="90" y="103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4" name="Freeform: Shape 326"/>
                  <p:cNvSpPr/>
                  <p:nvPr/>
                </p:nvSpPr>
                <p:spPr bwMode="auto">
                  <a:xfrm>
                    <a:off x="4592638" y="2203450"/>
                    <a:ext cx="46038" cy="30163"/>
                  </a:xfrm>
                  <a:custGeom>
                    <a:avLst/>
                    <a:gdLst/>
                    <a:ahLst/>
                    <a:cxnLst>
                      <a:cxn ang="0">
                        <a:pos x="0" y="5"/>
                      </a:cxn>
                      <a:cxn ang="0">
                        <a:pos x="0" y="8"/>
                      </a:cxn>
                      <a:cxn ang="0">
                        <a:pos x="7" y="10"/>
                      </a:cxn>
                      <a:cxn ang="0">
                        <a:pos x="27" y="21"/>
                      </a:cxn>
                      <a:cxn ang="0">
                        <a:pos x="30" y="23"/>
                      </a:cxn>
                      <a:cxn ang="0">
                        <a:pos x="33" y="20"/>
                      </a:cxn>
                      <a:cxn ang="0">
                        <a:pos x="31" y="13"/>
                      </a:cxn>
                      <a:cxn ang="0">
                        <a:pos x="33" y="8"/>
                      </a:cxn>
                      <a:cxn ang="0">
                        <a:pos x="35" y="3"/>
                      </a:cxn>
                      <a:cxn ang="0">
                        <a:pos x="20" y="6"/>
                      </a:cxn>
                      <a:cxn ang="0">
                        <a:pos x="0" y="5"/>
                      </a:cxn>
                    </a:cxnLst>
                    <a:rect l="0" t="0" r="r" b="b"/>
                    <a:pathLst>
                      <a:path w="35" h="23">
                        <a:moveTo>
                          <a:pt x="0" y="5"/>
                        </a:moveTo>
                        <a:cubicBezTo>
                          <a:pt x="0" y="8"/>
                          <a:pt x="0" y="8"/>
                          <a:pt x="0" y="8"/>
                        </a:cubicBezTo>
                        <a:cubicBezTo>
                          <a:pt x="2" y="10"/>
                          <a:pt x="5" y="10"/>
                          <a:pt x="7" y="10"/>
                        </a:cubicBezTo>
                        <a:cubicBezTo>
                          <a:pt x="14" y="12"/>
                          <a:pt x="19" y="20"/>
                          <a:pt x="27" y="21"/>
                        </a:cubicBezTo>
                        <a:cubicBezTo>
                          <a:pt x="27" y="23"/>
                          <a:pt x="29" y="23"/>
                          <a:pt x="30" y="23"/>
                        </a:cubicBezTo>
                        <a:cubicBezTo>
                          <a:pt x="32" y="23"/>
                          <a:pt x="33" y="21"/>
                          <a:pt x="33" y="20"/>
                        </a:cubicBezTo>
                        <a:cubicBezTo>
                          <a:pt x="33" y="17"/>
                          <a:pt x="31" y="16"/>
                          <a:pt x="31" y="13"/>
                        </a:cubicBezTo>
                        <a:cubicBezTo>
                          <a:pt x="31" y="11"/>
                          <a:pt x="33" y="8"/>
                          <a:pt x="33" y="8"/>
                        </a:cubicBezTo>
                        <a:cubicBezTo>
                          <a:pt x="35" y="3"/>
                          <a:pt x="35" y="3"/>
                          <a:pt x="35" y="3"/>
                        </a:cubicBezTo>
                        <a:cubicBezTo>
                          <a:pt x="28" y="2"/>
                          <a:pt x="25" y="6"/>
                          <a:pt x="20" y="6"/>
                        </a:cubicBezTo>
                        <a:cubicBezTo>
                          <a:pt x="14" y="6"/>
                          <a:pt x="10" y="0"/>
                          <a:pt x="0" y="5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5" name="Freeform: Shape 327"/>
                  <p:cNvSpPr/>
                  <p:nvPr/>
                </p:nvSpPr>
                <p:spPr bwMode="auto">
                  <a:xfrm>
                    <a:off x="4527550" y="2111375"/>
                    <a:ext cx="15875" cy="30163"/>
                  </a:xfrm>
                  <a:custGeom>
                    <a:avLst/>
                    <a:gdLst/>
                    <a:ahLst/>
                    <a:cxnLst>
                      <a:cxn ang="0">
                        <a:pos x="3" y="5"/>
                      </a:cxn>
                      <a:cxn ang="0">
                        <a:pos x="10" y="0"/>
                      </a:cxn>
                      <a:cxn ang="0">
                        <a:pos x="12" y="5"/>
                      </a:cxn>
                      <a:cxn ang="0">
                        <a:pos x="8" y="23"/>
                      </a:cxn>
                      <a:cxn ang="0">
                        <a:pos x="0" y="6"/>
                      </a:cxn>
                      <a:cxn ang="0">
                        <a:pos x="3" y="5"/>
                      </a:cxn>
                    </a:cxnLst>
                    <a:rect l="0" t="0" r="r" b="b"/>
                    <a:pathLst>
                      <a:path w="12" h="23">
                        <a:moveTo>
                          <a:pt x="3" y="5"/>
                        </a:moveTo>
                        <a:cubicBezTo>
                          <a:pt x="6" y="5"/>
                          <a:pt x="8" y="1"/>
                          <a:pt x="10" y="0"/>
                        </a:cubicBezTo>
                        <a:cubicBezTo>
                          <a:pt x="10" y="3"/>
                          <a:pt x="11" y="5"/>
                          <a:pt x="12" y="5"/>
                        </a:cubicBezTo>
                        <a:cubicBezTo>
                          <a:pt x="11" y="11"/>
                          <a:pt x="10" y="20"/>
                          <a:pt x="8" y="23"/>
                        </a:cubicBezTo>
                        <a:cubicBezTo>
                          <a:pt x="4" y="22"/>
                          <a:pt x="2" y="9"/>
                          <a:pt x="0" y="6"/>
                        </a:cubicBezTo>
                        <a:cubicBezTo>
                          <a:pt x="1" y="6"/>
                          <a:pt x="2" y="5"/>
                          <a:pt x="3" y="5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6" name="Freeform: Shape 328"/>
                  <p:cNvSpPr/>
                  <p:nvPr/>
                </p:nvSpPr>
                <p:spPr bwMode="auto">
                  <a:xfrm>
                    <a:off x="4524375" y="2144713"/>
                    <a:ext cx="25400" cy="44450"/>
                  </a:xfrm>
                  <a:custGeom>
                    <a:avLst/>
                    <a:gdLst/>
                    <a:ahLst/>
                    <a:cxnLst>
                      <a:cxn ang="0">
                        <a:pos x="5" y="15"/>
                      </a:cxn>
                      <a:cxn ang="0">
                        <a:pos x="0" y="6"/>
                      </a:cxn>
                      <a:cxn ang="0">
                        <a:pos x="9" y="0"/>
                      </a:cxn>
                      <a:cxn ang="0">
                        <a:pos x="15" y="3"/>
                      </a:cxn>
                      <a:cxn ang="0">
                        <a:pos x="18" y="21"/>
                      </a:cxn>
                      <a:cxn ang="0">
                        <a:pos x="6" y="33"/>
                      </a:cxn>
                      <a:cxn ang="0">
                        <a:pos x="2" y="24"/>
                      </a:cxn>
                      <a:cxn ang="0">
                        <a:pos x="5" y="15"/>
                      </a:cxn>
                    </a:cxnLst>
                    <a:rect l="0" t="0" r="r" b="b"/>
                    <a:pathLst>
                      <a:path w="19" h="33">
                        <a:moveTo>
                          <a:pt x="5" y="15"/>
                        </a:moveTo>
                        <a:cubicBezTo>
                          <a:pt x="5" y="12"/>
                          <a:pt x="1" y="9"/>
                          <a:pt x="0" y="6"/>
                        </a:cubicBezTo>
                        <a:cubicBezTo>
                          <a:pt x="5" y="4"/>
                          <a:pt x="5" y="0"/>
                          <a:pt x="9" y="0"/>
                        </a:cubicBezTo>
                        <a:cubicBezTo>
                          <a:pt x="13" y="0"/>
                          <a:pt x="14" y="3"/>
                          <a:pt x="15" y="3"/>
                        </a:cubicBezTo>
                        <a:cubicBezTo>
                          <a:pt x="19" y="10"/>
                          <a:pt x="18" y="14"/>
                          <a:pt x="18" y="21"/>
                        </a:cubicBezTo>
                        <a:cubicBezTo>
                          <a:pt x="18" y="27"/>
                          <a:pt x="10" y="33"/>
                          <a:pt x="6" y="33"/>
                        </a:cubicBezTo>
                        <a:cubicBezTo>
                          <a:pt x="2" y="33"/>
                          <a:pt x="2" y="27"/>
                          <a:pt x="2" y="24"/>
                        </a:cubicBezTo>
                        <a:cubicBezTo>
                          <a:pt x="2" y="20"/>
                          <a:pt x="5" y="18"/>
                          <a:pt x="5" y="15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7" name="Freeform: Shape 329"/>
                  <p:cNvSpPr/>
                  <p:nvPr/>
                </p:nvSpPr>
                <p:spPr bwMode="auto">
                  <a:xfrm>
                    <a:off x="4429125" y="2171700"/>
                    <a:ext cx="12700" cy="9525"/>
                  </a:xfrm>
                  <a:custGeom>
                    <a:avLst/>
                    <a:gdLst/>
                    <a:ahLst/>
                    <a:cxnLst>
                      <a:cxn ang="0">
                        <a:pos x="9" y="5"/>
                      </a:cxn>
                      <a:cxn ang="0">
                        <a:pos x="6" y="7"/>
                      </a:cxn>
                      <a:cxn ang="0">
                        <a:pos x="0" y="3"/>
                      </a:cxn>
                      <a:cxn ang="0">
                        <a:pos x="7" y="0"/>
                      </a:cxn>
                      <a:cxn ang="0">
                        <a:pos x="9" y="5"/>
                      </a:cxn>
                    </a:cxnLst>
                    <a:rect l="0" t="0" r="r" b="b"/>
                    <a:pathLst>
                      <a:path w="9" h="7">
                        <a:moveTo>
                          <a:pt x="9" y="5"/>
                        </a:moveTo>
                        <a:cubicBezTo>
                          <a:pt x="9" y="6"/>
                          <a:pt x="7" y="7"/>
                          <a:pt x="6" y="7"/>
                        </a:cubicBezTo>
                        <a:cubicBezTo>
                          <a:pt x="4" y="7"/>
                          <a:pt x="1" y="3"/>
                          <a:pt x="0" y="3"/>
                        </a:cubicBezTo>
                        <a:cubicBezTo>
                          <a:pt x="3" y="2"/>
                          <a:pt x="5" y="0"/>
                          <a:pt x="7" y="0"/>
                        </a:cubicBezTo>
                        <a:cubicBezTo>
                          <a:pt x="7" y="1"/>
                          <a:pt x="9" y="3"/>
                          <a:pt x="9" y="5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8" name="Freeform: Shape 330"/>
                  <p:cNvSpPr/>
                  <p:nvPr/>
                </p:nvSpPr>
                <p:spPr bwMode="auto">
                  <a:xfrm>
                    <a:off x="4551363" y="1833563"/>
                    <a:ext cx="15875" cy="19050"/>
                  </a:xfrm>
                  <a:custGeom>
                    <a:avLst/>
                    <a:gdLst/>
                    <a:ahLst/>
                    <a:cxnLst>
                      <a:cxn ang="0">
                        <a:pos x="11" y="10"/>
                      </a:cxn>
                      <a:cxn ang="0">
                        <a:pos x="0" y="5"/>
                      </a:cxn>
                      <a:cxn ang="0">
                        <a:pos x="0" y="0"/>
                      </a:cxn>
                      <a:cxn ang="0">
                        <a:pos x="9" y="0"/>
                      </a:cxn>
                      <a:cxn ang="0">
                        <a:pos x="12" y="9"/>
                      </a:cxn>
                      <a:cxn ang="0">
                        <a:pos x="11" y="14"/>
                      </a:cxn>
                      <a:cxn ang="0">
                        <a:pos x="11" y="10"/>
                      </a:cxn>
                    </a:cxnLst>
                    <a:rect l="0" t="0" r="r" b="b"/>
                    <a:pathLst>
                      <a:path w="12" h="14">
                        <a:moveTo>
                          <a:pt x="11" y="10"/>
                        </a:moveTo>
                        <a:cubicBezTo>
                          <a:pt x="5" y="10"/>
                          <a:pt x="0" y="9"/>
                          <a:pt x="0" y="5"/>
                        </a:cubicBezTo>
                        <a:cubicBezTo>
                          <a:pt x="0" y="3"/>
                          <a:pt x="0" y="2"/>
                          <a:pt x="0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9" y="6"/>
                          <a:pt x="12" y="5"/>
                          <a:pt x="12" y="9"/>
                        </a:cubicBezTo>
                        <a:cubicBezTo>
                          <a:pt x="12" y="13"/>
                          <a:pt x="11" y="12"/>
                          <a:pt x="11" y="14"/>
                        </a:cubicBezTo>
                        <a:cubicBezTo>
                          <a:pt x="11" y="13"/>
                          <a:pt x="11" y="12"/>
                          <a:pt x="11" y="10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9" name="Freeform: Shape 331"/>
                  <p:cNvSpPr/>
                  <p:nvPr/>
                </p:nvSpPr>
                <p:spPr bwMode="auto">
                  <a:xfrm>
                    <a:off x="4684713" y="1773238"/>
                    <a:ext cx="15875" cy="23813"/>
                  </a:xfrm>
                  <a:custGeom>
                    <a:avLst/>
                    <a:gdLst/>
                    <a:ahLst/>
                    <a:cxnLst>
                      <a:cxn ang="0">
                        <a:pos x="8" y="6"/>
                      </a:cxn>
                      <a:cxn ang="0">
                        <a:pos x="1" y="17"/>
                      </a:cxn>
                      <a:cxn ang="0">
                        <a:pos x="1" y="11"/>
                      </a:cxn>
                      <a:cxn ang="0">
                        <a:pos x="11" y="0"/>
                      </a:cxn>
                      <a:cxn ang="0">
                        <a:pos x="8" y="6"/>
                      </a:cxn>
                    </a:cxnLst>
                    <a:rect l="0" t="0" r="r" b="b"/>
                    <a:pathLst>
                      <a:path w="11" h="17">
                        <a:moveTo>
                          <a:pt x="8" y="6"/>
                        </a:moveTo>
                        <a:cubicBezTo>
                          <a:pt x="8" y="11"/>
                          <a:pt x="4" y="13"/>
                          <a:pt x="1" y="17"/>
                        </a:cubicBezTo>
                        <a:cubicBezTo>
                          <a:pt x="0" y="15"/>
                          <a:pt x="1" y="14"/>
                          <a:pt x="1" y="11"/>
                        </a:cubicBezTo>
                        <a:cubicBezTo>
                          <a:pt x="1" y="9"/>
                          <a:pt x="3" y="1"/>
                          <a:pt x="11" y="0"/>
                        </a:cubicBezTo>
                        <a:cubicBezTo>
                          <a:pt x="10" y="2"/>
                          <a:pt x="8" y="4"/>
                          <a:pt x="8" y="6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0" name="Freeform: Shape 332"/>
                  <p:cNvSpPr/>
                  <p:nvPr/>
                </p:nvSpPr>
                <p:spPr bwMode="auto">
                  <a:xfrm>
                    <a:off x="4746625" y="1744663"/>
                    <a:ext cx="20638" cy="26988"/>
                  </a:xfrm>
                  <a:custGeom>
                    <a:avLst/>
                    <a:gdLst/>
                    <a:ahLst/>
                    <a:cxnLst>
                      <a:cxn ang="0">
                        <a:pos x="12" y="10"/>
                      </a:cxn>
                      <a:cxn ang="0">
                        <a:pos x="12" y="16"/>
                      </a:cxn>
                      <a:cxn ang="0">
                        <a:pos x="5" y="20"/>
                      </a:cxn>
                      <a:cxn ang="0">
                        <a:pos x="0" y="13"/>
                      </a:cxn>
                      <a:cxn ang="0">
                        <a:pos x="10" y="10"/>
                      </a:cxn>
                      <a:cxn ang="0">
                        <a:pos x="7" y="5"/>
                      </a:cxn>
                      <a:cxn ang="0">
                        <a:pos x="11" y="0"/>
                      </a:cxn>
                      <a:cxn ang="0">
                        <a:pos x="16" y="5"/>
                      </a:cxn>
                      <a:cxn ang="0">
                        <a:pos x="12" y="10"/>
                      </a:cxn>
                    </a:cxnLst>
                    <a:rect l="0" t="0" r="r" b="b"/>
                    <a:pathLst>
                      <a:path w="16" h="20">
                        <a:moveTo>
                          <a:pt x="12" y="10"/>
                        </a:moveTo>
                        <a:cubicBezTo>
                          <a:pt x="12" y="12"/>
                          <a:pt x="12" y="14"/>
                          <a:pt x="12" y="16"/>
                        </a:cubicBezTo>
                        <a:cubicBezTo>
                          <a:pt x="12" y="17"/>
                          <a:pt x="6" y="20"/>
                          <a:pt x="5" y="20"/>
                        </a:cubicBezTo>
                        <a:cubicBezTo>
                          <a:pt x="1" y="20"/>
                          <a:pt x="0" y="16"/>
                          <a:pt x="0" y="13"/>
                        </a:cubicBezTo>
                        <a:cubicBezTo>
                          <a:pt x="4" y="13"/>
                          <a:pt x="6" y="10"/>
                          <a:pt x="10" y="10"/>
                        </a:cubicBezTo>
                        <a:cubicBezTo>
                          <a:pt x="9" y="8"/>
                          <a:pt x="7" y="7"/>
                          <a:pt x="7" y="5"/>
                        </a:cubicBezTo>
                        <a:cubicBezTo>
                          <a:pt x="7" y="2"/>
                          <a:pt x="11" y="0"/>
                          <a:pt x="11" y="0"/>
                        </a:cubicBezTo>
                        <a:cubicBezTo>
                          <a:pt x="13" y="3"/>
                          <a:pt x="14" y="4"/>
                          <a:pt x="16" y="5"/>
                        </a:cubicBezTo>
                        <a:cubicBezTo>
                          <a:pt x="15" y="7"/>
                          <a:pt x="13" y="10"/>
                          <a:pt x="12" y="10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39" name="Group 231"/>
              <p:cNvGrpSpPr/>
              <p:nvPr/>
            </p:nvGrpSpPr>
            <p:grpSpPr>
              <a:xfrm>
                <a:off x="6069487" y="3263412"/>
                <a:ext cx="850741" cy="743182"/>
                <a:chOff x="6275388" y="2879725"/>
                <a:chExt cx="966788" cy="844551"/>
              </a:xfrm>
              <a:solidFill>
                <a:schemeClr val="accent6"/>
              </a:solidFill>
            </p:grpSpPr>
            <p:sp>
              <p:nvSpPr>
                <p:cNvPr id="108" name="Freeform: Shape 300"/>
                <p:cNvSpPr/>
                <p:nvPr/>
              </p:nvSpPr>
              <p:spPr bwMode="auto">
                <a:xfrm>
                  <a:off x="6567488" y="2879725"/>
                  <a:ext cx="339725" cy="176213"/>
                </a:xfrm>
                <a:custGeom>
                  <a:avLst/>
                  <a:gdLst/>
                  <a:ahLst/>
                  <a:cxnLst>
                    <a:cxn ang="0">
                      <a:pos x="128" y="28"/>
                    </a:cxn>
                    <a:cxn ang="0">
                      <a:pos x="160" y="39"/>
                    </a:cxn>
                    <a:cxn ang="0">
                      <a:pos x="173" y="45"/>
                    </a:cxn>
                    <a:cxn ang="0">
                      <a:pos x="179" y="49"/>
                    </a:cxn>
                    <a:cxn ang="0">
                      <a:pos x="203" y="71"/>
                    </a:cxn>
                    <a:cxn ang="0">
                      <a:pos x="217" y="78"/>
                    </a:cxn>
                    <a:cxn ang="0">
                      <a:pos x="208" y="85"/>
                    </a:cxn>
                    <a:cxn ang="0">
                      <a:pos x="217" y="96"/>
                    </a:cxn>
                    <a:cxn ang="0">
                      <a:pos x="224" y="108"/>
                    </a:cxn>
                    <a:cxn ang="0">
                      <a:pos x="233" y="113"/>
                    </a:cxn>
                    <a:cxn ang="0">
                      <a:pos x="237" y="118"/>
                    </a:cxn>
                    <a:cxn ang="0">
                      <a:pos x="242" y="119"/>
                    </a:cxn>
                    <a:cxn ang="0">
                      <a:pos x="247" y="124"/>
                    </a:cxn>
                    <a:cxn ang="0">
                      <a:pos x="255" y="126"/>
                    </a:cxn>
                    <a:cxn ang="0">
                      <a:pos x="250" y="133"/>
                    </a:cxn>
                    <a:cxn ang="0">
                      <a:pos x="247" y="133"/>
                    </a:cxn>
                    <a:cxn ang="0">
                      <a:pos x="239" y="127"/>
                    </a:cxn>
                    <a:cxn ang="0">
                      <a:pos x="227" y="127"/>
                    </a:cxn>
                    <a:cxn ang="0">
                      <a:pos x="210" y="116"/>
                    </a:cxn>
                    <a:cxn ang="0">
                      <a:pos x="206" y="113"/>
                    </a:cxn>
                    <a:cxn ang="0">
                      <a:pos x="175" y="92"/>
                    </a:cxn>
                    <a:cxn ang="0">
                      <a:pos x="158" y="103"/>
                    </a:cxn>
                    <a:cxn ang="0">
                      <a:pos x="156" y="113"/>
                    </a:cxn>
                    <a:cxn ang="0">
                      <a:pos x="139" y="113"/>
                    </a:cxn>
                    <a:cxn ang="0">
                      <a:pos x="113" y="100"/>
                    </a:cxn>
                    <a:cxn ang="0">
                      <a:pos x="107" y="102"/>
                    </a:cxn>
                    <a:cxn ang="0">
                      <a:pos x="98" y="102"/>
                    </a:cxn>
                    <a:cxn ang="0">
                      <a:pos x="90" y="99"/>
                    </a:cxn>
                    <a:cxn ang="0">
                      <a:pos x="101" y="90"/>
                    </a:cxn>
                    <a:cxn ang="0">
                      <a:pos x="96" y="71"/>
                    </a:cxn>
                    <a:cxn ang="0">
                      <a:pos x="77" y="59"/>
                    </a:cxn>
                    <a:cxn ang="0">
                      <a:pos x="53" y="54"/>
                    </a:cxn>
                    <a:cxn ang="0">
                      <a:pos x="37" y="45"/>
                    </a:cxn>
                    <a:cxn ang="0">
                      <a:pos x="37" y="41"/>
                    </a:cxn>
                    <a:cxn ang="0">
                      <a:pos x="30" y="49"/>
                    </a:cxn>
                    <a:cxn ang="0">
                      <a:pos x="26" y="48"/>
                    </a:cxn>
                    <a:cxn ang="0">
                      <a:pos x="24" y="38"/>
                    </a:cxn>
                    <a:cxn ang="0">
                      <a:pos x="16" y="33"/>
                    </a:cxn>
                    <a:cxn ang="0">
                      <a:pos x="38" y="25"/>
                    </a:cxn>
                    <a:cxn ang="0">
                      <a:pos x="35" y="25"/>
                    </a:cxn>
                    <a:cxn ang="0">
                      <a:pos x="23" y="27"/>
                    </a:cxn>
                    <a:cxn ang="0">
                      <a:pos x="16" y="26"/>
                    </a:cxn>
                    <a:cxn ang="0">
                      <a:pos x="14" y="22"/>
                    </a:cxn>
                    <a:cxn ang="0">
                      <a:pos x="0" y="12"/>
                    </a:cxn>
                    <a:cxn ang="0">
                      <a:pos x="6" y="8"/>
                    </a:cxn>
                    <a:cxn ang="0">
                      <a:pos x="23" y="0"/>
                    </a:cxn>
                    <a:cxn ang="0">
                      <a:pos x="44" y="9"/>
                    </a:cxn>
                    <a:cxn ang="0">
                      <a:pos x="44" y="25"/>
                    </a:cxn>
                    <a:cxn ang="0">
                      <a:pos x="50" y="29"/>
                    </a:cxn>
                    <a:cxn ang="0">
                      <a:pos x="59" y="38"/>
                    </a:cxn>
                    <a:cxn ang="0">
                      <a:pos x="67" y="30"/>
                    </a:cxn>
                    <a:cxn ang="0">
                      <a:pos x="78" y="25"/>
                    </a:cxn>
                    <a:cxn ang="0">
                      <a:pos x="92" y="14"/>
                    </a:cxn>
                    <a:cxn ang="0">
                      <a:pos x="98" y="17"/>
                    </a:cxn>
                    <a:cxn ang="0">
                      <a:pos x="109" y="25"/>
                    </a:cxn>
                    <a:cxn ang="0">
                      <a:pos x="121" y="25"/>
                    </a:cxn>
                    <a:cxn ang="0">
                      <a:pos x="130" y="29"/>
                    </a:cxn>
                    <a:cxn ang="0">
                      <a:pos x="130" y="30"/>
                    </a:cxn>
                    <a:cxn ang="0">
                      <a:pos x="128" y="28"/>
                    </a:cxn>
                  </a:cxnLst>
                  <a:rect l="0" t="0" r="r" b="b"/>
                  <a:pathLst>
                    <a:path w="255" h="133">
                      <a:moveTo>
                        <a:pt x="128" y="28"/>
                      </a:moveTo>
                      <a:cubicBezTo>
                        <a:pt x="133" y="33"/>
                        <a:pt x="149" y="39"/>
                        <a:pt x="160" y="39"/>
                      </a:cubicBezTo>
                      <a:cubicBezTo>
                        <a:pt x="165" y="39"/>
                        <a:pt x="168" y="45"/>
                        <a:pt x="173" y="45"/>
                      </a:cubicBezTo>
                      <a:cubicBezTo>
                        <a:pt x="173" y="48"/>
                        <a:pt x="176" y="49"/>
                        <a:pt x="179" y="49"/>
                      </a:cubicBezTo>
                      <a:cubicBezTo>
                        <a:pt x="193" y="54"/>
                        <a:pt x="192" y="66"/>
                        <a:pt x="203" y="71"/>
                      </a:cubicBezTo>
                      <a:cubicBezTo>
                        <a:pt x="207" y="73"/>
                        <a:pt x="217" y="68"/>
                        <a:pt x="217" y="78"/>
                      </a:cubicBezTo>
                      <a:cubicBezTo>
                        <a:pt x="217" y="83"/>
                        <a:pt x="208" y="81"/>
                        <a:pt x="208" y="85"/>
                      </a:cubicBezTo>
                      <a:cubicBezTo>
                        <a:pt x="208" y="87"/>
                        <a:pt x="216" y="95"/>
                        <a:pt x="217" y="96"/>
                      </a:cubicBezTo>
                      <a:cubicBezTo>
                        <a:pt x="221" y="100"/>
                        <a:pt x="220" y="103"/>
                        <a:pt x="224" y="108"/>
                      </a:cubicBezTo>
                      <a:cubicBezTo>
                        <a:pt x="225" y="111"/>
                        <a:pt x="230" y="113"/>
                        <a:pt x="233" y="113"/>
                      </a:cubicBezTo>
                      <a:cubicBezTo>
                        <a:pt x="235" y="113"/>
                        <a:pt x="236" y="116"/>
                        <a:pt x="237" y="118"/>
                      </a:cubicBezTo>
                      <a:cubicBezTo>
                        <a:pt x="238" y="120"/>
                        <a:pt x="240" y="118"/>
                        <a:pt x="242" y="119"/>
                      </a:cubicBezTo>
                      <a:cubicBezTo>
                        <a:pt x="245" y="119"/>
                        <a:pt x="246" y="122"/>
                        <a:pt x="247" y="124"/>
                      </a:cubicBezTo>
                      <a:cubicBezTo>
                        <a:pt x="247" y="126"/>
                        <a:pt x="254" y="125"/>
                        <a:pt x="255" y="126"/>
                      </a:cubicBezTo>
                      <a:cubicBezTo>
                        <a:pt x="253" y="127"/>
                        <a:pt x="250" y="130"/>
                        <a:pt x="250" y="133"/>
                      </a:cubicBezTo>
                      <a:cubicBezTo>
                        <a:pt x="249" y="133"/>
                        <a:pt x="248" y="133"/>
                        <a:pt x="247" y="133"/>
                      </a:cubicBezTo>
                      <a:cubicBezTo>
                        <a:pt x="246" y="133"/>
                        <a:pt x="240" y="128"/>
                        <a:pt x="239" y="127"/>
                      </a:cubicBezTo>
                      <a:cubicBezTo>
                        <a:pt x="227" y="127"/>
                        <a:pt x="227" y="127"/>
                        <a:pt x="227" y="127"/>
                      </a:cubicBezTo>
                      <a:cubicBezTo>
                        <a:pt x="221" y="126"/>
                        <a:pt x="210" y="121"/>
                        <a:pt x="210" y="116"/>
                      </a:cubicBezTo>
                      <a:cubicBezTo>
                        <a:pt x="210" y="115"/>
                        <a:pt x="207" y="114"/>
                        <a:pt x="206" y="113"/>
                      </a:cubicBezTo>
                      <a:cubicBezTo>
                        <a:pt x="197" y="104"/>
                        <a:pt x="189" y="92"/>
                        <a:pt x="175" y="92"/>
                      </a:cubicBezTo>
                      <a:cubicBezTo>
                        <a:pt x="164" y="92"/>
                        <a:pt x="165" y="100"/>
                        <a:pt x="158" y="103"/>
                      </a:cubicBezTo>
                      <a:cubicBezTo>
                        <a:pt x="160" y="108"/>
                        <a:pt x="156" y="110"/>
                        <a:pt x="156" y="113"/>
                      </a:cubicBezTo>
                      <a:cubicBezTo>
                        <a:pt x="146" y="113"/>
                        <a:pt x="144" y="113"/>
                        <a:pt x="139" y="113"/>
                      </a:cubicBezTo>
                      <a:cubicBezTo>
                        <a:pt x="128" y="113"/>
                        <a:pt x="125" y="100"/>
                        <a:pt x="113" y="100"/>
                      </a:cubicBezTo>
                      <a:cubicBezTo>
                        <a:pt x="112" y="100"/>
                        <a:pt x="107" y="100"/>
                        <a:pt x="107" y="102"/>
                      </a:cubicBezTo>
                      <a:cubicBezTo>
                        <a:pt x="98" y="102"/>
                        <a:pt x="98" y="102"/>
                        <a:pt x="98" y="102"/>
                      </a:cubicBezTo>
                      <a:cubicBezTo>
                        <a:pt x="94" y="102"/>
                        <a:pt x="90" y="102"/>
                        <a:pt x="90" y="99"/>
                      </a:cubicBezTo>
                      <a:cubicBezTo>
                        <a:pt x="90" y="93"/>
                        <a:pt x="99" y="91"/>
                        <a:pt x="101" y="90"/>
                      </a:cubicBezTo>
                      <a:cubicBezTo>
                        <a:pt x="95" y="84"/>
                        <a:pt x="98" y="78"/>
                        <a:pt x="96" y="71"/>
                      </a:cubicBezTo>
                      <a:cubicBezTo>
                        <a:pt x="94" y="66"/>
                        <a:pt x="82" y="61"/>
                        <a:pt x="77" y="59"/>
                      </a:cubicBezTo>
                      <a:cubicBezTo>
                        <a:pt x="72" y="56"/>
                        <a:pt x="60" y="54"/>
                        <a:pt x="53" y="54"/>
                      </a:cubicBezTo>
                      <a:cubicBezTo>
                        <a:pt x="47" y="54"/>
                        <a:pt x="44" y="43"/>
                        <a:pt x="37" y="45"/>
                      </a:cubicBezTo>
                      <a:cubicBezTo>
                        <a:pt x="37" y="41"/>
                        <a:pt x="37" y="41"/>
                        <a:pt x="37" y="41"/>
                      </a:cubicBezTo>
                      <a:cubicBezTo>
                        <a:pt x="36" y="44"/>
                        <a:pt x="34" y="49"/>
                        <a:pt x="30" y="49"/>
                      </a:cubicBezTo>
                      <a:cubicBezTo>
                        <a:pt x="29" y="49"/>
                        <a:pt x="26" y="49"/>
                        <a:pt x="26" y="48"/>
                      </a:cubicBezTo>
                      <a:cubicBezTo>
                        <a:pt x="24" y="43"/>
                        <a:pt x="26" y="41"/>
                        <a:pt x="24" y="38"/>
                      </a:cubicBezTo>
                      <a:cubicBezTo>
                        <a:pt x="22" y="34"/>
                        <a:pt x="17" y="36"/>
                        <a:pt x="16" y="33"/>
                      </a:cubicBezTo>
                      <a:cubicBezTo>
                        <a:pt x="22" y="29"/>
                        <a:pt x="35" y="30"/>
                        <a:pt x="38" y="25"/>
                      </a:cubicBezTo>
                      <a:cubicBezTo>
                        <a:pt x="35" y="25"/>
                        <a:pt x="35" y="25"/>
                        <a:pt x="35" y="25"/>
                      </a:cubicBezTo>
                      <a:cubicBezTo>
                        <a:pt x="30" y="26"/>
                        <a:pt x="27" y="27"/>
                        <a:pt x="23" y="27"/>
                      </a:cubicBezTo>
                      <a:cubicBezTo>
                        <a:pt x="20" y="27"/>
                        <a:pt x="19" y="26"/>
                        <a:pt x="16" y="26"/>
                      </a:cubicBezTo>
                      <a:cubicBezTo>
                        <a:pt x="15" y="25"/>
                        <a:pt x="14" y="23"/>
                        <a:pt x="14" y="22"/>
                      </a:cubicBezTo>
                      <a:cubicBezTo>
                        <a:pt x="11" y="15"/>
                        <a:pt x="0" y="18"/>
                        <a:pt x="0" y="12"/>
                      </a:cubicBezTo>
                      <a:cubicBezTo>
                        <a:pt x="0" y="9"/>
                        <a:pt x="4" y="8"/>
                        <a:pt x="6" y="8"/>
                      </a:cubicBezTo>
                      <a:cubicBezTo>
                        <a:pt x="12" y="8"/>
                        <a:pt x="15" y="0"/>
                        <a:pt x="23" y="0"/>
                      </a:cubicBezTo>
                      <a:cubicBezTo>
                        <a:pt x="30" y="0"/>
                        <a:pt x="36" y="7"/>
                        <a:pt x="44" y="9"/>
                      </a:cubicBezTo>
                      <a:cubicBezTo>
                        <a:pt x="44" y="15"/>
                        <a:pt x="44" y="22"/>
                        <a:pt x="44" y="25"/>
                      </a:cubicBezTo>
                      <a:cubicBezTo>
                        <a:pt x="44" y="27"/>
                        <a:pt x="46" y="29"/>
                        <a:pt x="50" y="29"/>
                      </a:cubicBezTo>
                      <a:cubicBezTo>
                        <a:pt x="50" y="31"/>
                        <a:pt x="56" y="38"/>
                        <a:pt x="59" y="38"/>
                      </a:cubicBezTo>
                      <a:cubicBezTo>
                        <a:pt x="62" y="38"/>
                        <a:pt x="66" y="31"/>
                        <a:pt x="67" y="30"/>
                      </a:cubicBezTo>
                      <a:cubicBezTo>
                        <a:pt x="71" y="27"/>
                        <a:pt x="71" y="26"/>
                        <a:pt x="78" y="25"/>
                      </a:cubicBezTo>
                      <a:cubicBezTo>
                        <a:pt x="82" y="23"/>
                        <a:pt x="87" y="15"/>
                        <a:pt x="92" y="14"/>
                      </a:cubicBezTo>
                      <a:cubicBezTo>
                        <a:pt x="93" y="17"/>
                        <a:pt x="96" y="16"/>
                        <a:pt x="98" y="17"/>
                      </a:cubicBezTo>
                      <a:cubicBezTo>
                        <a:pt x="103" y="18"/>
                        <a:pt x="106" y="24"/>
                        <a:pt x="109" y="25"/>
                      </a:cubicBezTo>
                      <a:cubicBezTo>
                        <a:pt x="121" y="25"/>
                        <a:pt x="121" y="25"/>
                        <a:pt x="121" y="25"/>
                      </a:cubicBezTo>
                      <a:cubicBezTo>
                        <a:pt x="123" y="27"/>
                        <a:pt x="128" y="29"/>
                        <a:pt x="130" y="29"/>
                      </a:cubicBezTo>
                      <a:cubicBezTo>
                        <a:pt x="130" y="30"/>
                        <a:pt x="130" y="30"/>
                        <a:pt x="130" y="30"/>
                      </a:cubicBezTo>
                      <a:lnTo>
                        <a:pt x="128" y="2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grpSp>
              <p:nvGrpSpPr>
                <p:cNvPr id="109" name="Group 301"/>
                <p:cNvGrpSpPr/>
                <p:nvPr/>
              </p:nvGrpSpPr>
              <p:grpSpPr>
                <a:xfrm>
                  <a:off x="6275388" y="2917825"/>
                  <a:ext cx="966788" cy="806451"/>
                  <a:chOff x="6275388" y="2917825"/>
                  <a:chExt cx="966788" cy="806451"/>
                </a:xfrm>
                <a:grpFill/>
              </p:grpSpPr>
              <p:sp>
                <p:nvSpPr>
                  <p:cNvPr id="110" name="Freeform: Shape 302"/>
                  <p:cNvSpPr/>
                  <p:nvPr/>
                </p:nvSpPr>
                <p:spPr bwMode="auto">
                  <a:xfrm>
                    <a:off x="6623050" y="2968625"/>
                    <a:ext cx="11113" cy="25400"/>
                  </a:xfrm>
                  <a:custGeom>
                    <a:avLst/>
                    <a:gdLst/>
                    <a:ahLst/>
                    <a:cxnLst>
                      <a:cxn ang="0">
                        <a:pos x="7" y="0"/>
                      </a:cxn>
                      <a:cxn ang="0">
                        <a:pos x="8" y="5"/>
                      </a:cxn>
                      <a:cxn ang="0">
                        <a:pos x="5" y="9"/>
                      </a:cxn>
                      <a:cxn ang="0">
                        <a:pos x="2" y="19"/>
                      </a:cxn>
                      <a:cxn ang="0">
                        <a:pos x="0" y="15"/>
                      </a:cxn>
                      <a:cxn ang="0">
                        <a:pos x="4" y="8"/>
                      </a:cxn>
                      <a:cxn ang="0">
                        <a:pos x="7" y="0"/>
                      </a:cxn>
                    </a:cxnLst>
                    <a:rect l="0" t="0" r="r" b="b"/>
                    <a:pathLst>
                      <a:path w="8" h="19">
                        <a:moveTo>
                          <a:pt x="7" y="0"/>
                        </a:moveTo>
                        <a:cubicBezTo>
                          <a:pt x="7" y="4"/>
                          <a:pt x="8" y="2"/>
                          <a:pt x="8" y="5"/>
                        </a:cubicBezTo>
                        <a:cubicBezTo>
                          <a:pt x="8" y="8"/>
                          <a:pt x="7" y="9"/>
                          <a:pt x="5" y="9"/>
                        </a:cubicBezTo>
                        <a:cubicBezTo>
                          <a:pt x="5" y="14"/>
                          <a:pt x="6" y="19"/>
                          <a:pt x="2" y="19"/>
                        </a:cubicBezTo>
                        <a:cubicBezTo>
                          <a:pt x="1" y="19"/>
                          <a:pt x="0" y="16"/>
                          <a:pt x="0" y="15"/>
                        </a:cubicBezTo>
                        <a:cubicBezTo>
                          <a:pt x="0" y="11"/>
                          <a:pt x="4" y="10"/>
                          <a:pt x="4" y="8"/>
                        </a:cubicBezTo>
                        <a:cubicBezTo>
                          <a:pt x="4" y="4"/>
                          <a:pt x="3" y="0"/>
                          <a:pt x="7" y="0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1" name="Freeform: Shape 303"/>
                  <p:cNvSpPr/>
                  <p:nvPr/>
                </p:nvSpPr>
                <p:spPr bwMode="auto">
                  <a:xfrm>
                    <a:off x="6867525" y="2944813"/>
                    <a:ext cx="65088" cy="38100"/>
                  </a:xfrm>
                  <a:custGeom>
                    <a:avLst/>
                    <a:gdLst/>
                    <a:ahLst/>
                    <a:cxnLst>
                      <a:cxn ang="0">
                        <a:pos x="13" y="27"/>
                      </a:cxn>
                      <a:cxn ang="0">
                        <a:pos x="0" y="18"/>
                      </a:cxn>
                      <a:cxn ang="0">
                        <a:pos x="13" y="18"/>
                      </a:cxn>
                      <a:cxn ang="0">
                        <a:pos x="18" y="17"/>
                      </a:cxn>
                      <a:cxn ang="0">
                        <a:pos x="35" y="13"/>
                      </a:cxn>
                      <a:cxn ang="0">
                        <a:pos x="45" y="0"/>
                      </a:cxn>
                      <a:cxn ang="0">
                        <a:pos x="49" y="7"/>
                      </a:cxn>
                      <a:cxn ang="0">
                        <a:pos x="40" y="22"/>
                      </a:cxn>
                      <a:cxn ang="0">
                        <a:pos x="19" y="29"/>
                      </a:cxn>
                      <a:cxn ang="0">
                        <a:pos x="11" y="25"/>
                      </a:cxn>
                      <a:cxn ang="0">
                        <a:pos x="13" y="27"/>
                      </a:cxn>
                    </a:cxnLst>
                    <a:rect l="0" t="0" r="r" b="b"/>
                    <a:pathLst>
                      <a:path w="49" h="29">
                        <a:moveTo>
                          <a:pt x="13" y="27"/>
                        </a:moveTo>
                        <a:cubicBezTo>
                          <a:pt x="9" y="22"/>
                          <a:pt x="1" y="24"/>
                          <a:pt x="0" y="18"/>
                        </a:cubicBezTo>
                        <a:cubicBezTo>
                          <a:pt x="13" y="18"/>
                          <a:pt x="13" y="18"/>
                          <a:pt x="13" y="18"/>
                        </a:cubicBezTo>
                        <a:cubicBezTo>
                          <a:pt x="14" y="18"/>
                          <a:pt x="18" y="17"/>
                          <a:pt x="18" y="17"/>
                        </a:cubicBezTo>
                        <a:cubicBezTo>
                          <a:pt x="25" y="14"/>
                          <a:pt x="31" y="15"/>
                          <a:pt x="35" y="13"/>
                        </a:cubicBezTo>
                        <a:cubicBezTo>
                          <a:pt x="41" y="10"/>
                          <a:pt x="39" y="0"/>
                          <a:pt x="45" y="0"/>
                        </a:cubicBezTo>
                        <a:cubicBezTo>
                          <a:pt x="48" y="0"/>
                          <a:pt x="49" y="4"/>
                          <a:pt x="49" y="7"/>
                        </a:cubicBezTo>
                        <a:cubicBezTo>
                          <a:pt x="49" y="16"/>
                          <a:pt x="40" y="14"/>
                          <a:pt x="40" y="22"/>
                        </a:cubicBezTo>
                        <a:cubicBezTo>
                          <a:pt x="32" y="24"/>
                          <a:pt x="28" y="29"/>
                          <a:pt x="19" y="29"/>
                        </a:cubicBezTo>
                        <a:cubicBezTo>
                          <a:pt x="17" y="29"/>
                          <a:pt x="11" y="26"/>
                          <a:pt x="11" y="25"/>
                        </a:cubicBezTo>
                        <a:lnTo>
                          <a:pt x="13" y="27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2" name="Freeform: Shape 304"/>
                  <p:cNvSpPr/>
                  <p:nvPr/>
                </p:nvSpPr>
                <p:spPr bwMode="auto">
                  <a:xfrm>
                    <a:off x="6911975" y="2917825"/>
                    <a:ext cx="34925" cy="34925"/>
                  </a:xfrm>
                  <a:custGeom>
                    <a:avLst/>
                    <a:gdLst/>
                    <a:ahLst/>
                    <a:cxnLst>
                      <a:cxn ang="0">
                        <a:pos x="23" y="25"/>
                      </a:cxn>
                      <a:cxn ang="0">
                        <a:pos x="19" y="17"/>
                      </a:cxn>
                      <a:cxn ang="0">
                        <a:pos x="8" y="6"/>
                      </a:cxn>
                      <a:cxn ang="0">
                        <a:pos x="0" y="0"/>
                      </a:cxn>
                      <a:cxn ang="0">
                        <a:pos x="18" y="13"/>
                      </a:cxn>
                      <a:cxn ang="0">
                        <a:pos x="26" y="22"/>
                      </a:cxn>
                      <a:cxn ang="0">
                        <a:pos x="26" y="25"/>
                      </a:cxn>
                      <a:cxn ang="0">
                        <a:pos x="23" y="25"/>
                      </a:cxn>
                    </a:cxnLst>
                    <a:rect l="0" t="0" r="r" b="b"/>
                    <a:pathLst>
                      <a:path w="26" h="26">
                        <a:moveTo>
                          <a:pt x="23" y="25"/>
                        </a:moveTo>
                        <a:cubicBezTo>
                          <a:pt x="18" y="24"/>
                          <a:pt x="18" y="21"/>
                          <a:pt x="19" y="17"/>
                        </a:cubicBezTo>
                        <a:cubicBezTo>
                          <a:pt x="13" y="14"/>
                          <a:pt x="14" y="9"/>
                          <a:pt x="8" y="6"/>
                        </a:cubicBezTo>
                        <a:cubicBezTo>
                          <a:pt x="5" y="4"/>
                          <a:pt x="2" y="4"/>
                          <a:pt x="0" y="0"/>
                        </a:cubicBezTo>
                        <a:cubicBezTo>
                          <a:pt x="9" y="3"/>
                          <a:pt x="13" y="8"/>
                          <a:pt x="18" y="13"/>
                        </a:cubicBezTo>
                        <a:cubicBezTo>
                          <a:pt x="21" y="17"/>
                          <a:pt x="26" y="16"/>
                          <a:pt x="26" y="22"/>
                        </a:cubicBezTo>
                        <a:cubicBezTo>
                          <a:pt x="26" y="23"/>
                          <a:pt x="26" y="24"/>
                          <a:pt x="26" y="25"/>
                        </a:cubicBezTo>
                        <a:cubicBezTo>
                          <a:pt x="25" y="25"/>
                          <a:pt x="24" y="26"/>
                          <a:pt x="23" y="25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3" name="Freeform: Shape 305"/>
                  <p:cNvSpPr/>
                  <p:nvPr/>
                </p:nvSpPr>
                <p:spPr bwMode="auto">
                  <a:xfrm>
                    <a:off x="6972300" y="2967038"/>
                    <a:ext cx="17463" cy="20638"/>
                  </a:xfrm>
                  <a:custGeom>
                    <a:avLst/>
                    <a:gdLst/>
                    <a:ahLst/>
                    <a:cxnLst>
                      <a:cxn ang="0">
                        <a:pos x="7" y="9"/>
                      </a:cxn>
                      <a:cxn ang="0">
                        <a:pos x="1" y="0"/>
                      </a:cxn>
                      <a:cxn ang="0">
                        <a:pos x="13" y="12"/>
                      </a:cxn>
                      <a:cxn ang="0">
                        <a:pos x="10" y="16"/>
                      </a:cxn>
                      <a:cxn ang="0">
                        <a:pos x="7" y="13"/>
                      </a:cxn>
                      <a:cxn ang="0">
                        <a:pos x="7" y="9"/>
                      </a:cxn>
                    </a:cxnLst>
                    <a:rect l="0" t="0" r="r" b="b"/>
                    <a:pathLst>
                      <a:path w="13" h="16">
                        <a:moveTo>
                          <a:pt x="7" y="9"/>
                        </a:moveTo>
                        <a:cubicBezTo>
                          <a:pt x="2" y="9"/>
                          <a:pt x="0" y="4"/>
                          <a:pt x="1" y="0"/>
                        </a:cubicBezTo>
                        <a:cubicBezTo>
                          <a:pt x="4" y="1"/>
                          <a:pt x="13" y="11"/>
                          <a:pt x="13" y="12"/>
                        </a:cubicBezTo>
                        <a:cubicBezTo>
                          <a:pt x="13" y="14"/>
                          <a:pt x="11" y="16"/>
                          <a:pt x="10" y="16"/>
                        </a:cubicBezTo>
                        <a:cubicBezTo>
                          <a:pt x="9" y="16"/>
                          <a:pt x="7" y="14"/>
                          <a:pt x="7" y="13"/>
                        </a:cubicBezTo>
                        <a:cubicBezTo>
                          <a:pt x="7" y="12"/>
                          <a:pt x="7" y="11"/>
                          <a:pt x="7" y="9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4" name="Freeform: Shape 306"/>
                  <p:cNvSpPr/>
                  <p:nvPr/>
                </p:nvSpPr>
                <p:spPr bwMode="auto">
                  <a:xfrm>
                    <a:off x="7086600" y="3046413"/>
                    <a:ext cx="9525" cy="11113"/>
                  </a:xfrm>
                  <a:custGeom>
                    <a:avLst/>
                    <a:gdLst/>
                    <a:ahLst/>
                    <a:cxnLst>
                      <a:cxn ang="0">
                        <a:pos x="7" y="6"/>
                      </a:cxn>
                      <a:cxn ang="0">
                        <a:pos x="7" y="9"/>
                      </a:cxn>
                      <a:cxn ang="0">
                        <a:pos x="0" y="0"/>
                      </a:cxn>
                      <a:cxn ang="0">
                        <a:pos x="7" y="6"/>
                      </a:cxn>
                    </a:cxnLst>
                    <a:rect l="0" t="0" r="r" b="b"/>
                    <a:pathLst>
                      <a:path w="7" h="9">
                        <a:moveTo>
                          <a:pt x="7" y="6"/>
                        </a:moveTo>
                        <a:cubicBezTo>
                          <a:pt x="7" y="7"/>
                          <a:pt x="7" y="8"/>
                          <a:pt x="7" y="9"/>
                        </a:cubicBezTo>
                        <a:cubicBezTo>
                          <a:pt x="3" y="9"/>
                          <a:pt x="0" y="2"/>
                          <a:pt x="0" y="0"/>
                        </a:cubicBezTo>
                        <a:cubicBezTo>
                          <a:pt x="4" y="2"/>
                          <a:pt x="7" y="3"/>
                          <a:pt x="7" y="6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5" name="Freeform: Shape 307"/>
                  <p:cNvSpPr/>
                  <p:nvPr/>
                </p:nvSpPr>
                <p:spPr bwMode="auto">
                  <a:xfrm>
                    <a:off x="7061200" y="3036888"/>
                    <a:ext cx="20638" cy="9525"/>
                  </a:xfrm>
                  <a:custGeom>
                    <a:avLst/>
                    <a:gdLst/>
                    <a:ahLst/>
                    <a:cxnLst>
                      <a:cxn ang="0">
                        <a:pos x="15" y="6"/>
                      </a:cxn>
                      <a:cxn ang="0">
                        <a:pos x="12" y="7"/>
                      </a:cxn>
                      <a:cxn ang="0">
                        <a:pos x="0" y="0"/>
                      </a:cxn>
                      <a:cxn ang="0">
                        <a:pos x="15" y="6"/>
                      </a:cxn>
                    </a:cxnLst>
                    <a:rect l="0" t="0" r="r" b="b"/>
                    <a:pathLst>
                      <a:path w="15" h="7">
                        <a:moveTo>
                          <a:pt x="15" y="6"/>
                        </a:moveTo>
                        <a:cubicBezTo>
                          <a:pt x="14" y="6"/>
                          <a:pt x="13" y="7"/>
                          <a:pt x="12" y="7"/>
                        </a:cubicBezTo>
                        <a:cubicBezTo>
                          <a:pt x="7" y="7"/>
                          <a:pt x="0" y="5"/>
                          <a:pt x="0" y="0"/>
                        </a:cubicBezTo>
                        <a:cubicBezTo>
                          <a:pt x="7" y="0"/>
                          <a:pt x="11" y="1"/>
                          <a:pt x="15" y="6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6" name="Freeform: Shape 308"/>
                  <p:cNvSpPr/>
                  <p:nvPr/>
                </p:nvSpPr>
                <p:spPr bwMode="auto">
                  <a:xfrm>
                    <a:off x="7064375" y="3013075"/>
                    <a:ext cx="17463" cy="19050"/>
                  </a:xfrm>
                  <a:custGeom>
                    <a:avLst/>
                    <a:gdLst/>
                    <a:ahLst/>
                    <a:cxnLst>
                      <a:cxn ang="0">
                        <a:pos x="13" y="14"/>
                      </a:cxn>
                      <a:cxn ang="0">
                        <a:pos x="0" y="0"/>
                      </a:cxn>
                      <a:cxn ang="0">
                        <a:pos x="13" y="14"/>
                      </a:cxn>
                    </a:cxnLst>
                    <a:rect l="0" t="0" r="r" b="b"/>
                    <a:pathLst>
                      <a:path w="13" h="14">
                        <a:moveTo>
                          <a:pt x="13" y="14"/>
                        </a:moveTo>
                        <a:cubicBezTo>
                          <a:pt x="9" y="14"/>
                          <a:pt x="1" y="3"/>
                          <a:pt x="0" y="0"/>
                        </a:cubicBezTo>
                        <a:cubicBezTo>
                          <a:pt x="6" y="3"/>
                          <a:pt x="11" y="7"/>
                          <a:pt x="13" y="14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7" name="Freeform: Shape 309"/>
                  <p:cNvSpPr/>
                  <p:nvPr/>
                </p:nvSpPr>
                <p:spPr bwMode="auto">
                  <a:xfrm>
                    <a:off x="7027863" y="2998788"/>
                    <a:ext cx="23813" cy="14288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17" y="9"/>
                      </a:cxn>
                      <a:cxn ang="0">
                        <a:pos x="14" y="10"/>
                      </a:cxn>
                      <a:cxn ang="0">
                        <a:pos x="0" y="1"/>
                      </a:cxn>
                      <a:cxn ang="0">
                        <a:pos x="1" y="1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17" h="10">
                        <a:moveTo>
                          <a:pt x="2" y="0"/>
                        </a:moveTo>
                        <a:cubicBezTo>
                          <a:pt x="6" y="2"/>
                          <a:pt x="15" y="5"/>
                          <a:pt x="17" y="9"/>
                        </a:cubicBezTo>
                        <a:cubicBezTo>
                          <a:pt x="17" y="9"/>
                          <a:pt x="15" y="10"/>
                          <a:pt x="14" y="10"/>
                        </a:cubicBezTo>
                        <a:cubicBezTo>
                          <a:pt x="10" y="10"/>
                          <a:pt x="0" y="6"/>
                          <a:pt x="0" y="1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lnTo>
                          <a:pt x="2" y="0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8" name="Freeform: Shape 310"/>
                  <p:cNvSpPr/>
                  <p:nvPr/>
                </p:nvSpPr>
                <p:spPr bwMode="auto">
                  <a:xfrm>
                    <a:off x="7002463" y="2984500"/>
                    <a:ext cx="14288" cy="7938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1" y="6"/>
                      </a:cxn>
                      <a:cxn ang="0">
                        <a:pos x="7" y="6"/>
                      </a:cxn>
                      <a:cxn ang="0">
                        <a:pos x="0" y="2"/>
                      </a:cxn>
                      <a:cxn ang="0">
                        <a:pos x="3" y="1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1" h="6">
                        <a:moveTo>
                          <a:pt x="0" y="0"/>
                        </a:moveTo>
                        <a:cubicBezTo>
                          <a:pt x="5" y="3"/>
                          <a:pt x="8" y="2"/>
                          <a:pt x="11" y="6"/>
                        </a:cubicBezTo>
                        <a:cubicBezTo>
                          <a:pt x="7" y="6"/>
                          <a:pt x="7" y="6"/>
                          <a:pt x="7" y="6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1" y="2"/>
                          <a:pt x="3" y="2"/>
                          <a:pt x="3" y="1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9" name="Freeform: Shape 311"/>
                  <p:cNvSpPr/>
                  <p:nvPr/>
                </p:nvSpPr>
                <p:spPr bwMode="auto">
                  <a:xfrm>
                    <a:off x="6800850" y="3594100"/>
                    <a:ext cx="63500" cy="65088"/>
                  </a:xfrm>
                  <a:custGeom>
                    <a:avLst/>
                    <a:gdLst/>
                    <a:ahLst/>
                    <a:cxnLst>
                      <a:cxn ang="0">
                        <a:pos x="24" y="7"/>
                      </a:cxn>
                      <a:cxn ang="0">
                        <a:pos x="43" y="3"/>
                      </a:cxn>
                      <a:cxn ang="0">
                        <a:pos x="48" y="16"/>
                      </a:cxn>
                      <a:cxn ang="0">
                        <a:pos x="27" y="49"/>
                      </a:cxn>
                      <a:cxn ang="0">
                        <a:pos x="0" y="7"/>
                      </a:cxn>
                      <a:cxn ang="0">
                        <a:pos x="24" y="7"/>
                      </a:cxn>
                    </a:cxnLst>
                    <a:rect l="0" t="0" r="r" b="b"/>
                    <a:pathLst>
                      <a:path w="48" h="49">
                        <a:moveTo>
                          <a:pt x="24" y="7"/>
                        </a:moveTo>
                        <a:cubicBezTo>
                          <a:pt x="30" y="7"/>
                          <a:pt x="37" y="5"/>
                          <a:pt x="43" y="3"/>
                        </a:cubicBezTo>
                        <a:cubicBezTo>
                          <a:pt x="45" y="8"/>
                          <a:pt x="48" y="11"/>
                          <a:pt x="48" y="16"/>
                        </a:cubicBezTo>
                        <a:cubicBezTo>
                          <a:pt x="48" y="26"/>
                          <a:pt x="36" y="49"/>
                          <a:pt x="27" y="49"/>
                        </a:cubicBezTo>
                        <a:cubicBezTo>
                          <a:pt x="14" y="49"/>
                          <a:pt x="0" y="16"/>
                          <a:pt x="0" y="7"/>
                        </a:cubicBezTo>
                        <a:cubicBezTo>
                          <a:pt x="0" y="0"/>
                          <a:pt x="24" y="7"/>
                          <a:pt x="24" y="7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0" name="Freeform: Shape 312"/>
                  <p:cNvSpPr/>
                  <p:nvPr/>
                </p:nvSpPr>
                <p:spPr bwMode="auto">
                  <a:xfrm>
                    <a:off x="6275388" y="3057525"/>
                    <a:ext cx="676275" cy="509588"/>
                  </a:xfrm>
                  <a:custGeom>
                    <a:avLst/>
                    <a:gdLst/>
                    <a:ahLst/>
                    <a:cxnLst>
                      <a:cxn ang="0">
                        <a:pos x="508" y="232"/>
                      </a:cxn>
                      <a:cxn ang="0">
                        <a:pos x="501" y="272"/>
                      </a:cxn>
                      <a:cxn ang="0">
                        <a:pos x="478" y="312"/>
                      </a:cxn>
                      <a:cxn ang="0">
                        <a:pos x="465" y="351"/>
                      </a:cxn>
                      <a:cxn ang="0">
                        <a:pos x="398" y="370"/>
                      </a:cxn>
                      <a:cxn ang="0">
                        <a:pos x="335" y="350"/>
                      </a:cxn>
                      <a:cxn ang="0">
                        <a:pos x="329" y="330"/>
                      </a:cxn>
                      <a:cxn ang="0">
                        <a:pos x="314" y="333"/>
                      </a:cxn>
                      <a:cxn ang="0">
                        <a:pos x="313" y="315"/>
                      </a:cxn>
                      <a:cxn ang="0">
                        <a:pos x="301" y="329"/>
                      </a:cxn>
                      <a:cxn ang="0">
                        <a:pos x="310" y="292"/>
                      </a:cxn>
                      <a:cxn ang="0">
                        <a:pos x="278" y="315"/>
                      </a:cxn>
                      <a:cxn ang="0">
                        <a:pos x="214" y="276"/>
                      </a:cxn>
                      <a:cxn ang="0">
                        <a:pos x="131" y="308"/>
                      </a:cxn>
                      <a:cxn ang="0">
                        <a:pos x="93" y="311"/>
                      </a:cxn>
                      <a:cxn ang="0">
                        <a:pos x="22" y="310"/>
                      </a:cxn>
                      <a:cxn ang="0">
                        <a:pos x="23" y="262"/>
                      </a:cxn>
                      <a:cxn ang="0">
                        <a:pos x="2" y="204"/>
                      </a:cxn>
                      <a:cxn ang="0">
                        <a:pos x="9" y="204"/>
                      </a:cxn>
                      <a:cxn ang="0">
                        <a:pos x="3" y="176"/>
                      </a:cxn>
                      <a:cxn ang="0">
                        <a:pos x="8" y="145"/>
                      </a:cxn>
                      <a:cxn ang="0">
                        <a:pos x="32" y="132"/>
                      </a:cxn>
                      <a:cxn ang="0">
                        <a:pos x="114" y="95"/>
                      </a:cxn>
                      <a:cxn ang="0">
                        <a:pos x="119" y="76"/>
                      </a:cxn>
                      <a:cxn ang="0">
                        <a:pos x="131" y="71"/>
                      </a:cxn>
                      <a:cxn ang="0">
                        <a:pos x="150" y="50"/>
                      </a:cxn>
                      <a:cxn ang="0">
                        <a:pos x="187" y="58"/>
                      </a:cxn>
                      <a:cxn ang="0">
                        <a:pos x="203" y="56"/>
                      </a:cxn>
                      <a:cxn ang="0">
                        <a:pos x="211" y="30"/>
                      </a:cxn>
                      <a:cxn ang="0">
                        <a:pos x="244" y="17"/>
                      </a:cxn>
                      <a:cxn ang="0">
                        <a:pos x="276" y="19"/>
                      </a:cxn>
                      <a:cxn ang="0">
                        <a:pos x="297" y="23"/>
                      </a:cxn>
                      <a:cxn ang="0">
                        <a:pos x="281" y="54"/>
                      </a:cxn>
                      <a:cxn ang="0">
                        <a:pos x="295" y="68"/>
                      </a:cxn>
                      <a:cxn ang="0">
                        <a:pos x="341" y="90"/>
                      </a:cxn>
                      <a:cxn ang="0">
                        <a:pos x="359" y="15"/>
                      </a:cxn>
                      <a:cxn ang="0">
                        <a:pos x="381" y="28"/>
                      </a:cxn>
                      <a:cxn ang="0">
                        <a:pos x="400" y="50"/>
                      </a:cxn>
                      <a:cxn ang="0">
                        <a:pos x="419" y="104"/>
                      </a:cxn>
                      <a:cxn ang="0">
                        <a:pos x="457" y="146"/>
                      </a:cxn>
                      <a:cxn ang="0">
                        <a:pos x="497" y="185"/>
                      </a:cxn>
                    </a:cxnLst>
                    <a:rect l="0" t="0" r="r" b="b"/>
                    <a:pathLst>
                      <a:path w="508" h="383">
                        <a:moveTo>
                          <a:pt x="496" y="186"/>
                        </a:moveTo>
                        <a:cubicBezTo>
                          <a:pt x="503" y="195"/>
                          <a:pt x="508" y="219"/>
                          <a:pt x="508" y="232"/>
                        </a:cubicBezTo>
                        <a:cubicBezTo>
                          <a:pt x="508" y="242"/>
                          <a:pt x="505" y="256"/>
                          <a:pt x="501" y="260"/>
                        </a:cubicBezTo>
                        <a:cubicBezTo>
                          <a:pt x="501" y="272"/>
                          <a:pt x="501" y="272"/>
                          <a:pt x="501" y="272"/>
                        </a:cubicBezTo>
                        <a:cubicBezTo>
                          <a:pt x="499" y="276"/>
                          <a:pt x="500" y="277"/>
                          <a:pt x="498" y="281"/>
                        </a:cubicBezTo>
                        <a:cubicBezTo>
                          <a:pt x="490" y="293"/>
                          <a:pt x="482" y="298"/>
                          <a:pt x="478" y="312"/>
                        </a:cubicBezTo>
                        <a:cubicBezTo>
                          <a:pt x="474" y="322"/>
                          <a:pt x="465" y="336"/>
                          <a:pt x="465" y="352"/>
                        </a:cubicBezTo>
                        <a:cubicBezTo>
                          <a:pt x="465" y="351"/>
                          <a:pt x="465" y="351"/>
                          <a:pt x="465" y="351"/>
                        </a:cubicBezTo>
                        <a:cubicBezTo>
                          <a:pt x="460" y="371"/>
                          <a:pt x="424" y="362"/>
                          <a:pt x="420" y="383"/>
                        </a:cubicBezTo>
                        <a:cubicBezTo>
                          <a:pt x="417" y="382"/>
                          <a:pt x="399" y="372"/>
                          <a:pt x="398" y="370"/>
                        </a:cubicBezTo>
                        <a:cubicBezTo>
                          <a:pt x="388" y="371"/>
                          <a:pt x="392" y="379"/>
                          <a:pt x="381" y="379"/>
                        </a:cubicBezTo>
                        <a:cubicBezTo>
                          <a:pt x="363" y="379"/>
                          <a:pt x="335" y="368"/>
                          <a:pt x="335" y="350"/>
                        </a:cubicBezTo>
                        <a:cubicBezTo>
                          <a:pt x="335" y="343"/>
                          <a:pt x="329" y="338"/>
                          <a:pt x="329" y="332"/>
                        </a:cubicBezTo>
                        <a:cubicBezTo>
                          <a:pt x="329" y="332"/>
                          <a:pt x="329" y="330"/>
                          <a:pt x="329" y="330"/>
                        </a:cubicBezTo>
                        <a:cubicBezTo>
                          <a:pt x="325" y="332"/>
                          <a:pt x="323" y="332"/>
                          <a:pt x="320" y="333"/>
                        </a:cubicBezTo>
                        <a:cubicBezTo>
                          <a:pt x="314" y="333"/>
                          <a:pt x="314" y="333"/>
                          <a:pt x="314" y="333"/>
                        </a:cubicBezTo>
                        <a:cubicBezTo>
                          <a:pt x="316" y="330"/>
                          <a:pt x="318" y="328"/>
                          <a:pt x="318" y="323"/>
                        </a:cubicBezTo>
                        <a:cubicBezTo>
                          <a:pt x="318" y="318"/>
                          <a:pt x="315" y="316"/>
                          <a:pt x="313" y="315"/>
                        </a:cubicBezTo>
                        <a:cubicBezTo>
                          <a:pt x="313" y="316"/>
                          <a:pt x="312" y="318"/>
                          <a:pt x="312" y="319"/>
                        </a:cubicBezTo>
                        <a:cubicBezTo>
                          <a:pt x="308" y="321"/>
                          <a:pt x="308" y="329"/>
                          <a:pt x="301" y="329"/>
                        </a:cubicBezTo>
                        <a:cubicBezTo>
                          <a:pt x="299" y="329"/>
                          <a:pt x="297" y="326"/>
                          <a:pt x="297" y="324"/>
                        </a:cubicBezTo>
                        <a:cubicBezTo>
                          <a:pt x="308" y="322"/>
                          <a:pt x="310" y="299"/>
                          <a:pt x="310" y="292"/>
                        </a:cubicBezTo>
                        <a:cubicBezTo>
                          <a:pt x="302" y="300"/>
                          <a:pt x="291" y="323"/>
                          <a:pt x="281" y="323"/>
                        </a:cubicBezTo>
                        <a:cubicBezTo>
                          <a:pt x="276" y="323"/>
                          <a:pt x="278" y="315"/>
                          <a:pt x="278" y="315"/>
                        </a:cubicBezTo>
                        <a:cubicBezTo>
                          <a:pt x="275" y="315"/>
                          <a:pt x="265" y="294"/>
                          <a:pt x="262" y="289"/>
                        </a:cubicBezTo>
                        <a:cubicBezTo>
                          <a:pt x="254" y="280"/>
                          <a:pt x="228" y="276"/>
                          <a:pt x="214" y="276"/>
                        </a:cubicBezTo>
                        <a:cubicBezTo>
                          <a:pt x="198" y="276"/>
                          <a:pt x="195" y="283"/>
                          <a:pt x="185" y="286"/>
                        </a:cubicBezTo>
                        <a:cubicBezTo>
                          <a:pt x="163" y="293"/>
                          <a:pt x="135" y="285"/>
                          <a:pt x="131" y="308"/>
                        </a:cubicBezTo>
                        <a:cubicBezTo>
                          <a:pt x="122" y="309"/>
                          <a:pt x="115" y="311"/>
                          <a:pt x="105" y="311"/>
                        </a:cubicBezTo>
                        <a:cubicBezTo>
                          <a:pt x="98" y="307"/>
                          <a:pt x="98" y="311"/>
                          <a:pt x="93" y="311"/>
                        </a:cubicBezTo>
                        <a:cubicBezTo>
                          <a:pt x="77" y="311"/>
                          <a:pt x="71" y="326"/>
                          <a:pt x="51" y="326"/>
                        </a:cubicBezTo>
                        <a:cubicBezTo>
                          <a:pt x="43" y="326"/>
                          <a:pt x="22" y="316"/>
                          <a:pt x="22" y="310"/>
                        </a:cubicBezTo>
                        <a:cubicBezTo>
                          <a:pt x="22" y="303"/>
                          <a:pt x="32" y="300"/>
                          <a:pt x="32" y="290"/>
                        </a:cubicBezTo>
                        <a:cubicBezTo>
                          <a:pt x="32" y="277"/>
                          <a:pt x="26" y="270"/>
                          <a:pt x="23" y="262"/>
                        </a:cubicBezTo>
                        <a:cubicBezTo>
                          <a:pt x="18" y="243"/>
                          <a:pt x="17" y="237"/>
                          <a:pt x="11" y="220"/>
                        </a:cubicBezTo>
                        <a:cubicBezTo>
                          <a:pt x="9" y="213"/>
                          <a:pt x="0" y="211"/>
                          <a:pt x="2" y="204"/>
                        </a:cubicBezTo>
                        <a:cubicBezTo>
                          <a:pt x="3" y="202"/>
                          <a:pt x="3" y="201"/>
                          <a:pt x="5" y="198"/>
                        </a:cubicBezTo>
                        <a:cubicBezTo>
                          <a:pt x="6" y="201"/>
                          <a:pt x="7" y="203"/>
                          <a:pt x="9" y="204"/>
                        </a:cubicBezTo>
                        <a:cubicBezTo>
                          <a:pt x="10" y="202"/>
                          <a:pt x="9" y="201"/>
                          <a:pt x="9" y="198"/>
                        </a:cubicBezTo>
                        <a:cubicBezTo>
                          <a:pt x="9" y="192"/>
                          <a:pt x="3" y="187"/>
                          <a:pt x="3" y="176"/>
                        </a:cubicBezTo>
                        <a:cubicBezTo>
                          <a:pt x="3" y="162"/>
                          <a:pt x="3" y="161"/>
                          <a:pt x="3" y="150"/>
                        </a:cubicBezTo>
                        <a:cubicBezTo>
                          <a:pt x="3" y="146"/>
                          <a:pt x="7" y="146"/>
                          <a:pt x="8" y="145"/>
                        </a:cubicBezTo>
                        <a:cubicBezTo>
                          <a:pt x="9" y="146"/>
                          <a:pt x="9" y="148"/>
                          <a:pt x="9" y="149"/>
                        </a:cubicBezTo>
                        <a:cubicBezTo>
                          <a:pt x="17" y="148"/>
                          <a:pt x="27" y="137"/>
                          <a:pt x="32" y="132"/>
                        </a:cubicBezTo>
                        <a:cubicBezTo>
                          <a:pt x="37" y="127"/>
                          <a:pt x="53" y="126"/>
                          <a:pt x="62" y="125"/>
                        </a:cubicBezTo>
                        <a:cubicBezTo>
                          <a:pt x="78" y="122"/>
                          <a:pt x="114" y="110"/>
                          <a:pt x="114" y="95"/>
                        </a:cubicBezTo>
                        <a:cubicBezTo>
                          <a:pt x="114" y="92"/>
                          <a:pt x="114" y="90"/>
                          <a:pt x="114" y="87"/>
                        </a:cubicBezTo>
                        <a:cubicBezTo>
                          <a:pt x="114" y="83"/>
                          <a:pt x="115" y="79"/>
                          <a:pt x="119" y="76"/>
                        </a:cubicBezTo>
                        <a:cubicBezTo>
                          <a:pt x="122" y="80"/>
                          <a:pt x="124" y="82"/>
                          <a:pt x="126" y="85"/>
                        </a:cubicBezTo>
                        <a:cubicBezTo>
                          <a:pt x="131" y="82"/>
                          <a:pt x="129" y="75"/>
                          <a:pt x="131" y="71"/>
                        </a:cubicBezTo>
                        <a:cubicBezTo>
                          <a:pt x="134" y="72"/>
                          <a:pt x="137" y="74"/>
                          <a:pt x="140" y="74"/>
                        </a:cubicBezTo>
                        <a:cubicBezTo>
                          <a:pt x="140" y="62"/>
                          <a:pt x="149" y="60"/>
                          <a:pt x="150" y="50"/>
                        </a:cubicBezTo>
                        <a:cubicBezTo>
                          <a:pt x="162" y="50"/>
                          <a:pt x="164" y="41"/>
                          <a:pt x="173" y="41"/>
                        </a:cubicBezTo>
                        <a:cubicBezTo>
                          <a:pt x="181" y="41"/>
                          <a:pt x="186" y="50"/>
                          <a:pt x="187" y="58"/>
                        </a:cubicBezTo>
                        <a:cubicBezTo>
                          <a:pt x="189" y="55"/>
                          <a:pt x="192" y="53"/>
                          <a:pt x="196" y="53"/>
                        </a:cubicBezTo>
                        <a:cubicBezTo>
                          <a:pt x="198" y="53"/>
                          <a:pt x="202" y="56"/>
                          <a:pt x="203" y="56"/>
                        </a:cubicBezTo>
                        <a:cubicBezTo>
                          <a:pt x="205" y="52"/>
                          <a:pt x="204" y="49"/>
                          <a:pt x="204" y="45"/>
                        </a:cubicBezTo>
                        <a:cubicBezTo>
                          <a:pt x="204" y="39"/>
                          <a:pt x="211" y="36"/>
                          <a:pt x="211" y="30"/>
                        </a:cubicBezTo>
                        <a:cubicBezTo>
                          <a:pt x="211" y="24"/>
                          <a:pt x="228" y="20"/>
                          <a:pt x="236" y="20"/>
                        </a:cubicBezTo>
                        <a:cubicBezTo>
                          <a:pt x="239" y="20"/>
                          <a:pt x="243" y="17"/>
                          <a:pt x="244" y="17"/>
                        </a:cubicBezTo>
                        <a:cubicBezTo>
                          <a:pt x="241" y="13"/>
                          <a:pt x="237" y="11"/>
                          <a:pt x="236" y="7"/>
                        </a:cubicBezTo>
                        <a:cubicBezTo>
                          <a:pt x="251" y="13"/>
                          <a:pt x="260" y="19"/>
                          <a:pt x="276" y="19"/>
                        </a:cubicBezTo>
                        <a:cubicBezTo>
                          <a:pt x="281" y="19"/>
                          <a:pt x="283" y="15"/>
                          <a:pt x="288" y="15"/>
                        </a:cubicBezTo>
                        <a:cubicBezTo>
                          <a:pt x="291" y="15"/>
                          <a:pt x="297" y="20"/>
                          <a:pt x="297" y="23"/>
                        </a:cubicBezTo>
                        <a:cubicBezTo>
                          <a:pt x="297" y="29"/>
                          <a:pt x="290" y="30"/>
                          <a:pt x="287" y="32"/>
                        </a:cubicBezTo>
                        <a:cubicBezTo>
                          <a:pt x="281" y="54"/>
                          <a:pt x="281" y="54"/>
                          <a:pt x="281" y="54"/>
                        </a:cubicBezTo>
                        <a:cubicBezTo>
                          <a:pt x="281" y="58"/>
                          <a:pt x="288" y="57"/>
                          <a:pt x="290" y="59"/>
                        </a:cubicBezTo>
                        <a:cubicBezTo>
                          <a:pt x="293" y="60"/>
                          <a:pt x="293" y="67"/>
                          <a:pt x="295" y="68"/>
                        </a:cubicBezTo>
                        <a:cubicBezTo>
                          <a:pt x="306" y="72"/>
                          <a:pt x="313" y="74"/>
                          <a:pt x="324" y="79"/>
                        </a:cubicBezTo>
                        <a:cubicBezTo>
                          <a:pt x="330" y="81"/>
                          <a:pt x="333" y="90"/>
                          <a:pt x="341" y="90"/>
                        </a:cubicBezTo>
                        <a:cubicBezTo>
                          <a:pt x="355" y="90"/>
                          <a:pt x="357" y="64"/>
                          <a:pt x="359" y="54"/>
                        </a:cubicBezTo>
                        <a:cubicBezTo>
                          <a:pt x="359" y="15"/>
                          <a:pt x="359" y="15"/>
                          <a:pt x="359" y="15"/>
                        </a:cubicBezTo>
                        <a:cubicBezTo>
                          <a:pt x="366" y="9"/>
                          <a:pt x="364" y="4"/>
                          <a:pt x="372" y="0"/>
                        </a:cubicBezTo>
                        <a:cubicBezTo>
                          <a:pt x="373" y="11"/>
                          <a:pt x="379" y="19"/>
                          <a:pt x="381" y="28"/>
                        </a:cubicBezTo>
                        <a:cubicBezTo>
                          <a:pt x="383" y="34"/>
                          <a:pt x="381" y="42"/>
                          <a:pt x="386" y="45"/>
                        </a:cubicBezTo>
                        <a:cubicBezTo>
                          <a:pt x="390" y="47"/>
                          <a:pt x="399" y="49"/>
                          <a:pt x="400" y="50"/>
                        </a:cubicBezTo>
                        <a:cubicBezTo>
                          <a:pt x="406" y="54"/>
                          <a:pt x="406" y="68"/>
                          <a:pt x="408" y="75"/>
                        </a:cubicBezTo>
                        <a:cubicBezTo>
                          <a:pt x="412" y="87"/>
                          <a:pt x="415" y="93"/>
                          <a:pt x="419" y="104"/>
                        </a:cubicBezTo>
                        <a:cubicBezTo>
                          <a:pt x="422" y="114"/>
                          <a:pt x="441" y="118"/>
                          <a:pt x="449" y="126"/>
                        </a:cubicBezTo>
                        <a:cubicBezTo>
                          <a:pt x="454" y="131"/>
                          <a:pt x="455" y="139"/>
                          <a:pt x="457" y="146"/>
                        </a:cubicBezTo>
                        <a:cubicBezTo>
                          <a:pt x="459" y="151"/>
                          <a:pt x="466" y="151"/>
                          <a:pt x="471" y="151"/>
                        </a:cubicBezTo>
                        <a:cubicBezTo>
                          <a:pt x="471" y="169"/>
                          <a:pt x="488" y="176"/>
                          <a:pt x="497" y="185"/>
                        </a:cubicBezTo>
                        <a:lnTo>
                          <a:pt x="496" y="186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1" name="Freeform: Shape 313"/>
                  <p:cNvSpPr/>
                  <p:nvPr/>
                </p:nvSpPr>
                <p:spPr bwMode="auto">
                  <a:xfrm>
                    <a:off x="7043738" y="3598863"/>
                    <a:ext cx="127000" cy="125413"/>
                  </a:xfrm>
                  <a:custGeom>
                    <a:avLst/>
                    <a:gdLst/>
                    <a:ahLst/>
                    <a:cxnLst>
                      <a:cxn ang="0">
                        <a:pos x="58" y="26"/>
                      </a:cxn>
                      <a:cxn ang="0">
                        <a:pos x="59" y="22"/>
                      </a:cxn>
                      <a:cxn ang="0">
                        <a:pos x="67" y="17"/>
                      </a:cxn>
                      <a:cxn ang="0">
                        <a:pos x="67" y="14"/>
                      </a:cxn>
                      <a:cxn ang="0">
                        <a:pos x="78" y="0"/>
                      </a:cxn>
                      <a:cxn ang="0">
                        <a:pos x="81" y="4"/>
                      </a:cxn>
                      <a:cxn ang="0">
                        <a:pos x="83" y="10"/>
                      </a:cxn>
                      <a:cxn ang="0">
                        <a:pos x="90" y="6"/>
                      </a:cxn>
                      <a:cxn ang="0">
                        <a:pos x="94" y="8"/>
                      </a:cxn>
                      <a:cxn ang="0">
                        <a:pos x="96" y="15"/>
                      </a:cxn>
                      <a:cxn ang="0">
                        <a:pos x="79" y="37"/>
                      </a:cxn>
                      <a:cxn ang="0">
                        <a:pos x="79" y="50"/>
                      </a:cxn>
                      <a:cxn ang="0">
                        <a:pos x="63" y="53"/>
                      </a:cxn>
                      <a:cxn ang="0">
                        <a:pos x="49" y="84"/>
                      </a:cxn>
                      <a:cxn ang="0">
                        <a:pos x="32" y="94"/>
                      </a:cxn>
                      <a:cxn ang="0">
                        <a:pos x="23" y="92"/>
                      </a:cxn>
                      <a:cxn ang="0">
                        <a:pos x="3" y="83"/>
                      </a:cxn>
                      <a:cxn ang="0">
                        <a:pos x="0" y="81"/>
                      </a:cxn>
                      <a:cxn ang="0">
                        <a:pos x="18" y="57"/>
                      </a:cxn>
                      <a:cxn ang="0">
                        <a:pos x="25" y="51"/>
                      </a:cxn>
                      <a:cxn ang="0">
                        <a:pos x="50" y="37"/>
                      </a:cxn>
                      <a:cxn ang="0">
                        <a:pos x="58" y="26"/>
                      </a:cxn>
                    </a:cxnLst>
                    <a:rect l="0" t="0" r="r" b="b"/>
                    <a:pathLst>
                      <a:path w="96" h="94">
                        <a:moveTo>
                          <a:pt x="58" y="26"/>
                        </a:moveTo>
                        <a:cubicBezTo>
                          <a:pt x="58" y="26"/>
                          <a:pt x="58" y="23"/>
                          <a:pt x="59" y="22"/>
                        </a:cubicBezTo>
                        <a:cubicBezTo>
                          <a:pt x="60" y="18"/>
                          <a:pt x="63" y="17"/>
                          <a:pt x="67" y="17"/>
                        </a:cubicBezTo>
                        <a:cubicBezTo>
                          <a:pt x="67" y="16"/>
                          <a:pt x="67" y="15"/>
                          <a:pt x="67" y="14"/>
                        </a:cubicBezTo>
                        <a:cubicBezTo>
                          <a:pt x="67" y="8"/>
                          <a:pt x="74" y="2"/>
                          <a:pt x="78" y="0"/>
                        </a:cubicBezTo>
                        <a:cubicBezTo>
                          <a:pt x="78" y="3"/>
                          <a:pt x="79" y="4"/>
                          <a:pt x="81" y="4"/>
                        </a:cubicBezTo>
                        <a:cubicBezTo>
                          <a:pt x="81" y="7"/>
                          <a:pt x="80" y="10"/>
                          <a:pt x="83" y="10"/>
                        </a:cubicBezTo>
                        <a:cubicBezTo>
                          <a:pt x="86" y="10"/>
                          <a:pt x="88" y="7"/>
                          <a:pt x="90" y="6"/>
                        </a:cubicBezTo>
                        <a:cubicBezTo>
                          <a:pt x="91" y="8"/>
                          <a:pt x="92" y="8"/>
                          <a:pt x="94" y="8"/>
                        </a:cubicBezTo>
                        <a:cubicBezTo>
                          <a:pt x="94" y="12"/>
                          <a:pt x="94" y="14"/>
                          <a:pt x="96" y="15"/>
                        </a:cubicBezTo>
                        <a:cubicBezTo>
                          <a:pt x="95" y="21"/>
                          <a:pt x="86" y="37"/>
                          <a:pt x="79" y="37"/>
                        </a:cubicBezTo>
                        <a:cubicBezTo>
                          <a:pt x="78" y="43"/>
                          <a:pt x="80" y="45"/>
                          <a:pt x="79" y="50"/>
                        </a:cubicBezTo>
                        <a:cubicBezTo>
                          <a:pt x="77" y="50"/>
                          <a:pt x="66" y="53"/>
                          <a:pt x="63" y="53"/>
                        </a:cubicBezTo>
                        <a:cubicBezTo>
                          <a:pt x="61" y="58"/>
                          <a:pt x="49" y="84"/>
                          <a:pt x="49" y="84"/>
                        </a:cubicBezTo>
                        <a:cubicBezTo>
                          <a:pt x="45" y="88"/>
                          <a:pt x="37" y="94"/>
                          <a:pt x="32" y="94"/>
                        </a:cubicBezTo>
                        <a:cubicBezTo>
                          <a:pt x="30" y="94"/>
                          <a:pt x="25" y="92"/>
                          <a:pt x="23" y="92"/>
                        </a:cubicBezTo>
                        <a:cubicBezTo>
                          <a:pt x="20" y="92"/>
                          <a:pt x="3" y="85"/>
                          <a:pt x="3" y="83"/>
                        </a:cubicBezTo>
                        <a:cubicBezTo>
                          <a:pt x="2" y="83"/>
                          <a:pt x="0" y="82"/>
                          <a:pt x="0" y="81"/>
                        </a:cubicBezTo>
                        <a:cubicBezTo>
                          <a:pt x="0" y="70"/>
                          <a:pt x="14" y="64"/>
                          <a:pt x="18" y="57"/>
                        </a:cubicBezTo>
                        <a:cubicBezTo>
                          <a:pt x="20" y="54"/>
                          <a:pt x="22" y="51"/>
                          <a:pt x="25" y="51"/>
                        </a:cubicBezTo>
                        <a:cubicBezTo>
                          <a:pt x="36" y="51"/>
                          <a:pt x="42" y="40"/>
                          <a:pt x="50" y="37"/>
                        </a:cubicBezTo>
                        <a:cubicBezTo>
                          <a:pt x="52" y="36"/>
                          <a:pt x="58" y="26"/>
                          <a:pt x="58" y="26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2" name="Freeform: Shape 314"/>
                  <p:cNvSpPr/>
                  <p:nvPr/>
                </p:nvSpPr>
                <p:spPr bwMode="auto">
                  <a:xfrm>
                    <a:off x="7148513" y="3476625"/>
                    <a:ext cx="93663" cy="139700"/>
                  </a:xfrm>
                  <a:custGeom>
                    <a:avLst/>
                    <a:gdLst/>
                    <a:ahLst/>
                    <a:cxnLst>
                      <a:cxn ang="0">
                        <a:pos x="22" y="40"/>
                      </a:cxn>
                      <a:cxn ang="0">
                        <a:pos x="17" y="31"/>
                      </a:cxn>
                      <a:cxn ang="0">
                        <a:pos x="19" y="27"/>
                      </a:cxn>
                      <a:cxn ang="0">
                        <a:pos x="0" y="0"/>
                      </a:cxn>
                      <a:cxn ang="0">
                        <a:pos x="16" y="12"/>
                      </a:cxn>
                      <a:cxn ang="0">
                        <a:pos x="22" y="19"/>
                      </a:cxn>
                      <a:cxn ang="0">
                        <a:pos x="20" y="22"/>
                      </a:cxn>
                      <a:cxn ang="0">
                        <a:pos x="27" y="37"/>
                      </a:cxn>
                      <a:cxn ang="0">
                        <a:pos x="30" y="37"/>
                      </a:cxn>
                      <a:cxn ang="0">
                        <a:pos x="34" y="32"/>
                      </a:cxn>
                      <a:cxn ang="0">
                        <a:pos x="37" y="32"/>
                      </a:cxn>
                      <a:cxn ang="0">
                        <a:pos x="53" y="50"/>
                      </a:cxn>
                      <a:cxn ang="0">
                        <a:pos x="68" y="46"/>
                      </a:cxn>
                      <a:cxn ang="0">
                        <a:pos x="71" y="48"/>
                      </a:cxn>
                      <a:cxn ang="0">
                        <a:pos x="63" y="71"/>
                      </a:cxn>
                      <a:cxn ang="0">
                        <a:pos x="61" y="68"/>
                      </a:cxn>
                      <a:cxn ang="0">
                        <a:pos x="60" y="70"/>
                      </a:cxn>
                      <a:cxn ang="0">
                        <a:pos x="51" y="75"/>
                      </a:cxn>
                      <a:cxn ang="0">
                        <a:pos x="52" y="80"/>
                      </a:cxn>
                      <a:cxn ang="0">
                        <a:pos x="46" y="89"/>
                      </a:cxn>
                      <a:cxn ang="0">
                        <a:pos x="30" y="104"/>
                      </a:cxn>
                      <a:cxn ang="0">
                        <a:pos x="23" y="98"/>
                      </a:cxn>
                      <a:cxn ang="0">
                        <a:pos x="29" y="86"/>
                      </a:cxn>
                      <a:cxn ang="0">
                        <a:pos x="12" y="72"/>
                      </a:cxn>
                      <a:cxn ang="0">
                        <a:pos x="19" y="65"/>
                      </a:cxn>
                      <a:cxn ang="0">
                        <a:pos x="24" y="48"/>
                      </a:cxn>
                      <a:cxn ang="0">
                        <a:pos x="22" y="38"/>
                      </a:cxn>
                      <a:cxn ang="0">
                        <a:pos x="22" y="38"/>
                      </a:cxn>
                      <a:cxn ang="0">
                        <a:pos x="22" y="40"/>
                      </a:cxn>
                    </a:cxnLst>
                    <a:rect l="0" t="0" r="r" b="b"/>
                    <a:pathLst>
                      <a:path w="71" h="104">
                        <a:moveTo>
                          <a:pt x="22" y="40"/>
                        </a:moveTo>
                        <a:cubicBezTo>
                          <a:pt x="21" y="36"/>
                          <a:pt x="17" y="35"/>
                          <a:pt x="17" y="31"/>
                        </a:cubicBezTo>
                        <a:cubicBezTo>
                          <a:pt x="17" y="30"/>
                          <a:pt x="18" y="28"/>
                          <a:pt x="19" y="27"/>
                        </a:cubicBezTo>
                        <a:cubicBezTo>
                          <a:pt x="8" y="25"/>
                          <a:pt x="2" y="11"/>
                          <a:pt x="0" y="0"/>
                        </a:cubicBezTo>
                        <a:cubicBezTo>
                          <a:pt x="4" y="7"/>
                          <a:pt x="12" y="8"/>
                          <a:pt x="16" y="12"/>
                        </a:cubicBezTo>
                        <a:cubicBezTo>
                          <a:pt x="19" y="15"/>
                          <a:pt x="19" y="18"/>
                          <a:pt x="22" y="19"/>
                        </a:cubicBezTo>
                        <a:cubicBezTo>
                          <a:pt x="21" y="21"/>
                          <a:pt x="20" y="21"/>
                          <a:pt x="20" y="22"/>
                        </a:cubicBezTo>
                        <a:cubicBezTo>
                          <a:pt x="20" y="25"/>
                          <a:pt x="25" y="34"/>
                          <a:pt x="27" y="37"/>
                        </a:cubicBezTo>
                        <a:cubicBezTo>
                          <a:pt x="30" y="37"/>
                          <a:pt x="30" y="37"/>
                          <a:pt x="30" y="37"/>
                        </a:cubicBezTo>
                        <a:cubicBezTo>
                          <a:pt x="30" y="34"/>
                          <a:pt x="32" y="32"/>
                          <a:pt x="34" y="32"/>
                        </a:cubicBezTo>
                        <a:cubicBezTo>
                          <a:pt x="35" y="32"/>
                          <a:pt x="36" y="32"/>
                          <a:pt x="37" y="32"/>
                        </a:cubicBezTo>
                        <a:cubicBezTo>
                          <a:pt x="37" y="44"/>
                          <a:pt x="42" y="50"/>
                          <a:pt x="53" y="50"/>
                        </a:cubicBezTo>
                        <a:cubicBezTo>
                          <a:pt x="61" y="50"/>
                          <a:pt x="61" y="46"/>
                          <a:pt x="68" y="46"/>
                        </a:cubicBezTo>
                        <a:cubicBezTo>
                          <a:pt x="69" y="46"/>
                          <a:pt x="71" y="47"/>
                          <a:pt x="71" y="48"/>
                        </a:cubicBezTo>
                        <a:cubicBezTo>
                          <a:pt x="65" y="55"/>
                          <a:pt x="67" y="64"/>
                          <a:pt x="63" y="71"/>
                        </a:cubicBezTo>
                        <a:cubicBezTo>
                          <a:pt x="61" y="68"/>
                          <a:pt x="61" y="68"/>
                          <a:pt x="61" y="68"/>
                        </a:cubicBezTo>
                        <a:cubicBezTo>
                          <a:pt x="60" y="68"/>
                          <a:pt x="60" y="70"/>
                          <a:pt x="60" y="70"/>
                        </a:cubicBezTo>
                        <a:cubicBezTo>
                          <a:pt x="55" y="71"/>
                          <a:pt x="51" y="72"/>
                          <a:pt x="51" y="75"/>
                        </a:cubicBezTo>
                        <a:cubicBezTo>
                          <a:pt x="51" y="77"/>
                          <a:pt x="52" y="78"/>
                          <a:pt x="52" y="80"/>
                        </a:cubicBezTo>
                        <a:cubicBezTo>
                          <a:pt x="52" y="83"/>
                          <a:pt x="47" y="87"/>
                          <a:pt x="46" y="89"/>
                        </a:cubicBezTo>
                        <a:cubicBezTo>
                          <a:pt x="42" y="95"/>
                          <a:pt x="39" y="104"/>
                          <a:pt x="30" y="104"/>
                        </a:cubicBezTo>
                        <a:cubicBezTo>
                          <a:pt x="26" y="104"/>
                          <a:pt x="23" y="102"/>
                          <a:pt x="23" y="98"/>
                        </a:cubicBezTo>
                        <a:cubicBezTo>
                          <a:pt x="23" y="93"/>
                          <a:pt x="29" y="91"/>
                          <a:pt x="29" y="86"/>
                        </a:cubicBezTo>
                        <a:cubicBezTo>
                          <a:pt x="29" y="77"/>
                          <a:pt x="12" y="80"/>
                          <a:pt x="12" y="72"/>
                        </a:cubicBezTo>
                        <a:cubicBezTo>
                          <a:pt x="12" y="68"/>
                          <a:pt x="16" y="67"/>
                          <a:pt x="19" y="65"/>
                        </a:cubicBezTo>
                        <a:cubicBezTo>
                          <a:pt x="23" y="61"/>
                          <a:pt x="24" y="55"/>
                          <a:pt x="24" y="48"/>
                        </a:cubicBezTo>
                        <a:cubicBezTo>
                          <a:pt x="24" y="44"/>
                          <a:pt x="22" y="40"/>
                          <a:pt x="22" y="38"/>
                        </a:cubicBezTo>
                        <a:cubicBezTo>
                          <a:pt x="22" y="38"/>
                          <a:pt x="22" y="38"/>
                          <a:pt x="22" y="38"/>
                        </a:cubicBezTo>
                        <a:lnTo>
                          <a:pt x="22" y="40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3" name="Freeform: Shape 315"/>
                  <p:cNvSpPr/>
                  <p:nvPr/>
                </p:nvSpPr>
                <p:spPr bwMode="auto">
                  <a:xfrm>
                    <a:off x="6856413" y="3582988"/>
                    <a:ext cx="6350" cy="9525"/>
                  </a:xfrm>
                  <a:custGeom>
                    <a:avLst/>
                    <a:gdLst/>
                    <a:ahLst/>
                    <a:cxnLst>
                      <a:cxn ang="0">
                        <a:pos x="5" y="0"/>
                      </a:cxn>
                      <a:cxn ang="0">
                        <a:pos x="4" y="7"/>
                      </a:cxn>
                      <a:cxn ang="0">
                        <a:pos x="0" y="0"/>
                      </a:cxn>
                      <a:cxn ang="0">
                        <a:pos x="5" y="0"/>
                      </a:cxn>
                    </a:cxnLst>
                    <a:rect l="0" t="0" r="r" b="b"/>
                    <a:pathLst>
                      <a:path w="5" h="7">
                        <a:moveTo>
                          <a:pt x="5" y="0"/>
                        </a:moveTo>
                        <a:cubicBezTo>
                          <a:pt x="5" y="4"/>
                          <a:pt x="4" y="5"/>
                          <a:pt x="4" y="7"/>
                        </a:cubicBezTo>
                        <a:cubicBezTo>
                          <a:pt x="0" y="6"/>
                          <a:pt x="0" y="3"/>
                          <a:pt x="0" y="0"/>
                        </a:cubicBezTo>
                        <a:cubicBezTo>
                          <a:pt x="2" y="0"/>
                          <a:pt x="4" y="0"/>
                          <a:pt x="5" y="0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4" name="Freeform: Shape 316"/>
                  <p:cNvSpPr/>
                  <p:nvPr/>
                </p:nvSpPr>
                <p:spPr bwMode="auto">
                  <a:xfrm>
                    <a:off x="6664325" y="3500438"/>
                    <a:ext cx="22225" cy="11113"/>
                  </a:xfrm>
                  <a:custGeom>
                    <a:avLst/>
                    <a:gdLst/>
                    <a:ahLst/>
                    <a:cxnLst>
                      <a:cxn ang="0">
                        <a:pos x="16" y="4"/>
                      </a:cxn>
                      <a:cxn ang="0">
                        <a:pos x="0" y="4"/>
                      </a:cxn>
                      <a:cxn ang="0">
                        <a:pos x="16" y="4"/>
                      </a:cxn>
                    </a:cxnLst>
                    <a:rect l="0" t="0" r="r" b="b"/>
                    <a:pathLst>
                      <a:path w="16" h="8">
                        <a:moveTo>
                          <a:pt x="16" y="4"/>
                        </a:moveTo>
                        <a:cubicBezTo>
                          <a:pt x="11" y="7"/>
                          <a:pt x="4" y="8"/>
                          <a:pt x="0" y="4"/>
                        </a:cubicBezTo>
                        <a:cubicBezTo>
                          <a:pt x="9" y="0"/>
                          <a:pt x="10" y="0"/>
                          <a:pt x="16" y="4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5" name="Freeform: Shape 317"/>
                  <p:cNvSpPr/>
                  <p:nvPr/>
                </p:nvSpPr>
                <p:spPr bwMode="auto">
                  <a:xfrm>
                    <a:off x="6556375" y="3065463"/>
                    <a:ext cx="22225" cy="9525"/>
                  </a:xfrm>
                  <a:custGeom>
                    <a:avLst/>
                    <a:gdLst/>
                    <a:ahLst/>
                    <a:cxnLst>
                      <a:cxn ang="0">
                        <a:pos x="17" y="1"/>
                      </a:cxn>
                      <a:cxn ang="0">
                        <a:pos x="17" y="7"/>
                      </a:cxn>
                      <a:cxn ang="0">
                        <a:pos x="13" y="7"/>
                      </a:cxn>
                      <a:cxn ang="0">
                        <a:pos x="0" y="3"/>
                      </a:cxn>
                      <a:cxn ang="0">
                        <a:pos x="17" y="1"/>
                      </a:cxn>
                    </a:cxnLst>
                    <a:rect l="0" t="0" r="r" b="b"/>
                    <a:pathLst>
                      <a:path w="17" h="7">
                        <a:moveTo>
                          <a:pt x="17" y="1"/>
                        </a:moveTo>
                        <a:cubicBezTo>
                          <a:pt x="17" y="7"/>
                          <a:pt x="17" y="7"/>
                          <a:pt x="17" y="7"/>
                        </a:cubicBezTo>
                        <a:cubicBezTo>
                          <a:pt x="16" y="7"/>
                          <a:pt x="14" y="7"/>
                          <a:pt x="13" y="7"/>
                        </a:cubicBezTo>
                        <a:cubicBezTo>
                          <a:pt x="8" y="7"/>
                          <a:pt x="2" y="5"/>
                          <a:pt x="0" y="3"/>
                        </a:cubicBezTo>
                        <a:cubicBezTo>
                          <a:pt x="8" y="1"/>
                          <a:pt x="11" y="0"/>
                          <a:pt x="17" y="1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40" name="Group 232"/>
              <p:cNvGrpSpPr/>
              <p:nvPr/>
            </p:nvGrpSpPr>
            <p:grpSpPr>
              <a:xfrm>
                <a:off x="4694941" y="1642942"/>
                <a:ext cx="2506151" cy="1771347"/>
                <a:chOff x="4713288" y="1038225"/>
                <a:chExt cx="2847975" cy="2012950"/>
              </a:xfrm>
              <a:solidFill>
                <a:schemeClr val="accent5"/>
              </a:solidFill>
            </p:grpSpPr>
            <p:sp>
              <p:nvSpPr>
                <p:cNvPr id="41" name="Freeform: Shape 233"/>
                <p:cNvSpPr/>
                <p:nvPr/>
              </p:nvSpPr>
              <p:spPr bwMode="auto">
                <a:xfrm>
                  <a:off x="4818063" y="2127250"/>
                  <a:ext cx="622300" cy="538163"/>
                </a:xfrm>
                <a:custGeom>
                  <a:avLst/>
                  <a:gdLst/>
                  <a:ahLst/>
                  <a:cxnLst>
                    <a:cxn ang="0">
                      <a:pos x="102" y="154"/>
                    </a:cxn>
                    <a:cxn ang="0">
                      <a:pos x="113" y="126"/>
                    </a:cxn>
                    <a:cxn ang="0">
                      <a:pos x="122" y="86"/>
                    </a:cxn>
                    <a:cxn ang="0">
                      <a:pos x="125" y="77"/>
                    </a:cxn>
                    <a:cxn ang="0">
                      <a:pos x="108" y="77"/>
                    </a:cxn>
                    <a:cxn ang="0">
                      <a:pos x="64" y="77"/>
                    </a:cxn>
                    <a:cxn ang="0">
                      <a:pos x="27" y="79"/>
                    </a:cxn>
                    <a:cxn ang="0">
                      <a:pos x="26" y="77"/>
                    </a:cxn>
                    <a:cxn ang="0">
                      <a:pos x="0" y="55"/>
                    </a:cxn>
                    <a:cxn ang="0">
                      <a:pos x="9" y="37"/>
                    </a:cxn>
                    <a:cxn ang="0">
                      <a:pos x="41" y="20"/>
                    </a:cxn>
                    <a:cxn ang="0">
                      <a:pos x="48" y="13"/>
                    </a:cxn>
                    <a:cxn ang="0">
                      <a:pos x="80" y="4"/>
                    </a:cxn>
                    <a:cxn ang="0">
                      <a:pos x="127" y="7"/>
                    </a:cxn>
                    <a:cxn ang="0">
                      <a:pos x="174" y="15"/>
                    </a:cxn>
                    <a:cxn ang="0">
                      <a:pos x="223" y="21"/>
                    </a:cxn>
                    <a:cxn ang="0">
                      <a:pos x="256" y="44"/>
                    </a:cxn>
                    <a:cxn ang="0">
                      <a:pos x="278" y="33"/>
                    </a:cxn>
                    <a:cxn ang="0">
                      <a:pos x="281" y="43"/>
                    </a:cxn>
                    <a:cxn ang="0">
                      <a:pos x="289" y="65"/>
                    </a:cxn>
                    <a:cxn ang="0">
                      <a:pos x="309" y="76"/>
                    </a:cxn>
                    <a:cxn ang="0">
                      <a:pos x="350" y="76"/>
                    </a:cxn>
                    <a:cxn ang="0">
                      <a:pos x="359" y="63"/>
                    </a:cxn>
                    <a:cxn ang="0">
                      <a:pos x="387" y="51"/>
                    </a:cxn>
                    <a:cxn ang="0">
                      <a:pos x="439" y="74"/>
                    </a:cxn>
                    <a:cxn ang="0">
                      <a:pos x="445" y="96"/>
                    </a:cxn>
                    <a:cxn ang="0">
                      <a:pos x="435" y="119"/>
                    </a:cxn>
                    <a:cxn ang="0">
                      <a:pos x="436" y="138"/>
                    </a:cxn>
                    <a:cxn ang="0">
                      <a:pos x="449" y="156"/>
                    </a:cxn>
                    <a:cxn ang="0">
                      <a:pos x="445" y="179"/>
                    </a:cxn>
                    <a:cxn ang="0">
                      <a:pos x="448" y="232"/>
                    </a:cxn>
                    <a:cxn ang="0">
                      <a:pos x="448" y="240"/>
                    </a:cxn>
                    <a:cxn ang="0">
                      <a:pos x="393" y="231"/>
                    </a:cxn>
                    <a:cxn ang="0">
                      <a:pos x="370" y="220"/>
                    </a:cxn>
                    <a:cxn ang="0">
                      <a:pos x="333" y="207"/>
                    </a:cxn>
                    <a:cxn ang="0">
                      <a:pos x="313" y="192"/>
                    </a:cxn>
                    <a:cxn ang="0">
                      <a:pos x="278" y="183"/>
                    </a:cxn>
                    <a:cxn ang="0">
                      <a:pos x="304" y="224"/>
                    </a:cxn>
                    <a:cxn ang="0">
                      <a:pos x="315" y="227"/>
                    </a:cxn>
                    <a:cxn ang="0">
                      <a:pos x="313" y="246"/>
                    </a:cxn>
                    <a:cxn ang="0">
                      <a:pos x="379" y="225"/>
                    </a:cxn>
                    <a:cxn ang="0">
                      <a:pos x="406" y="260"/>
                    </a:cxn>
                    <a:cxn ang="0">
                      <a:pos x="414" y="270"/>
                    </a:cxn>
                    <a:cxn ang="0">
                      <a:pos x="410" y="302"/>
                    </a:cxn>
                    <a:cxn ang="0">
                      <a:pos x="390" y="321"/>
                    </a:cxn>
                    <a:cxn ang="0">
                      <a:pos x="365" y="347"/>
                    </a:cxn>
                    <a:cxn ang="0">
                      <a:pos x="328" y="368"/>
                    </a:cxn>
                    <a:cxn ang="0">
                      <a:pos x="265" y="395"/>
                    </a:cxn>
                    <a:cxn ang="0">
                      <a:pos x="234" y="404"/>
                    </a:cxn>
                    <a:cxn ang="0">
                      <a:pos x="217" y="399"/>
                    </a:cxn>
                    <a:cxn ang="0">
                      <a:pos x="209" y="372"/>
                    </a:cxn>
                    <a:cxn ang="0">
                      <a:pos x="198" y="340"/>
                    </a:cxn>
                    <a:cxn ang="0">
                      <a:pos x="162" y="280"/>
                    </a:cxn>
                    <a:cxn ang="0">
                      <a:pos x="154" y="259"/>
                    </a:cxn>
                    <a:cxn ang="0">
                      <a:pos x="140" y="251"/>
                    </a:cxn>
                    <a:cxn ang="0">
                      <a:pos x="131" y="229"/>
                    </a:cxn>
                    <a:cxn ang="0">
                      <a:pos x="109" y="196"/>
                    </a:cxn>
                    <a:cxn ang="0">
                      <a:pos x="112" y="177"/>
                    </a:cxn>
                  </a:cxnLst>
                  <a:rect l="0" t="0" r="r" b="b"/>
                  <a:pathLst>
                    <a:path w="467" h="405">
                      <a:moveTo>
                        <a:pt x="112" y="177"/>
                      </a:moveTo>
                      <a:cubicBezTo>
                        <a:pt x="102" y="154"/>
                        <a:pt x="102" y="154"/>
                        <a:pt x="102" y="154"/>
                      </a:cubicBezTo>
                      <a:cubicBezTo>
                        <a:pt x="102" y="151"/>
                        <a:pt x="105" y="151"/>
                        <a:pt x="106" y="149"/>
                      </a:cubicBezTo>
                      <a:cubicBezTo>
                        <a:pt x="109" y="139"/>
                        <a:pt x="110" y="134"/>
                        <a:pt x="113" y="126"/>
                      </a:cubicBezTo>
                      <a:cubicBezTo>
                        <a:pt x="115" y="117"/>
                        <a:pt x="124" y="115"/>
                        <a:pt x="124" y="104"/>
                      </a:cubicBezTo>
                      <a:cubicBezTo>
                        <a:pt x="124" y="97"/>
                        <a:pt x="122" y="91"/>
                        <a:pt x="122" y="86"/>
                      </a:cubicBezTo>
                      <a:cubicBezTo>
                        <a:pt x="122" y="83"/>
                        <a:pt x="124" y="82"/>
                        <a:pt x="125" y="81"/>
                      </a:cubicBezTo>
                      <a:cubicBezTo>
                        <a:pt x="125" y="77"/>
                        <a:pt x="125" y="77"/>
                        <a:pt x="125" y="77"/>
                      </a:cubicBezTo>
                      <a:cubicBezTo>
                        <a:pt x="121" y="78"/>
                        <a:pt x="120" y="81"/>
                        <a:pt x="117" y="81"/>
                      </a:cubicBezTo>
                      <a:cubicBezTo>
                        <a:pt x="112" y="81"/>
                        <a:pt x="110" y="79"/>
                        <a:pt x="108" y="77"/>
                      </a:cubicBezTo>
                      <a:cubicBezTo>
                        <a:pt x="101" y="82"/>
                        <a:pt x="98" y="88"/>
                        <a:pt x="86" y="88"/>
                      </a:cubicBezTo>
                      <a:cubicBezTo>
                        <a:pt x="76" y="88"/>
                        <a:pt x="73" y="77"/>
                        <a:pt x="64" y="77"/>
                      </a:cubicBezTo>
                      <a:cubicBezTo>
                        <a:pt x="54" y="77"/>
                        <a:pt x="56" y="87"/>
                        <a:pt x="48" y="87"/>
                      </a:cubicBezTo>
                      <a:cubicBezTo>
                        <a:pt x="40" y="87"/>
                        <a:pt x="35" y="75"/>
                        <a:pt x="27" y="79"/>
                      </a:cubicBezTo>
                      <a:cubicBezTo>
                        <a:pt x="22" y="79"/>
                        <a:pt x="22" y="79"/>
                        <a:pt x="22" y="79"/>
                      </a:cubicBezTo>
                      <a:cubicBezTo>
                        <a:pt x="24" y="79"/>
                        <a:pt x="25" y="78"/>
                        <a:pt x="26" y="77"/>
                      </a:cubicBezTo>
                      <a:cubicBezTo>
                        <a:pt x="23" y="74"/>
                        <a:pt x="10" y="67"/>
                        <a:pt x="15" y="63"/>
                      </a:cubicBezTo>
                      <a:cubicBezTo>
                        <a:pt x="11" y="57"/>
                        <a:pt x="6" y="58"/>
                        <a:pt x="0" y="55"/>
                      </a:cubicBezTo>
                      <a:cubicBezTo>
                        <a:pt x="4" y="50"/>
                        <a:pt x="9" y="51"/>
                        <a:pt x="9" y="43"/>
                      </a:cubicBezTo>
                      <a:cubicBezTo>
                        <a:pt x="9" y="40"/>
                        <a:pt x="8" y="40"/>
                        <a:pt x="9" y="37"/>
                      </a:cubicBezTo>
                      <a:cubicBezTo>
                        <a:pt x="6" y="37"/>
                        <a:pt x="1" y="38"/>
                        <a:pt x="1" y="35"/>
                      </a:cubicBezTo>
                      <a:cubicBezTo>
                        <a:pt x="1" y="22"/>
                        <a:pt x="33" y="24"/>
                        <a:pt x="41" y="20"/>
                      </a:cubicBezTo>
                      <a:cubicBezTo>
                        <a:pt x="40" y="17"/>
                        <a:pt x="38" y="18"/>
                        <a:pt x="38" y="15"/>
                      </a:cubicBezTo>
                      <a:cubicBezTo>
                        <a:pt x="38" y="11"/>
                        <a:pt x="46" y="13"/>
                        <a:pt x="48" y="13"/>
                      </a:cubicBezTo>
                      <a:cubicBezTo>
                        <a:pt x="53" y="13"/>
                        <a:pt x="62" y="13"/>
                        <a:pt x="62" y="13"/>
                      </a:cubicBezTo>
                      <a:cubicBezTo>
                        <a:pt x="67" y="13"/>
                        <a:pt x="75" y="7"/>
                        <a:pt x="80" y="4"/>
                      </a:cubicBezTo>
                      <a:cubicBezTo>
                        <a:pt x="86" y="0"/>
                        <a:pt x="98" y="0"/>
                        <a:pt x="106" y="0"/>
                      </a:cubicBezTo>
                      <a:cubicBezTo>
                        <a:pt x="117" y="0"/>
                        <a:pt x="117" y="7"/>
                        <a:pt x="127" y="7"/>
                      </a:cubicBezTo>
                      <a:cubicBezTo>
                        <a:pt x="127" y="12"/>
                        <a:pt x="144" y="15"/>
                        <a:pt x="149" y="15"/>
                      </a:cubicBezTo>
                      <a:cubicBezTo>
                        <a:pt x="162" y="15"/>
                        <a:pt x="170" y="15"/>
                        <a:pt x="174" y="15"/>
                      </a:cubicBezTo>
                      <a:cubicBezTo>
                        <a:pt x="186" y="15"/>
                        <a:pt x="192" y="3"/>
                        <a:pt x="205" y="3"/>
                      </a:cubicBezTo>
                      <a:cubicBezTo>
                        <a:pt x="219" y="3"/>
                        <a:pt x="218" y="12"/>
                        <a:pt x="223" y="21"/>
                      </a:cubicBezTo>
                      <a:cubicBezTo>
                        <a:pt x="224" y="23"/>
                        <a:pt x="233" y="28"/>
                        <a:pt x="233" y="28"/>
                      </a:cubicBezTo>
                      <a:cubicBezTo>
                        <a:pt x="241" y="31"/>
                        <a:pt x="243" y="44"/>
                        <a:pt x="256" y="44"/>
                      </a:cubicBezTo>
                      <a:cubicBezTo>
                        <a:pt x="265" y="44"/>
                        <a:pt x="265" y="36"/>
                        <a:pt x="271" y="34"/>
                      </a:cubicBezTo>
                      <a:cubicBezTo>
                        <a:pt x="275" y="33"/>
                        <a:pt x="274" y="33"/>
                        <a:pt x="278" y="33"/>
                      </a:cubicBezTo>
                      <a:cubicBezTo>
                        <a:pt x="279" y="35"/>
                        <a:pt x="279" y="39"/>
                        <a:pt x="281" y="41"/>
                      </a:cubicBezTo>
                      <a:cubicBezTo>
                        <a:pt x="280" y="41"/>
                        <a:pt x="281" y="42"/>
                        <a:pt x="281" y="43"/>
                      </a:cubicBezTo>
                      <a:cubicBezTo>
                        <a:pt x="281" y="48"/>
                        <a:pt x="284" y="47"/>
                        <a:pt x="286" y="51"/>
                      </a:cubicBezTo>
                      <a:cubicBezTo>
                        <a:pt x="290" y="56"/>
                        <a:pt x="286" y="59"/>
                        <a:pt x="289" y="65"/>
                      </a:cubicBezTo>
                      <a:cubicBezTo>
                        <a:pt x="291" y="70"/>
                        <a:pt x="297" y="67"/>
                        <a:pt x="301" y="68"/>
                      </a:cubicBezTo>
                      <a:cubicBezTo>
                        <a:pt x="305" y="69"/>
                        <a:pt x="306" y="73"/>
                        <a:pt x="309" y="76"/>
                      </a:cubicBezTo>
                      <a:cubicBezTo>
                        <a:pt x="312" y="79"/>
                        <a:pt x="323" y="78"/>
                        <a:pt x="329" y="78"/>
                      </a:cubicBezTo>
                      <a:cubicBezTo>
                        <a:pt x="337" y="78"/>
                        <a:pt x="345" y="77"/>
                        <a:pt x="350" y="76"/>
                      </a:cubicBezTo>
                      <a:cubicBezTo>
                        <a:pt x="350" y="72"/>
                        <a:pt x="350" y="71"/>
                        <a:pt x="350" y="68"/>
                      </a:cubicBezTo>
                      <a:cubicBezTo>
                        <a:pt x="350" y="64"/>
                        <a:pt x="355" y="64"/>
                        <a:pt x="359" y="63"/>
                      </a:cubicBezTo>
                      <a:cubicBezTo>
                        <a:pt x="364" y="61"/>
                        <a:pt x="363" y="59"/>
                        <a:pt x="368" y="57"/>
                      </a:cubicBezTo>
                      <a:cubicBezTo>
                        <a:pt x="376" y="54"/>
                        <a:pt x="381" y="56"/>
                        <a:pt x="387" y="51"/>
                      </a:cubicBezTo>
                      <a:cubicBezTo>
                        <a:pt x="397" y="57"/>
                        <a:pt x="403" y="57"/>
                        <a:pt x="412" y="60"/>
                      </a:cubicBezTo>
                      <a:cubicBezTo>
                        <a:pt x="423" y="64"/>
                        <a:pt x="426" y="74"/>
                        <a:pt x="439" y="74"/>
                      </a:cubicBezTo>
                      <a:cubicBezTo>
                        <a:pt x="439" y="76"/>
                        <a:pt x="442" y="77"/>
                        <a:pt x="443" y="79"/>
                      </a:cubicBezTo>
                      <a:cubicBezTo>
                        <a:pt x="445" y="86"/>
                        <a:pt x="442" y="92"/>
                        <a:pt x="445" y="96"/>
                      </a:cubicBezTo>
                      <a:cubicBezTo>
                        <a:pt x="442" y="98"/>
                        <a:pt x="435" y="114"/>
                        <a:pt x="435" y="115"/>
                      </a:cubicBezTo>
                      <a:cubicBezTo>
                        <a:pt x="435" y="116"/>
                        <a:pt x="436" y="118"/>
                        <a:pt x="435" y="119"/>
                      </a:cubicBezTo>
                      <a:cubicBezTo>
                        <a:pt x="436" y="121"/>
                        <a:pt x="435" y="122"/>
                        <a:pt x="436" y="124"/>
                      </a:cubicBezTo>
                      <a:cubicBezTo>
                        <a:pt x="436" y="138"/>
                        <a:pt x="436" y="138"/>
                        <a:pt x="436" y="138"/>
                      </a:cubicBezTo>
                      <a:cubicBezTo>
                        <a:pt x="438" y="142"/>
                        <a:pt x="437" y="145"/>
                        <a:pt x="439" y="149"/>
                      </a:cubicBezTo>
                      <a:cubicBezTo>
                        <a:pt x="440" y="153"/>
                        <a:pt x="449" y="149"/>
                        <a:pt x="449" y="156"/>
                      </a:cubicBezTo>
                      <a:cubicBezTo>
                        <a:pt x="449" y="165"/>
                        <a:pt x="439" y="164"/>
                        <a:pt x="439" y="171"/>
                      </a:cubicBezTo>
                      <a:cubicBezTo>
                        <a:pt x="439" y="177"/>
                        <a:pt x="443" y="177"/>
                        <a:pt x="445" y="179"/>
                      </a:cubicBezTo>
                      <a:cubicBezTo>
                        <a:pt x="452" y="194"/>
                        <a:pt x="467" y="196"/>
                        <a:pt x="467" y="215"/>
                      </a:cubicBezTo>
                      <a:cubicBezTo>
                        <a:pt x="456" y="218"/>
                        <a:pt x="448" y="220"/>
                        <a:pt x="448" y="232"/>
                      </a:cubicBezTo>
                      <a:cubicBezTo>
                        <a:pt x="448" y="235"/>
                        <a:pt x="450" y="238"/>
                        <a:pt x="450" y="240"/>
                      </a:cubicBezTo>
                      <a:cubicBezTo>
                        <a:pt x="450" y="240"/>
                        <a:pt x="448" y="240"/>
                        <a:pt x="448" y="240"/>
                      </a:cubicBezTo>
                      <a:cubicBezTo>
                        <a:pt x="439" y="240"/>
                        <a:pt x="420" y="235"/>
                        <a:pt x="408" y="235"/>
                      </a:cubicBezTo>
                      <a:cubicBezTo>
                        <a:pt x="406" y="235"/>
                        <a:pt x="393" y="231"/>
                        <a:pt x="393" y="231"/>
                      </a:cubicBezTo>
                      <a:cubicBezTo>
                        <a:pt x="388" y="226"/>
                        <a:pt x="388" y="213"/>
                        <a:pt x="379" y="213"/>
                      </a:cubicBezTo>
                      <a:cubicBezTo>
                        <a:pt x="374" y="213"/>
                        <a:pt x="372" y="217"/>
                        <a:pt x="370" y="220"/>
                      </a:cubicBezTo>
                      <a:cubicBezTo>
                        <a:pt x="348" y="220"/>
                        <a:pt x="348" y="220"/>
                        <a:pt x="348" y="220"/>
                      </a:cubicBezTo>
                      <a:cubicBezTo>
                        <a:pt x="341" y="217"/>
                        <a:pt x="337" y="212"/>
                        <a:pt x="333" y="207"/>
                      </a:cubicBezTo>
                      <a:cubicBezTo>
                        <a:pt x="327" y="202"/>
                        <a:pt x="320" y="205"/>
                        <a:pt x="315" y="200"/>
                      </a:cubicBezTo>
                      <a:cubicBezTo>
                        <a:pt x="313" y="197"/>
                        <a:pt x="314" y="194"/>
                        <a:pt x="313" y="192"/>
                      </a:cubicBezTo>
                      <a:cubicBezTo>
                        <a:pt x="308" y="182"/>
                        <a:pt x="299" y="168"/>
                        <a:pt x="286" y="168"/>
                      </a:cubicBezTo>
                      <a:cubicBezTo>
                        <a:pt x="280" y="168"/>
                        <a:pt x="278" y="176"/>
                        <a:pt x="278" y="183"/>
                      </a:cubicBezTo>
                      <a:cubicBezTo>
                        <a:pt x="278" y="187"/>
                        <a:pt x="278" y="189"/>
                        <a:pt x="278" y="193"/>
                      </a:cubicBezTo>
                      <a:cubicBezTo>
                        <a:pt x="281" y="203"/>
                        <a:pt x="293" y="222"/>
                        <a:pt x="304" y="224"/>
                      </a:cubicBezTo>
                      <a:cubicBezTo>
                        <a:pt x="304" y="229"/>
                        <a:pt x="306" y="231"/>
                        <a:pt x="307" y="235"/>
                      </a:cubicBezTo>
                      <a:cubicBezTo>
                        <a:pt x="312" y="233"/>
                        <a:pt x="311" y="228"/>
                        <a:pt x="315" y="227"/>
                      </a:cubicBezTo>
                      <a:cubicBezTo>
                        <a:pt x="316" y="228"/>
                        <a:pt x="316" y="230"/>
                        <a:pt x="316" y="231"/>
                      </a:cubicBezTo>
                      <a:cubicBezTo>
                        <a:pt x="316" y="237"/>
                        <a:pt x="313" y="240"/>
                        <a:pt x="313" y="246"/>
                      </a:cubicBezTo>
                      <a:cubicBezTo>
                        <a:pt x="313" y="252"/>
                        <a:pt x="324" y="255"/>
                        <a:pt x="331" y="255"/>
                      </a:cubicBezTo>
                      <a:cubicBezTo>
                        <a:pt x="360" y="255"/>
                        <a:pt x="363" y="237"/>
                        <a:pt x="379" y="225"/>
                      </a:cubicBezTo>
                      <a:cubicBezTo>
                        <a:pt x="379" y="241"/>
                        <a:pt x="379" y="241"/>
                        <a:pt x="379" y="241"/>
                      </a:cubicBezTo>
                      <a:cubicBezTo>
                        <a:pt x="385" y="254"/>
                        <a:pt x="393" y="256"/>
                        <a:pt x="406" y="260"/>
                      </a:cubicBezTo>
                      <a:cubicBezTo>
                        <a:pt x="411" y="261"/>
                        <a:pt x="411" y="269"/>
                        <a:pt x="414" y="271"/>
                      </a:cubicBezTo>
                      <a:cubicBezTo>
                        <a:pt x="414" y="270"/>
                        <a:pt x="414" y="270"/>
                        <a:pt x="414" y="270"/>
                      </a:cubicBezTo>
                      <a:cubicBezTo>
                        <a:pt x="416" y="274"/>
                        <a:pt x="423" y="273"/>
                        <a:pt x="423" y="277"/>
                      </a:cubicBezTo>
                      <a:cubicBezTo>
                        <a:pt x="423" y="288"/>
                        <a:pt x="410" y="291"/>
                        <a:pt x="410" y="302"/>
                      </a:cubicBezTo>
                      <a:cubicBezTo>
                        <a:pt x="403" y="302"/>
                        <a:pt x="399" y="303"/>
                        <a:pt x="397" y="309"/>
                      </a:cubicBezTo>
                      <a:cubicBezTo>
                        <a:pt x="395" y="314"/>
                        <a:pt x="396" y="321"/>
                        <a:pt x="390" y="321"/>
                      </a:cubicBezTo>
                      <a:cubicBezTo>
                        <a:pt x="384" y="321"/>
                        <a:pt x="384" y="334"/>
                        <a:pt x="378" y="334"/>
                      </a:cubicBezTo>
                      <a:cubicBezTo>
                        <a:pt x="374" y="334"/>
                        <a:pt x="365" y="342"/>
                        <a:pt x="365" y="347"/>
                      </a:cubicBezTo>
                      <a:cubicBezTo>
                        <a:pt x="353" y="349"/>
                        <a:pt x="327" y="354"/>
                        <a:pt x="327" y="364"/>
                      </a:cubicBezTo>
                      <a:cubicBezTo>
                        <a:pt x="327" y="365"/>
                        <a:pt x="327" y="367"/>
                        <a:pt x="328" y="368"/>
                      </a:cubicBezTo>
                      <a:cubicBezTo>
                        <a:pt x="318" y="373"/>
                        <a:pt x="304" y="376"/>
                        <a:pt x="294" y="378"/>
                      </a:cubicBezTo>
                      <a:cubicBezTo>
                        <a:pt x="289" y="380"/>
                        <a:pt x="271" y="392"/>
                        <a:pt x="265" y="395"/>
                      </a:cubicBezTo>
                      <a:cubicBezTo>
                        <a:pt x="252" y="395"/>
                        <a:pt x="252" y="395"/>
                        <a:pt x="252" y="395"/>
                      </a:cubicBezTo>
                      <a:cubicBezTo>
                        <a:pt x="244" y="400"/>
                        <a:pt x="243" y="404"/>
                        <a:pt x="234" y="404"/>
                      </a:cubicBezTo>
                      <a:cubicBezTo>
                        <a:pt x="231" y="405"/>
                        <a:pt x="231" y="405"/>
                        <a:pt x="231" y="405"/>
                      </a:cubicBezTo>
                      <a:cubicBezTo>
                        <a:pt x="229" y="405"/>
                        <a:pt x="218" y="400"/>
                        <a:pt x="217" y="399"/>
                      </a:cubicBezTo>
                      <a:cubicBezTo>
                        <a:pt x="216" y="399"/>
                        <a:pt x="219" y="399"/>
                        <a:pt x="217" y="394"/>
                      </a:cubicBezTo>
                      <a:cubicBezTo>
                        <a:pt x="212" y="387"/>
                        <a:pt x="209" y="380"/>
                        <a:pt x="209" y="372"/>
                      </a:cubicBezTo>
                      <a:cubicBezTo>
                        <a:pt x="204" y="371"/>
                        <a:pt x="207" y="363"/>
                        <a:pt x="208" y="359"/>
                      </a:cubicBezTo>
                      <a:cubicBezTo>
                        <a:pt x="210" y="349"/>
                        <a:pt x="203" y="345"/>
                        <a:pt x="198" y="340"/>
                      </a:cubicBezTo>
                      <a:cubicBezTo>
                        <a:pt x="193" y="335"/>
                        <a:pt x="181" y="320"/>
                        <a:pt x="181" y="309"/>
                      </a:cubicBezTo>
                      <a:cubicBezTo>
                        <a:pt x="165" y="306"/>
                        <a:pt x="162" y="297"/>
                        <a:pt x="162" y="280"/>
                      </a:cubicBezTo>
                      <a:cubicBezTo>
                        <a:pt x="162" y="270"/>
                        <a:pt x="156" y="268"/>
                        <a:pt x="154" y="259"/>
                      </a:cubicBezTo>
                      <a:cubicBezTo>
                        <a:pt x="154" y="259"/>
                        <a:pt x="154" y="259"/>
                        <a:pt x="154" y="259"/>
                      </a:cubicBezTo>
                      <a:cubicBezTo>
                        <a:pt x="152" y="258"/>
                        <a:pt x="150" y="255"/>
                        <a:pt x="148" y="254"/>
                      </a:cubicBezTo>
                      <a:cubicBezTo>
                        <a:pt x="147" y="252"/>
                        <a:pt x="141" y="253"/>
                        <a:pt x="140" y="251"/>
                      </a:cubicBezTo>
                      <a:cubicBezTo>
                        <a:pt x="137" y="249"/>
                        <a:pt x="138" y="242"/>
                        <a:pt x="137" y="239"/>
                      </a:cubicBezTo>
                      <a:cubicBezTo>
                        <a:pt x="136" y="235"/>
                        <a:pt x="132" y="231"/>
                        <a:pt x="131" y="229"/>
                      </a:cubicBezTo>
                      <a:cubicBezTo>
                        <a:pt x="125" y="221"/>
                        <a:pt x="121" y="214"/>
                        <a:pt x="116" y="207"/>
                      </a:cubicBezTo>
                      <a:cubicBezTo>
                        <a:pt x="115" y="205"/>
                        <a:pt x="109" y="198"/>
                        <a:pt x="109" y="196"/>
                      </a:cubicBezTo>
                      <a:cubicBezTo>
                        <a:pt x="109" y="192"/>
                        <a:pt x="112" y="182"/>
                        <a:pt x="112" y="175"/>
                      </a:cubicBezTo>
                      <a:lnTo>
                        <a:pt x="112" y="17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: Shape 234"/>
                <p:cNvSpPr/>
                <p:nvPr/>
              </p:nvSpPr>
              <p:spPr bwMode="auto">
                <a:xfrm>
                  <a:off x="5713413" y="2714625"/>
                  <a:ext cx="33338" cy="63500"/>
                </a:xfrm>
                <a:custGeom>
                  <a:avLst/>
                  <a:gdLst/>
                  <a:ahLst/>
                  <a:cxnLst>
                    <a:cxn ang="0">
                      <a:pos x="25" y="30"/>
                    </a:cxn>
                    <a:cxn ang="0">
                      <a:pos x="11" y="48"/>
                    </a:cxn>
                    <a:cxn ang="0">
                      <a:pos x="0" y="35"/>
                    </a:cxn>
                    <a:cxn ang="0">
                      <a:pos x="6" y="0"/>
                    </a:cxn>
                    <a:cxn ang="0">
                      <a:pos x="25" y="30"/>
                    </a:cxn>
                  </a:cxnLst>
                  <a:rect l="0" t="0" r="r" b="b"/>
                  <a:pathLst>
                    <a:path w="25" h="48">
                      <a:moveTo>
                        <a:pt x="25" y="30"/>
                      </a:moveTo>
                      <a:cubicBezTo>
                        <a:pt x="25" y="37"/>
                        <a:pt x="20" y="48"/>
                        <a:pt x="11" y="48"/>
                      </a:cubicBezTo>
                      <a:cubicBezTo>
                        <a:pt x="5" y="48"/>
                        <a:pt x="0" y="41"/>
                        <a:pt x="0" y="35"/>
                      </a:cubicBezTo>
                      <a:cubicBezTo>
                        <a:pt x="0" y="22"/>
                        <a:pt x="6" y="13"/>
                        <a:pt x="6" y="0"/>
                      </a:cubicBezTo>
                      <a:cubicBezTo>
                        <a:pt x="13" y="10"/>
                        <a:pt x="25" y="15"/>
                        <a:pt x="25" y="3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: Shape 235"/>
                <p:cNvSpPr/>
                <p:nvPr/>
              </p:nvSpPr>
              <p:spPr bwMode="auto">
                <a:xfrm>
                  <a:off x="5397500" y="2195513"/>
                  <a:ext cx="677863" cy="544513"/>
                </a:xfrm>
                <a:custGeom>
                  <a:avLst/>
                  <a:gdLst/>
                  <a:ahLst/>
                  <a:cxnLst>
                    <a:cxn ang="0">
                      <a:pos x="148" y="270"/>
                    </a:cxn>
                    <a:cxn ang="0">
                      <a:pos x="174" y="340"/>
                    </a:cxn>
                    <a:cxn ang="0">
                      <a:pos x="200" y="401"/>
                    </a:cxn>
                    <a:cxn ang="0">
                      <a:pos x="216" y="401"/>
                    </a:cxn>
                    <a:cxn ang="0">
                      <a:pos x="237" y="379"/>
                    </a:cxn>
                    <a:cxn ang="0">
                      <a:pos x="243" y="341"/>
                    </a:cxn>
                    <a:cxn ang="0">
                      <a:pos x="268" y="298"/>
                    </a:cxn>
                    <a:cxn ang="0">
                      <a:pos x="326" y="240"/>
                    </a:cxn>
                    <a:cxn ang="0">
                      <a:pos x="374" y="218"/>
                    </a:cxn>
                    <a:cxn ang="0">
                      <a:pos x="409" y="259"/>
                    </a:cxn>
                    <a:cxn ang="0">
                      <a:pos x="423" y="302"/>
                    </a:cxn>
                    <a:cxn ang="0">
                      <a:pos x="457" y="300"/>
                    </a:cxn>
                    <a:cxn ang="0">
                      <a:pos x="476" y="367"/>
                    </a:cxn>
                    <a:cxn ang="0">
                      <a:pos x="489" y="358"/>
                    </a:cxn>
                    <a:cxn ang="0">
                      <a:pos x="472" y="316"/>
                    </a:cxn>
                    <a:cxn ang="0">
                      <a:pos x="473" y="288"/>
                    </a:cxn>
                    <a:cxn ang="0">
                      <a:pos x="483" y="254"/>
                    </a:cxn>
                    <a:cxn ang="0">
                      <a:pos x="487" y="213"/>
                    </a:cxn>
                    <a:cxn ang="0">
                      <a:pos x="467" y="197"/>
                    </a:cxn>
                    <a:cxn ang="0">
                      <a:pos x="445" y="125"/>
                    </a:cxn>
                    <a:cxn ang="0">
                      <a:pos x="423" y="130"/>
                    </a:cxn>
                    <a:cxn ang="0">
                      <a:pos x="373" y="144"/>
                    </a:cxn>
                    <a:cxn ang="0">
                      <a:pos x="341" y="147"/>
                    </a:cxn>
                    <a:cxn ang="0">
                      <a:pos x="295" y="136"/>
                    </a:cxn>
                    <a:cxn ang="0">
                      <a:pos x="254" y="116"/>
                    </a:cxn>
                    <a:cxn ang="0">
                      <a:pos x="226" y="89"/>
                    </a:cxn>
                    <a:cxn ang="0">
                      <a:pos x="229" y="69"/>
                    </a:cxn>
                    <a:cxn ang="0">
                      <a:pos x="213" y="43"/>
                    </a:cxn>
                    <a:cxn ang="0">
                      <a:pos x="178" y="16"/>
                    </a:cxn>
                    <a:cxn ang="0">
                      <a:pos x="131" y="0"/>
                    </a:cxn>
                    <a:cxn ang="0">
                      <a:pos x="94" y="21"/>
                    </a:cxn>
                    <a:cxn ang="0">
                      <a:pos x="65" y="13"/>
                    </a:cxn>
                    <a:cxn ang="0">
                      <a:pos x="23" y="46"/>
                    </a:cxn>
                    <a:cxn ang="0">
                      <a:pos x="0" y="64"/>
                    </a:cxn>
                    <a:cxn ang="0">
                      <a:pos x="1" y="87"/>
                    </a:cxn>
                    <a:cxn ang="0">
                      <a:pos x="4" y="120"/>
                    </a:cxn>
                    <a:cxn ang="0">
                      <a:pos x="13" y="181"/>
                    </a:cxn>
                    <a:cxn ang="0">
                      <a:pos x="34" y="185"/>
                    </a:cxn>
                    <a:cxn ang="0">
                      <a:pos x="70" y="185"/>
                    </a:cxn>
                    <a:cxn ang="0">
                      <a:pos x="118" y="219"/>
                    </a:cxn>
                    <a:cxn ang="0">
                      <a:pos x="127" y="248"/>
                    </a:cxn>
                    <a:cxn ang="0">
                      <a:pos x="145" y="233"/>
                    </a:cxn>
                    <a:cxn ang="0">
                      <a:pos x="149" y="265"/>
                    </a:cxn>
                  </a:cxnLst>
                  <a:rect l="0" t="0" r="r" b="b"/>
                  <a:pathLst>
                    <a:path w="509" h="410">
                      <a:moveTo>
                        <a:pt x="149" y="265"/>
                      </a:moveTo>
                      <a:cubicBezTo>
                        <a:pt x="147" y="263"/>
                        <a:pt x="147" y="263"/>
                        <a:pt x="147" y="263"/>
                      </a:cubicBezTo>
                      <a:cubicBezTo>
                        <a:pt x="147" y="265"/>
                        <a:pt x="148" y="268"/>
                        <a:pt x="148" y="270"/>
                      </a:cubicBezTo>
                      <a:cubicBezTo>
                        <a:pt x="148" y="278"/>
                        <a:pt x="153" y="286"/>
                        <a:pt x="155" y="295"/>
                      </a:cubicBezTo>
                      <a:cubicBezTo>
                        <a:pt x="158" y="305"/>
                        <a:pt x="166" y="319"/>
                        <a:pt x="168" y="326"/>
                      </a:cubicBezTo>
                      <a:cubicBezTo>
                        <a:pt x="170" y="332"/>
                        <a:pt x="170" y="334"/>
                        <a:pt x="174" y="340"/>
                      </a:cubicBezTo>
                      <a:cubicBezTo>
                        <a:pt x="177" y="345"/>
                        <a:pt x="175" y="351"/>
                        <a:pt x="179" y="358"/>
                      </a:cubicBezTo>
                      <a:cubicBezTo>
                        <a:pt x="180" y="362"/>
                        <a:pt x="187" y="366"/>
                        <a:pt x="188" y="372"/>
                      </a:cubicBezTo>
                      <a:cubicBezTo>
                        <a:pt x="191" y="382"/>
                        <a:pt x="196" y="390"/>
                        <a:pt x="200" y="401"/>
                      </a:cubicBezTo>
                      <a:cubicBezTo>
                        <a:pt x="200" y="402"/>
                        <a:pt x="202" y="405"/>
                        <a:pt x="204" y="405"/>
                      </a:cubicBezTo>
                      <a:cubicBezTo>
                        <a:pt x="204" y="409"/>
                        <a:pt x="207" y="410"/>
                        <a:pt x="210" y="410"/>
                      </a:cubicBezTo>
                      <a:cubicBezTo>
                        <a:pt x="214" y="410"/>
                        <a:pt x="214" y="405"/>
                        <a:pt x="216" y="401"/>
                      </a:cubicBezTo>
                      <a:cubicBezTo>
                        <a:pt x="218" y="397"/>
                        <a:pt x="219" y="398"/>
                        <a:pt x="224" y="396"/>
                      </a:cubicBezTo>
                      <a:cubicBezTo>
                        <a:pt x="228" y="394"/>
                        <a:pt x="227" y="382"/>
                        <a:pt x="233" y="381"/>
                      </a:cubicBezTo>
                      <a:cubicBezTo>
                        <a:pt x="234" y="380"/>
                        <a:pt x="237" y="380"/>
                        <a:pt x="237" y="379"/>
                      </a:cubicBezTo>
                      <a:cubicBezTo>
                        <a:pt x="240" y="379"/>
                        <a:pt x="240" y="379"/>
                        <a:pt x="240" y="379"/>
                      </a:cubicBezTo>
                      <a:cubicBezTo>
                        <a:pt x="237" y="367"/>
                        <a:pt x="237" y="367"/>
                        <a:pt x="237" y="367"/>
                      </a:cubicBezTo>
                      <a:cubicBezTo>
                        <a:pt x="237" y="359"/>
                        <a:pt x="243" y="352"/>
                        <a:pt x="243" y="341"/>
                      </a:cubicBezTo>
                      <a:cubicBezTo>
                        <a:pt x="243" y="334"/>
                        <a:pt x="240" y="329"/>
                        <a:pt x="240" y="321"/>
                      </a:cubicBezTo>
                      <a:cubicBezTo>
                        <a:pt x="240" y="312"/>
                        <a:pt x="249" y="311"/>
                        <a:pt x="257" y="308"/>
                      </a:cubicBezTo>
                      <a:cubicBezTo>
                        <a:pt x="260" y="307"/>
                        <a:pt x="265" y="302"/>
                        <a:pt x="268" y="298"/>
                      </a:cubicBezTo>
                      <a:cubicBezTo>
                        <a:pt x="277" y="290"/>
                        <a:pt x="284" y="281"/>
                        <a:pt x="293" y="272"/>
                      </a:cubicBezTo>
                      <a:cubicBezTo>
                        <a:pt x="300" y="265"/>
                        <a:pt x="313" y="263"/>
                        <a:pt x="321" y="255"/>
                      </a:cubicBezTo>
                      <a:cubicBezTo>
                        <a:pt x="325" y="251"/>
                        <a:pt x="325" y="246"/>
                        <a:pt x="326" y="240"/>
                      </a:cubicBezTo>
                      <a:cubicBezTo>
                        <a:pt x="328" y="236"/>
                        <a:pt x="337" y="236"/>
                        <a:pt x="340" y="229"/>
                      </a:cubicBezTo>
                      <a:cubicBezTo>
                        <a:pt x="344" y="231"/>
                        <a:pt x="344" y="233"/>
                        <a:pt x="351" y="233"/>
                      </a:cubicBezTo>
                      <a:cubicBezTo>
                        <a:pt x="362" y="233"/>
                        <a:pt x="374" y="231"/>
                        <a:pt x="374" y="218"/>
                      </a:cubicBezTo>
                      <a:cubicBezTo>
                        <a:pt x="381" y="219"/>
                        <a:pt x="389" y="222"/>
                        <a:pt x="390" y="228"/>
                      </a:cubicBezTo>
                      <a:cubicBezTo>
                        <a:pt x="392" y="233"/>
                        <a:pt x="391" y="240"/>
                        <a:pt x="395" y="245"/>
                      </a:cubicBezTo>
                      <a:cubicBezTo>
                        <a:pt x="398" y="251"/>
                        <a:pt x="403" y="255"/>
                        <a:pt x="409" y="259"/>
                      </a:cubicBezTo>
                      <a:cubicBezTo>
                        <a:pt x="414" y="267"/>
                        <a:pt x="419" y="274"/>
                        <a:pt x="422" y="283"/>
                      </a:cubicBezTo>
                      <a:cubicBezTo>
                        <a:pt x="423" y="285"/>
                        <a:pt x="425" y="286"/>
                        <a:pt x="425" y="289"/>
                      </a:cubicBezTo>
                      <a:cubicBezTo>
                        <a:pt x="425" y="293"/>
                        <a:pt x="423" y="296"/>
                        <a:pt x="423" y="302"/>
                      </a:cubicBezTo>
                      <a:cubicBezTo>
                        <a:pt x="423" y="307"/>
                        <a:pt x="423" y="313"/>
                        <a:pt x="430" y="313"/>
                      </a:cubicBezTo>
                      <a:cubicBezTo>
                        <a:pt x="442" y="313"/>
                        <a:pt x="445" y="300"/>
                        <a:pt x="453" y="293"/>
                      </a:cubicBezTo>
                      <a:cubicBezTo>
                        <a:pt x="455" y="295"/>
                        <a:pt x="454" y="297"/>
                        <a:pt x="457" y="300"/>
                      </a:cubicBezTo>
                      <a:cubicBezTo>
                        <a:pt x="457" y="300"/>
                        <a:pt x="461" y="300"/>
                        <a:pt x="462" y="302"/>
                      </a:cubicBezTo>
                      <a:cubicBezTo>
                        <a:pt x="467" y="308"/>
                        <a:pt x="459" y="322"/>
                        <a:pt x="465" y="322"/>
                      </a:cubicBezTo>
                      <a:cubicBezTo>
                        <a:pt x="465" y="336"/>
                        <a:pt x="476" y="347"/>
                        <a:pt x="476" y="367"/>
                      </a:cubicBezTo>
                      <a:cubicBezTo>
                        <a:pt x="476" y="371"/>
                        <a:pt x="473" y="382"/>
                        <a:pt x="476" y="383"/>
                      </a:cubicBezTo>
                      <a:cubicBezTo>
                        <a:pt x="480" y="376"/>
                        <a:pt x="481" y="371"/>
                        <a:pt x="485" y="363"/>
                      </a:cubicBezTo>
                      <a:cubicBezTo>
                        <a:pt x="486" y="361"/>
                        <a:pt x="489" y="360"/>
                        <a:pt x="489" y="358"/>
                      </a:cubicBezTo>
                      <a:cubicBezTo>
                        <a:pt x="489" y="354"/>
                        <a:pt x="483" y="334"/>
                        <a:pt x="479" y="330"/>
                      </a:cubicBezTo>
                      <a:cubicBezTo>
                        <a:pt x="476" y="327"/>
                        <a:pt x="472" y="325"/>
                        <a:pt x="472" y="320"/>
                      </a:cubicBezTo>
                      <a:cubicBezTo>
                        <a:pt x="472" y="319"/>
                        <a:pt x="472" y="318"/>
                        <a:pt x="472" y="316"/>
                      </a:cubicBezTo>
                      <a:cubicBezTo>
                        <a:pt x="472" y="317"/>
                        <a:pt x="472" y="317"/>
                        <a:pt x="472" y="317"/>
                      </a:cubicBezTo>
                      <a:cubicBezTo>
                        <a:pt x="473" y="316"/>
                        <a:pt x="476" y="311"/>
                        <a:pt x="476" y="307"/>
                      </a:cubicBezTo>
                      <a:cubicBezTo>
                        <a:pt x="476" y="302"/>
                        <a:pt x="476" y="293"/>
                        <a:pt x="473" y="288"/>
                      </a:cubicBezTo>
                      <a:cubicBezTo>
                        <a:pt x="470" y="284"/>
                        <a:pt x="464" y="284"/>
                        <a:pt x="464" y="276"/>
                      </a:cubicBezTo>
                      <a:cubicBezTo>
                        <a:pt x="464" y="268"/>
                        <a:pt x="467" y="262"/>
                        <a:pt x="472" y="258"/>
                      </a:cubicBezTo>
                      <a:cubicBezTo>
                        <a:pt x="474" y="255"/>
                        <a:pt x="479" y="256"/>
                        <a:pt x="483" y="254"/>
                      </a:cubicBezTo>
                      <a:cubicBezTo>
                        <a:pt x="493" y="247"/>
                        <a:pt x="500" y="244"/>
                        <a:pt x="509" y="230"/>
                      </a:cubicBezTo>
                      <a:cubicBezTo>
                        <a:pt x="506" y="230"/>
                        <a:pt x="505" y="231"/>
                        <a:pt x="501" y="231"/>
                      </a:cubicBezTo>
                      <a:cubicBezTo>
                        <a:pt x="493" y="231"/>
                        <a:pt x="487" y="222"/>
                        <a:pt x="487" y="213"/>
                      </a:cubicBezTo>
                      <a:cubicBezTo>
                        <a:pt x="483" y="212"/>
                        <a:pt x="482" y="199"/>
                        <a:pt x="478" y="199"/>
                      </a:cubicBezTo>
                      <a:cubicBezTo>
                        <a:pt x="475" y="199"/>
                        <a:pt x="472" y="202"/>
                        <a:pt x="469" y="202"/>
                      </a:cubicBezTo>
                      <a:cubicBezTo>
                        <a:pt x="468" y="202"/>
                        <a:pt x="467" y="199"/>
                        <a:pt x="467" y="197"/>
                      </a:cubicBezTo>
                      <a:cubicBezTo>
                        <a:pt x="467" y="181"/>
                        <a:pt x="479" y="180"/>
                        <a:pt x="479" y="163"/>
                      </a:cubicBezTo>
                      <a:cubicBezTo>
                        <a:pt x="479" y="154"/>
                        <a:pt x="472" y="151"/>
                        <a:pt x="468" y="144"/>
                      </a:cubicBezTo>
                      <a:cubicBezTo>
                        <a:pt x="457" y="139"/>
                        <a:pt x="448" y="140"/>
                        <a:pt x="445" y="125"/>
                      </a:cubicBezTo>
                      <a:cubicBezTo>
                        <a:pt x="442" y="125"/>
                        <a:pt x="442" y="125"/>
                        <a:pt x="442" y="125"/>
                      </a:cubicBezTo>
                      <a:cubicBezTo>
                        <a:pt x="438" y="129"/>
                        <a:pt x="438" y="129"/>
                        <a:pt x="438" y="129"/>
                      </a:cubicBezTo>
                      <a:cubicBezTo>
                        <a:pt x="433" y="131"/>
                        <a:pt x="427" y="126"/>
                        <a:pt x="423" y="130"/>
                      </a:cubicBezTo>
                      <a:cubicBezTo>
                        <a:pt x="422" y="132"/>
                        <a:pt x="421" y="133"/>
                        <a:pt x="418" y="135"/>
                      </a:cubicBezTo>
                      <a:cubicBezTo>
                        <a:pt x="415" y="137"/>
                        <a:pt x="401" y="149"/>
                        <a:pt x="394" y="149"/>
                      </a:cubicBezTo>
                      <a:cubicBezTo>
                        <a:pt x="387" y="149"/>
                        <a:pt x="382" y="144"/>
                        <a:pt x="373" y="144"/>
                      </a:cubicBezTo>
                      <a:cubicBezTo>
                        <a:pt x="362" y="144"/>
                        <a:pt x="360" y="152"/>
                        <a:pt x="354" y="155"/>
                      </a:cubicBezTo>
                      <a:cubicBezTo>
                        <a:pt x="353" y="152"/>
                        <a:pt x="352" y="145"/>
                        <a:pt x="349" y="145"/>
                      </a:cubicBezTo>
                      <a:cubicBezTo>
                        <a:pt x="347" y="145"/>
                        <a:pt x="345" y="147"/>
                        <a:pt x="341" y="147"/>
                      </a:cubicBezTo>
                      <a:cubicBezTo>
                        <a:pt x="335" y="147"/>
                        <a:pt x="329" y="147"/>
                        <a:pt x="323" y="147"/>
                      </a:cubicBezTo>
                      <a:cubicBezTo>
                        <a:pt x="313" y="147"/>
                        <a:pt x="309" y="141"/>
                        <a:pt x="302" y="136"/>
                      </a:cubicBezTo>
                      <a:cubicBezTo>
                        <a:pt x="300" y="135"/>
                        <a:pt x="296" y="139"/>
                        <a:pt x="295" y="136"/>
                      </a:cubicBezTo>
                      <a:cubicBezTo>
                        <a:pt x="293" y="132"/>
                        <a:pt x="293" y="129"/>
                        <a:pt x="290" y="127"/>
                      </a:cubicBezTo>
                      <a:cubicBezTo>
                        <a:pt x="283" y="124"/>
                        <a:pt x="279" y="126"/>
                        <a:pt x="273" y="120"/>
                      </a:cubicBezTo>
                      <a:cubicBezTo>
                        <a:pt x="268" y="115"/>
                        <a:pt x="263" y="118"/>
                        <a:pt x="254" y="116"/>
                      </a:cubicBezTo>
                      <a:cubicBezTo>
                        <a:pt x="246" y="114"/>
                        <a:pt x="243" y="108"/>
                        <a:pt x="236" y="106"/>
                      </a:cubicBezTo>
                      <a:cubicBezTo>
                        <a:pt x="234" y="105"/>
                        <a:pt x="229" y="106"/>
                        <a:pt x="228" y="103"/>
                      </a:cubicBezTo>
                      <a:cubicBezTo>
                        <a:pt x="227" y="98"/>
                        <a:pt x="227" y="94"/>
                        <a:pt x="226" y="89"/>
                      </a:cubicBezTo>
                      <a:cubicBezTo>
                        <a:pt x="226" y="85"/>
                        <a:pt x="226" y="85"/>
                        <a:pt x="226" y="85"/>
                      </a:cubicBezTo>
                      <a:cubicBezTo>
                        <a:pt x="231" y="85"/>
                        <a:pt x="236" y="86"/>
                        <a:pt x="236" y="80"/>
                      </a:cubicBezTo>
                      <a:cubicBezTo>
                        <a:pt x="236" y="75"/>
                        <a:pt x="229" y="74"/>
                        <a:pt x="229" y="69"/>
                      </a:cubicBezTo>
                      <a:cubicBezTo>
                        <a:pt x="229" y="57"/>
                        <a:pt x="246" y="59"/>
                        <a:pt x="246" y="47"/>
                      </a:cubicBezTo>
                      <a:cubicBezTo>
                        <a:pt x="246" y="43"/>
                        <a:pt x="236" y="35"/>
                        <a:pt x="232" y="35"/>
                      </a:cubicBezTo>
                      <a:cubicBezTo>
                        <a:pt x="224" y="35"/>
                        <a:pt x="221" y="42"/>
                        <a:pt x="213" y="43"/>
                      </a:cubicBezTo>
                      <a:cubicBezTo>
                        <a:pt x="205" y="40"/>
                        <a:pt x="200" y="40"/>
                        <a:pt x="194" y="34"/>
                      </a:cubicBezTo>
                      <a:cubicBezTo>
                        <a:pt x="191" y="31"/>
                        <a:pt x="193" y="25"/>
                        <a:pt x="188" y="24"/>
                      </a:cubicBezTo>
                      <a:cubicBezTo>
                        <a:pt x="182" y="22"/>
                        <a:pt x="178" y="24"/>
                        <a:pt x="178" y="16"/>
                      </a:cubicBezTo>
                      <a:cubicBezTo>
                        <a:pt x="172" y="15"/>
                        <a:pt x="168" y="15"/>
                        <a:pt x="163" y="15"/>
                      </a:cubicBezTo>
                      <a:cubicBezTo>
                        <a:pt x="154" y="15"/>
                        <a:pt x="150" y="23"/>
                        <a:pt x="140" y="23"/>
                      </a:cubicBezTo>
                      <a:cubicBezTo>
                        <a:pt x="130" y="23"/>
                        <a:pt x="140" y="0"/>
                        <a:pt x="131" y="0"/>
                      </a:cubicBezTo>
                      <a:cubicBezTo>
                        <a:pt x="122" y="0"/>
                        <a:pt x="120" y="10"/>
                        <a:pt x="116" y="10"/>
                      </a:cubicBezTo>
                      <a:cubicBezTo>
                        <a:pt x="115" y="10"/>
                        <a:pt x="114" y="11"/>
                        <a:pt x="113" y="10"/>
                      </a:cubicBezTo>
                      <a:cubicBezTo>
                        <a:pt x="110" y="16"/>
                        <a:pt x="103" y="21"/>
                        <a:pt x="94" y="21"/>
                      </a:cubicBezTo>
                      <a:cubicBezTo>
                        <a:pt x="91" y="21"/>
                        <a:pt x="90" y="16"/>
                        <a:pt x="86" y="16"/>
                      </a:cubicBezTo>
                      <a:cubicBezTo>
                        <a:pt x="83" y="16"/>
                        <a:pt x="73" y="20"/>
                        <a:pt x="72" y="15"/>
                      </a:cubicBezTo>
                      <a:cubicBezTo>
                        <a:pt x="68" y="15"/>
                        <a:pt x="69" y="13"/>
                        <a:pt x="65" y="13"/>
                      </a:cubicBezTo>
                      <a:cubicBezTo>
                        <a:pt x="54" y="13"/>
                        <a:pt x="53" y="24"/>
                        <a:pt x="45" y="32"/>
                      </a:cubicBezTo>
                      <a:cubicBezTo>
                        <a:pt x="42" y="35"/>
                        <a:pt x="37" y="35"/>
                        <a:pt x="33" y="39"/>
                      </a:cubicBezTo>
                      <a:cubicBezTo>
                        <a:pt x="30" y="42"/>
                        <a:pt x="28" y="46"/>
                        <a:pt x="23" y="46"/>
                      </a:cubicBezTo>
                      <a:cubicBezTo>
                        <a:pt x="19" y="46"/>
                        <a:pt x="16" y="42"/>
                        <a:pt x="12" y="42"/>
                      </a:cubicBezTo>
                      <a:cubicBezTo>
                        <a:pt x="11" y="42"/>
                        <a:pt x="11" y="45"/>
                        <a:pt x="10" y="45"/>
                      </a:cubicBezTo>
                      <a:cubicBezTo>
                        <a:pt x="7" y="47"/>
                        <a:pt x="0" y="63"/>
                        <a:pt x="0" y="64"/>
                      </a:cubicBezTo>
                      <a:cubicBezTo>
                        <a:pt x="0" y="65"/>
                        <a:pt x="1" y="67"/>
                        <a:pt x="0" y="68"/>
                      </a:cubicBezTo>
                      <a:cubicBezTo>
                        <a:pt x="1" y="70"/>
                        <a:pt x="0" y="71"/>
                        <a:pt x="1" y="73"/>
                      </a:cubicBezTo>
                      <a:cubicBezTo>
                        <a:pt x="1" y="87"/>
                        <a:pt x="1" y="87"/>
                        <a:pt x="1" y="87"/>
                      </a:cubicBezTo>
                      <a:cubicBezTo>
                        <a:pt x="3" y="91"/>
                        <a:pt x="2" y="94"/>
                        <a:pt x="4" y="98"/>
                      </a:cubicBezTo>
                      <a:cubicBezTo>
                        <a:pt x="5" y="102"/>
                        <a:pt x="14" y="98"/>
                        <a:pt x="14" y="105"/>
                      </a:cubicBezTo>
                      <a:cubicBezTo>
                        <a:pt x="14" y="114"/>
                        <a:pt x="4" y="113"/>
                        <a:pt x="4" y="120"/>
                      </a:cubicBezTo>
                      <a:cubicBezTo>
                        <a:pt x="4" y="126"/>
                        <a:pt x="8" y="126"/>
                        <a:pt x="10" y="128"/>
                      </a:cubicBezTo>
                      <a:cubicBezTo>
                        <a:pt x="17" y="143"/>
                        <a:pt x="32" y="145"/>
                        <a:pt x="32" y="164"/>
                      </a:cubicBezTo>
                      <a:cubicBezTo>
                        <a:pt x="21" y="167"/>
                        <a:pt x="13" y="169"/>
                        <a:pt x="13" y="181"/>
                      </a:cubicBezTo>
                      <a:cubicBezTo>
                        <a:pt x="13" y="184"/>
                        <a:pt x="15" y="187"/>
                        <a:pt x="15" y="189"/>
                      </a:cubicBezTo>
                      <a:cubicBezTo>
                        <a:pt x="30" y="188"/>
                        <a:pt x="30" y="188"/>
                        <a:pt x="30" y="188"/>
                      </a:cubicBezTo>
                      <a:cubicBezTo>
                        <a:pt x="31" y="187"/>
                        <a:pt x="33" y="186"/>
                        <a:pt x="34" y="185"/>
                      </a:cubicBezTo>
                      <a:cubicBezTo>
                        <a:pt x="46" y="188"/>
                        <a:pt x="46" y="188"/>
                        <a:pt x="46" y="188"/>
                      </a:cubicBezTo>
                      <a:cubicBezTo>
                        <a:pt x="50" y="188"/>
                        <a:pt x="52" y="184"/>
                        <a:pt x="57" y="184"/>
                      </a:cubicBezTo>
                      <a:cubicBezTo>
                        <a:pt x="62" y="184"/>
                        <a:pt x="65" y="184"/>
                        <a:pt x="70" y="185"/>
                      </a:cubicBezTo>
                      <a:cubicBezTo>
                        <a:pt x="75" y="187"/>
                        <a:pt x="78" y="197"/>
                        <a:pt x="82" y="203"/>
                      </a:cubicBezTo>
                      <a:cubicBezTo>
                        <a:pt x="86" y="209"/>
                        <a:pt x="99" y="218"/>
                        <a:pt x="108" y="218"/>
                      </a:cubicBezTo>
                      <a:cubicBezTo>
                        <a:pt x="111" y="218"/>
                        <a:pt x="114" y="218"/>
                        <a:pt x="118" y="219"/>
                      </a:cubicBezTo>
                      <a:cubicBezTo>
                        <a:pt x="116" y="221"/>
                        <a:pt x="116" y="225"/>
                        <a:pt x="112" y="225"/>
                      </a:cubicBezTo>
                      <a:cubicBezTo>
                        <a:pt x="108" y="227"/>
                        <a:pt x="105" y="225"/>
                        <a:pt x="101" y="227"/>
                      </a:cubicBezTo>
                      <a:cubicBezTo>
                        <a:pt x="108" y="234"/>
                        <a:pt x="113" y="248"/>
                        <a:pt x="127" y="248"/>
                      </a:cubicBezTo>
                      <a:cubicBezTo>
                        <a:pt x="138" y="248"/>
                        <a:pt x="139" y="233"/>
                        <a:pt x="144" y="227"/>
                      </a:cubicBezTo>
                      <a:cubicBezTo>
                        <a:pt x="148" y="227"/>
                        <a:pt x="148" y="227"/>
                        <a:pt x="148" y="227"/>
                      </a:cubicBezTo>
                      <a:cubicBezTo>
                        <a:pt x="148" y="229"/>
                        <a:pt x="145" y="232"/>
                        <a:pt x="145" y="233"/>
                      </a:cubicBezTo>
                      <a:cubicBezTo>
                        <a:pt x="145" y="239"/>
                        <a:pt x="150" y="244"/>
                        <a:pt x="150" y="251"/>
                      </a:cubicBezTo>
                      <a:cubicBezTo>
                        <a:pt x="150" y="257"/>
                        <a:pt x="147" y="258"/>
                        <a:pt x="147" y="264"/>
                      </a:cubicBezTo>
                      <a:lnTo>
                        <a:pt x="149" y="265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4" name="Freeform: Shape 236"/>
                <p:cNvSpPr/>
                <p:nvPr/>
              </p:nvSpPr>
              <p:spPr bwMode="auto">
                <a:xfrm>
                  <a:off x="5975350" y="2781300"/>
                  <a:ext cx="177800" cy="192088"/>
                </a:xfrm>
                <a:custGeom>
                  <a:avLst/>
                  <a:gdLst/>
                  <a:ahLst/>
                  <a:cxnLst>
                    <a:cxn ang="0">
                      <a:pos x="59" y="74"/>
                    </a:cxn>
                    <a:cxn ang="0">
                      <a:pos x="58" y="70"/>
                    </a:cxn>
                    <a:cxn ang="0">
                      <a:pos x="51" y="68"/>
                    </a:cxn>
                    <a:cxn ang="0">
                      <a:pos x="45" y="53"/>
                    </a:cxn>
                    <a:cxn ang="0">
                      <a:pos x="28" y="38"/>
                    </a:cxn>
                    <a:cxn ang="0">
                      <a:pos x="22" y="25"/>
                    </a:cxn>
                    <a:cxn ang="0">
                      <a:pos x="11" y="21"/>
                    </a:cxn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11" y="4"/>
                    </a:cxn>
                    <a:cxn ang="0">
                      <a:pos x="26" y="4"/>
                    </a:cxn>
                    <a:cxn ang="0">
                      <a:pos x="42" y="20"/>
                    </a:cxn>
                    <a:cxn ang="0">
                      <a:pos x="47" y="23"/>
                    </a:cxn>
                    <a:cxn ang="0">
                      <a:pos x="61" y="35"/>
                    </a:cxn>
                    <a:cxn ang="0">
                      <a:pos x="86" y="53"/>
                    </a:cxn>
                    <a:cxn ang="0">
                      <a:pos x="101" y="64"/>
                    </a:cxn>
                    <a:cxn ang="0">
                      <a:pos x="100" y="66"/>
                    </a:cxn>
                    <a:cxn ang="0">
                      <a:pos x="103" y="66"/>
                    </a:cxn>
                    <a:cxn ang="0">
                      <a:pos x="107" y="70"/>
                    </a:cxn>
                    <a:cxn ang="0">
                      <a:pos x="105" y="74"/>
                    </a:cxn>
                    <a:cxn ang="0">
                      <a:pos x="114" y="81"/>
                    </a:cxn>
                    <a:cxn ang="0">
                      <a:pos x="124" y="98"/>
                    </a:cxn>
                    <a:cxn ang="0">
                      <a:pos x="133" y="106"/>
                    </a:cxn>
                    <a:cxn ang="0">
                      <a:pos x="133" y="125"/>
                    </a:cxn>
                    <a:cxn ang="0">
                      <a:pos x="131" y="138"/>
                    </a:cxn>
                    <a:cxn ang="0">
                      <a:pos x="119" y="144"/>
                    </a:cxn>
                    <a:cxn ang="0">
                      <a:pos x="108" y="132"/>
                    </a:cxn>
                    <a:cxn ang="0">
                      <a:pos x="84" y="112"/>
                    </a:cxn>
                    <a:cxn ang="0">
                      <a:pos x="67" y="85"/>
                    </a:cxn>
                    <a:cxn ang="0">
                      <a:pos x="59" y="74"/>
                    </a:cxn>
                  </a:cxnLst>
                  <a:rect l="0" t="0" r="r" b="b"/>
                  <a:pathLst>
                    <a:path w="133" h="144">
                      <a:moveTo>
                        <a:pt x="59" y="74"/>
                      </a:moveTo>
                      <a:cubicBezTo>
                        <a:pt x="58" y="74"/>
                        <a:pt x="59" y="72"/>
                        <a:pt x="58" y="70"/>
                      </a:cubicBezTo>
                      <a:cubicBezTo>
                        <a:pt x="57" y="69"/>
                        <a:pt x="52" y="69"/>
                        <a:pt x="51" y="68"/>
                      </a:cubicBezTo>
                      <a:cubicBezTo>
                        <a:pt x="49" y="67"/>
                        <a:pt x="45" y="56"/>
                        <a:pt x="45" y="53"/>
                      </a:cubicBezTo>
                      <a:cubicBezTo>
                        <a:pt x="41" y="43"/>
                        <a:pt x="31" y="44"/>
                        <a:pt x="28" y="38"/>
                      </a:cubicBezTo>
                      <a:cubicBezTo>
                        <a:pt x="26" y="33"/>
                        <a:pt x="24" y="30"/>
                        <a:pt x="22" y="25"/>
                      </a:cubicBezTo>
                      <a:cubicBezTo>
                        <a:pt x="20" y="21"/>
                        <a:pt x="15" y="22"/>
                        <a:pt x="11" y="21"/>
                      </a:cubicBezTo>
                      <a:cubicBezTo>
                        <a:pt x="8" y="20"/>
                        <a:pt x="1" y="8"/>
                        <a:pt x="0" y="3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7" y="0"/>
                        <a:pt x="8" y="2"/>
                        <a:pt x="11" y="4"/>
                      </a:cubicBezTo>
                      <a:cubicBezTo>
                        <a:pt x="26" y="4"/>
                        <a:pt x="26" y="4"/>
                        <a:pt x="26" y="4"/>
                      </a:cubicBezTo>
                      <a:cubicBezTo>
                        <a:pt x="35" y="7"/>
                        <a:pt x="38" y="13"/>
                        <a:pt x="42" y="20"/>
                      </a:cubicBezTo>
                      <a:cubicBezTo>
                        <a:pt x="43" y="23"/>
                        <a:pt x="45" y="22"/>
                        <a:pt x="47" y="23"/>
                      </a:cubicBezTo>
                      <a:cubicBezTo>
                        <a:pt x="53" y="25"/>
                        <a:pt x="56" y="30"/>
                        <a:pt x="61" y="35"/>
                      </a:cubicBezTo>
                      <a:cubicBezTo>
                        <a:pt x="69" y="43"/>
                        <a:pt x="74" y="49"/>
                        <a:pt x="86" y="53"/>
                      </a:cubicBezTo>
                      <a:cubicBezTo>
                        <a:pt x="93" y="55"/>
                        <a:pt x="101" y="57"/>
                        <a:pt x="101" y="64"/>
                      </a:cubicBezTo>
                      <a:cubicBezTo>
                        <a:pt x="101" y="64"/>
                        <a:pt x="100" y="65"/>
                        <a:pt x="100" y="66"/>
                      </a:cubicBezTo>
                      <a:cubicBezTo>
                        <a:pt x="101" y="66"/>
                        <a:pt x="102" y="66"/>
                        <a:pt x="103" y="66"/>
                      </a:cubicBezTo>
                      <a:cubicBezTo>
                        <a:pt x="105" y="66"/>
                        <a:pt x="106" y="68"/>
                        <a:pt x="107" y="70"/>
                      </a:cubicBezTo>
                      <a:cubicBezTo>
                        <a:pt x="105" y="74"/>
                        <a:pt x="105" y="74"/>
                        <a:pt x="105" y="74"/>
                      </a:cubicBezTo>
                      <a:cubicBezTo>
                        <a:pt x="105" y="80"/>
                        <a:pt x="109" y="81"/>
                        <a:pt x="114" y="81"/>
                      </a:cubicBezTo>
                      <a:cubicBezTo>
                        <a:pt x="114" y="91"/>
                        <a:pt x="119" y="93"/>
                        <a:pt x="124" y="98"/>
                      </a:cubicBezTo>
                      <a:cubicBezTo>
                        <a:pt x="127" y="101"/>
                        <a:pt x="133" y="102"/>
                        <a:pt x="133" y="106"/>
                      </a:cubicBezTo>
                      <a:cubicBezTo>
                        <a:pt x="133" y="112"/>
                        <a:pt x="133" y="116"/>
                        <a:pt x="133" y="125"/>
                      </a:cubicBezTo>
                      <a:cubicBezTo>
                        <a:pt x="128" y="127"/>
                        <a:pt x="131" y="133"/>
                        <a:pt x="131" y="138"/>
                      </a:cubicBezTo>
                      <a:cubicBezTo>
                        <a:pt x="131" y="143"/>
                        <a:pt x="122" y="144"/>
                        <a:pt x="119" y="144"/>
                      </a:cubicBezTo>
                      <a:cubicBezTo>
                        <a:pt x="116" y="144"/>
                        <a:pt x="109" y="132"/>
                        <a:pt x="108" y="132"/>
                      </a:cubicBezTo>
                      <a:cubicBezTo>
                        <a:pt x="100" y="124"/>
                        <a:pt x="92" y="120"/>
                        <a:pt x="84" y="112"/>
                      </a:cubicBezTo>
                      <a:cubicBezTo>
                        <a:pt x="75" y="103"/>
                        <a:pt x="71" y="95"/>
                        <a:pt x="67" y="85"/>
                      </a:cubicBezTo>
                      <a:cubicBezTo>
                        <a:pt x="66" y="83"/>
                        <a:pt x="60" y="74"/>
                        <a:pt x="59" y="74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Freeform: Shape 237"/>
                <p:cNvSpPr/>
                <p:nvPr/>
              </p:nvSpPr>
              <p:spPr bwMode="auto">
                <a:xfrm>
                  <a:off x="6203950" y="2757488"/>
                  <a:ext cx="169863" cy="188913"/>
                </a:xfrm>
                <a:custGeom>
                  <a:avLst/>
                  <a:gdLst/>
                  <a:ahLst/>
                  <a:cxnLst>
                    <a:cxn ang="0">
                      <a:pos x="37" y="130"/>
                    </a:cxn>
                    <a:cxn ang="0">
                      <a:pos x="36" y="124"/>
                    </a:cxn>
                    <a:cxn ang="0">
                      <a:pos x="27" y="126"/>
                    </a:cxn>
                    <a:cxn ang="0">
                      <a:pos x="11" y="102"/>
                    </a:cxn>
                    <a:cxn ang="0">
                      <a:pos x="12" y="99"/>
                    </a:cxn>
                    <a:cxn ang="0">
                      <a:pos x="6" y="97"/>
                    </a:cxn>
                    <a:cxn ang="0">
                      <a:pos x="0" y="78"/>
                    </a:cxn>
                    <a:cxn ang="0">
                      <a:pos x="15" y="74"/>
                    </a:cxn>
                    <a:cxn ang="0">
                      <a:pos x="33" y="54"/>
                    </a:cxn>
                    <a:cxn ang="0">
                      <a:pos x="45" y="50"/>
                    </a:cxn>
                    <a:cxn ang="0">
                      <a:pos x="56" y="41"/>
                    </a:cxn>
                    <a:cxn ang="0">
                      <a:pos x="59" y="35"/>
                    </a:cxn>
                    <a:cxn ang="0">
                      <a:pos x="63" y="32"/>
                    </a:cxn>
                    <a:cxn ang="0">
                      <a:pos x="66" y="29"/>
                    </a:cxn>
                    <a:cxn ang="0">
                      <a:pos x="82" y="23"/>
                    </a:cxn>
                    <a:cxn ang="0">
                      <a:pos x="102" y="0"/>
                    </a:cxn>
                    <a:cxn ang="0">
                      <a:pos x="109" y="11"/>
                    </a:cxn>
                    <a:cxn ang="0">
                      <a:pos x="127" y="23"/>
                    </a:cxn>
                    <a:cxn ang="0">
                      <a:pos x="117" y="29"/>
                    </a:cxn>
                    <a:cxn ang="0">
                      <a:pos x="119" y="31"/>
                    </a:cxn>
                    <a:cxn ang="0">
                      <a:pos x="106" y="37"/>
                    </a:cxn>
                    <a:cxn ang="0">
                      <a:pos x="108" y="41"/>
                    </a:cxn>
                    <a:cxn ang="0">
                      <a:pos x="105" y="44"/>
                    </a:cxn>
                    <a:cxn ang="0">
                      <a:pos x="125" y="73"/>
                    </a:cxn>
                    <a:cxn ang="0">
                      <a:pos x="115" y="77"/>
                    </a:cxn>
                    <a:cxn ang="0">
                      <a:pos x="111" y="78"/>
                    </a:cxn>
                    <a:cxn ang="0">
                      <a:pos x="109" y="83"/>
                    </a:cxn>
                    <a:cxn ang="0">
                      <a:pos x="103" y="102"/>
                    </a:cxn>
                    <a:cxn ang="0">
                      <a:pos x="93" y="113"/>
                    </a:cxn>
                    <a:cxn ang="0">
                      <a:pos x="95" y="119"/>
                    </a:cxn>
                    <a:cxn ang="0">
                      <a:pos x="90" y="134"/>
                    </a:cxn>
                    <a:cxn ang="0">
                      <a:pos x="76" y="141"/>
                    </a:cxn>
                    <a:cxn ang="0">
                      <a:pos x="71" y="135"/>
                    </a:cxn>
                    <a:cxn ang="0">
                      <a:pos x="51" y="128"/>
                    </a:cxn>
                    <a:cxn ang="0">
                      <a:pos x="40" y="132"/>
                    </a:cxn>
                    <a:cxn ang="0">
                      <a:pos x="37" y="130"/>
                    </a:cxn>
                  </a:cxnLst>
                  <a:rect l="0" t="0" r="r" b="b"/>
                  <a:pathLst>
                    <a:path w="127" h="141">
                      <a:moveTo>
                        <a:pt x="37" y="130"/>
                      </a:moveTo>
                      <a:cubicBezTo>
                        <a:pt x="36" y="130"/>
                        <a:pt x="36" y="125"/>
                        <a:pt x="36" y="124"/>
                      </a:cubicBezTo>
                      <a:cubicBezTo>
                        <a:pt x="32" y="123"/>
                        <a:pt x="30" y="126"/>
                        <a:pt x="27" y="126"/>
                      </a:cubicBezTo>
                      <a:cubicBezTo>
                        <a:pt x="10" y="126"/>
                        <a:pt x="17" y="110"/>
                        <a:pt x="11" y="102"/>
                      </a:cubicBezTo>
                      <a:cubicBezTo>
                        <a:pt x="11" y="101"/>
                        <a:pt x="12" y="100"/>
                        <a:pt x="12" y="99"/>
                      </a:cubicBezTo>
                      <a:cubicBezTo>
                        <a:pt x="11" y="97"/>
                        <a:pt x="8" y="97"/>
                        <a:pt x="6" y="97"/>
                      </a:cubicBezTo>
                      <a:cubicBezTo>
                        <a:pt x="4" y="96"/>
                        <a:pt x="0" y="80"/>
                        <a:pt x="0" y="78"/>
                      </a:cubicBezTo>
                      <a:cubicBezTo>
                        <a:pt x="0" y="71"/>
                        <a:pt x="9" y="74"/>
                        <a:pt x="15" y="74"/>
                      </a:cubicBezTo>
                      <a:cubicBezTo>
                        <a:pt x="29" y="74"/>
                        <a:pt x="27" y="60"/>
                        <a:pt x="33" y="54"/>
                      </a:cubicBezTo>
                      <a:cubicBezTo>
                        <a:pt x="36" y="51"/>
                        <a:pt x="41" y="51"/>
                        <a:pt x="45" y="50"/>
                      </a:cubicBezTo>
                      <a:cubicBezTo>
                        <a:pt x="52" y="49"/>
                        <a:pt x="52" y="44"/>
                        <a:pt x="56" y="41"/>
                      </a:cubicBezTo>
                      <a:cubicBezTo>
                        <a:pt x="54" y="39"/>
                        <a:pt x="59" y="35"/>
                        <a:pt x="59" y="35"/>
                      </a:cubicBezTo>
                      <a:cubicBezTo>
                        <a:pt x="61" y="34"/>
                        <a:pt x="61" y="33"/>
                        <a:pt x="63" y="32"/>
                      </a:cubicBezTo>
                      <a:cubicBezTo>
                        <a:pt x="64" y="32"/>
                        <a:pt x="65" y="30"/>
                        <a:pt x="66" y="29"/>
                      </a:cubicBezTo>
                      <a:cubicBezTo>
                        <a:pt x="70" y="25"/>
                        <a:pt x="80" y="27"/>
                        <a:pt x="82" y="23"/>
                      </a:cubicBezTo>
                      <a:cubicBezTo>
                        <a:pt x="85" y="16"/>
                        <a:pt x="95" y="0"/>
                        <a:pt x="102" y="0"/>
                      </a:cubicBezTo>
                      <a:cubicBezTo>
                        <a:pt x="109" y="0"/>
                        <a:pt x="109" y="4"/>
                        <a:pt x="109" y="11"/>
                      </a:cubicBezTo>
                      <a:cubicBezTo>
                        <a:pt x="109" y="20"/>
                        <a:pt x="127" y="15"/>
                        <a:pt x="127" y="23"/>
                      </a:cubicBezTo>
                      <a:cubicBezTo>
                        <a:pt x="127" y="27"/>
                        <a:pt x="117" y="25"/>
                        <a:pt x="117" y="29"/>
                      </a:cubicBezTo>
                      <a:cubicBezTo>
                        <a:pt x="117" y="30"/>
                        <a:pt x="118" y="31"/>
                        <a:pt x="119" y="31"/>
                      </a:cubicBezTo>
                      <a:cubicBezTo>
                        <a:pt x="118" y="32"/>
                        <a:pt x="106" y="37"/>
                        <a:pt x="106" y="37"/>
                      </a:cubicBezTo>
                      <a:cubicBezTo>
                        <a:pt x="107" y="38"/>
                        <a:pt x="108" y="40"/>
                        <a:pt x="108" y="41"/>
                      </a:cubicBezTo>
                      <a:cubicBezTo>
                        <a:pt x="107" y="42"/>
                        <a:pt x="105" y="43"/>
                        <a:pt x="105" y="44"/>
                      </a:cubicBezTo>
                      <a:cubicBezTo>
                        <a:pt x="105" y="51"/>
                        <a:pt x="117" y="73"/>
                        <a:pt x="125" y="73"/>
                      </a:cubicBezTo>
                      <a:cubicBezTo>
                        <a:pt x="124" y="79"/>
                        <a:pt x="120" y="77"/>
                        <a:pt x="115" y="77"/>
                      </a:cubicBezTo>
                      <a:cubicBezTo>
                        <a:pt x="114" y="77"/>
                        <a:pt x="112" y="78"/>
                        <a:pt x="111" y="78"/>
                      </a:cubicBezTo>
                      <a:cubicBezTo>
                        <a:pt x="109" y="83"/>
                        <a:pt x="109" y="83"/>
                        <a:pt x="109" y="83"/>
                      </a:cubicBezTo>
                      <a:cubicBezTo>
                        <a:pt x="106" y="92"/>
                        <a:pt x="103" y="95"/>
                        <a:pt x="103" y="102"/>
                      </a:cubicBezTo>
                      <a:cubicBezTo>
                        <a:pt x="98" y="103"/>
                        <a:pt x="93" y="110"/>
                        <a:pt x="93" y="113"/>
                      </a:cubicBezTo>
                      <a:cubicBezTo>
                        <a:pt x="93" y="116"/>
                        <a:pt x="95" y="117"/>
                        <a:pt x="95" y="119"/>
                      </a:cubicBezTo>
                      <a:cubicBezTo>
                        <a:pt x="95" y="122"/>
                        <a:pt x="90" y="129"/>
                        <a:pt x="90" y="134"/>
                      </a:cubicBezTo>
                      <a:cubicBezTo>
                        <a:pt x="83" y="135"/>
                        <a:pt x="82" y="141"/>
                        <a:pt x="76" y="141"/>
                      </a:cubicBezTo>
                      <a:cubicBezTo>
                        <a:pt x="72" y="141"/>
                        <a:pt x="71" y="137"/>
                        <a:pt x="71" y="135"/>
                      </a:cubicBezTo>
                      <a:cubicBezTo>
                        <a:pt x="64" y="133"/>
                        <a:pt x="59" y="128"/>
                        <a:pt x="51" y="128"/>
                      </a:cubicBezTo>
                      <a:cubicBezTo>
                        <a:pt x="48" y="128"/>
                        <a:pt x="45" y="132"/>
                        <a:pt x="40" y="132"/>
                      </a:cubicBezTo>
                      <a:cubicBezTo>
                        <a:pt x="39" y="132"/>
                        <a:pt x="38" y="130"/>
                        <a:pt x="37" y="13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Freeform: Shape 238"/>
                <p:cNvSpPr/>
                <p:nvPr/>
              </p:nvSpPr>
              <p:spPr bwMode="auto">
                <a:xfrm>
                  <a:off x="6367463" y="2847975"/>
                  <a:ext cx="106363" cy="123825"/>
                </a:xfrm>
                <a:custGeom>
                  <a:avLst/>
                  <a:gdLst/>
                  <a:ahLst/>
                  <a:cxnLst>
                    <a:cxn ang="0">
                      <a:pos x="31" y="34"/>
                    </a:cxn>
                    <a:cxn ang="0">
                      <a:pos x="27" y="38"/>
                    </a:cxn>
                    <a:cxn ang="0">
                      <a:pos x="17" y="24"/>
                    </a:cxn>
                    <a:cxn ang="0">
                      <a:pos x="32" y="16"/>
                    </a:cxn>
                    <a:cxn ang="0">
                      <a:pos x="49" y="15"/>
                    </a:cxn>
                    <a:cxn ang="0">
                      <a:pos x="64" y="18"/>
                    </a:cxn>
                    <a:cxn ang="0">
                      <a:pos x="77" y="4"/>
                    </a:cxn>
                    <a:cxn ang="0">
                      <a:pos x="79" y="0"/>
                    </a:cxn>
                    <a:cxn ang="0">
                      <a:pos x="77" y="0"/>
                    </a:cxn>
                    <a:cxn ang="0">
                      <a:pos x="63" y="10"/>
                    </a:cxn>
                    <a:cxn ang="0">
                      <a:pos x="59" y="10"/>
                    </a:cxn>
                    <a:cxn ang="0">
                      <a:pos x="28" y="5"/>
                    </a:cxn>
                    <a:cxn ang="0">
                      <a:pos x="12" y="30"/>
                    </a:cxn>
                    <a:cxn ang="0">
                      <a:pos x="8" y="37"/>
                    </a:cxn>
                    <a:cxn ang="0">
                      <a:pos x="0" y="61"/>
                    </a:cxn>
                    <a:cxn ang="0">
                      <a:pos x="8" y="66"/>
                    </a:cxn>
                    <a:cxn ang="0">
                      <a:pos x="8" y="87"/>
                    </a:cxn>
                    <a:cxn ang="0">
                      <a:pos x="16" y="93"/>
                    </a:cxn>
                    <a:cxn ang="0">
                      <a:pos x="22" y="76"/>
                    </a:cxn>
                    <a:cxn ang="0">
                      <a:pos x="18" y="61"/>
                    </a:cxn>
                    <a:cxn ang="0">
                      <a:pos x="25" y="56"/>
                    </a:cxn>
                    <a:cxn ang="0">
                      <a:pos x="28" y="56"/>
                    </a:cxn>
                    <a:cxn ang="0">
                      <a:pos x="27" y="65"/>
                    </a:cxn>
                    <a:cxn ang="0">
                      <a:pos x="34" y="79"/>
                    </a:cxn>
                    <a:cxn ang="0">
                      <a:pos x="34" y="83"/>
                    </a:cxn>
                    <a:cxn ang="0">
                      <a:pos x="39" y="83"/>
                    </a:cxn>
                    <a:cxn ang="0">
                      <a:pos x="49" y="73"/>
                    </a:cxn>
                    <a:cxn ang="0">
                      <a:pos x="43" y="65"/>
                    </a:cxn>
                    <a:cxn ang="0">
                      <a:pos x="45" y="63"/>
                    </a:cxn>
                    <a:cxn ang="0">
                      <a:pos x="34" y="44"/>
                    </a:cxn>
                    <a:cxn ang="0">
                      <a:pos x="57" y="31"/>
                    </a:cxn>
                    <a:cxn ang="0">
                      <a:pos x="57" y="28"/>
                    </a:cxn>
                    <a:cxn ang="0">
                      <a:pos x="31" y="36"/>
                    </a:cxn>
                    <a:cxn ang="0">
                      <a:pos x="31" y="34"/>
                    </a:cxn>
                  </a:cxnLst>
                  <a:rect l="0" t="0" r="r" b="b"/>
                  <a:pathLst>
                    <a:path w="79" h="93">
                      <a:moveTo>
                        <a:pt x="31" y="34"/>
                      </a:moveTo>
                      <a:cubicBezTo>
                        <a:pt x="30" y="36"/>
                        <a:pt x="29" y="38"/>
                        <a:pt x="27" y="38"/>
                      </a:cubicBezTo>
                      <a:cubicBezTo>
                        <a:pt x="20" y="38"/>
                        <a:pt x="17" y="30"/>
                        <a:pt x="17" y="24"/>
                      </a:cubicBezTo>
                      <a:cubicBezTo>
                        <a:pt x="17" y="15"/>
                        <a:pt x="24" y="16"/>
                        <a:pt x="32" y="16"/>
                      </a:cubicBezTo>
                      <a:cubicBezTo>
                        <a:pt x="39" y="16"/>
                        <a:pt x="42" y="15"/>
                        <a:pt x="49" y="15"/>
                      </a:cubicBezTo>
                      <a:cubicBezTo>
                        <a:pt x="54" y="15"/>
                        <a:pt x="58" y="18"/>
                        <a:pt x="64" y="18"/>
                      </a:cubicBezTo>
                      <a:cubicBezTo>
                        <a:pt x="73" y="18"/>
                        <a:pt x="76" y="10"/>
                        <a:pt x="77" y="4"/>
                      </a:cubicBezTo>
                      <a:cubicBezTo>
                        <a:pt x="79" y="4"/>
                        <a:pt x="79" y="1"/>
                        <a:pt x="79" y="0"/>
                      </a:cubicBezTo>
                      <a:cubicBezTo>
                        <a:pt x="77" y="0"/>
                        <a:pt x="77" y="0"/>
                        <a:pt x="77" y="0"/>
                      </a:cubicBezTo>
                      <a:cubicBezTo>
                        <a:pt x="72" y="4"/>
                        <a:pt x="65" y="8"/>
                        <a:pt x="63" y="10"/>
                      </a:cubicBezTo>
                      <a:cubicBezTo>
                        <a:pt x="59" y="10"/>
                        <a:pt x="59" y="10"/>
                        <a:pt x="59" y="10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17" y="5"/>
                        <a:pt x="12" y="20"/>
                        <a:pt x="12" y="30"/>
                      </a:cubicBezTo>
                      <a:cubicBezTo>
                        <a:pt x="12" y="33"/>
                        <a:pt x="8" y="35"/>
                        <a:pt x="8" y="37"/>
                      </a:cubicBezTo>
                      <a:cubicBezTo>
                        <a:pt x="4" y="47"/>
                        <a:pt x="0" y="51"/>
                        <a:pt x="0" y="61"/>
                      </a:cubicBezTo>
                      <a:cubicBezTo>
                        <a:pt x="0" y="66"/>
                        <a:pt x="6" y="66"/>
                        <a:pt x="8" y="66"/>
                      </a:cubicBezTo>
                      <a:cubicBezTo>
                        <a:pt x="8" y="73"/>
                        <a:pt x="8" y="83"/>
                        <a:pt x="8" y="87"/>
                      </a:cubicBezTo>
                      <a:cubicBezTo>
                        <a:pt x="8" y="90"/>
                        <a:pt x="12" y="93"/>
                        <a:pt x="16" y="93"/>
                      </a:cubicBezTo>
                      <a:cubicBezTo>
                        <a:pt x="20" y="93"/>
                        <a:pt x="22" y="78"/>
                        <a:pt x="22" y="76"/>
                      </a:cubicBezTo>
                      <a:cubicBezTo>
                        <a:pt x="22" y="70"/>
                        <a:pt x="18" y="67"/>
                        <a:pt x="18" y="61"/>
                      </a:cubicBezTo>
                      <a:cubicBezTo>
                        <a:pt x="18" y="58"/>
                        <a:pt x="22" y="56"/>
                        <a:pt x="25" y="56"/>
                      </a:cubicBezTo>
                      <a:cubicBezTo>
                        <a:pt x="26" y="56"/>
                        <a:pt x="27" y="56"/>
                        <a:pt x="28" y="56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7" y="71"/>
                        <a:pt x="34" y="73"/>
                        <a:pt x="34" y="79"/>
                      </a:cubicBezTo>
                      <a:cubicBezTo>
                        <a:pt x="34" y="80"/>
                        <a:pt x="34" y="81"/>
                        <a:pt x="34" y="83"/>
                      </a:cubicBezTo>
                      <a:cubicBezTo>
                        <a:pt x="39" y="83"/>
                        <a:pt x="39" y="83"/>
                        <a:pt x="39" y="83"/>
                      </a:cubicBezTo>
                      <a:cubicBezTo>
                        <a:pt x="39" y="78"/>
                        <a:pt x="49" y="78"/>
                        <a:pt x="49" y="73"/>
                      </a:cubicBezTo>
                      <a:cubicBezTo>
                        <a:pt x="47" y="73"/>
                        <a:pt x="43" y="68"/>
                        <a:pt x="43" y="65"/>
                      </a:cubicBezTo>
                      <a:cubicBezTo>
                        <a:pt x="43" y="65"/>
                        <a:pt x="44" y="64"/>
                        <a:pt x="45" y="63"/>
                      </a:cubicBezTo>
                      <a:cubicBezTo>
                        <a:pt x="42" y="61"/>
                        <a:pt x="34" y="46"/>
                        <a:pt x="34" y="44"/>
                      </a:cubicBezTo>
                      <a:cubicBezTo>
                        <a:pt x="46" y="44"/>
                        <a:pt x="47" y="35"/>
                        <a:pt x="57" y="31"/>
                      </a:cubicBezTo>
                      <a:cubicBezTo>
                        <a:pt x="57" y="28"/>
                        <a:pt x="57" y="28"/>
                        <a:pt x="57" y="28"/>
                      </a:cubicBezTo>
                      <a:cubicBezTo>
                        <a:pt x="54" y="27"/>
                        <a:pt x="31" y="35"/>
                        <a:pt x="31" y="36"/>
                      </a:cubicBezTo>
                      <a:lnTo>
                        <a:pt x="31" y="3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Freeform: Shape 239"/>
                <p:cNvSpPr/>
                <p:nvPr/>
              </p:nvSpPr>
              <p:spPr bwMode="auto">
                <a:xfrm>
                  <a:off x="6145213" y="2973388"/>
                  <a:ext cx="171450" cy="49213"/>
                </a:xfrm>
                <a:custGeom>
                  <a:avLst/>
                  <a:gdLst/>
                  <a:ahLst/>
                  <a:cxnLst>
                    <a:cxn ang="0">
                      <a:pos x="123" y="36"/>
                    </a:cxn>
                    <a:cxn ang="0">
                      <a:pos x="114" y="33"/>
                    </a:cxn>
                    <a:cxn ang="0">
                      <a:pos x="114" y="37"/>
                    </a:cxn>
                    <a:cxn ang="0">
                      <a:pos x="67" y="31"/>
                    </a:cxn>
                    <a:cxn ang="0">
                      <a:pos x="56" y="25"/>
                    </a:cxn>
                    <a:cxn ang="0">
                      <a:pos x="32" y="22"/>
                    </a:cxn>
                    <a:cxn ang="0">
                      <a:pos x="14" y="20"/>
                    </a:cxn>
                    <a:cxn ang="0">
                      <a:pos x="0" y="10"/>
                    </a:cxn>
                    <a:cxn ang="0">
                      <a:pos x="11" y="1"/>
                    </a:cxn>
                    <a:cxn ang="0">
                      <a:pos x="14" y="3"/>
                    </a:cxn>
                    <a:cxn ang="0">
                      <a:pos x="22" y="0"/>
                    </a:cxn>
                    <a:cxn ang="0">
                      <a:pos x="55" y="14"/>
                    </a:cxn>
                    <a:cxn ang="0">
                      <a:pos x="68" y="7"/>
                    </a:cxn>
                    <a:cxn ang="0">
                      <a:pos x="88" y="15"/>
                    </a:cxn>
                    <a:cxn ang="0">
                      <a:pos x="101" y="14"/>
                    </a:cxn>
                    <a:cxn ang="0">
                      <a:pos x="105" y="14"/>
                    </a:cxn>
                    <a:cxn ang="0">
                      <a:pos x="89" y="17"/>
                    </a:cxn>
                    <a:cxn ang="0">
                      <a:pos x="107" y="22"/>
                    </a:cxn>
                    <a:cxn ang="0">
                      <a:pos x="111" y="26"/>
                    </a:cxn>
                    <a:cxn ang="0">
                      <a:pos x="121" y="27"/>
                    </a:cxn>
                    <a:cxn ang="0">
                      <a:pos x="128" y="31"/>
                    </a:cxn>
                    <a:cxn ang="0">
                      <a:pos x="123" y="36"/>
                    </a:cxn>
                  </a:cxnLst>
                  <a:rect l="0" t="0" r="r" b="b"/>
                  <a:pathLst>
                    <a:path w="128" h="37">
                      <a:moveTo>
                        <a:pt x="123" y="36"/>
                      </a:moveTo>
                      <a:cubicBezTo>
                        <a:pt x="119" y="36"/>
                        <a:pt x="119" y="33"/>
                        <a:pt x="114" y="33"/>
                      </a:cubicBezTo>
                      <a:cubicBezTo>
                        <a:pt x="113" y="33"/>
                        <a:pt x="114" y="36"/>
                        <a:pt x="114" y="37"/>
                      </a:cubicBezTo>
                      <a:cubicBezTo>
                        <a:pt x="100" y="32"/>
                        <a:pt x="85" y="31"/>
                        <a:pt x="67" y="31"/>
                      </a:cubicBezTo>
                      <a:cubicBezTo>
                        <a:pt x="62" y="31"/>
                        <a:pt x="61" y="25"/>
                        <a:pt x="56" y="25"/>
                      </a:cubicBezTo>
                      <a:cubicBezTo>
                        <a:pt x="48" y="25"/>
                        <a:pt x="41" y="25"/>
                        <a:pt x="32" y="22"/>
                      </a:cubicBezTo>
                      <a:cubicBezTo>
                        <a:pt x="25" y="20"/>
                        <a:pt x="19" y="24"/>
                        <a:pt x="14" y="20"/>
                      </a:cubicBezTo>
                      <a:cubicBezTo>
                        <a:pt x="10" y="15"/>
                        <a:pt x="7" y="10"/>
                        <a:pt x="0" y="10"/>
                      </a:cubicBezTo>
                      <a:cubicBezTo>
                        <a:pt x="0" y="9"/>
                        <a:pt x="8" y="1"/>
                        <a:pt x="11" y="1"/>
                      </a:cubicBezTo>
                      <a:cubicBezTo>
                        <a:pt x="12" y="1"/>
                        <a:pt x="13" y="3"/>
                        <a:pt x="14" y="3"/>
                      </a:cubicBezTo>
                      <a:cubicBezTo>
                        <a:pt x="17" y="3"/>
                        <a:pt x="19" y="0"/>
                        <a:pt x="22" y="0"/>
                      </a:cubicBezTo>
                      <a:cubicBezTo>
                        <a:pt x="35" y="0"/>
                        <a:pt x="41" y="14"/>
                        <a:pt x="55" y="14"/>
                      </a:cubicBezTo>
                      <a:cubicBezTo>
                        <a:pt x="62" y="14"/>
                        <a:pt x="63" y="7"/>
                        <a:pt x="68" y="7"/>
                      </a:cubicBezTo>
                      <a:cubicBezTo>
                        <a:pt x="77" y="7"/>
                        <a:pt x="80" y="15"/>
                        <a:pt x="88" y="15"/>
                      </a:cubicBezTo>
                      <a:cubicBezTo>
                        <a:pt x="101" y="14"/>
                        <a:pt x="101" y="14"/>
                        <a:pt x="101" y="14"/>
                      </a:cubicBezTo>
                      <a:cubicBezTo>
                        <a:pt x="105" y="14"/>
                        <a:pt x="105" y="14"/>
                        <a:pt x="105" y="14"/>
                      </a:cubicBezTo>
                      <a:cubicBezTo>
                        <a:pt x="104" y="16"/>
                        <a:pt x="89" y="17"/>
                        <a:pt x="89" y="17"/>
                      </a:cubicBezTo>
                      <a:cubicBezTo>
                        <a:pt x="93" y="22"/>
                        <a:pt x="99" y="22"/>
                        <a:pt x="107" y="22"/>
                      </a:cubicBezTo>
                      <a:cubicBezTo>
                        <a:pt x="110" y="22"/>
                        <a:pt x="110" y="26"/>
                        <a:pt x="111" y="26"/>
                      </a:cubicBezTo>
                      <a:cubicBezTo>
                        <a:pt x="114" y="30"/>
                        <a:pt x="117" y="26"/>
                        <a:pt x="121" y="27"/>
                      </a:cubicBezTo>
                      <a:cubicBezTo>
                        <a:pt x="125" y="29"/>
                        <a:pt x="125" y="30"/>
                        <a:pt x="128" y="31"/>
                      </a:cubicBezTo>
                      <a:cubicBezTo>
                        <a:pt x="127" y="33"/>
                        <a:pt x="124" y="36"/>
                        <a:pt x="123" y="36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Freeform: Shape 240"/>
                <p:cNvSpPr/>
                <p:nvPr/>
              </p:nvSpPr>
              <p:spPr bwMode="auto">
                <a:xfrm>
                  <a:off x="6386513" y="3013075"/>
                  <a:ext cx="52388" cy="12700"/>
                </a:xfrm>
                <a:custGeom>
                  <a:avLst/>
                  <a:gdLst/>
                  <a:ahLst/>
                  <a:cxnLst>
                    <a:cxn ang="0">
                      <a:pos x="26" y="9"/>
                    </a:cxn>
                    <a:cxn ang="0">
                      <a:pos x="10" y="9"/>
                    </a:cxn>
                    <a:cxn ang="0">
                      <a:pos x="0" y="4"/>
                    </a:cxn>
                    <a:cxn ang="0">
                      <a:pos x="8" y="1"/>
                    </a:cxn>
                    <a:cxn ang="0">
                      <a:pos x="26" y="4"/>
                    </a:cxn>
                    <a:cxn ang="0">
                      <a:pos x="39" y="0"/>
                    </a:cxn>
                    <a:cxn ang="0">
                      <a:pos x="26" y="9"/>
                    </a:cxn>
                  </a:cxnLst>
                  <a:rect l="0" t="0" r="r" b="b"/>
                  <a:pathLst>
                    <a:path w="39" h="9">
                      <a:moveTo>
                        <a:pt x="26" y="9"/>
                      </a:moveTo>
                      <a:cubicBezTo>
                        <a:pt x="20" y="9"/>
                        <a:pt x="13" y="9"/>
                        <a:pt x="10" y="9"/>
                      </a:cubicBezTo>
                      <a:cubicBezTo>
                        <a:pt x="7" y="9"/>
                        <a:pt x="0" y="9"/>
                        <a:pt x="0" y="4"/>
                      </a:cubicBezTo>
                      <a:cubicBezTo>
                        <a:pt x="0" y="1"/>
                        <a:pt x="5" y="1"/>
                        <a:pt x="8" y="1"/>
                      </a:cubicBezTo>
                      <a:cubicBezTo>
                        <a:pt x="16" y="1"/>
                        <a:pt x="19" y="4"/>
                        <a:pt x="26" y="4"/>
                      </a:cubicBezTo>
                      <a:cubicBezTo>
                        <a:pt x="32" y="4"/>
                        <a:pt x="35" y="2"/>
                        <a:pt x="39" y="0"/>
                      </a:cubicBezTo>
                      <a:cubicBezTo>
                        <a:pt x="35" y="6"/>
                        <a:pt x="32" y="7"/>
                        <a:pt x="26" y="9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Freeform: Shape 241"/>
                <p:cNvSpPr/>
                <p:nvPr/>
              </p:nvSpPr>
              <p:spPr bwMode="auto">
                <a:xfrm>
                  <a:off x="6335713" y="3016250"/>
                  <a:ext cx="36513" cy="12700"/>
                </a:xfrm>
                <a:custGeom>
                  <a:avLst/>
                  <a:gdLst/>
                  <a:ahLst/>
                  <a:cxnLst>
                    <a:cxn ang="0">
                      <a:pos x="27" y="6"/>
                    </a:cxn>
                    <a:cxn ang="0">
                      <a:pos x="23" y="6"/>
                    </a:cxn>
                    <a:cxn ang="0">
                      <a:pos x="19" y="5"/>
                    </a:cxn>
                    <a:cxn ang="0">
                      <a:pos x="9" y="9"/>
                    </a:cxn>
                    <a:cxn ang="0">
                      <a:pos x="0" y="6"/>
                    </a:cxn>
                    <a:cxn ang="0">
                      <a:pos x="7" y="1"/>
                    </a:cxn>
                    <a:cxn ang="0">
                      <a:pos x="16" y="3"/>
                    </a:cxn>
                    <a:cxn ang="0">
                      <a:pos x="16" y="0"/>
                    </a:cxn>
                    <a:cxn ang="0">
                      <a:pos x="27" y="0"/>
                    </a:cxn>
                    <a:cxn ang="0">
                      <a:pos x="27" y="6"/>
                    </a:cxn>
                  </a:cxnLst>
                  <a:rect l="0" t="0" r="r" b="b"/>
                  <a:pathLst>
                    <a:path w="27" h="9">
                      <a:moveTo>
                        <a:pt x="27" y="6"/>
                      </a:move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19" y="5"/>
                        <a:pt x="19" y="5"/>
                        <a:pt x="19" y="5"/>
                      </a:cubicBezTo>
                      <a:cubicBezTo>
                        <a:pt x="15" y="6"/>
                        <a:pt x="13" y="9"/>
                        <a:pt x="9" y="9"/>
                      </a:cubicBezTo>
                      <a:cubicBezTo>
                        <a:pt x="5" y="9"/>
                        <a:pt x="0" y="8"/>
                        <a:pt x="0" y="6"/>
                      </a:cubicBezTo>
                      <a:cubicBezTo>
                        <a:pt x="0" y="1"/>
                        <a:pt x="3" y="1"/>
                        <a:pt x="7" y="1"/>
                      </a:cubicBezTo>
                      <a:cubicBezTo>
                        <a:pt x="11" y="1"/>
                        <a:pt x="13" y="2"/>
                        <a:pt x="16" y="3"/>
                      </a:cubicBezTo>
                      <a:cubicBezTo>
                        <a:pt x="16" y="2"/>
                        <a:pt x="16" y="1"/>
                        <a:pt x="16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27" y="3"/>
                        <a:pt x="26" y="5"/>
                        <a:pt x="27" y="6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0" name="Freeform: Shape 242"/>
                <p:cNvSpPr/>
                <p:nvPr/>
              </p:nvSpPr>
              <p:spPr bwMode="auto">
                <a:xfrm>
                  <a:off x="6373813" y="3030538"/>
                  <a:ext cx="26988" cy="19050"/>
                </a:xfrm>
                <a:custGeom>
                  <a:avLst/>
                  <a:gdLst/>
                  <a:ahLst/>
                  <a:cxnLst>
                    <a:cxn ang="0">
                      <a:pos x="15" y="14"/>
                    </a:cxn>
                    <a:cxn ang="0">
                      <a:pos x="12" y="9"/>
                    </a:cxn>
                    <a:cxn ang="0">
                      <a:pos x="0" y="4"/>
                    </a:cxn>
                    <a:cxn ang="0">
                      <a:pos x="9" y="1"/>
                    </a:cxn>
                    <a:cxn ang="0">
                      <a:pos x="13" y="1"/>
                    </a:cxn>
                    <a:cxn ang="0">
                      <a:pos x="20" y="11"/>
                    </a:cxn>
                    <a:cxn ang="0">
                      <a:pos x="16" y="14"/>
                    </a:cxn>
                    <a:cxn ang="0">
                      <a:pos x="15" y="14"/>
                    </a:cxn>
                  </a:cxnLst>
                  <a:rect l="0" t="0" r="r" b="b"/>
                  <a:pathLst>
                    <a:path w="20" h="14">
                      <a:moveTo>
                        <a:pt x="15" y="14"/>
                      </a:moveTo>
                      <a:cubicBezTo>
                        <a:pt x="12" y="14"/>
                        <a:pt x="12" y="10"/>
                        <a:pt x="12" y="9"/>
                      </a:cubicBezTo>
                      <a:cubicBezTo>
                        <a:pt x="8" y="9"/>
                        <a:pt x="0" y="8"/>
                        <a:pt x="0" y="4"/>
                      </a:cubicBezTo>
                      <a:cubicBezTo>
                        <a:pt x="0" y="0"/>
                        <a:pt x="6" y="1"/>
                        <a:pt x="9" y="1"/>
                      </a:cubicBezTo>
                      <a:cubicBezTo>
                        <a:pt x="10" y="1"/>
                        <a:pt x="12" y="1"/>
                        <a:pt x="13" y="1"/>
                      </a:cubicBezTo>
                      <a:cubicBezTo>
                        <a:pt x="13" y="7"/>
                        <a:pt x="20" y="6"/>
                        <a:pt x="20" y="11"/>
                      </a:cubicBezTo>
                      <a:cubicBezTo>
                        <a:pt x="20" y="13"/>
                        <a:pt x="18" y="14"/>
                        <a:pt x="16" y="14"/>
                      </a:cubicBezTo>
                      <a:cubicBezTo>
                        <a:pt x="16" y="14"/>
                        <a:pt x="15" y="14"/>
                        <a:pt x="15" y="14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1" name="Freeform: Shape 243"/>
                <p:cNvSpPr/>
                <p:nvPr/>
              </p:nvSpPr>
              <p:spPr bwMode="auto">
                <a:xfrm>
                  <a:off x="6323013" y="3014663"/>
                  <a:ext cx="11113" cy="111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" y="0"/>
                    </a:cxn>
                    <a:cxn ang="0">
                      <a:pos x="8" y="3"/>
                    </a:cxn>
                    <a:cxn ang="0">
                      <a:pos x="3" y="8"/>
                    </a:cxn>
                    <a:cxn ang="0">
                      <a:pos x="0" y="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" h="8">
                      <a:moveTo>
                        <a:pt x="0" y="0"/>
                      </a:moveTo>
                      <a:cubicBezTo>
                        <a:pt x="1" y="0"/>
                        <a:pt x="2" y="0"/>
                        <a:pt x="4" y="0"/>
                      </a:cubicBezTo>
                      <a:cubicBezTo>
                        <a:pt x="6" y="0"/>
                        <a:pt x="6" y="2"/>
                        <a:pt x="8" y="3"/>
                      </a:cubicBezTo>
                      <a:cubicBezTo>
                        <a:pt x="7" y="6"/>
                        <a:pt x="5" y="8"/>
                        <a:pt x="3" y="8"/>
                      </a:cubicBezTo>
                      <a:cubicBezTo>
                        <a:pt x="2" y="8"/>
                        <a:pt x="0" y="6"/>
                        <a:pt x="0" y="5"/>
                      </a:cubicBezTo>
                      <a:cubicBezTo>
                        <a:pt x="0" y="3"/>
                        <a:pt x="0" y="2"/>
                        <a:pt x="0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2" name="Freeform: Shape 244"/>
                <p:cNvSpPr/>
                <p:nvPr/>
              </p:nvSpPr>
              <p:spPr bwMode="auto">
                <a:xfrm>
                  <a:off x="6448425" y="3016250"/>
                  <a:ext cx="58738" cy="34925"/>
                </a:xfrm>
                <a:custGeom>
                  <a:avLst/>
                  <a:gdLst/>
                  <a:ahLst/>
                  <a:cxnLst>
                    <a:cxn ang="0">
                      <a:pos x="19" y="13"/>
                    </a:cxn>
                    <a:cxn ang="0">
                      <a:pos x="17" y="19"/>
                    </a:cxn>
                    <a:cxn ang="0">
                      <a:pos x="3" y="26"/>
                    </a:cxn>
                    <a:cxn ang="0">
                      <a:pos x="0" y="22"/>
                    </a:cxn>
                    <a:cxn ang="0">
                      <a:pos x="15" y="10"/>
                    </a:cxn>
                    <a:cxn ang="0">
                      <a:pos x="17" y="6"/>
                    </a:cxn>
                    <a:cxn ang="0">
                      <a:pos x="45" y="3"/>
                    </a:cxn>
                    <a:cxn ang="0">
                      <a:pos x="19" y="13"/>
                    </a:cxn>
                  </a:cxnLst>
                  <a:rect l="0" t="0" r="r" b="b"/>
                  <a:pathLst>
                    <a:path w="45" h="26">
                      <a:moveTo>
                        <a:pt x="19" y="13"/>
                      </a:moveTo>
                      <a:cubicBezTo>
                        <a:pt x="16" y="13"/>
                        <a:pt x="19" y="17"/>
                        <a:pt x="17" y="19"/>
                      </a:cubicBezTo>
                      <a:cubicBezTo>
                        <a:pt x="15" y="21"/>
                        <a:pt x="8" y="26"/>
                        <a:pt x="3" y="26"/>
                      </a:cubicBezTo>
                      <a:cubicBezTo>
                        <a:pt x="1" y="26"/>
                        <a:pt x="0" y="24"/>
                        <a:pt x="0" y="22"/>
                      </a:cubicBezTo>
                      <a:cubicBezTo>
                        <a:pt x="0" y="12"/>
                        <a:pt x="8" y="12"/>
                        <a:pt x="15" y="10"/>
                      </a:cubicBezTo>
                      <a:cubicBezTo>
                        <a:pt x="16" y="10"/>
                        <a:pt x="16" y="7"/>
                        <a:pt x="17" y="6"/>
                      </a:cubicBezTo>
                      <a:cubicBezTo>
                        <a:pt x="21" y="2"/>
                        <a:pt x="41" y="0"/>
                        <a:pt x="45" y="3"/>
                      </a:cubicBezTo>
                      <a:cubicBezTo>
                        <a:pt x="40" y="9"/>
                        <a:pt x="26" y="13"/>
                        <a:pt x="19" y="13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3" name="Freeform: Shape 245"/>
                <p:cNvSpPr/>
                <p:nvPr/>
              </p:nvSpPr>
              <p:spPr bwMode="auto">
                <a:xfrm>
                  <a:off x="6489700" y="2922588"/>
                  <a:ext cx="17463" cy="19050"/>
                </a:xfrm>
                <a:custGeom>
                  <a:avLst/>
                  <a:gdLst/>
                  <a:ahLst/>
                  <a:cxnLst>
                    <a:cxn ang="0">
                      <a:pos x="13" y="8"/>
                    </a:cxn>
                    <a:cxn ang="0">
                      <a:pos x="8" y="14"/>
                    </a:cxn>
                    <a:cxn ang="0">
                      <a:pos x="0" y="5"/>
                    </a:cxn>
                    <a:cxn ang="0">
                      <a:pos x="13" y="8"/>
                    </a:cxn>
                  </a:cxnLst>
                  <a:rect l="0" t="0" r="r" b="b"/>
                  <a:pathLst>
                    <a:path w="13" h="14">
                      <a:moveTo>
                        <a:pt x="13" y="8"/>
                      </a:moveTo>
                      <a:cubicBezTo>
                        <a:pt x="13" y="9"/>
                        <a:pt x="10" y="14"/>
                        <a:pt x="8" y="14"/>
                      </a:cubicBezTo>
                      <a:cubicBezTo>
                        <a:pt x="6" y="14"/>
                        <a:pt x="0" y="9"/>
                        <a:pt x="0" y="5"/>
                      </a:cubicBezTo>
                      <a:cubicBezTo>
                        <a:pt x="0" y="0"/>
                        <a:pt x="13" y="4"/>
                        <a:pt x="13" y="8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4" name="Freeform: Shape 246"/>
                <p:cNvSpPr/>
                <p:nvPr/>
              </p:nvSpPr>
              <p:spPr bwMode="auto">
                <a:xfrm>
                  <a:off x="6519863" y="2924175"/>
                  <a:ext cx="47625" cy="14288"/>
                </a:xfrm>
                <a:custGeom>
                  <a:avLst/>
                  <a:gdLst/>
                  <a:ahLst/>
                  <a:cxnLst>
                    <a:cxn ang="0">
                      <a:pos x="31" y="2"/>
                    </a:cxn>
                    <a:cxn ang="0">
                      <a:pos x="36" y="10"/>
                    </a:cxn>
                    <a:cxn ang="0">
                      <a:pos x="34" y="10"/>
                    </a:cxn>
                    <a:cxn ang="0">
                      <a:pos x="18" y="6"/>
                    </a:cxn>
                    <a:cxn ang="0">
                      <a:pos x="8" y="6"/>
                    </a:cxn>
                    <a:cxn ang="0">
                      <a:pos x="0" y="4"/>
                    </a:cxn>
                    <a:cxn ang="0">
                      <a:pos x="3" y="0"/>
                    </a:cxn>
                    <a:cxn ang="0">
                      <a:pos x="23" y="0"/>
                    </a:cxn>
                    <a:cxn ang="0">
                      <a:pos x="30" y="2"/>
                    </a:cxn>
                    <a:cxn ang="0">
                      <a:pos x="31" y="2"/>
                    </a:cxn>
                  </a:cxnLst>
                  <a:rect l="0" t="0" r="r" b="b"/>
                  <a:pathLst>
                    <a:path w="36" h="10">
                      <a:moveTo>
                        <a:pt x="31" y="2"/>
                      </a:moveTo>
                      <a:cubicBezTo>
                        <a:pt x="32" y="5"/>
                        <a:pt x="36" y="6"/>
                        <a:pt x="36" y="10"/>
                      </a:cubicBezTo>
                      <a:cubicBezTo>
                        <a:pt x="36" y="10"/>
                        <a:pt x="35" y="10"/>
                        <a:pt x="34" y="10"/>
                      </a:cubicBezTo>
                      <a:cubicBezTo>
                        <a:pt x="28" y="10"/>
                        <a:pt x="25" y="6"/>
                        <a:pt x="18" y="6"/>
                      </a:cubicBezTo>
                      <a:cubicBezTo>
                        <a:pt x="14" y="6"/>
                        <a:pt x="12" y="6"/>
                        <a:pt x="8" y="6"/>
                      </a:cubicBezTo>
                      <a:cubicBezTo>
                        <a:pt x="6" y="6"/>
                        <a:pt x="0" y="4"/>
                        <a:pt x="0" y="4"/>
                      </a:cubicBezTo>
                      <a:cubicBezTo>
                        <a:pt x="0" y="2"/>
                        <a:pt x="3" y="1"/>
                        <a:pt x="3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4" y="3"/>
                        <a:pt x="27" y="2"/>
                        <a:pt x="30" y="2"/>
                      </a:cubicBezTo>
                      <a:lnTo>
                        <a:pt x="31" y="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5" name="Freeform: Shape 247"/>
                <p:cNvSpPr/>
                <p:nvPr/>
              </p:nvSpPr>
              <p:spPr bwMode="auto">
                <a:xfrm>
                  <a:off x="6513513" y="2836863"/>
                  <a:ext cx="19050" cy="46038"/>
                </a:xfrm>
                <a:custGeom>
                  <a:avLst/>
                  <a:gdLst/>
                  <a:ahLst/>
                  <a:cxnLst>
                    <a:cxn ang="0">
                      <a:pos x="4" y="28"/>
                    </a:cxn>
                    <a:cxn ang="0">
                      <a:pos x="4" y="25"/>
                    </a:cxn>
                    <a:cxn ang="0">
                      <a:pos x="14" y="24"/>
                    </a:cxn>
                    <a:cxn ang="0">
                      <a:pos x="11" y="17"/>
                    </a:cxn>
                    <a:cxn ang="0">
                      <a:pos x="15" y="12"/>
                    </a:cxn>
                    <a:cxn ang="0">
                      <a:pos x="4" y="0"/>
                    </a:cxn>
                    <a:cxn ang="0">
                      <a:pos x="0" y="9"/>
                    </a:cxn>
                    <a:cxn ang="0">
                      <a:pos x="3" y="21"/>
                    </a:cxn>
                    <a:cxn ang="0">
                      <a:pos x="3" y="27"/>
                    </a:cxn>
                    <a:cxn ang="0">
                      <a:pos x="9" y="35"/>
                    </a:cxn>
                    <a:cxn ang="0">
                      <a:pos x="4" y="28"/>
                    </a:cxn>
                  </a:cxnLst>
                  <a:rect l="0" t="0" r="r" b="b"/>
                  <a:pathLst>
                    <a:path w="15" h="35">
                      <a:moveTo>
                        <a:pt x="4" y="28"/>
                      </a:moveTo>
                      <a:cubicBezTo>
                        <a:pt x="4" y="25"/>
                        <a:pt x="4" y="25"/>
                        <a:pt x="4" y="25"/>
                      </a:cubicBezTo>
                      <a:cubicBezTo>
                        <a:pt x="8" y="25"/>
                        <a:pt x="12" y="24"/>
                        <a:pt x="14" y="24"/>
                      </a:cubicBezTo>
                      <a:cubicBezTo>
                        <a:pt x="14" y="20"/>
                        <a:pt x="11" y="20"/>
                        <a:pt x="11" y="17"/>
                      </a:cubicBezTo>
                      <a:cubicBezTo>
                        <a:pt x="11" y="15"/>
                        <a:pt x="15" y="14"/>
                        <a:pt x="15" y="12"/>
                      </a:cubicBezTo>
                      <a:cubicBezTo>
                        <a:pt x="8" y="10"/>
                        <a:pt x="4" y="6"/>
                        <a:pt x="4" y="0"/>
                      </a:cubicBezTo>
                      <a:cubicBezTo>
                        <a:pt x="0" y="2"/>
                        <a:pt x="0" y="5"/>
                        <a:pt x="0" y="9"/>
                      </a:cubicBezTo>
                      <a:cubicBezTo>
                        <a:pt x="0" y="15"/>
                        <a:pt x="3" y="16"/>
                        <a:pt x="3" y="21"/>
                      </a:cubicBezTo>
                      <a:cubicBezTo>
                        <a:pt x="3" y="26"/>
                        <a:pt x="3" y="24"/>
                        <a:pt x="3" y="27"/>
                      </a:cubicBezTo>
                      <a:cubicBezTo>
                        <a:pt x="3" y="30"/>
                        <a:pt x="4" y="35"/>
                        <a:pt x="9" y="35"/>
                      </a:cubicBezTo>
                      <a:cubicBezTo>
                        <a:pt x="7" y="32"/>
                        <a:pt x="6" y="31"/>
                        <a:pt x="4" y="28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6" name="Freeform: Shape 248"/>
                <p:cNvSpPr/>
                <p:nvPr/>
              </p:nvSpPr>
              <p:spPr bwMode="auto">
                <a:xfrm>
                  <a:off x="6424613" y="2709863"/>
                  <a:ext cx="76200" cy="71438"/>
                </a:xfrm>
                <a:custGeom>
                  <a:avLst/>
                  <a:gdLst/>
                  <a:ahLst/>
                  <a:cxnLst>
                    <a:cxn ang="0">
                      <a:pos x="48" y="38"/>
                    </a:cxn>
                    <a:cxn ang="0">
                      <a:pos x="46" y="35"/>
                    </a:cxn>
                    <a:cxn ang="0">
                      <a:pos x="42" y="40"/>
                    </a:cxn>
                    <a:cxn ang="0">
                      <a:pos x="47" y="48"/>
                    </a:cxn>
                    <a:cxn ang="0">
                      <a:pos x="42" y="53"/>
                    </a:cxn>
                    <a:cxn ang="0">
                      <a:pos x="40" y="50"/>
                    </a:cxn>
                    <a:cxn ang="0">
                      <a:pos x="36" y="51"/>
                    </a:cxn>
                    <a:cxn ang="0">
                      <a:pos x="26" y="37"/>
                    </a:cxn>
                    <a:cxn ang="0">
                      <a:pos x="28" y="32"/>
                    </a:cxn>
                    <a:cxn ang="0">
                      <a:pos x="27" y="29"/>
                    </a:cxn>
                    <a:cxn ang="0">
                      <a:pos x="21" y="28"/>
                    </a:cxn>
                    <a:cxn ang="0">
                      <a:pos x="21" y="32"/>
                    </a:cxn>
                    <a:cxn ang="0">
                      <a:pos x="17" y="30"/>
                    </a:cxn>
                    <a:cxn ang="0">
                      <a:pos x="16" y="32"/>
                    </a:cxn>
                    <a:cxn ang="0">
                      <a:pos x="12" y="28"/>
                    </a:cxn>
                    <a:cxn ang="0">
                      <a:pos x="4" y="45"/>
                    </a:cxn>
                    <a:cxn ang="0">
                      <a:pos x="4" y="36"/>
                    </a:cxn>
                    <a:cxn ang="0">
                      <a:pos x="2" y="32"/>
                    </a:cxn>
                    <a:cxn ang="0">
                      <a:pos x="5" y="22"/>
                    </a:cxn>
                    <a:cxn ang="0">
                      <a:pos x="19" y="14"/>
                    </a:cxn>
                    <a:cxn ang="0">
                      <a:pos x="26" y="20"/>
                    </a:cxn>
                    <a:cxn ang="0">
                      <a:pos x="28" y="20"/>
                    </a:cxn>
                    <a:cxn ang="0">
                      <a:pos x="32" y="15"/>
                    </a:cxn>
                    <a:cxn ang="0">
                      <a:pos x="41" y="9"/>
                    </a:cxn>
                    <a:cxn ang="0">
                      <a:pos x="42" y="0"/>
                    </a:cxn>
                    <a:cxn ang="0">
                      <a:pos x="48" y="4"/>
                    </a:cxn>
                    <a:cxn ang="0">
                      <a:pos x="58" y="33"/>
                    </a:cxn>
                    <a:cxn ang="0">
                      <a:pos x="53" y="46"/>
                    </a:cxn>
                    <a:cxn ang="0">
                      <a:pos x="48" y="36"/>
                    </a:cxn>
                    <a:cxn ang="0">
                      <a:pos x="48" y="38"/>
                    </a:cxn>
                  </a:cxnLst>
                  <a:rect l="0" t="0" r="r" b="b"/>
                  <a:pathLst>
                    <a:path w="58" h="53">
                      <a:moveTo>
                        <a:pt x="48" y="38"/>
                      </a:moveTo>
                      <a:cubicBezTo>
                        <a:pt x="48" y="37"/>
                        <a:pt x="47" y="36"/>
                        <a:pt x="46" y="35"/>
                      </a:cubicBezTo>
                      <a:cubicBezTo>
                        <a:pt x="44" y="37"/>
                        <a:pt x="42" y="38"/>
                        <a:pt x="42" y="40"/>
                      </a:cubicBezTo>
                      <a:cubicBezTo>
                        <a:pt x="42" y="43"/>
                        <a:pt x="47" y="44"/>
                        <a:pt x="47" y="48"/>
                      </a:cubicBezTo>
                      <a:cubicBezTo>
                        <a:pt x="47" y="51"/>
                        <a:pt x="45" y="53"/>
                        <a:pt x="42" y="53"/>
                      </a:cubicBezTo>
                      <a:cubicBezTo>
                        <a:pt x="41" y="53"/>
                        <a:pt x="40" y="51"/>
                        <a:pt x="40" y="50"/>
                      </a:cubicBezTo>
                      <a:cubicBezTo>
                        <a:pt x="39" y="51"/>
                        <a:pt x="37" y="51"/>
                        <a:pt x="36" y="51"/>
                      </a:cubicBezTo>
                      <a:cubicBezTo>
                        <a:pt x="31" y="51"/>
                        <a:pt x="26" y="44"/>
                        <a:pt x="26" y="37"/>
                      </a:cubicBezTo>
                      <a:cubicBezTo>
                        <a:pt x="26" y="34"/>
                        <a:pt x="27" y="33"/>
                        <a:pt x="28" y="32"/>
                      </a:cubicBezTo>
                      <a:cubicBezTo>
                        <a:pt x="28" y="31"/>
                        <a:pt x="27" y="30"/>
                        <a:pt x="27" y="29"/>
                      </a:cubicBezTo>
                      <a:cubicBezTo>
                        <a:pt x="21" y="28"/>
                        <a:pt x="21" y="28"/>
                        <a:pt x="21" y="28"/>
                      </a:cubicBezTo>
                      <a:cubicBezTo>
                        <a:pt x="21" y="30"/>
                        <a:pt x="20" y="31"/>
                        <a:pt x="21" y="32"/>
                      </a:cubicBezTo>
                      <a:cubicBezTo>
                        <a:pt x="18" y="32"/>
                        <a:pt x="18" y="31"/>
                        <a:pt x="17" y="30"/>
                      </a:cubicBezTo>
                      <a:cubicBezTo>
                        <a:pt x="17" y="30"/>
                        <a:pt x="16" y="31"/>
                        <a:pt x="16" y="32"/>
                      </a:cubicBezTo>
                      <a:cubicBezTo>
                        <a:pt x="14" y="31"/>
                        <a:pt x="12" y="28"/>
                        <a:pt x="12" y="28"/>
                      </a:cubicBezTo>
                      <a:cubicBezTo>
                        <a:pt x="8" y="32"/>
                        <a:pt x="8" y="45"/>
                        <a:pt x="4" y="45"/>
                      </a:cubicBezTo>
                      <a:cubicBezTo>
                        <a:pt x="0" y="45"/>
                        <a:pt x="4" y="37"/>
                        <a:pt x="4" y="36"/>
                      </a:cubicBezTo>
                      <a:cubicBezTo>
                        <a:pt x="4" y="35"/>
                        <a:pt x="2" y="33"/>
                        <a:pt x="2" y="32"/>
                      </a:cubicBezTo>
                      <a:cubicBezTo>
                        <a:pt x="2" y="28"/>
                        <a:pt x="4" y="26"/>
                        <a:pt x="5" y="22"/>
                      </a:cubicBezTo>
                      <a:cubicBezTo>
                        <a:pt x="13" y="22"/>
                        <a:pt x="11" y="14"/>
                        <a:pt x="19" y="14"/>
                      </a:cubicBezTo>
                      <a:cubicBezTo>
                        <a:pt x="24" y="14"/>
                        <a:pt x="23" y="20"/>
                        <a:pt x="26" y="20"/>
                      </a:cubicBezTo>
                      <a:cubicBezTo>
                        <a:pt x="27" y="20"/>
                        <a:pt x="27" y="20"/>
                        <a:pt x="28" y="20"/>
                      </a:cubicBezTo>
                      <a:cubicBezTo>
                        <a:pt x="28" y="18"/>
                        <a:pt x="30" y="16"/>
                        <a:pt x="32" y="15"/>
                      </a:cubicBezTo>
                      <a:cubicBezTo>
                        <a:pt x="32" y="10"/>
                        <a:pt x="39" y="12"/>
                        <a:pt x="41" y="9"/>
                      </a:cubicBezTo>
                      <a:cubicBezTo>
                        <a:pt x="42" y="7"/>
                        <a:pt x="42" y="1"/>
                        <a:pt x="42" y="0"/>
                      </a:cubicBezTo>
                      <a:cubicBezTo>
                        <a:pt x="45" y="0"/>
                        <a:pt x="47" y="2"/>
                        <a:pt x="48" y="4"/>
                      </a:cubicBezTo>
                      <a:cubicBezTo>
                        <a:pt x="51" y="7"/>
                        <a:pt x="58" y="30"/>
                        <a:pt x="58" y="33"/>
                      </a:cubicBezTo>
                      <a:cubicBezTo>
                        <a:pt x="58" y="37"/>
                        <a:pt x="53" y="39"/>
                        <a:pt x="53" y="46"/>
                      </a:cubicBezTo>
                      <a:cubicBezTo>
                        <a:pt x="51" y="46"/>
                        <a:pt x="48" y="37"/>
                        <a:pt x="48" y="36"/>
                      </a:cubicBezTo>
                      <a:lnTo>
                        <a:pt x="48" y="3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7" name="Freeform: Shape 249"/>
                <p:cNvSpPr/>
                <p:nvPr/>
              </p:nvSpPr>
              <p:spPr bwMode="auto">
                <a:xfrm>
                  <a:off x="6354763" y="2690813"/>
                  <a:ext cx="36513" cy="39688"/>
                </a:xfrm>
                <a:custGeom>
                  <a:avLst/>
                  <a:gdLst/>
                  <a:ahLst/>
                  <a:cxnLst>
                    <a:cxn ang="0">
                      <a:pos x="3" y="29"/>
                    </a:cxn>
                    <a:cxn ang="0">
                      <a:pos x="0" y="29"/>
                    </a:cxn>
                    <a:cxn ang="0">
                      <a:pos x="22" y="5"/>
                    </a:cxn>
                    <a:cxn ang="0">
                      <a:pos x="25" y="0"/>
                    </a:cxn>
                    <a:cxn ang="0">
                      <a:pos x="28" y="6"/>
                    </a:cxn>
                    <a:cxn ang="0">
                      <a:pos x="24" y="9"/>
                    </a:cxn>
                    <a:cxn ang="0">
                      <a:pos x="17" y="13"/>
                    </a:cxn>
                    <a:cxn ang="0">
                      <a:pos x="3" y="29"/>
                    </a:cxn>
                  </a:cxnLst>
                  <a:rect l="0" t="0" r="r" b="b"/>
                  <a:pathLst>
                    <a:path w="28" h="29">
                      <a:moveTo>
                        <a:pt x="3" y="29"/>
                      </a:move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4" y="18"/>
                        <a:pt x="18" y="13"/>
                        <a:pt x="22" y="5"/>
                      </a:cubicBezTo>
                      <a:cubicBezTo>
                        <a:pt x="23" y="3"/>
                        <a:pt x="23" y="1"/>
                        <a:pt x="25" y="0"/>
                      </a:cubicBezTo>
                      <a:cubicBezTo>
                        <a:pt x="24" y="4"/>
                        <a:pt x="26" y="5"/>
                        <a:pt x="28" y="6"/>
                      </a:cubicBezTo>
                      <a:cubicBezTo>
                        <a:pt x="26" y="8"/>
                        <a:pt x="26" y="9"/>
                        <a:pt x="24" y="9"/>
                      </a:cubicBezTo>
                      <a:cubicBezTo>
                        <a:pt x="23" y="12"/>
                        <a:pt x="20" y="13"/>
                        <a:pt x="17" y="13"/>
                      </a:cubicBezTo>
                      <a:cubicBezTo>
                        <a:pt x="15" y="22"/>
                        <a:pt x="8" y="26"/>
                        <a:pt x="3" y="29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8" name="Freeform: Shape 250"/>
                <p:cNvSpPr/>
                <p:nvPr/>
              </p:nvSpPr>
              <p:spPr bwMode="auto">
                <a:xfrm>
                  <a:off x="6383338" y="2563813"/>
                  <a:ext cx="71438" cy="101600"/>
                </a:xfrm>
                <a:custGeom>
                  <a:avLst/>
                  <a:gdLst/>
                  <a:ahLst/>
                  <a:cxnLst>
                    <a:cxn ang="0">
                      <a:pos x="4" y="31"/>
                    </a:cxn>
                    <a:cxn ang="0">
                      <a:pos x="6" y="20"/>
                    </a:cxn>
                    <a:cxn ang="0">
                      <a:pos x="5" y="7"/>
                    </a:cxn>
                    <a:cxn ang="0">
                      <a:pos x="9" y="0"/>
                    </a:cxn>
                    <a:cxn ang="0">
                      <a:pos x="16" y="7"/>
                    </a:cxn>
                    <a:cxn ang="0">
                      <a:pos x="21" y="3"/>
                    </a:cxn>
                    <a:cxn ang="0">
                      <a:pos x="22" y="5"/>
                    </a:cxn>
                    <a:cxn ang="0">
                      <a:pos x="23" y="8"/>
                    </a:cxn>
                    <a:cxn ang="0">
                      <a:pos x="28" y="25"/>
                    </a:cxn>
                    <a:cxn ang="0">
                      <a:pos x="20" y="42"/>
                    </a:cxn>
                    <a:cxn ang="0">
                      <a:pos x="30" y="59"/>
                    </a:cxn>
                    <a:cxn ang="0">
                      <a:pos x="30" y="58"/>
                    </a:cxn>
                    <a:cxn ang="0">
                      <a:pos x="34" y="55"/>
                    </a:cxn>
                    <a:cxn ang="0">
                      <a:pos x="43" y="64"/>
                    </a:cxn>
                    <a:cxn ang="0">
                      <a:pos x="46" y="61"/>
                    </a:cxn>
                    <a:cxn ang="0">
                      <a:pos x="49" y="62"/>
                    </a:cxn>
                    <a:cxn ang="0">
                      <a:pos x="46" y="66"/>
                    </a:cxn>
                    <a:cxn ang="0">
                      <a:pos x="49" y="66"/>
                    </a:cxn>
                    <a:cxn ang="0">
                      <a:pos x="54" y="71"/>
                    </a:cxn>
                    <a:cxn ang="0">
                      <a:pos x="54" y="74"/>
                    </a:cxn>
                    <a:cxn ang="0">
                      <a:pos x="53" y="76"/>
                    </a:cxn>
                    <a:cxn ang="0">
                      <a:pos x="51" y="73"/>
                    </a:cxn>
                    <a:cxn ang="0">
                      <a:pos x="36" y="61"/>
                    </a:cxn>
                    <a:cxn ang="0">
                      <a:pos x="37" y="69"/>
                    </a:cxn>
                    <a:cxn ang="0">
                      <a:pos x="25" y="60"/>
                    </a:cxn>
                    <a:cxn ang="0">
                      <a:pos x="19" y="62"/>
                    </a:cxn>
                    <a:cxn ang="0">
                      <a:pos x="13" y="57"/>
                    </a:cxn>
                    <a:cxn ang="0">
                      <a:pos x="15" y="53"/>
                    </a:cxn>
                    <a:cxn ang="0">
                      <a:pos x="15" y="49"/>
                    </a:cxn>
                    <a:cxn ang="0">
                      <a:pos x="13" y="49"/>
                    </a:cxn>
                    <a:cxn ang="0">
                      <a:pos x="10" y="51"/>
                    </a:cxn>
                    <a:cxn ang="0">
                      <a:pos x="1" y="44"/>
                    </a:cxn>
                    <a:cxn ang="0">
                      <a:pos x="4" y="31"/>
                    </a:cxn>
                  </a:cxnLst>
                  <a:rect l="0" t="0" r="r" b="b"/>
                  <a:pathLst>
                    <a:path w="54" h="76">
                      <a:moveTo>
                        <a:pt x="4" y="31"/>
                      </a:moveTo>
                      <a:cubicBezTo>
                        <a:pt x="6" y="28"/>
                        <a:pt x="6" y="23"/>
                        <a:pt x="6" y="20"/>
                      </a:cubicBezTo>
                      <a:cubicBezTo>
                        <a:pt x="7" y="15"/>
                        <a:pt x="5" y="12"/>
                        <a:pt x="5" y="7"/>
                      </a:cubicBezTo>
                      <a:cubicBezTo>
                        <a:pt x="5" y="3"/>
                        <a:pt x="6" y="0"/>
                        <a:pt x="9" y="0"/>
                      </a:cubicBezTo>
                      <a:cubicBezTo>
                        <a:pt x="13" y="0"/>
                        <a:pt x="12" y="7"/>
                        <a:pt x="16" y="7"/>
                      </a:cubicBezTo>
                      <a:cubicBezTo>
                        <a:pt x="18" y="7"/>
                        <a:pt x="20" y="4"/>
                        <a:pt x="21" y="3"/>
                      </a:cubicBezTo>
                      <a:cubicBezTo>
                        <a:pt x="21" y="3"/>
                        <a:pt x="22" y="4"/>
                        <a:pt x="22" y="5"/>
                      </a:cubicBezTo>
                      <a:cubicBezTo>
                        <a:pt x="22" y="6"/>
                        <a:pt x="23" y="7"/>
                        <a:pt x="23" y="8"/>
                      </a:cubicBezTo>
                      <a:cubicBezTo>
                        <a:pt x="23" y="13"/>
                        <a:pt x="28" y="18"/>
                        <a:pt x="28" y="25"/>
                      </a:cubicBezTo>
                      <a:cubicBezTo>
                        <a:pt x="28" y="33"/>
                        <a:pt x="20" y="34"/>
                        <a:pt x="20" y="42"/>
                      </a:cubicBezTo>
                      <a:cubicBezTo>
                        <a:pt x="20" y="48"/>
                        <a:pt x="26" y="57"/>
                        <a:pt x="30" y="59"/>
                      </a:cubicBezTo>
                      <a:cubicBezTo>
                        <a:pt x="30" y="59"/>
                        <a:pt x="30" y="58"/>
                        <a:pt x="30" y="58"/>
                      </a:cubicBezTo>
                      <a:cubicBezTo>
                        <a:pt x="30" y="56"/>
                        <a:pt x="32" y="54"/>
                        <a:pt x="34" y="55"/>
                      </a:cubicBezTo>
                      <a:cubicBezTo>
                        <a:pt x="39" y="55"/>
                        <a:pt x="40" y="63"/>
                        <a:pt x="43" y="64"/>
                      </a:cubicBezTo>
                      <a:cubicBezTo>
                        <a:pt x="44" y="64"/>
                        <a:pt x="45" y="61"/>
                        <a:pt x="46" y="61"/>
                      </a:cubicBezTo>
                      <a:cubicBezTo>
                        <a:pt x="47" y="61"/>
                        <a:pt x="48" y="62"/>
                        <a:pt x="49" y="62"/>
                      </a:cubicBezTo>
                      <a:cubicBezTo>
                        <a:pt x="48" y="64"/>
                        <a:pt x="46" y="64"/>
                        <a:pt x="46" y="66"/>
                      </a:cubicBezTo>
                      <a:cubicBezTo>
                        <a:pt x="46" y="67"/>
                        <a:pt x="48" y="67"/>
                        <a:pt x="49" y="66"/>
                      </a:cubicBezTo>
                      <a:cubicBezTo>
                        <a:pt x="49" y="69"/>
                        <a:pt x="51" y="71"/>
                        <a:pt x="54" y="71"/>
                      </a:cubicBezTo>
                      <a:cubicBezTo>
                        <a:pt x="54" y="72"/>
                        <a:pt x="54" y="73"/>
                        <a:pt x="54" y="74"/>
                      </a:cubicBezTo>
                      <a:cubicBezTo>
                        <a:pt x="54" y="75"/>
                        <a:pt x="53" y="76"/>
                        <a:pt x="53" y="76"/>
                      </a:cubicBezTo>
                      <a:cubicBezTo>
                        <a:pt x="51" y="76"/>
                        <a:pt x="51" y="74"/>
                        <a:pt x="51" y="73"/>
                      </a:cubicBezTo>
                      <a:cubicBezTo>
                        <a:pt x="48" y="69"/>
                        <a:pt x="39" y="65"/>
                        <a:pt x="36" y="61"/>
                      </a:cubicBezTo>
                      <a:cubicBezTo>
                        <a:pt x="34" y="64"/>
                        <a:pt x="35" y="66"/>
                        <a:pt x="37" y="69"/>
                      </a:cubicBezTo>
                      <a:cubicBezTo>
                        <a:pt x="31" y="69"/>
                        <a:pt x="31" y="60"/>
                        <a:pt x="25" y="60"/>
                      </a:cubicBezTo>
                      <a:cubicBezTo>
                        <a:pt x="23" y="60"/>
                        <a:pt x="21" y="62"/>
                        <a:pt x="19" y="62"/>
                      </a:cubicBezTo>
                      <a:cubicBezTo>
                        <a:pt x="16" y="62"/>
                        <a:pt x="13" y="59"/>
                        <a:pt x="13" y="57"/>
                      </a:cubicBezTo>
                      <a:cubicBezTo>
                        <a:pt x="13" y="55"/>
                        <a:pt x="14" y="53"/>
                        <a:pt x="15" y="53"/>
                      </a:cubicBezTo>
                      <a:cubicBezTo>
                        <a:pt x="15" y="49"/>
                        <a:pt x="15" y="49"/>
                        <a:pt x="15" y="49"/>
                      </a:cubicBezTo>
                      <a:cubicBezTo>
                        <a:pt x="13" y="49"/>
                        <a:pt x="13" y="49"/>
                        <a:pt x="13" y="49"/>
                      </a:cubicBezTo>
                      <a:cubicBezTo>
                        <a:pt x="12" y="50"/>
                        <a:pt x="11" y="51"/>
                        <a:pt x="10" y="51"/>
                      </a:cubicBezTo>
                      <a:cubicBezTo>
                        <a:pt x="8" y="51"/>
                        <a:pt x="1" y="47"/>
                        <a:pt x="1" y="44"/>
                      </a:cubicBezTo>
                      <a:cubicBezTo>
                        <a:pt x="1" y="38"/>
                        <a:pt x="0" y="30"/>
                        <a:pt x="4" y="31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9" name="Freeform: Shape 251"/>
                <p:cNvSpPr/>
                <p:nvPr/>
              </p:nvSpPr>
              <p:spPr bwMode="auto">
                <a:xfrm>
                  <a:off x="6457950" y="2665413"/>
                  <a:ext cx="23813" cy="41275"/>
                </a:xfrm>
                <a:custGeom>
                  <a:avLst/>
                  <a:gdLst/>
                  <a:ahLst/>
                  <a:cxnLst>
                    <a:cxn ang="0">
                      <a:pos x="16" y="20"/>
                    </a:cxn>
                    <a:cxn ang="0">
                      <a:pos x="10" y="20"/>
                    </a:cxn>
                    <a:cxn ang="0">
                      <a:pos x="14" y="28"/>
                    </a:cxn>
                    <a:cxn ang="0">
                      <a:pos x="14" y="30"/>
                    </a:cxn>
                    <a:cxn ang="0">
                      <a:pos x="10" y="30"/>
                    </a:cxn>
                    <a:cxn ang="0">
                      <a:pos x="8" y="25"/>
                    </a:cxn>
                    <a:cxn ang="0">
                      <a:pos x="8" y="23"/>
                    </a:cxn>
                    <a:cxn ang="0">
                      <a:pos x="2" y="17"/>
                    </a:cxn>
                    <a:cxn ang="0">
                      <a:pos x="2" y="15"/>
                    </a:cxn>
                    <a:cxn ang="0">
                      <a:pos x="8" y="15"/>
                    </a:cxn>
                    <a:cxn ang="0">
                      <a:pos x="10" y="13"/>
                    </a:cxn>
                    <a:cxn ang="0">
                      <a:pos x="0" y="2"/>
                    </a:cxn>
                    <a:cxn ang="0">
                      <a:pos x="4" y="0"/>
                    </a:cxn>
                    <a:cxn ang="0">
                      <a:pos x="13" y="2"/>
                    </a:cxn>
                    <a:cxn ang="0">
                      <a:pos x="13" y="6"/>
                    </a:cxn>
                    <a:cxn ang="0">
                      <a:pos x="15" y="6"/>
                    </a:cxn>
                    <a:cxn ang="0">
                      <a:pos x="15" y="12"/>
                    </a:cxn>
                    <a:cxn ang="0">
                      <a:pos x="18" y="15"/>
                    </a:cxn>
                    <a:cxn ang="0">
                      <a:pos x="16" y="20"/>
                    </a:cxn>
                  </a:cxnLst>
                  <a:rect l="0" t="0" r="r" b="b"/>
                  <a:pathLst>
                    <a:path w="18" h="30">
                      <a:moveTo>
                        <a:pt x="16" y="20"/>
                      </a:moveTo>
                      <a:cubicBezTo>
                        <a:pt x="10" y="20"/>
                        <a:pt x="10" y="20"/>
                        <a:pt x="10" y="20"/>
                      </a:cubicBezTo>
                      <a:cubicBezTo>
                        <a:pt x="11" y="23"/>
                        <a:pt x="12" y="27"/>
                        <a:pt x="14" y="28"/>
                      </a:cubicBez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13" y="30"/>
                        <a:pt x="11" y="30"/>
                        <a:pt x="10" y="30"/>
                      </a:cubicBezTo>
                      <a:cubicBezTo>
                        <a:pt x="7" y="30"/>
                        <a:pt x="7" y="27"/>
                        <a:pt x="8" y="25"/>
                      </a:cubicBezTo>
                      <a:cubicBezTo>
                        <a:pt x="8" y="23"/>
                        <a:pt x="8" y="23"/>
                        <a:pt x="8" y="23"/>
                      </a:cubicBezTo>
                      <a:cubicBezTo>
                        <a:pt x="5" y="23"/>
                        <a:pt x="3" y="19"/>
                        <a:pt x="2" y="17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4" y="15"/>
                        <a:pt x="7" y="15"/>
                        <a:pt x="8" y="15"/>
                      </a:cubicBezTo>
                      <a:cubicBezTo>
                        <a:pt x="8" y="15"/>
                        <a:pt x="10" y="14"/>
                        <a:pt x="10" y="13"/>
                      </a:cubicBezTo>
                      <a:cubicBezTo>
                        <a:pt x="10" y="8"/>
                        <a:pt x="1" y="5"/>
                        <a:pt x="0" y="2"/>
                      </a:cubicBezTo>
                      <a:cubicBezTo>
                        <a:pt x="1" y="1"/>
                        <a:pt x="3" y="0"/>
                        <a:pt x="4" y="0"/>
                      </a:cubicBezTo>
                      <a:cubicBezTo>
                        <a:pt x="7" y="0"/>
                        <a:pt x="9" y="2"/>
                        <a:pt x="13" y="2"/>
                      </a:cubicBezTo>
                      <a:cubicBezTo>
                        <a:pt x="13" y="3"/>
                        <a:pt x="13" y="5"/>
                        <a:pt x="13" y="6"/>
                      </a:cubicBezTo>
                      <a:cubicBezTo>
                        <a:pt x="13" y="6"/>
                        <a:pt x="14" y="6"/>
                        <a:pt x="15" y="6"/>
                      </a:cubicBezTo>
                      <a:cubicBezTo>
                        <a:pt x="15" y="8"/>
                        <a:pt x="15" y="12"/>
                        <a:pt x="15" y="12"/>
                      </a:cubicBezTo>
                      <a:cubicBezTo>
                        <a:pt x="15" y="12"/>
                        <a:pt x="18" y="15"/>
                        <a:pt x="18" y="15"/>
                      </a:cubicBezTo>
                      <a:cubicBezTo>
                        <a:pt x="18" y="18"/>
                        <a:pt x="17" y="19"/>
                        <a:pt x="16" y="2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0" name="Freeform: Shape 252"/>
                <p:cNvSpPr/>
                <p:nvPr/>
              </p:nvSpPr>
              <p:spPr bwMode="auto">
                <a:xfrm>
                  <a:off x="6423025" y="2676525"/>
                  <a:ext cx="19050" cy="25400"/>
                </a:xfrm>
                <a:custGeom>
                  <a:avLst/>
                  <a:gdLst/>
                  <a:ahLst/>
                  <a:cxnLst>
                    <a:cxn ang="0">
                      <a:pos x="3" y="1"/>
                    </a:cxn>
                    <a:cxn ang="0">
                      <a:pos x="14" y="7"/>
                    </a:cxn>
                    <a:cxn ang="0">
                      <a:pos x="1" y="19"/>
                    </a:cxn>
                    <a:cxn ang="0">
                      <a:pos x="0" y="2"/>
                    </a:cxn>
                    <a:cxn ang="0">
                      <a:pos x="2" y="0"/>
                    </a:cxn>
                    <a:cxn ang="0">
                      <a:pos x="5" y="2"/>
                    </a:cxn>
                    <a:cxn ang="0">
                      <a:pos x="3" y="1"/>
                    </a:cxn>
                  </a:cxnLst>
                  <a:rect l="0" t="0" r="r" b="b"/>
                  <a:pathLst>
                    <a:path w="14" h="19">
                      <a:moveTo>
                        <a:pt x="3" y="1"/>
                      </a:moveTo>
                      <a:cubicBezTo>
                        <a:pt x="4" y="3"/>
                        <a:pt x="14" y="4"/>
                        <a:pt x="14" y="7"/>
                      </a:cubicBezTo>
                      <a:cubicBezTo>
                        <a:pt x="14" y="14"/>
                        <a:pt x="5" y="17"/>
                        <a:pt x="1" y="19"/>
                      </a:cubicBezTo>
                      <a:cubicBezTo>
                        <a:pt x="1" y="13"/>
                        <a:pt x="0" y="6"/>
                        <a:pt x="0" y="2"/>
                      </a:cubicBezTo>
                      <a:cubicBezTo>
                        <a:pt x="0" y="1"/>
                        <a:pt x="2" y="0"/>
                        <a:pt x="2" y="0"/>
                      </a:cubicBezTo>
                      <a:cubicBezTo>
                        <a:pt x="3" y="0"/>
                        <a:pt x="4" y="2"/>
                        <a:pt x="5" y="2"/>
                      </a:cubicBezTo>
                      <a:lnTo>
                        <a:pt x="3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1" name="Freeform: Shape 253"/>
                <p:cNvSpPr/>
                <p:nvPr/>
              </p:nvSpPr>
              <p:spPr bwMode="auto">
                <a:xfrm>
                  <a:off x="6432550" y="2692400"/>
                  <a:ext cx="19050" cy="31750"/>
                </a:xfrm>
                <a:custGeom>
                  <a:avLst/>
                  <a:gdLst/>
                  <a:ahLst/>
                  <a:cxnLst>
                    <a:cxn ang="0">
                      <a:pos x="14" y="5"/>
                    </a:cxn>
                    <a:cxn ang="0">
                      <a:pos x="9" y="17"/>
                    </a:cxn>
                    <a:cxn ang="0">
                      <a:pos x="11" y="22"/>
                    </a:cxn>
                    <a:cxn ang="0">
                      <a:pos x="9" y="24"/>
                    </a:cxn>
                    <a:cxn ang="0">
                      <a:pos x="0" y="14"/>
                    </a:cxn>
                    <a:cxn ang="0">
                      <a:pos x="4" y="12"/>
                    </a:cxn>
                    <a:cxn ang="0">
                      <a:pos x="8" y="1"/>
                    </a:cxn>
                    <a:cxn ang="0">
                      <a:pos x="14" y="5"/>
                    </a:cxn>
                  </a:cxnLst>
                  <a:rect l="0" t="0" r="r" b="b"/>
                  <a:pathLst>
                    <a:path w="14" h="24">
                      <a:moveTo>
                        <a:pt x="14" y="5"/>
                      </a:moveTo>
                      <a:cubicBezTo>
                        <a:pt x="14" y="10"/>
                        <a:pt x="10" y="13"/>
                        <a:pt x="9" y="17"/>
                      </a:cubicBezTo>
                      <a:cubicBezTo>
                        <a:pt x="9" y="21"/>
                        <a:pt x="11" y="20"/>
                        <a:pt x="11" y="22"/>
                      </a:cubicBezTo>
                      <a:cubicBezTo>
                        <a:pt x="11" y="23"/>
                        <a:pt x="10" y="24"/>
                        <a:pt x="9" y="24"/>
                      </a:cubicBezTo>
                      <a:cubicBezTo>
                        <a:pt x="7" y="24"/>
                        <a:pt x="0" y="17"/>
                        <a:pt x="0" y="14"/>
                      </a:cubicBezTo>
                      <a:cubicBezTo>
                        <a:pt x="0" y="13"/>
                        <a:pt x="3" y="12"/>
                        <a:pt x="4" y="12"/>
                      </a:cubicBezTo>
                      <a:cubicBezTo>
                        <a:pt x="4" y="11"/>
                        <a:pt x="6" y="1"/>
                        <a:pt x="8" y="1"/>
                      </a:cubicBezTo>
                      <a:cubicBezTo>
                        <a:pt x="12" y="0"/>
                        <a:pt x="14" y="3"/>
                        <a:pt x="14" y="5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2" name="Freeform: Shape 254"/>
                <p:cNvSpPr/>
                <p:nvPr/>
              </p:nvSpPr>
              <p:spPr bwMode="auto">
                <a:xfrm>
                  <a:off x="6450013" y="2693988"/>
                  <a:ext cx="7938" cy="20638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2" y="15"/>
                    </a:cxn>
                    <a:cxn ang="0">
                      <a:pos x="0" y="15"/>
                    </a:cxn>
                    <a:cxn ang="0">
                      <a:pos x="4" y="0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7" h="15">
                      <a:moveTo>
                        <a:pt x="7" y="0"/>
                      </a:moveTo>
                      <a:cubicBezTo>
                        <a:pt x="7" y="7"/>
                        <a:pt x="2" y="9"/>
                        <a:pt x="2" y="15"/>
                      </a:cubicBezTo>
                      <a:cubicBezTo>
                        <a:pt x="2" y="15"/>
                        <a:pt x="0" y="15"/>
                        <a:pt x="0" y="15"/>
                      </a:cubicBezTo>
                      <a:cubicBezTo>
                        <a:pt x="1" y="10"/>
                        <a:pt x="4" y="7"/>
                        <a:pt x="4" y="0"/>
                      </a:cubicBezTo>
                      <a:cubicBezTo>
                        <a:pt x="5" y="0"/>
                        <a:pt x="6" y="0"/>
                        <a:pt x="7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Freeform: Shape 255"/>
                <p:cNvSpPr/>
                <p:nvPr/>
              </p:nvSpPr>
              <p:spPr bwMode="auto">
                <a:xfrm>
                  <a:off x="6454775" y="2706688"/>
                  <a:ext cx="11113" cy="11113"/>
                </a:xfrm>
                <a:custGeom>
                  <a:avLst/>
                  <a:gdLst/>
                  <a:ahLst/>
                  <a:cxnLst>
                    <a:cxn ang="0">
                      <a:pos x="8" y="0"/>
                    </a:cxn>
                    <a:cxn ang="0">
                      <a:pos x="2" y="8"/>
                    </a:cxn>
                    <a:cxn ang="0">
                      <a:pos x="0" y="6"/>
                    </a:cxn>
                    <a:cxn ang="0">
                      <a:pos x="3" y="0"/>
                    </a:cxn>
                    <a:cxn ang="0">
                      <a:pos x="8" y="0"/>
                    </a:cxn>
                  </a:cxnLst>
                  <a:rect l="0" t="0" r="r" b="b"/>
                  <a:pathLst>
                    <a:path w="8" h="8">
                      <a:moveTo>
                        <a:pt x="8" y="0"/>
                      </a:moveTo>
                      <a:cubicBezTo>
                        <a:pt x="8" y="4"/>
                        <a:pt x="6" y="8"/>
                        <a:pt x="2" y="8"/>
                      </a:cubicBezTo>
                      <a:cubicBezTo>
                        <a:pt x="1" y="8"/>
                        <a:pt x="0" y="6"/>
                        <a:pt x="0" y="6"/>
                      </a:cubicBezTo>
                      <a:cubicBezTo>
                        <a:pt x="0" y="3"/>
                        <a:pt x="2" y="2"/>
                        <a:pt x="3" y="0"/>
                      </a:cubicBezTo>
                      <a:cubicBezTo>
                        <a:pt x="5" y="1"/>
                        <a:pt x="7" y="1"/>
                        <a:pt x="8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4" name="Freeform: Shape 256"/>
                <p:cNvSpPr/>
                <p:nvPr/>
              </p:nvSpPr>
              <p:spPr bwMode="auto">
                <a:xfrm>
                  <a:off x="6442075" y="2665413"/>
                  <a:ext cx="12700" cy="17463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0" y="0"/>
                    </a:cxn>
                    <a:cxn ang="0">
                      <a:pos x="4" y="0"/>
                    </a:cxn>
                    <a:cxn ang="0">
                      <a:pos x="10" y="10"/>
                    </a:cxn>
                    <a:cxn ang="0">
                      <a:pos x="6" y="6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0" h="12">
                      <a:moveTo>
                        <a:pt x="0" y="6"/>
                      </a:moveTo>
                      <a:cubicBezTo>
                        <a:pt x="0" y="3"/>
                        <a:pt x="0" y="2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5" y="4"/>
                        <a:pt x="10" y="5"/>
                        <a:pt x="10" y="10"/>
                      </a:cubicBezTo>
                      <a:cubicBezTo>
                        <a:pt x="10" y="12"/>
                        <a:pt x="6" y="8"/>
                        <a:pt x="6" y="6"/>
                      </a:cubicBezTo>
                      <a:cubicBezTo>
                        <a:pt x="4" y="5"/>
                        <a:pt x="2" y="6"/>
                        <a:pt x="0" y="6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5" name="Freeform: Shape 257"/>
                <p:cNvSpPr/>
                <p:nvPr/>
              </p:nvSpPr>
              <p:spPr bwMode="auto">
                <a:xfrm>
                  <a:off x="6397625" y="2649538"/>
                  <a:ext cx="19050" cy="20638"/>
                </a:xfrm>
                <a:custGeom>
                  <a:avLst/>
                  <a:gdLst/>
                  <a:ahLst/>
                  <a:cxnLst>
                    <a:cxn ang="0">
                      <a:pos x="11" y="15"/>
                    </a:cxn>
                    <a:cxn ang="0">
                      <a:pos x="0" y="0"/>
                    </a:cxn>
                    <a:cxn ang="0">
                      <a:pos x="4" y="0"/>
                    </a:cxn>
                    <a:cxn ang="0">
                      <a:pos x="14" y="7"/>
                    </a:cxn>
                    <a:cxn ang="0">
                      <a:pos x="11" y="15"/>
                    </a:cxn>
                  </a:cxnLst>
                  <a:rect l="0" t="0" r="r" b="b"/>
                  <a:pathLst>
                    <a:path w="15" h="15">
                      <a:moveTo>
                        <a:pt x="11" y="15"/>
                      </a:moveTo>
                      <a:cubicBezTo>
                        <a:pt x="9" y="15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8" y="3"/>
                        <a:pt x="13" y="2"/>
                        <a:pt x="14" y="7"/>
                      </a:cubicBezTo>
                      <a:cubicBezTo>
                        <a:pt x="15" y="10"/>
                        <a:pt x="13" y="15"/>
                        <a:pt x="11" y="15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6" name="Freeform: Shape 258"/>
                <p:cNvSpPr/>
                <p:nvPr/>
              </p:nvSpPr>
              <p:spPr bwMode="auto">
                <a:xfrm>
                  <a:off x="6416675" y="2652713"/>
                  <a:ext cx="6350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" h="1">
                      <a:moveTo>
                        <a:pt x="0" y="0"/>
                      </a:moveTo>
                      <a:cubicBezTo>
                        <a:pt x="1" y="1"/>
                        <a:pt x="3" y="1"/>
                        <a:pt x="4" y="1"/>
                      </a:cubicBezTo>
                      <a:cubicBezTo>
                        <a:pt x="3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7" name="Freeform: Shape 259"/>
                <p:cNvSpPr/>
                <p:nvPr/>
              </p:nvSpPr>
              <p:spPr bwMode="auto">
                <a:xfrm>
                  <a:off x="6388100" y="2441575"/>
                  <a:ext cx="36513" cy="50800"/>
                </a:xfrm>
                <a:custGeom>
                  <a:avLst/>
                  <a:gdLst/>
                  <a:ahLst/>
                  <a:cxnLst>
                    <a:cxn ang="0">
                      <a:pos x="8" y="39"/>
                    </a:cxn>
                    <a:cxn ang="0">
                      <a:pos x="1" y="26"/>
                    </a:cxn>
                    <a:cxn ang="0">
                      <a:pos x="16" y="0"/>
                    </a:cxn>
                    <a:cxn ang="0">
                      <a:pos x="8" y="39"/>
                    </a:cxn>
                  </a:cxnLst>
                  <a:rect l="0" t="0" r="r" b="b"/>
                  <a:pathLst>
                    <a:path w="27" h="39">
                      <a:moveTo>
                        <a:pt x="8" y="39"/>
                      </a:moveTo>
                      <a:cubicBezTo>
                        <a:pt x="0" y="39"/>
                        <a:pt x="1" y="33"/>
                        <a:pt x="1" y="26"/>
                      </a:cubicBezTo>
                      <a:cubicBezTo>
                        <a:pt x="1" y="17"/>
                        <a:pt x="10" y="0"/>
                        <a:pt x="16" y="0"/>
                      </a:cubicBezTo>
                      <a:cubicBezTo>
                        <a:pt x="27" y="0"/>
                        <a:pt x="18" y="39"/>
                        <a:pt x="8" y="39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8" name="Freeform: Shape 260"/>
                <p:cNvSpPr/>
                <p:nvPr/>
              </p:nvSpPr>
              <p:spPr bwMode="auto">
                <a:xfrm>
                  <a:off x="6194425" y="2532063"/>
                  <a:ext cx="41275" cy="34925"/>
                </a:xfrm>
                <a:custGeom>
                  <a:avLst/>
                  <a:gdLst/>
                  <a:ahLst/>
                  <a:cxnLst>
                    <a:cxn ang="0">
                      <a:pos x="2" y="11"/>
                    </a:cxn>
                    <a:cxn ang="0">
                      <a:pos x="26" y="0"/>
                    </a:cxn>
                    <a:cxn ang="0">
                      <a:pos x="31" y="7"/>
                    </a:cxn>
                    <a:cxn ang="0">
                      <a:pos x="11" y="27"/>
                    </a:cxn>
                    <a:cxn ang="0">
                      <a:pos x="2" y="18"/>
                    </a:cxn>
                    <a:cxn ang="0">
                      <a:pos x="2" y="11"/>
                    </a:cxn>
                  </a:cxnLst>
                  <a:rect l="0" t="0" r="r" b="b"/>
                  <a:pathLst>
                    <a:path w="31" h="27">
                      <a:moveTo>
                        <a:pt x="2" y="11"/>
                      </a:moveTo>
                      <a:cubicBezTo>
                        <a:pt x="5" y="11"/>
                        <a:pt x="20" y="0"/>
                        <a:pt x="26" y="0"/>
                      </a:cubicBezTo>
                      <a:cubicBezTo>
                        <a:pt x="28" y="0"/>
                        <a:pt x="31" y="4"/>
                        <a:pt x="31" y="7"/>
                      </a:cubicBezTo>
                      <a:cubicBezTo>
                        <a:pt x="31" y="13"/>
                        <a:pt x="18" y="27"/>
                        <a:pt x="11" y="27"/>
                      </a:cubicBezTo>
                      <a:cubicBezTo>
                        <a:pt x="5" y="27"/>
                        <a:pt x="2" y="24"/>
                        <a:pt x="2" y="18"/>
                      </a:cubicBezTo>
                      <a:cubicBezTo>
                        <a:pt x="2" y="15"/>
                        <a:pt x="0" y="11"/>
                        <a:pt x="2" y="11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9" name="Freeform: Shape 261"/>
                <p:cNvSpPr/>
                <p:nvPr/>
              </p:nvSpPr>
              <p:spPr bwMode="auto">
                <a:xfrm>
                  <a:off x="6015038" y="2476500"/>
                  <a:ext cx="195263" cy="374650"/>
                </a:xfrm>
                <a:custGeom>
                  <a:avLst/>
                  <a:gdLst/>
                  <a:ahLst/>
                  <a:cxnLst>
                    <a:cxn ang="0">
                      <a:pos x="12" y="172"/>
                    </a:cxn>
                    <a:cxn ang="0">
                      <a:pos x="21" y="152"/>
                    </a:cxn>
                    <a:cxn ang="0">
                      <a:pos x="25" y="147"/>
                    </a:cxn>
                    <a:cxn ang="0">
                      <a:pos x="15" y="119"/>
                    </a:cxn>
                    <a:cxn ang="0">
                      <a:pos x="8" y="109"/>
                    </a:cxn>
                    <a:cxn ang="0">
                      <a:pos x="8" y="105"/>
                    </a:cxn>
                    <a:cxn ang="0">
                      <a:pos x="8" y="106"/>
                    </a:cxn>
                    <a:cxn ang="0">
                      <a:pos x="12" y="96"/>
                    </a:cxn>
                    <a:cxn ang="0">
                      <a:pos x="9" y="77"/>
                    </a:cxn>
                    <a:cxn ang="0">
                      <a:pos x="0" y="65"/>
                    </a:cxn>
                    <a:cxn ang="0">
                      <a:pos x="8" y="47"/>
                    </a:cxn>
                    <a:cxn ang="0">
                      <a:pos x="19" y="43"/>
                    </a:cxn>
                    <a:cxn ang="0">
                      <a:pos x="45" y="19"/>
                    </a:cxn>
                    <a:cxn ang="0">
                      <a:pos x="47" y="19"/>
                    </a:cxn>
                    <a:cxn ang="0">
                      <a:pos x="50" y="24"/>
                    </a:cxn>
                    <a:cxn ang="0">
                      <a:pos x="52" y="20"/>
                    </a:cxn>
                    <a:cxn ang="0">
                      <a:pos x="52" y="9"/>
                    </a:cxn>
                    <a:cxn ang="0">
                      <a:pos x="64" y="6"/>
                    </a:cxn>
                    <a:cxn ang="0">
                      <a:pos x="78" y="6"/>
                    </a:cxn>
                    <a:cxn ang="0">
                      <a:pos x="96" y="0"/>
                    </a:cxn>
                    <a:cxn ang="0">
                      <a:pos x="115" y="5"/>
                    </a:cxn>
                    <a:cxn ang="0">
                      <a:pos x="130" y="22"/>
                    </a:cxn>
                    <a:cxn ang="0">
                      <a:pos x="100" y="58"/>
                    </a:cxn>
                    <a:cxn ang="0">
                      <a:pos x="104" y="64"/>
                    </a:cxn>
                    <a:cxn ang="0">
                      <a:pos x="129" y="93"/>
                    </a:cxn>
                    <a:cxn ang="0">
                      <a:pos x="147" y="134"/>
                    </a:cxn>
                    <a:cxn ang="0">
                      <a:pos x="142" y="156"/>
                    </a:cxn>
                    <a:cxn ang="0">
                      <a:pos x="115" y="170"/>
                    </a:cxn>
                    <a:cxn ang="0">
                      <a:pos x="105" y="180"/>
                    </a:cxn>
                    <a:cxn ang="0">
                      <a:pos x="104" y="176"/>
                    </a:cxn>
                    <a:cxn ang="0">
                      <a:pos x="104" y="181"/>
                    </a:cxn>
                    <a:cxn ang="0">
                      <a:pos x="93" y="192"/>
                    </a:cxn>
                    <a:cxn ang="0">
                      <a:pos x="90" y="183"/>
                    </a:cxn>
                    <a:cxn ang="0">
                      <a:pos x="91" y="177"/>
                    </a:cxn>
                    <a:cxn ang="0">
                      <a:pos x="88" y="170"/>
                    </a:cxn>
                    <a:cxn ang="0">
                      <a:pos x="73" y="161"/>
                    </a:cxn>
                    <a:cxn ang="0">
                      <a:pos x="63" y="149"/>
                    </a:cxn>
                    <a:cxn ang="0">
                      <a:pos x="43" y="141"/>
                    </a:cxn>
                    <a:cxn ang="0">
                      <a:pos x="41" y="135"/>
                    </a:cxn>
                    <a:cxn ang="0">
                      <a:pos x="30" y="129"/>
                    </a:cxn>
                    <a:cxn ang="0">
                      <a:pos x="27" y="134"/>
                    </a:cxn>
                    <a:cxn ang="0">
                      <a:pos x="29" y="142"/>
                    </a:cxn>
                    <a:cxn ang="0">
                      <a:pos x="16" y="171"/>
                    </a:cxn>
                    <a:cxn ang="0">
                      <a:pos x="31" y="192"/>
                    </a:cxn>
                    <a:cxn ang="0">
                      <a:pos x="30" y="192"/>
                    </a:cxn>
                    <a:cxn ang="0">
                      <a:pos x="35" y="206"/>
                    </a:cxn>
                    <a:cxn ang="0">
                      <a:pos x="73" y="243"/>
                    </a:cxn>
                    <a:cxn ang="0">
                      <a:pos x="71" y="251"/>
                    </a:cxn>
                    <a:cxn ang="0">
                      <a:pos x="80" y="267"/>
                    </a:cxn>
                    <a:cxn ang="0">
                      <a:pos x="84" y="280"/>
                    </a:cxn>
                    <a:cxn ang="0">
                      <a:pos x="78" y="280"/>
                    </a:cxn>
                    <a:cxn ang="0">
                      <a:pos x="75" y="282"/>
                    </a:cxn>
                    <a:cxn ang="0">
                      <a:pos x="68" y="278"/>
                    </a:cxn>
                    <a:cxn ang="0">
                      <a:pos x="37" y="246"/>
                    </a:cxn>
                    <a:cxn ang="0">
                      <a:pos x="27" y="214"/>
                    </a:cxn>
                    <a:cxn ang="0">
                      <a:pos x="14" y="192"/>
                    </a:cxn>
                    <a:cxn ang="0">
                      <a:pos x="8" y="192"/>
                    </a:cxn>
                    <a:cxn ang="0">
                      <a:pos x="8" y="189"/>
                    </a:cxn>
                    <a:cxn ang="0">
                      <a:pos x="10" y="172"/>
                    </a:cxn>
                    <a:cxn ang="0">
                      <a:pos x="11" y="172"/>
                    </a:cxn>
                    <a:cxn ang="0">
                      <a:pos x="12" y="172"/>
                    </a:cxn>
                  </a:cxnLst>
                  <a:rect l="0" t="0" r="r" b="b"/>
                  <a:pathLst>
                    <a:path w="147" h="282">
                      <a:moveTo>
                        <a:pt x="12" y="172"/>
                      </a:moveTo>
                      <a:cubicBezTo>
                        <a:pt x="16" y="165"/>
                        <a:pt x="17" y="160"/>
                        <a:pt x="21" y="152"/>
                      </a:cubicBezTo>
                      <a:cubicBezTo>
                        <a:pt x="22" y="150"/>
                        <a:pt x="25" y="149"/>
                        <a:pt x="25" y="147"/>
                      </a:cubicBezTo>
                      <a:cubicBezTo>
                        <a:pt x="25" y="143"/>
                        <a:pt x="19" y="123"/>
                        <a:pt x="15" y="119"/>
                      </a:cubicBezTo>
                      <a:cubicBezTo>
                        <a:pt x="12" y="116"/>
                        <a:pt x="8" y="114"/>
                        <a:pt x="8" y="109"/>
                      </a:cubicBezTo>
                      <a:cubicBezTo>
                        <a:pt x="8" y="108"/>
                        <a:pt x="8" y="107"/>
                        <a:pt x="8" y="105"/>
                      </a:cubicBezTo>
                      <a:cubicBezTo>
                        <a:pt x="8" y="106"/>
                        <a:pt x="8" y="106"/>
                        <a:pt x="8" y="106"/>
                      </a:cubicBezTo>
                      <a:cubicBezTo>
                        <a:pt x="9" y="105"/>
                        <a:pt x="12" y="100"/>
                        <a:pt x="12" y="96"/>
                      </a:cubicBezTo>
                      <a:cubicBezTo>
                        <a:pt x="12" y="91"/>
                        <a:pt x="12" y="82"/>
                        <a:pt x="9" y="77"/>
                      </a:cubicBezTo>
                      <a:cubicBezTo>
                        <a:pt x="6" y="73"/>
                        <a:pt x="0" y="73"/>
                        <a:pt x="0" y="65"/>
                      </a:cubicBezTo>
                      <a:cubicBezTo>
                        <a:pt x="0" y="57"/>
                        <a:pt x="3" y="51"/>
                        <a:pt x="8" y="47"/>
                      </a:cubicBezTo>
                      <a:cubicBezTo>
                        <a:pt x="10" y="44"/>
                        <a:pt x="15" y="45"/>
                        <a:pt x="19" y="43"/>
                      </a:cubicBezTo>
                      <a:cubicBezTo>
                        <a:pt x="29" y="36"/>
                        <a:pt x="36" y="33"/>
                        <a:pt x="45" y="19"/>
                      </a:cubicBezTo>
                      <a:cubicBezTo>
                        <a:pt x="47" y="19"/>
                        <a:pt x="47" y="19"/>
                        <a:pt x="47" y="19"/>
                      </a:cubicBezTo>
                      <a:cubicBezTo>
                        <a:pt x="47" y="23"/>
                        <a:pt x="49" y="24"/>
                        <a:pt x="50" y="24"/>
                      </a:cubicBezTo>
                      <a:cubicBezTo>
                        <a:pt x="51" y="24"/>
                        <a:pt x="52" y="22"/>
                        <a:pt x="52" y="20"/>
                      </a:cubicBezTo>
                      <a:cubicBezTo>
                        <a:pt x="52" y="16"/>
                        <a:pt x="52" y="13"/>
                        <a:pt x="52" y="9"/>
                      </a:cubicBezTo>
                      <a:cubicBezTo>
                        <a:pt x="52" y="9"/>
                        <a:pt x="62" y="6"/>
                        <a:pt x="64" y="6"/>
                      </a:cubicBezTo>
                      <a:cubicBezTo>
                        <a:pt x="78" y="6"/>
                        <a:pt x="78" y="6"/>
                        <a:pt x="78" y="6"/>
                      </a:cubicBezTo>
                      <a:cubicBezTo>
                        <a:pt x="84" y="9"/>
                        <a:pt x="89" y="0"/>
                        <a:pt x="96" y="0"/>
                      </a:cubicBezTo>
                      <a:cubicBezTo>
                        <a:pt x="103" y="0"/>
                        <a:pt x="107" y="5"/>
                        <a:pt x="115" y="5"/>
                      </a:cubicBezTo>
                      <a:cubicBezTo>
                        <a:pt x="115" y="16"/>
                        <a:pt x="123" y="20"/>
                        <a:pt x="130" y="22"/>
                      </a:cubicBezTo>
                      <a:cubicBezTo>
                        <a:pt x="121" y="36"/>
                        <a:pt x="100" y="39"/>
                        <a:pt x="100" y="58"/>
                      </a:cubicBezTo>
                      <a:cubicBezTo>
                        <a:pt x="100" y="62"/>
                        <a:pt x="102" y="63"/>
                        <a:pt x="104" y="64"/>
                      </a:cubicBezTo>
                      <a:cubicBezTo>
                        <a:pt x="114" y="74"/>
                        <a:pt x="118" y="86"/>
                        <a:pt x="129" y="93"/>
                      </a:cubicBezTo>
                      <a:cubicBezTo>
                        <a:pt x="140" y="100"/>
                        <a:pt x="147" y="119"/>
                        <a:pt x="147" y="134"/>
                      </a:cubicBezTo>
                      <a:cubicBezTo>
                        <a:pt x="147" y="144"/>
                        <a:pt x="142" y="148"/>
                        <a:pt x="142" y="156"/>
                      </a:cubicBezTo>
                      <a:cubicBezTo>
                        <a:pt x="127" y="160"/>
                        <a:pt x="126" y="164"/>
                        <a:pt x="115" y="170"/>
                      </a:cubicBezTo>
                      <a:cubicBezTo>
                        <a:pt x="109" y="173"/>
                        <a:pt x="110" y="180"/>
                        <a:pt x="105" y="180"/>
                      </a:cubicBezTo>
                      <a:cubicBezTo>
                        <a:pt x="104" y="180"/>
                        <a:pt x="104" y="177"/>
                        <a:pt x="104" y="176"/>
                      </a:cubicBezTo>
                      <a:cubicBezTo>
                        <a:pt x="104" y="179"/>
                        <a:pt x="104" y="180"/>
                        <a:pt x="104" y="181"/>
                      </a:cubicBezTo>
                      <a:cubicBezTo>
                        <a:pt x="104" y="185"/>
                        <a:pt x="95" y="192"/>
                        <a:pt x="93" y="192"/>
                      </a:cubicBezTo>
                      <a:cubicBezTo>
                        <a:pt x="91" y="192"/>
                        <a:pt x="90" y="186"/>
                        <a:pt x="90" y="183"/>
                      </a:cubicBezTo>
                      <a:cubicBezTo>
                        <a:pt x="90" y="179"/>
                        <a:pt x="90" y="178"/>
                        <a:pt x="91" y="177"/>
                      </a:cubicBezTo>
                      <a:cubicBezTo>
                        <a:pt x="90" y="176"/>
                        <a:pt x="89" y="172"/>
                        <a:pt x="88" y="170"/>
                      </a:cubicBezTo>
                      <a:cubicBezTo>
                        <a:pt x="82" y="170"/>
                        <a:pt x="73" y="168"/>
                        <a:pt x="73" y="161"/>
                      </a:cubicBezTo>
                      <a:cubicBezTo>
                        <a:pt x="63" y="161"/>
                        <a:pt x="68" y="155"/>
                        <a:pt x="63" y="149"/>
                      </a:cubicBezTo>
                      <a:cubicBezTo>
                        <a:pt x="56" y="143"/>
                        <a:pt x="50" y="143"/>
                        <a:pt x="43" y="141"/>
                      </a:cubicBezTo>
                      <a:cubicBezTo>
                        <a:pt x="42" y="141"/>
                        <a:pt x="41" y="135"/>
                        <a:pt x="41" y="135"/>
                      </a:cubicBezTo>
                      <a:cubicBezTo>
                        <a:pt x="40" y="130"/>
                        <a:pt x="34" y="129"/>
                        <a:pt x="30" y="129"/>
                      </a:cubicBezTo>
                      <a:cubicBezTo>
                        <a:pt x="26" y="129"/>
                        <a:pt x="27" y="132"/>
                        <a:pt x="27" y="134"/>
                      </a:cubicBezTo>
                      <a:cubicBezTo>
                        <a:pt x="27" y="138"/>
                        <a:pt x="29" y="139"/>
                        <a:pt x="29" y="142"/>
                      </a:cubicBezTo>
                      <a:cubicBezTo>
                        <a:pt x="29" y="156"/>
                        <a:pt x="16" y="159"/>
                        <a:pt x="16" y="171"/>
                      </a:cubicBezTo>
                      <a:cubicBezTo>
                        <a:pt x="16" y="185"/>
                        <a:pt x="31" y="179"/>
                        <a:pt x="31" y="192"/>
                      </a:cubicBezTo>
                      <a:cubicBezTo>
                        <a:pt x="30" y="192"/>
                        <a:pt x="30" y="192"/>
                        <a:pt x="30" y="192"/>
                      </a:cubicBezTo>
                      <a:cubicBezTo>
                        <a:pt x="32" y="195"/>
                        <a:pt x="32" y="203"/>
                        <a:pt x="35" y="206"/>
                      </a:cubicBezTo>
                      <a:cubicBezTo>
                        <a:pt x="47" y="218"/>
                        <a:pt x="73" y="221"/>
                        <a:pt x="73" y="243"/>
                      </a:cubicBezTo>
                      <a:cubicBezTo>
                        <a:pt x="73" y="247"/>
                        <a:pt x="71" y="247"/>
                        <a:pt x="71" y="251"/>
                      </a:cubicBezTo>
                      <a:cubicBezTo>
                        <a:pt x="71" y="259"/>
                        <a:pt x="78" y="262"/>
                        <a:pt x="80" y="267"/>
                      </a:cubicBezTo>
                      <a:cubicBezTo>
                        <a:pt x="82" y="273"/>
                        <a:pt x="82" y="275"/>
                        <a:pt x="84" y="280"/>
                      </a:cubicBezTo>
                      <a:cubicBezTo>
                        <a:pt x="80" y="280"/>
                        <a:pt x="80" y="280"/>
                        <a:pt x="78" y="280"/>
                      </a:cubicBezTo>
                      <a:cubicBezTo>
                        <a:pt x="77" y="280"/>
                        <a:pt x="76" y="282"/>
                        <a:pt x="75" y="282"/>
                      </a:cubicBezTo>
                      <a:cubicBezTo>
                        <a:pt x="71" y="282"/>
                        <a:pt x="70" y="279"/>
                        <a:pt x="68" y="278"/>
                      </a:cubicBezTo>
                      <a:cubicBezTo>
                        <a:pt x="54" y="274"/>
                        <a:pt x="41" y="261"/>
                        <a:pt x="37" y="246"/>
                      </a:cubicBezTo>
                      <a:cubicBezTo>
                        <a:pt x="33" y="233"/>
                        <a:pt x="32" y="224"/>
                        <a:pt x="27" y="214"/>
                      </a:cubicBezTo>
                      <a:cubicBezTo>
                        <a:pt x="24" y="208"/>
                        <a:pt x="21" y="192"/>
                        <a:pt x="14" y="192"/>
                      </a:cubicBezTo>
                      <a:cubicBezTo>
                        <a:pt x="9" y="192"/>
                        <a:pt x="12" y="194"/>
                        <a:pt x="8" y="192"/>
                      </a:cubicBezTo>
                      <a:cubicBezTo>
                        <a:pt x="7" y="192"/>
                        <a:pt x="8" y="190"/>
                        <a:pt x="8" y="189"/>
                      </a:cubicBezTo>
                      <a:cubicBezTo>
                        <a:pt x="8" y="183"/>
                        <a:pt x="9" y="179"/>
                        <a:pt x="10" y="172"/>
                      </a:cubicBezTo>
                      <a:cubicBezTo>
                        <a:pt x="11" y="172"/>
                        <a:pt x="11" y="172"/>
                        <a:pt x="11" y="172"/>
                      </a:cubicBezTo>
                      <a:lnTo>
                        <a:pt x="12" y="17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0" name="Freeform: Shape 262"/>
                <p:cNvSpPr/>
                <p:nvPr/>
              </p:nvSpPr>
              <p:spPr bwMode="auto">
                <a:xfrm>
                  <a:off x="6142038" y="2898775"/>
                  <a:ext cx="26988" cy="25400"/>
                </a:xfrm>
                <a:custGeom>
                  <a:avLst/>
                  <a:gdLst/>
                  <a:ahLst/>
                  <a:cxnLst>
                    <a:cxn ang="0">
                      <a:pos x="12" y="17"/>
                    </a:cxn>
                    <a:cxn ang="0">
                      <a:pos x="9" y="11"/>
                    </a:cxn>
                    <a:cxn ang="0">
                      <a:pos x="0" y="6"/>
                    </a:cxn>
                    <a:cxn ang="0">
                      <a:pos x="9" y="0"/>
                    </a:cxn>
                    <a:cxn ang="0">
                      <a:pos x="20" y="15"/>
                    </a:cxn>
                    <a:cxn ang="0">
                      <a:pos x="21" y="19"/>
                    </a:cxn>
                    <a:cxn ang="0">
                      <a:pos x="17" y="19"/>
                    </a:cxn>
                    <a:cxn ang="0">
                      <a:pos x="12" y="17"/>
                    </a:cxn>
                  </a:cxnLst>
                  <a:rect l="0" t="0" r="r" b="b"/>
                  <a:pathLst>
                    <a:path w="21" h="19">
                      <a:moveTo>
                        <a:pt x="12" y="17"/>
                      </a:moveTo>
                      <a:cubicBezTo>
                        <a:pt x="11" y="17"/>
                        <a:pt x="9" y="12"/>
                        <a:pt x="9" y="11"/>
                      </a:cubicBezTo>
                      <a:cubicBezTo>
                        <a:pt x="7" y="7"/>
                        <a:pt x="0" y="9"/>
                        <a:pt x="0" y="6"/>
                      </a:cubicBezTo>
                      <a:cubicBezTo>
                        <a:pt x="0" y="3"/>
                        <a:pt x="6" y="0"/>
                        <a:pt x="9" y="0"/>
                      </a:cubicBezTo>
                      <a:cubicBezTo>
                        <a:pt x="11" y="7"/>
                        <a:pt x="14" y="15"/>
                        <a:pt x="20" y="15"/>
                      </a:cubicBezTo>
                      <a:cubicBezTo>
                        <a:pt x="20" y="16"/>
                        <a:pt x="20" y="18"/>
                        <a:pt x="21" y="19"/>
                      </a:cubicBezTo>
                      <a:cubicBezTo>
                        <a:pt x="20" y="19"/>
                        <a:pt x="18" y="19"/>
                        <a:pt x="17" y="19"/>
                      </a:cubicBezTo>
                      <a:cubicBezTo>
                        <a:pt x="15" y="19"/>
                        <a:pt x="14" y="17"/>
                        <a:pt x="12" y="17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1" name="Freeform: Shape 263"/>
                <p:cNvSpPr/>
                <p:nvPr/>
              </p:nvSpPr>
              <p:spPr bwMode="auto">
                <a:xfrm>
                  <a:off x="6183313" y="2917825"/>
                  <a:ext cx="11113" cy="11113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5" y="0"/>
                    </a:cxn>
                    <a:cxn ang="0">
                      <a:pos x="9" y="3"/>
                    </a:cxn>
                    <a:cxn ang="0">
                      <a:pos x="4" y="8"/>
                    </a:cxn>
                    <a:cxn ang="0">
                      <a:pos x="1" y="3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9" h="8">
                      <a:moveTo>
                        <a:pt x="1" y="0"/>
                      </a:moveTo>
                      <a:cubicBezTo>
                        <a:pt x="2" y="0"/>
                        <a:pt x="4" y="0"/>
                        <a:pt x="5" y="0"/>
                      </a:cubicBezTo>
                      <a:cubicBezTo>
                        <a:pt x="6" y="0"/>
                        <a:pt x="8" y="2"/>
                        <a:pt x="9" y="3"/>
                      </a:cubicBezTo>
                      <a:cubicBezTo>
                        <a:pt x="9" y="5"/>
                        <a:pt x="7" y="8"/>
                        <a:pt x="4" y="8"/>
                      </a:cubicBezTo>
                      <a:cubicBezTo>
                        <a:pt x="1" y="8"/>
                        <a:pt x="1" y="5"/>
                        <a:pt x="1" y="3"/>
                      </a:cubicBezTo>
                      <a:cubicBezTo>
                        <a:pt x="1" y="2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2" name="Freeform: Shape 264"/>
                <p:cNvSpPr/>
                <p:nvPr/>
              </p:nvSpPr>
              <p:spPr bwMode="auto">
                <a:xfrm>
                  <a:off x="6035675" y="2892425"/>
                  <a:ext cx="9525" cy="15875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8" y="1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3" y="0"/>
                    </a:cxn>
                    <a:cxn ang="0">
                      <a:pos x="3" y="2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8" h="12">
                      <a:moveTo>
                        <a:pt x="1" y="0"/>
                      </a:moveTo>
                      <a:cubicBezTo>
                        <a:pt x="5" y="4"/>
                        <a:pt x="8" y="7"/>
                        <a:pt x="8" y="12"/>
                      </a:cubicBezTo>
                      <a:cubicBezTo>
                        <a:pt x="5" y="12"/>
                        <a:pt x="0" y="5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1"/>
                        <a:pt x="3" y="2"/>
                        <a:pt x="3" y="2"/>
                      </a:cubicBez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3" name="Freeform: Shape 265"/>
                <p:cNvSpPr/>
                <p:nvPr/>
              </p:nvSpPr>
              <p:spPr bwMode="auto">
                <a:xfrm>
                  <a:off x="6013450" y="2855913"/>
                  <a:ext cx="15875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8" y="1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2" h="11">
                      <a:moveTo>
                        <a:pt x="2" y="0"/>
                      </a:moveTo>
                      <a:cubicBezTo>
                        <a:pt x="5" y="2"/>
                        <a:pt x="12" y="11"/>
                        <a:pt x="8" y="11"/>
                      </a:cubicBezTo>
                      <a:cubicBezTo>
                        <a:pt x="6" y="11"/>
                        <a:pt x="1" y="4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4" name="Freeform: Shape 266"/>
                <p:cNvSpPr/>
                <p:nvPr/>
              </p:nvSpPr>
              <p:spPr bwMode="auto">
                <a:xfrm>
                  <a:off x="6548438" y="2284413"/>
                  <a:ext cx="41275" cy="49213"/>
                </a:xfrm>
                <a:custGeom>
                  <a:avLst/>
                  <a:gdLst/>
                  <a:ahLst/>
                  <a:cxnLst>
                    <a:cxn ang="0">
                      <a:pos x="12" y="22"/>
                    </a:cxn>
                    <a:cxn ang="0">
                      <a:pos x="14" y="16"/>
                    </a:cxn>
                    <a:cxn ang="0">
                      <a:pos x="10" y="10"/>
                    </a:cxn>
                    <a:cxn ang="0">
                      <a:pos x="10" y="14"/>
                    </a:cxn>
                    <a:cxn ang="0">
                      <a:pos x="5" y="16"/>
                    </a:cxn>
                    <a:cxn ang="0">
                      <a:pos x="0" y="11"/>
                    </a:cxn>
                    <a:cxn ang="0">
                      <a:pos x="14" y="0"/>
                    </a:cxn>
                    <a:cxn ang="0">
                      <a:pos x="26" y="3"/>
                    </a:cxn>
                    <a:cxn ang="0">
                      <a:pos x="26" y="8"/>
                    </a:cxn>
                    <a:cxn ang="0">
                      <a:pos x="30" y="11"/>
                    </a:cxn>
                    <a:cxn ang="0">
                      <a:pos x="30" y="16"/>
                    </a:cxn>
                    <a:cxn ang="0">
                      <a:pos x="26" y="16"/>
                    </a:cxn>
                    <a:cxn ang="0">
                      <a:pos x="15" y="37"/>
                    </a:cxn>
                    <a:cxn ang="0">
                      <a:pos x="14" y="33"/>
                    </a:cxn>
                    <a:cxn ang="0">
                      <a:pos x="14" y="36"/>
                    </a:cxn>
                    <a:cxn ang="0">
                      <a:pos x="7" y="29"/>
                    </a:cxn>
                    <a:cxn ang="0">
                      <a:pos x="12" y="22"/>
                    </a:cxn>
                  </a:cxnLst>
                  <a:rect l="0" t="0" r="r" b="b"/>
                  <a:pathLst>
                    <a:path w="30" h="37">
                      <a:moveTo>
                        <a:pt x="12" y="22"/>
                      </a:moveTo>
                      <a:cubicBezTo>
                        <a:pt x="14" y="16"/>
                        <a:pt x="14" y="16"/>
                        <a:pt x="14" y="16"/>
                      </a:cubicBezTo>
                      <a:cubicBezTo>
                        <a:pt x="11" y="15"/>
                        <a:pt x="11" y="12"/>
                        <a:pt x="10" y="10"/>
                      </a:cubicBezTo>
                      <a:cubicBezTo>
                        <a:pt x="10" y="11"/>
                        <a:pt x="9" y="13"/>
                        <a:pt x="10" y="14"/>
                      </a:cubicBezTo>
                      <a:cubicBezTo>
                        <a:pt x="8" y="14"/>
                        <a:pt x="6" y="16"/>
                        <a:pt x="5" y="16"/>
                      </a:cubicBezTo>
                      <a:cubicBezTo>
                        <a:pt x="3" y="16"/>
                        <a:pt x="0" y="13"/>
                        <a:pt x="0" y="11"/>
                      </a:cubicBezTo>
                      <a:cubicBezTo>
                        <a:pt x="0" y="8"/>
                        <a:pt x="13" y="0"/>
                        <a:pt x="14" y="0"/>
                      </a:cubicBezTo>
                      <a:cubicBezTo>
                        <a:pt x="18" y="0"/>
                        <a:pt x="20" y="3"/>
                        <a:pt x="26" y="3"/>
                      </a:cubicBezTo>
                      <a:cubicBezTo>
                        <a:pt x="26" y="5"/>
                        <a:pt x="25" y="8"/>
                        <a:pt x="26" y="8"/>
                      </a:cubicBezTo>
                      <a:cubicBezTo>
                        <a:pt x="30" y="11"/>
                        <a:pt x="30" y="11"/>
                        <a:pt x="30" y="11"/>
                      </a:cubicBezTo>
                      <a:cubicBezTo>
                        <a:pt x="30" y="13"/>
                        <a:pt x="29" y="14"/>
                        <a:pt x="30" y="16"/>
                      </a:cubicBezTo>
                      <a:cubicBezTo>
                        <a:pt x="29" y="16"/>
                        <a:pt x="27" y="16"/>
                        <a:pt x="26" y="16"/>
                      </a:cubicBezTo>
                      <a:cubicBezTo>
                        <a:pt x="25" y="24"/>
                        <a:pt x="21" y="37"/>
                        <a:pt x="15" y="37"/>
                      </a:cubicBezTo>
                      <a:cubicBezTo>
                        <a:pt x="14" y="37"/>
                        <a:pt x="14" y="35"/>
                        <a:pt x="14" y="33"/>
                      </a:cubicBezTo>
                      <a:cubicBezTo>
                        <a:pt x="14" y="36"/>
                        <a:pt x="14" y="36"/>
                        <a:pt x="14" y="36"/>
                      </a:cubicBezTo>
                      <a:cubicBezTo>
                        <a:pt x="10" y="36"/>
                        <a:pt x="7" y="31"/>
                        <a:pt x="7" y="29"/>
                      </a:cubicBezTo>
                      <a:cubicBezTo>
                        <a:pt x="7" y="28"/>
                        <a:pt x="12" y="22"/>
                        <a:pt x="12" y="22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5" name="Freeform: Shape 267"/>
                <p:cNvSpPr/>
                <p:nvPr/>
              </p:nvSpPr>
              <p:spPr bwMode="auto">
                <a:xfrm>
                  <a:off x="6596063" y="2271713"/>
                  <a:ext cx="42863" cy="30163"/>
                </a:xfrm>
                <a:custGeom>
                  <a:avLst/>
                  <a:gdLst/>
                  <a:ahLst/>
                  <a:cxnLst>
                    <a:cxn ang="0">
                      <a:pos x="23" y="15"/>
                    </a:cxn>
                    <a:cxn ang="0">
                      <a:pos x="17" y="12"/>
                    </a:cxn>
                    <a:cxn ang="0">
                      <a:pos x="6" y="23"/>
                    </a:cxn>
                    <a:cxn ang="0">
                      <a:pos x="3" y="17"/>
                    </a:cxn>
                    <a:cxn ang="0">
                      <a:pos x="0" y="12"/>
                    </a:cxn>
                    <a:cxn ang="0">
                      <a:pos x="8" y="5"/>
                    </a:cxn>
                    <a:cxn ang="0">
                      <a:pos x="23" y="0"/>
                    </a:cxn>
                    <a:cxn ang="0">
                      <a:pos x="23" y="15"/>
                    </a:cxn>
                  </a:cxnLst>
                  <a:rect l="0" t="0" r="r" b="b"/>
                  <a:pathLst>
                    <a:path w="33" h="23">
                      <a:moveTo>
                        <a:pt x="23" y="15"/>
                      </a:moveTo>
                      <a:cubicBezTo>
                        <a:pt x="20" y="15"/>
                        <a:pt x="18" y="13"/>
                        <a:pt x="17" y="12"/>
                      </a:cubicBezTo>
                      <a:cubicBezTo>
                        <a:pt x="13" y="16"/>
                        <a:pt x="12" y="23"/>
                        <a:pt x="6" y="23"/>
                      </a:cubicBezTo>
                      <a:cubicBezTo>
                        <a:pt x="4" y="23"/>
                        <a:pt x="3" y="19"/>
                        <a:pt x="3" y="17"/>
                      </a:cubicBezTo>
                      <a:cubicBezTo>
                        <a:pt x="1" y="15"/>
                        <a:pt x="0" y="14"/>
                        <a:pt x="0" y="12"/>
                      </a:cubicBezTo>
                      <a:cubicBezTo>
                        <a:pt x="0" y="12"/>
                        <a:pt x="8" y="6"/>
                        <a:pt x="8" y="5"/>
                      </a:cubicBezTo>
                      <a:cubicBezTo>
                        <a:pt x="16" y="7"/>
                        <a:pt x="17" y="0"/>
                        <a:pt x="23" y="0"/>
                      </a:cubicBezTo>
                      <a:cubicBezTo>
                        <a:pt x="33" y="0"/>
                        <a:pt x="28" y="15"/>
                        <a:pt x="23" y="15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6" name="Freeform: Shape 268"/>
                <p:cNvSpPr/>
                <p:nvPr/>
              </p:nvSpPr>
              <p:spPr bwMode="auto">
                <a:xfrm>
                  <a:off x="6572250" y="2136775"/>
                  <a:ext cx="185738" cy="153988"/>
                </a:xfrm>
                <a:custGeom>
                  <a:avLst/>
                  <a:gdLst/>
                  <a:ahLst/>
                  <a:cxnLst>
                    <a:cxn ang="0">
                      <a:pos x="55" y="110"/>
                    </a:cxn>
                    <a:cxn ang="0">
                      <a:pos x="55" y="107"/>
                    </a:cxn>
                    <a:cxn ang="0">
                      <a:pos x="56" y="99"/>
                    </a:cxn>
                    <a:cxn ang="0">
                      <a:pos x="43" y="95"/>
                    </a:cxn>
                    <a:cxn ang="0">
                      <a:pos x="39" y="99"/>
                    </a:cxn>
                    <a:cxn ang="0">
                      <a:pos x="29" y="100"/>
                    </a:cxn>
                    <a:cxn ang="0">
                      <a:pos x="6" y="106"/>
                    </a:cxn>
                    <a:cxn ang="0">
                      <a:pos x="0" y="104"/>
                    </a:cxn>
                    <a:cxn ang="0">
                      <a:pos x="5" y="101"/>
                    </a:cxn>
                    <a:cxn ang="0">
                      <a:pos x="30" y="84"/>
                    </a:cxn>
                    <a:cxn ang="0">
                      <a:pos x="57" y="84"/>
                    </a:cxn>
                    <a:cxn ang="0">
                      <a:pos x="72" y="70"/>
                    </a:cxn>
                    <a:cxn ang="0">
                      <a:pos x="79" y="59"/>
                    </a:cxn>
                    <a:cxn ang="0">
                      <a:pos x="77" y="64"/>
                    </a:cxn>
                    <a:cxn ang="0">
                      <a:pos x="79" y="66"/>
                    </a:cxn>
                    <a:cxn ang="0">
                      <a:pos x="92" y="60"/>
                    </a:cxn>
                    <a:cxn ang="0">
                      <a:pos x="116" y="25"/>
                    </a:cxn>
                    <a:cxn ang="0">
                      <a:pos x="114" y="19"/>
                    </a:cxn>
                    <a:cxn ang="0">
                      <a:pos x="125" y="3"/>
                    </a:cxn>
                    <a:cxn ang="0">
                      <a:pos x="130" y="4"/>
                    </a:cxn>
                    <a:cxn ang="0">
                      <a:pos x="129" y="4"/>
                    </a:cxn>
                    <a:cxn ang="0">
                      <a:pos x="128" y="0"/>
                    </a:cxn>
                    <a:cxn ang="0">
                      <a:pos x="133" y="2"/>
                    </a:cxn>
                    <a:cxn ang="0">
                      <a:pos x="134" y="11"/>
                    </a:cxn>
                    <a:cxn ang="0">
                      <a:pos x="140" y="26"/>
                    </a:cxn>
                    <a:cxn ang="0">
                      <a:pos x="134" y="40"/>
                    </a:cxn>
                    <a:cxn ang="0">
                      <a:pos x="134" y="43"/>
                    </a:cxn>
                    <a:cxn ang="0">
                      <a:pos x="130" y="44"/>
                    </a:cxn>
                    <a:cxn ang="0">
                      <a:pos x="127" y="63"/>
                    </a:cxn>
                    <a:cxn ang="0">
                      <a:pos x="122" y="76"/>
                    </a:cxn>
                    <a:cxn ang="0">
                      <a:pos x="125" y="84"/>
                    </a:cxn>
                    <a:cxn ang="0">
                      <a:pos x="114" y="93"/>
                    </a:cxn>
                    <a:cxn ang="0">
                      <a:pos x="114" y="86"/>
                    </a:cxn>
                    <a:cxn ang="0">
                      <a:pos x="102" y="96"/>
                    </a:cxn>
                    <a:cxn ang="0">
                      <a:pos x="100" y="94"/>
                    </a:cxn>
                    <a:cxn ang="0">
                      <a:pos x="96" y="94"/>
                    </a:cxn>
                    <a:cxn ang="0">
                      <a:pos x="87" y="100"/>
                    </a:cxn>
                    <a:cxn ang="0">
                      <a:pos x="74" y="92"/>
                    </a:cxn>
                    <a:cxn ang="0">
                      <a:pos x="72" y="96"/>
                    </a:cxn>
                    <a:cxn ang="0">
                      <a:pos x="76" y="103"/>
                    </a:cxn>
                    <a:cxn ang="0">
                      <a:pos x="72" y="103"/>
                    </a:cxn>
                    <a:cxn ang="0">
                      <a:pos x="61" y="115"/>
                    </a:cxn>
                    <a:cxn ang="0">
                      <a:pos x="55" y="110"/>
                    </a:cxn>
                  </a:cxnLst>
                  <a:rect l="0" t="0" r="r" b="b"/>
                  <a:pathLst>
                    <a:path w="140" h="115">
                      <a:moveTo>
                        <a:pt x="55" y="110"/>
                      </a:moveTo>
                      <a:cubicBezTo>
                        <a:pt x="53" y="110"/>
                        <a:pt x="55" y="108"/>
                        <a:pt x="55" y="107"/>
                      </a:cubicBezTo>
                      <a:cubicBezTo>
                        <a:pt x="55" y="104"/>
                        <a:pt x="56" y="101"/>
                        <a:pt x="56" y="99"/>
                      </a:cubicBezTo>
                      <a:cubicBezTo>
                        <a:pt x="51" y="98"/>
                        <a:pt x="48" y="95"/>
                        <a:pt x="43" y="95"/>
                      </a:cubicBezTo>
                      <a:cubicBezTo>
                        <a:pt x="40" y="95"/>
                        <a:pt x="40" y="98"/>
                        <a:pt x="39" y="99"/>
                      </a:cubicBezTo>
                      <a:cubicBezTo>
                        <a:pt x="35" y="100"/>
                        <a:pt x="32" y="98"/>
                        <a:pt x="29" y="100"/>
                      </a:cubicBezTo>
                      <a:cubicBezTo>
                        <a:pt x="23" y="103"/>
                        <a:pt x="15" y="106"/>
                        <a:pt x="6" y="106"/>
                      </a:cubicBezTo>
                      <a:cubicBezTo>
                        <a:pt x="3" y="106"/>
                        <a:pt x="0" y="106"/>
                        <a:pt x="0" y="104"/>
                      </a:cubicBezTo>
                      <a:cubicBezTo>
                        <a:pt x="0" y="103"/>
                        <a:pt x="4" y="102"/>
                        <a:pt x="5" y="101"/>
                      </a:cubicBezTo>
                      <a:cubicBezTo>
                        <a:pt x="15" y="95"/>
                        <a:pt x="19" y="84"/>
                        <a:pt x="30" y="84"/>
                      </a:cubicBezTo>
                      <a:cubicBezTo>
                        <a:pt x="43" y="84"/>
                        <a:pt x="47" y="84"/>
                        <a:pt x="57" y="84"/>
                      </a:cubicBezTo>
                      <a:cubicBezTo>
                        <a:pt x="65" y="84"/>
                        <a:pt x="68" y="70"/>
                        <a:pt x="72" y="70"/>
                      </a:cubicBezTo>
                      <a:cubicBezTo>
                        <a:pt x="72" y="70"/>
                        <a:pt x="78" y="60"/>
                        <a:pt x="79" y="59"/>
                      </a:cubicBezTo>
                      <a:cubicBezTo>
                        <a:pt x="78" y="61"/>
                        <a:pt x="77" y="62"/>
                        <a:pt x="77" y="64"/>
                      </a:cubicBezTo>
                      <a:cubicBezTo>
                        <a:pt x="77" y="65"/>
                        <a:pt x="78" y="66"/>
                        <a:pt x="79" y="66"/>
                      </a:cubicBezTo>
                      <a:cubicBezTo>
                        <a:pt x="86" y="66"/>
                        <a:pt x="87" y="62"/>
                        <a:pt x="92" y="60"/>
                      </a:cubicBezTo>
                      <a:cubicBezTo>
                        <a:pt x="101" y="57"/>
                        <a:pt x="116" y="39"/>
                        <a:pt x="116" y="25"/>
                      </a:cubicBezTo>
                      <a:cubicBezTo>
                        <a:pt x="116" y="22"/>
                        <a:pt x="114" y="22"/>
                        <a:pt x="114" y="19"/>
                      </a:cubicBezTo>
                      <a:cubicBezTo>
                        <a:pt x="114" y="14"/>
                        <a:pt x="119" y="3"/>
                        <a:pt x="125" y="3"/>
                      </a:cubicBezTo>
                      <a:cubicBezTo>
                        <a:pt x="125" y="3"/>
                        <a:pt x="125" y="9"/>
                        <a:pt x="130" y="4"/>
                      </a:cubicBezTo>
                      <a:cubicBezTo>
                        <a:pt x="130" y="4"/>
                        <a:pt x="129" y="4"/>
                        <a:pt x="129" y="4"/>
                      </a:cubicBezTo>
                      <a:cubicBezTo>
                        <a:pt x="128" y="4"/>
                        <a:pt x="127" y="0"/>
                        <a:pt x="128" y="0"/>
                      </a:cubicBezTo>
                      <a:cubicBezTo>
                        <a:pt x="131" y="0"/>
                        <a:pt x="133" y="1"/>
                        <a:pt x="133" y="2"/>
                      </a:cubicBezTo>
                      <a:cubicBezTo>
                        <a:pt x="135" y="5"/>
                        <a:pt x="134" y="8"/>
                        <a:pt x="134" y="11"/>
                      </a:cubicBezTo>
                      <a:cubicBezTo>
                        <a:pt x="134" y="17"/>
                        <a:pt x="140" y="20"/>
                        <a:pt x="140" y="26"/>
                      </a:cubicBezTo>
                      <a:cubicBezTo>
                        <a:pt x="140" y="33"/>
                        <a:pt x="134" y="34"/>
                        <a:pt x="134" y="40"/>
                      </a:cubicBezTo>
                      <a:cubicBezTo>
                        <a:pt x="134" y="41"/>
                        <a:pt x="134" y="42"/>
                        <a:pt x="134" y="43"/>
                      </a:cubicBezTo>
                      <a:cubicBezTo>
                        <a:pt x="133" y="44"/>
                        <a:pt x="132" y="43"/>
                        <a:pt x="130" y="44"/>
                      </a:cubicBezTo>
                      <a:cubicBezTo>
                        <a:pt x="126" y="45"/>
                        <a:pt x="127" y="59"/>
                        <a:pt x="127" y="63"/>
                      </a:cubicBezTo>
                      <a:cubicBezTo>
                        <a:pt x="127" y="67"/>
                        <a:pt x="122" y="70"/>
                        <a:pt x="122" y="76"/>
                      </a:cubicBezTo>
                      <a:cubicBezTo>
                        <a:pt x="122" y="80"/>
                        <a:pt x="124" y="81"/>
                        <a:pt x="125" y="84"/>
                      </a:cubicBezTo>
                      <a:cubicBezTo>
                        <a:pt x="119" y="87"/>
                        <a:pt x="119" y="91"/>
                        <a:pt x="114" y="93"/>
                      </a:cubicBezTo>
                      <a:cubicBezTo>
                        <a:pt x="112" y="89"/>
                        <a:pt x="114" y="89"/>
                        <a:pt x="114" y="86"/>
                      </a:cubicBezTo>
                      <a:cubicBezTo>
                        <a:pt x="108" y="90"/>
                        <a:pt x="104" y="90"/>
                        <a:pt x="102" y="96"/>
                      </a:cubicBezTo>
                      <a:cubicBezTo>
                        <a:pt x="102" y="96"/>
                        <a:pt x="100" y="95"/>
                        <a:pt x="100" y="94"/>
                      </a:cubicBezTo>
                      <a:cubicBezTo>
                        <a:pt x="96" y="94"/>
                        <a:pt x="96" y="94"/>
                        <a:pt x="96" y="94"/>
                      </a:cubicBezTo>
                      <a:cubicBezTo>
                        <a:pt x="93" y="97"/>
                        <a:pt x="91" y="100"/>
                        <a:pt x="87" y="100"/>
                      </a:cubicBezTo>
                      <a:cubicBezTo>
                        <a:pt x="78" y="100"/>
                        <a:pt x="78" y="92"/>
                        <a:pt x="74" y="92"/>
                      </a:cubicBezTo>
                      <a:cubicBezTo>
                        <a:pt x="73" y="92"/>
                        <a:pt x="72" y="94"/>
                        <a:pt x="72" y="96"/>
                      </a:cubicBezTo>
                      <a:cubicBezTo>
                        <a:pt x="72" y="97"/>
                        <a:pt x="76" y="103"/>
                        <a:pt x="76" y="103"/>
                      </a:cubicBezTo>
                      <a:cubicBezTo>
                        <a:pt x="75" y="103"/>
                        <a:pt x="73" y="103"/>
                        <a:pt x="72" y="103"/>
                      </a:cubicBezTo>
                      <a:cubicBezTo>
                        <a:pt x="68" y="103"/>
                        <a:pt x="63" y="110"/>
                        <a:pt x="61" y="115"/>
                      </a:cubicBezTo>
                      <a:cubicBezTo>
                        <a:pt x="57" y="114"/>
                        <a:pt x="58" y="110"/>
                        <a:pt x="55" y="11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7" name="Freeform: Shape 269"/>
                <p:cNvSpPr/>
                <p:nvPr/>
              </p:nvSpPr>
              <p:spPr bwMode="auto">
                <a:xfrm>
                  <a:off x="6721475" y="2054225"/>
                  <a:ext cx="96838" cy="80963"/>
                </a:xfrm>
                <a:custGeom>
                  <a:avLst/>
                  <a:gdLst/>
                  <a:ahLst/>
                  <a:cxnLst>
                    <a:cxn ang="0">
                      <a:pos x="11" y="33"/>
                    </a:cxn>
                    <a:cxn ang="0">
                      <a:pos x="15" y="33"/>
                    </a:cxn>
                    <a:cxn ang="0">
                      <a:pos x="26" y="10"/>
                    </a:cxn>
                    <a:cxn ang="0">
                      <a:pos x="23" y="6"/>
                    </a:cxn>
                    <a:cxn ang="0">
                      <a:pos x="26" y="0"/>
                    </a:cxn>
                    <a:cxn ang="0">
                      <a:pos x="60" y="22"/>
                    </a:cxn>
                    <a:cxn ang="0">
                      <a:pos x="70" y="21"/>
                    </a:cxn>
                    <a:cxn ang="0">
                      <a:pos x="67" y="26"/>
                    </a:cxn>
                    <a:cxn ang="0">
                      <a:pos x="72" y="32"/>
                    </a:cxn>
                    <a:cxn ang="0">
                      <a:pos x="59" y="36"/>
                    </a:cxn>
                    <a:cxn ang="0">
                      <a:pos x="43" y="51"/>
                    </a:cxn>
                    <a:cxn ang="0">
                      <a:pos x="24" y="41"/>
                    </a:cxn>
                    <a:cxn ang="0">
                      <a:pos x="21" y="45"/>
                    </a:cxn>
                    <a:cxn ang="0">
                      <a:pos x="8" y="48"/>
                    </a:cxn>
                    <a:cxn ang="0">
                      <a:pos x="16" y="54"/>
                    </a:cxn>
                    <a:cxn ang="0">
                      <a:pos x="5" y="61"/>
                    </a:cxn>
                    <a:cxn ang="0">
                      <a:pos x="3" y="61"/>
                    </a:cxn>
                    <a:cxn ang="0">
                      <a:pos x="3" y="51"/>
                    </a:cxn>
                    <a:cxn ang="0">
                      <a:pos x="0" y="46"/>
                    </a:cxn>
                    <a:cxn ang="0">
                      <a:pos x="8" y="35"/>
                    </a:cxn>
                    <a:cxn ang="0">
                      <a:pos x="8" y="32"/>
                    </a:cxn>
                    <a:cxn ang="0">
                      <a:pos x="12" y="34"/>
                    </a:cxn>
                    <a:cxn ang="0">
                      <a:pos x="11" y="33"/>
                    </a:cxn>
                  </a:cxnLst>
                  <a:rect l="0" t="0" r="r" b="b"/>
                  <a:pathLst>
                    <a:path w="72" h="61">
                      <a:moveTo>
                        <a:pt x="11" y="33"/>
                      </a:moveTo>
                      <a:cubicBezTo>
                        <a:pt x="12" y="33"/>
                        <a:pt x="14" y="33"/>
                        <a:pt x="15" y="33"/>
                      </a:cubicBezTo>
                      <a:cubicBezTo>
                        <a:pt x="23" y="33"/>
                        <a:pt x="26" y="16"/>
                        <a:pt x="26" y="10"/>
                      </a:cubicBezTo>
                      <a:cubicBezTo>
                        <a:pt x="26" y="8"/>
                        <a:pt x="23" y="7"/>
                        <a:pt x="23" y="6"/>
                      </a:cubicBezTo>
                      <a:cubicBezTo>
                        <a:pt x="23" y="2"/>
                        <a:pt x="25" y="1"/>
                        <a:pt x="26" y="0"/>
                      </a:cubicBezTo>
                      <a:cubicBezTo>
                        <a:pt x="38" y="8"/>
                        <a:pt x="43" y="22"/>
                        <a:pt x="60" y="22"/>
                      </a:cubicBezTo>
                      <a:cubicBezTo>
                        <a:pt x="64" y="22"/>
                        <a:pt x="67" y="19"/>
                        <a:pt x="70" y="21"/>
                      </a:cubicBezTo>
                      <a:cubicBezTo>
                        <a:pt x="69" y="23"/>
                        <a:pt x="67" y="24"/>
                        <a:pt x="67" y="26"/>
                      </a:cubicBezTo>
                      <a:cubicBezTo>
                        <a:pt x="67" y="29"/>
                        <a:pt x="71" y="32"/>
                        <a:pt x="72" y="32"/>
                      </a:cubicBezTo>
                      <a:cubicBezTo>
                        <a:pt x="68" y="35"/>
                        <a:pt x="65" y="36"/>
                        <a:pt x="59" y="36"/>
                      </a:cubicBezTo>
                      <a:cubicBezTo>
                        <a:pt x="49" y="36"/>
                        <a:pt x="46" y="46"/>
                        <a:pt x="43" y="51"/>
                      </a:cubicBezTo>
                      <a:cubicBezTo>
                        <a:pt x="36" y="47"/>
                        <a:pt x="31" y="46"/>
                        <a:pt x="24" y="41"/>
                      </a:cubicBezTo>
                      <a:cubicBezTo>
                        <a:pt x="23" y="42"/>
                        <a:pt x="21" y="43"/>
                        <a:pt x="21" y="45"/>
                      </a:cubicBezTo>
                      <a:cubicBezTo>
                        <a:pt x="15" y="45"/>
                        <a:pt x="8" y="40"/>
                        <a:pt x="8" y="48"/>
                      </a:cubicBezTo>
                      <a:cubicBezTo>
                        <a:pt x="8" y="52"/>
                        <a:pt x="14" y="52"/>
                        <a:pt x="16" y="54"/>
                      </a:cubicBezTo>
                      <a:cubicBezTo>
                        <a:pt x="12" y="59"/>
                        <a:pt x="9" y="57"/>
                        <a:pt x="5" y="61"/>
                      </a:cubicBezTo>
                      <a:cubicBezTo>
                        <a:pt x="3" y="61"/>
                        <a:pt x="3" y="61"/>
                        <a:pt x="3" y="61"/>
                      </a:cubicBezTo>
                      <a:cubicBezTo>
                        <a:pt x="3" y="58"/>
                        <a:pt x="3" y="51"/>
                        <a:pt x="3" y="51"/>
                      </a:cubicBezTo>
                      <a:cubicBezTo>
                        <a:pt x="3" y="49"/>
                        <a:pt x="0" y="48"/>
                        <a:pt x="0" y="46"/>
                      </a:cubicBezTo>
                      <a:cubicBezTo>
                        <a:pt x="0" y="41"/>
                        <a:pt x="8" y="38"/>
                        <a:pt x="8" y="35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9" y="32"/>
                        <a:pt x="10" y="33"/>
                        <a:pt x="12" y="34"/>
                      </a:cubicBezTo>
                      <a:lnTo>
                        <a:pt x="11" y="3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8" name="Freeform: Shape 270"/>
                <p:cNvSpPr/>
                <p:nvPr/>
              </p:nvSpPr>
              <p:spPr bwMode="auto">
                <a:xfrm>
                  <a:off x="6816725" y="2073275"/>
                  <a:ext cx="15875" cy="14288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12" y="2"/>
                    </a:cxn>
                    <a:cxn ang="0">
                      <a:pos x="1" y="11"/>
                    </a:cxn>
                    <a:cxn ang="0">
                      <a:pos x="1" y="7"/>
                    </a:cxn>
                    <a:cxn ang="0">
                      <a:pos x="11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12" h="11">
                      <a:moveTo>
                        <a:pt x="10" y="0"/>
                      </a:move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0" y="4"/>
                        <a:pt x="5" y="11"/>
                        <a:pt x="1" y="11"/>
                      </a:cubicBezTo>
                      <a:cubicBezTo>
                        <a:pt x="0" y="11"/>
                        <a:pt x="0" y="8"/>
                        <a:pt x="1" y="7"/>
                      </a:cubicBezTo>
                      <a:cubicBezTo>
                        <a:pt x="3" y="4"/>
                        <a:pt x="8" y="0"/>
                        <a:pt x="11" y="0"/>
                      </a:cubicBez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9" name="Freeform: Shape 271"/>
                <p:cNvSpPr/>
                <p:nvPr/>
              </p:nvSpPr>
              <p:spPr bwMode="auto">
                <a:xfrm>
                  <a:off x="6848475" y="2052638"/>
                  <a:ext cx="22225" cy="15875"/>
                </a:xfrm>
                <a:custGeom>
                  <a:avLst/>
                  <a:gdLst/>
                  <a:ahLst/>
                  <a:cxnLst>
                    <a:cxn ang="0">
                      <a:pos x="17" y="3"/>
                    </a:cxn>
                    <a:cxn ang="0">
                      <a:pos x="1" y="12"/>
                    </a:cxn>
                    <a:cxn ang="0">
                      <a:pos x="1" y="10"/>
                    </a:cxn>
                    <a:cxn ang="0">
                      <a:pos x="10" y="0"/>
                    </a:cxn>
                    <a:cxn ang="0">
                      <a:pos x="17" y="0"/>
                    </a:cxn>
                    <a:cxn ang="0">
                      <a:pos x="17" y="3"/>
                    </a:cxn>
                  </a:cxnLst>
                  <a:rect l="0" t="0" r="r" b="b"/>
                  <a:pathLst>
                    <a:path w="17" h="12">
                      <a:moveTo>
                        <a:pt x="17" y="3"/>
                      </a:moveTo>
                      <a:cubicBezTo>
                        <a:pt x="7" y="3"/>
                        <a:pt x="7" y="12"/>
                        <a:pt x="1" y="12"/>
                      </a:cubicBezTo>
                      <a:cubicBezTo>
                        <a:pt x="0" y="12"/>
                        <a:pt x="1" y="10"/>
                        <a:pt x="1" y="10"/>
                      </a:cubicBezTo>
                      <a:cubicBezTo>
                        <a:pt x="1" y="10"/>
                        <a:pt x="5" y="0"/>
                        <a:pt x="10" y="0"/>
                      </a:cubicBezTo>
                      <a:cubicBezTo>
                        <a:pt x="13" y="0"/>
                        <a:pt x="15" y="0"/>
                        <a:pt x="17" y="0"/>
                      </a:cubicBezTo>
                      <a:lnTo>
                        <a:pt x="17" y="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0" name="Freeform: Shape 272"/>
                <p:cNvSpPr/>
                <p:nvPr/>
              </p:nvSpPr>
              <p:spPr bwMode="auto">
                <a:xfrm>
                  <a:off x="6888163" y="2035175"/>
                  <a:ext cx="12700" cy="11113"/>
                </a:xfrm>
                <a:custGeom>
                  <a:avLst/>
                  <a:gdLst/>
                  <a:ahLst/>
                  <a:cxnLst>
                    <a:cxn ang="0">
                      <a:pos x="1" y="6"/>
                    </a:cxn>
                    <a:cxn ang="0">
                      <a:pos x="2" y="3"/>
                    </a:cxn>
                    <a:cxn ang="0">
                      <a:pos x="9" y="0"/>
                    </a:cxn>
                    <a:cxn ang="0">
                      <a:pos x="1" y="9"/>
                    </a:cxn>
                    <a:cxn ang="0">
                      <a:pos x="1" y="6"/>
                    </a:cxn>
                  </a:cxnLst>
                  <a:rect l="0" t="0" r="r" b="b"/>
                  <a:pathLst>
                    <a:path w="9" h="9">
                      <a:moveTo>
                        <a:pt x="1" y="6"/>
                      </a:moveTo>
                      <a:cubicBezTo>
                        <a:pt x="3" y="6"/>
                        <a:pt x="1" y="4"/>
                        <a:pt x="2" y="3"/>
                      </a:cubicBezTo>
                      <a:cubicBezTo>
                        <a:pt x="3" y="0"/>
                        <a:pt x="8" y="0"/>
                        <a:pt x="9" y="0"/>
                      </a:cubicBezTo>
                      <a:cubicBezTo>
                        <a:pt x="8" y="3"/>
                        <a:pt x="5" y="9"/>
                        <a:pt x="1" y="9"/>
                      </a:cubicBezTo>
                      <a:cubicBezTo>
                        <a:pt x="0" y="9"/>
                        <a:pt x="0" y="6"/>
                        <a:pt x="1" y="6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1" name="Freeform: Shape 273"/>
                <p:cNvSpPr/>
                <p:nvPr/>
              </p:nvSpPr>
              <p:spPr bwMode="auto">
                <a:xfrm>
                  <a:off x="6753225" y="1855788"/>
                  <a:ext cx="47625" cy="184150"/>
                </a:xfrm>
                <a:custGeom>
                  <a:avLst/>
                  <a:gdLst/>
                  <a:ahLst/>
                  <a:cxnLst>
                    <a:cxn ang="0">
                      <a:pos x="26" y="84"/>
                    </a:cxn>
                    <a:cxn ang="0">
                      <a:pos x="13" y="109"/>
                    </a:cxn>
                    <a:cxn ang="0">
                      <a:pos x="26" y="132"/>
                    </a:cxn>
                    <a:cxn ang="0">
                      <a:pos x="25" y="132"/>
                    </a:cxn>
                    <a:cxn ang="0">
                      <a:pos x="20" y="128"/>
                    </a:cxn>
                    <a:cxn ang="0">
                      <a:pos x="16" y="128"/>
                    </a:cxn>
                    <a:cxn ang="0">
                      <a:pos x="5" y="138"/>
                    </a:cxn>
                    <a:cxn ang="0">
                      <a:pos x="5" y="125"/>
                    </a:cxn>
                    <a:cxn ang="0">
                      <a:pos x="7" y="105"/>
                    </a:cxn>
                    <a:cxn ang="0">
                      <a:pos x="4" y="93"/>
                    </a:cxn>
                    <a:cxn ang="0">
                      <a:pos x="7" y="79"/>
                    </a:cxn>
                    <a:cxn ang="0">
                      <a:pos x="7" y="53"/>
                    </a:cxn>
                    <a:cxn ang="0">
                      <a:pos x="0" y="37"/>
                    </a:cxn>
                    <a:cxn ang="0">
                      <a:pos x="9" y="15"/>
                    </a:cxn>
                    <a:cxn ang="0">
                      <a:pos x="11" y="9"/>
                    </a:cxn>
                    <a:cxn ang="0">
                      <a:pos x="11" y="0"/>
                    </a:cxn>
                    <a:cxn ang="0">
                      <a:pos x="14" y="0"/>
                    </a:cxn>
                    <a:cxn ang="0">
                      <a:pos x="19" y="20"/>
                    </a:cxn>
                    <a:cxn ang="0">
                      <a:pos x="21" y="37"/>
                    </a:cxn>
                    <a:cxn ang="0">
                      <a:pos x="21" y="47"/>
                    </a:cxn>
                    <a:cxn ang="0">
                      <a:pos x="24" y="59"/>
                    </a:cxn>
                    <a:cxn ang="0">
                      <a:pos x="36" y="90"/>
                    </a:cxn>
                    <a:cxn ang="0">
                      <a:pos x="26" y="84"/>
                    </a:cxn>
                  </a:cxnLst>
                  <a:rect l="0" t="0" r="r" b="b"/>
                  <a:pathLst>
                    <a:path w="36" h="138">
                      <a:moveTo>
                        <a:pt x="26" y="84"/>
                      </a:moveTo>
                      <a:cubicBezTo>
                        <a:pt x="15" y="84"/>
                        <a:pt x="13" y="98"/>
                        <a:pt x="13" y="109"/>
                      </a:cubicBezTo>
                      <a:cubicBezTo>
                        <a:pt x="13" y="120"/>
                        <a:pt x="22" y="124"/>
                        <a:pt x="26" y="132"/>
                      </a:cubicBezTo>
                      <a:cubicBezTo>
                        <a:pt x="26" y="132"/>
                        <a:pt x="25" y="132"/>
                        <a:pt x="25" y="132"/>
                      </a:cubicBezTo>
                      <a:cubicBezTo>
                        <a:pt x="23" y="133"/>
                        <a:pt x="21" y="130"/>
                        <a:pt x="20" y="128"/>
                      </a:cubicBezTo>
                      <a:cubicBezTo>
                        <a:pt x="19" y="128"/>
                        <a:pt x="17" y="128"/>
                        <a:pt x="16" y="128"/>
                      </a:cubicBezTo>
                      <a:cubicBezTo>
                        <a:pt x="11" y="128"/>
                        <a:pt x="11" y="138"/>
                        <a:pt x="5" y="138"/>
                      </a:cubicBezTo>
                      <a:cubicBezTo>
                        <a:pt x="4" y="138"/>
                        <a:pt x="5" y="127"/>
                        <a:pt x="5" y="125"/>
                      </a:cubicBezTo>
                      <a:cubicBezTo>
                        <a:pt x="5" y="117"/>
                        <a:pt x="7" y="112"/>
                        <a:pt x="7" y="105"/>
                      </a:cubicBezTo>
                      <a:cubicBezTo>
                        <a:pt x="7" y="99"/>
                        <a:pt x="4" y="98"/>
                        <a:pt x="4" y="93"/>
                      </a:cubicBezTo>
                      <a:cubicBezTo>
                        <a:pt x="4" y="86"/>
                        <a:pt x="7" y="84"/>
                        <a:pt x="7" y="79"/>
                      </a:cubicBezTo>
                      <a:cubicBezTo>
                        <a:pt x="7" y="68"/>
                        <a:pt x="7" y="64"/>
                        <a:pt x="7" y="53"/>
                      </a:cubicBezTo>
                      <a:cubicBezTo>
                        <a:pt x="7" y="46"/>
                        <a:pt x="0" y="44"/>
                        <a:pt x="0" y="37"/>
                      </a:cubicBezTo>
                      <a:cubicBezTo>
                        <a:pt x="0" y="28"/>
                        <a:pt x="3" y="16"/>
                        <a:pt x="9" y="15"/>
                      </a:cubicBezTo>
                      <a:cubicBezTo>
                        <a:pt x="9" y="12"/>
                        <a:pt x="11" y="11"/>
                        <a:pt x="11" y="9"/>
                      </a:cubicBezTo>
                      <a:cubicBezTo>
                        <a:pt x="11" y="4"/>
                        <a:pt x="11" y="3"/>
                        <a:pt x="11" y="0"/>
                      </a:cubicBezTo>
                      <a:cubicBezTo>
                        <a:pt x="12" y="0"/>
                        <a:pt x="13" y="0"/>
                        <a:pt x="14" y="0"/>
                      </a:cubicBezTo>
                      <a:cubicBezTo>
                        <a:pt x="14" y="8"/>
                        <a:pt x="18" y="14"/>
                        <a:pt x="19" y="20"/>
                      </a:cubicBezTo>
                      <a:cubicBezTo>
                        <a:pt x="21" y="26"/>
                        <a:pt x="18" y="30"/>
                        <a:pt x="21" y="37"/>
                      </a:cubicBezTo>
                      <a:cubicBezTo>
                        <a:pt x="21" y="47"/>
                        <a:pt x="21" y="47"/>
                        <a:pt x="21" y="47"/>
                      </a:cubicBezTo>
                      <a:cubicBezTo>
                        <a:pt x="20" y="52"/>
                        <a:pt x="23" y="57"/>
                        <a:pt x="24" y="59"/>
                      </a:cubicBezTo>
                      <a:cubicBezTo>
                        <a:pt x="27" y="70"/>
                        <a:pt x="33" y="79"/>
                        <a:pt x="36" y="90"/>
                      </a:cubicBezTo>
                      <a:cubicBezTo>
                        <a:pt x="34" y="86"/>
                        <a:pt x="30" y="84"/>
                        <a:pt x="26" y="84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2" name="Freeform: Shape 274"/>
                <p:cNvSpPr/>
                <p:nvPr/>
              </p:nvSpPr>
              <p:spPr bwMode="auto">
                <a:xfrm>
                  <a:off x="5241925" y="1219200"/>
                  <a:ext cx="292100" cy="214313"/>
                </a:xfrm>
                <a:custGeom>
                  <a:avLst/>
                  <a:gdLst/>
                  <a:ahLst/>
                  <a:cxnLst>
                    <a:cxn ang="0">
                      <a:pos x="76" y="161"/>
                    </a:cxn>
                    <a:cxn ang="0">
                      <a:pos x="50" y="131"/>
                    </a:cxn>
                    <a:cxn ang="0">
                      <a:pos x="103" y="67"/>
                    </a:cxn>
                    <a:cxn ang="0">
                      <a:pos x="125" y="55"/>
                    </a:cxn>
                    <a:cxn ang="0">
                      <a:pos x="134" y="45"/>
                    </a:cxn>
                    <a:cxn ang="0">
                      <a:pos x="175" y="34"/>
                    </a:cxn>
                    <a:cxn ang="0">
                      <a:pos x="220" y="11"/>
                    </a:cxn>
                    <a:cxn ang="0">
                      <a:pos x="203" y="0"/>
                    </a:cxn>
                    <a:cxn ang="0">
                      <a:pos x="136" y="25"/>
                    </a:cxn>
                    <a:cxn ang="0">
                      <a:pos x="123" y="19"/>
                    </a:cxn>
                    <a:cxn ang="0">
                      <a:pos x="109" y="25"/>
                    </a:cxn>
                    <a:cxn ang="0">
                      <a:pos x="69" y="46"/>
                    </a:cxn>
                    <a:cxn ang="0">
                      <a:pos x="52" y="49"/>
                    </a:cxn>
                    <a:cxn ang="0">
                      <a:pos x="47" y="53"/>
                    </a:cxn>
                    <a:cxn ang="0">
                      <a:pos x="50" y="61"/>
                    </a:cxn>
                    <a:cxn ang="0">
                      <a:pos x="27" y="88"/>
                    </a:cxn>
                    <a:cxn ang="0">
                      <a:pos x="34" y="98"/>
                    </a:cxn>
                    <a:cxn ang="0">
                      <a:pos x="13" y="110"/>
                    </a:cxn>
                    <a:cxn ang="0">
                      <a:pos x="13" y="117"/>
                    </a:cxn>
                    <a:cxn ang="0">
                      <a:pos x="0" y="134"/>
                    </a:cxn>
                    <a:cxn ang="0">
                      <a:pos x="8" y="143"/>
                    </a:cxn>
                    <a:cxn ang="0">
                      <a:pos x="21" y="143"/>
                    </a:cxn>
                    <a:cxn ang="0">
                      <a:pos x="27" y="158"/>
                    </a:cxn>
                    <a:cxn ang="0">
                      <a:pos x="39" y="158"/>
                    </a:cxn>
                    <a:cxn ang="0">
                      <a:pos x="42" y="161"/>
                    </a:cxn>
                    <a:cxn ang="0">
                      <a:pos x="76" y="161"/>
                    </a:cxn>
                    <a:cxn ang="0">
                      <a:pos x="72" y="156"/>
                    </a:cxn>
                    <a:cxn ang="0">
                      <a:pos x="76" y="161"/>
                    </a:cxn>
                  </a:cxnLst>
                  <a:rect l="0" t="0" r="r" b="b"/>
                  <a:pathLst>
                    <a:path w="220" h="161">
                      <a:moveTo>
                        <a:pt x="76" y="161"/>
                      </a:moveTo>
                      <a:cubicBezTo>
                        <a:pt x="66" y="151"/>
                        <a:pt x="50" y="147"/>
                        <a:pt x="50" y="131"/>
                      </a:cubicBezTo>
                      <a:cubicBezTo>
                        <a:pt x="50" y="102"/>
                        <a:pt x="81" y="73"/>
                        <a:pt x="103" y="67"/>
                      </a:cubicBezTo>
                      <a:cubicBezTo>
                        <a:pt x="111" y="64"/>
                        <a:pt x="113" y="55"/>
                        <a:pt x="125" y="55"/>
                      </a:cubicBezTo>
                      <a:cubicBezTo>
                        <a:pt x="130" y="55"/>
                        <a:pt x="132" y="46"/>
                        <a:pt x="134" y="45"/>
                      </a:cubicBezTo>
                      <a:cubicBezTo>
                        <a:pt x="149" y="38"/>
                        <a:pt x="160" y="41"/>
                        <a:pt x="175" y="34"/>
                      </a:cubicBezTo>
                      <a:cubicBezTo>
                        <a:pt x="186" y="28"/>
                        <a:pt x="220" y="26"/>
                        <a:pt x="220" y="11"/>
                      </a:cubicBezTo>
                      <a:cubicBezTo>
                        <a:pt x="220" y="6"/>
                        <a:pt x="208" y="0"/>
                        <a:pt x="203" y="0"/>
                      </a:cubicBezTo>
                      <a:cubicBezTo>
                        <a:pt x="181" y="0"/>
                        <a:pt x="160" y="25"/>
                        <a:pt x="136" y="25"/>
                      </a:cubicBezTo>
                      <a:cubicBezTo>
                        <a:pt x="131" y="25"/>
                        <a:pt x="128" y="19"/>
                        <a:pt x="123" y="19"/>
                      </a:cubicBezTo>
                      <a:cubicBezTo>
                        <a:pt x="115" y="19"/>
                        <a:pt x="115" y="25"/>
                        <a:pt x="109" y="25"/>
                      </a:cubicBezTo>
                      <a:cubicBezTo>
                        <a:pt x="93" y="25"/>
                        <a:pt x="80" y="46"/>
                        <a:pt x="69" y="46"/>
                      </a:cubicBezTo>
                      <a:cubicBezTo>
                        <a:pt x="63" y="46"/>
                        <a:pt x="58" y="49"/>
                        <a:pt x="52" y="49"/>
                      </a:cubicBezTo>
                      <a:cubicBezTo>
                        <a:pt x="49" y="49"/>
                        <a:pt x="47" y="52"/>
                        <a:pt x="47" y="53"/>
                      </a:cubicBezTo>
                      <a:cubicBezTo>
                        <a:pt x="47" y="56"/>
                        <a:pt x="50" y="58"/>
                        <a:pt x="50" y="61"/>
                      </a:cubicBezTo>
                      <a:cubicBezTo>
                        <a:pt x="50" y="74"/>
                        <a:pt x="27" y="80"/>
                        <a:pt x="27" y="88"/>
                      </a:cubicBezTo>
                      <a:cubicBezTo>
                        <a:pt x="27" y="91"/>
                        <a:pt x="34" y="92"/>
                        <a:pt x="34" y="98"/>
                      </a:cubicBezTo>
                      <a:cubicBezTo>
                        <a:pt x="27" y="99"/>
                        <a:pt x="13" y="102"/>
                        <a:pt x="13" y="110"/>
                      </a:cubicBezTo>
                      <a:cubicBezTo>
                        <a:pt x="13" y="115"/>
                        <a:pt x="13" y="117"/>
                        <a:pt x="13" y="117"/>
                      </a:cubicBezTo>
                      <a:cubicBezTo>
                        <a:pt x="13" y="124"/>
                        <a:pt x="0" y="124"/>
                        <a:pt x="0" y="134"/>
                      </a:cubicBezTo>
                      <a:cubicBezTo>
                        <a:pt x="0" y="139"/>
                        <a:pt x="8" y="143"/>
                        <a:pt x="8" y="143"/>
                      </a:cubicBezTo>
                      <a:cubicBezTo>
                        <a:pt x="8" y="143"/>
                        <a:pt x="20" y="143"/>
                        <a:pt x="21" y="143"/>
                      </a:cubicBezTo>
                      <a:cubicBezTo>
                        <a:pt x="28" y="145"/>
                        <a:pt x="24" y="152"/>
                        <a:pt x="27" y="158"/>
                      </a:cubicBezTo>
                      <a:cubicBezTo>
                        <a:pt x="28" y="161"/>
                        <a:pt x="35" y="158"/>
                        <a:pt x="39" y="158"/>
                      </a:cubicBezTo>
                      <a:cubicBezTo>
                        <a:pt x="40" y="158"/>
                        <a:pt x="41" y="161"/>
                        <a:pt x="42" y="161"/>
                      </a:cubicBezTo>
                      <a:cubicBezTo>
                        <a:pt x="76" y="161"/>
                        <a:pt x="76" y="161"/>
                        <a:pt x="76" y="161"/>
                      </a:cubicBezTo>
                      <a:cubicBezTo>
                        <a:pt x="75" y="159"/>
                        <a:pt x="73" y="157"/>
                        <a:pt x="72" y="156"/>
                      </a:cubicBezTo>
                      <a:lnTo>
                        <a:pt x="76" y="16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3" name="Freeform: Shape 275"/>
                <p:cNvSpPr/>
                <p:nvPr/>
              </p:nvSpPr>
              <p:spPr bwMode="auto">
                <a:xfrm>
                  <a:off x="4713288" y="1196975"/>
                  <a:ext cx="2847975" cy="1058863"/>
                </a:xfrm>
                <a:custGeom>
                  <a:avLst/>
                  <a:gdLst/>
                  <a:ahLst/>
                  <a:cxnLst>
                    <a:cxn ang="0">
                      <a:pos x="1515" y="585"/>
                    </a:cxn>
                    <a:cxn ang="0">
                      <a:pos x="1460" y="485"/>
                    </a:cxn>
                    <a:cxn ang="0">
                      <a:pos x="1665" y="408"/>
                    </a:cxn>
                    <a:cxn ang="0">
                      <a:pos x="1804" y="346"/>
                    </a:cxn>
                    <a:cxn ang="0">
                      <a:pos x="1709" y="465"/>
                    </a:cxn>
                    <a:cxn ang="0">
                      <a:pos x="1793" y="452"/>
                    </a:cxn>
                    <a:cxn ang="0">
                      <a:pos x="1989" y="313"/>
                    </a:cxn>
                    <a:cxn ang="0">
                      <a:pos x="2112" y="287"/>
                    </a:cxn>
                    <a:cxn ang="0">
                      <a:pos x="1892" y="194"/>
                    </a:cxn>
                    <a:cxn ang="0">
                      <a:pos x="1660" y="159"/>
                    </a:cxn>
                    <a:cxn ang="0">
                      <a:pos x="1435" y="157"/>
                    </a:cxn>
                    <a:cxn ang="0">
                      <a:pos x="1314" y="97"/>
                    </a:cxn>
                    <a:cxn ang="0">
                      <a:pos x="1102" y="104"/>
                    </a:cxn>
                    <a:cxn ang="0">
                      <a:pos x="1016" y="27"/>
                    </a:cxn>
                    <a:cxn ang="0">
                      <a:pos x="758" y="117"/>
                    </a:cxn>
                    <a:cxn ang="0">
                      <a:pos x="668" y="148"/>
                    </a:cxn>
                    <a:cxn ang="0">
                      <a:pos x="644" y="121"/>
                    </a:cxn>
                    <a:cxn ang="0">
                      <a:pos x="511" y="207"/>
                    </a:cxn>
                    <a:cxn ang="0">
                      <a:pos x="322" y="247"/>
                    </a:cxn>
                    <a:cxn ang="0">
                      <a:pos x="214" y="296"/>
                    </a:cxn>
                    <a:cxn ang="0">
                      <a:pos x="229" y="227"/>
                    </a:cxn>
                    <a:cxn ang="0">
                      <a:pos x="127" y="236"/>
                    </a:cxn>
                    <a:cxn ang="0">
                      <a:pos x="136" y="312"/>
                    </a:cxn>
                    <a:cxn ang="0">
                      <a:pos x="117" y="395"/>
                    </a:cxn>
                    <a:cxn ang="0">
                      <a:pos x="50" y="446"/>
                    </a:cxn>
                    <a:cxn ang="0">
                      <a:pos x="16" y="495"/>
                    </a:cxn>
                    <a:cxn ang="0">
                      <a:pos x="54" y="558"/>
                    </a:cxn>
                    <a:cxn ang="0">
                      <a:pos x="88" y="597"/>
                    </a:cxn>
                    <a:cxn ang="0">
                      <a:pos x="112" y="644"/>
                    </a:cxn>
                    <a:cxn ang="0">
                      <a:pos x="208" y="647"/>
                    </a:cxn>
                    <a:cxn ang="0">
                      <a:pos x="225" y="626"/>
                    </a:cxn>
                    <a:cxn ang="0">
                      <a:pos x="284" y="701"/>
                    </a:cxn>
                    <a:cxn ang="0">
                      <a:pos x="350" y="732"/>
                    </a:cxn>
                    <a:cxn ang="0">
                      <a:pos x="366" y="742"/>
                    </a:cxn>
                    <a:cxn ang="0">
                      <a:pos x="349" y="634"/>
                    </a:cxn>
                    <a:cxn ang="0">
                      <a:pos x="412" y="645"/>
                    </a:cxn>
                    <a:cxn ang="0">
                      <a:pos x="427" y="700"/>
                    </a:cxn>
                    <a:cxn ang="0">
                      <a:pos x="428" y="746"/>
                    </a:cxn>
                    <a:cxn ang="0">
                      <a:pos x="447" y="755"/>
                    </a:cxn>
                    <a:cxn ang="0">
                      <a:pos x="522" y="777"/>
                    </a:cxn>
                    <a:cxn ang="0">
                      <a:pos x="559" y="781"/>
                    </a:cxn>
                    <a:cxn ang="0">
                      <a:pos x="608" y="770"/>
                    </a:cxn>
                    <a:cxn ang="0">
                      <a:pos x="654" y="772"/>
                    </a:cxn>
                    <a:cxn ang="0">
                      <a:pos x="677" y="748"/>
                    </a:cxn>
                    <a:cxn ang="0">
                      <a:pos x="829" y="593"/>
                    </a:cxn>
                    <a:cxn ang="0">
                      <a:pos x="994" y="534"/>
                    </a:cxn>
                    <a:cxn ang="0">
                      <a:pos x="1224" y="569"/>
                    </a:cxn>
                    <a:cxn ang="0">
                      <a:pos x="1411" y="607"/>
                    </a:cxn>
                    <a:cxn ang="0">
                      <a:pos x="1400" y="655"/>
                    </a:cxn>
                  </a:cxnLst>
                  <a:rect l="0" t="0" r="r" b="b"/>
                  <a:pathLst>
                    <a:path w="2139" h="795">
                      <a:moveTo>
                        <a:pt x="1398" y="684"/>
                      </a:moveTo>
                      <a:cubicBezTo>
                        <a:pt x="1398" y="684"/>
                        <a:pt x="1415" y="688"/>
                        <a:pt x="1429" y="688"/>
                      </a:cubicBezTo>
                      <a:cubicBezTo>
                        <a:pt x="1454" y="688"/>
                        <a:pt x="1478" y="635"/>
                        <a:pt x="1495" y="618"/>
                      </a:cubicBezTo>
                      <a:cubicBezTo>
                        <a:pt x="1502" y="610"/>
                        <a:pt x="1512" y="596"/>
                        <a:pt x="1515" y="585"/>
                      </a:cubicBezTo>
                      <a:cubicBezTo>
                        <a:pt x="1518" y="572"/>
                        <a:pt x="1513" y="564"/>
                        <a:pt x="1520" y="551"/>
                      </a:cubicBezTo>
                      <a:cubicBezTo>
                        <a:pt x="1522" y="547"/>
                        <a:pt x="1527" y="537"/>
                        <a:pt x="1527" y="527"/>
                      </a:cubicBezTo>
                      <a:cubicBezTo>
                        <a:pt x="1527" y="515"/>
                        <a:pt x="1508" y="492"/>
                        <a:pt x="1499" y="499"/>
                      </a:cubicBezTo>
                      <a:cubicBezTo>
                        <a:pt x="1473" y="518"/>
                        <a:pt x="1460" y="488"/>
                        <a:pt x="1460" y="485"/>
                      </a:cubicBezTo>
                      <a:cubicBezTo>
                        <a:pt x="1460" y="473"/>
                        <a:pt x="1483" y="459"/>
                        <a:pt x="1493" y="450"/>
                      </a:cubicBezTo>
                      <a:cubicBezTo>
                        <a:pt x="1506" y="436"/>
                        <a:pt x="1524" y="413"/>
                        <a:pt x="1543" y="408"/>
                      </a:cubicBezTo>
                      <a:cubicBezTo>
                        <a:pt x="1560" y="404"/>
                        <a:pt x="1613" y="399"/>
                        <a:pt x="1627" y="399"/>
                      </a:cubicBezTo>
                      <a:cubicBezTo>
                        <a:pt x="1645" y="399"/>
                        <a:pt x="1654" y="408"/>
                        <a:pt x="1665" y="408"/>
                      </a:cubicBezTo>
                      <a:cubicBezTo>
                        <a:pt x="1671" y="408"/>
                        <a:pt x="1675" y="408"/>
                        <a:pt x="1689" y="408"/>
                      </a:cubicBezTo>
                      <a:cubicBezTo>
                        <a:pt x="1696" y="379"/>
                        <a:pt x="1709" y="362"/>
                        <a:pt x="1740" y="362"/>
                      </a:cubicBezTo>
                      <a:cubicBezTo>
                        <a:pt x="1748" y="362"/>
                        <a:pt x="1751" y="360"/>
                        <a:pt x="1766" y="362"/>
                      </a:cubicBezTo>
                      <a:cubicBezTo>
                        <a:pt x="1759" y="368"/>
                        <a:pt x="1756" y="406"/>
                        <a:pt x="1804" y="346"/>
                      </a:cubicBezTo>
                      <a:cubicBezTo>
                        <a:pt x="1809" y="346"/>
                        <a:pt x="1832" y="355"/>
                        <a:pt x="1797" y="377"/>
                      </a:cubicBezTo>
                      <a:cubicBezTo>
                        <a:pt x="1785" y="385"/>
                        <a:pt x="1774" y="381"/>
                        <a:pt x="1766" y="393"/>
                      </a:cubicBezTo>
                      <a:cubicBezTo>
                        <a:pt x="1757" y="406"/>
                        <a:pt x="1749" y="423"/>
                        <a:pt x="1735" y="430"/>
                      </a:cubicBezTo>
                      <a:cubicBezTo>
                        <a:pt x="1724" y="436"/>
                        <a:pt x="1709" y="447"/>
                        <a:pt x="1709" y="465"/>
                      </a:cubicBezTo>
                      <a:cubicBezTo>
                        <a:pt x="1709" y="482"/>
                        <a:pt x="1714" y="535"/>
                        <a:pt x="1726" y="545"/>
                      </a:cubicBezTo>
                      <a:cubicBezTo>
                        <a:pt x="1735" y="532"/>
                        <a:pt x="1741" y="507"/>
                        <a:pt x="1760" y="503"/>
                      </a:cubicBezTo>
                      <a:cubicBezTo>
                        <a:pt x="1757" y="491"/>
                        <a:pt x="1777" y="488"/>
                        <a:pt x="1777" y="479"/>
                      </a:cubicBezTo>
                      <a:cubicBezTo>
                        <a:pt x="1777" y="464"/>
                        <a:pt x="1793" y="460"/>
                        <a:pt x="1793" y="452"/>
                      </a:cubicBezTo>
                      <a:cubicBezTo>
                        <a:pt x="1793" y="447"/>
                        <a:pt x="1788" y="442"/>
                        <a:pt x="1793" y="432"/>
                      </a:cubicBezTo>
                      <a:cubicBezTo>
                        <a:pt x="1828" y="356"/>
                        <a:pt x="1861" y="397"/>
                        <a:pt x="1874" y="397"/>
                      </a:cubicBezTo>
                      <a:cubicBezTo>
                        <a:pt x="1914" y="397"/>
                        <a:pt x="1941" y="347"/>
                        <a:pt x="1976" y="346"/>
                      </a:cubicBezTo>
                      <a:cubicBezTo>
                        <a:pt x="2041" y="345"/>
                        <a:pt x="1989" y="320"/>
                        <a:pt x="1989" y="313"/>
                      </a:cubicBezTo>
                      <a:cubicBezTo>
                        <a:pt x="1989" y="294"/>
                        <a:pt x="2015" y="297"/>
                        <a:pt x="2020" y="287"/>
                      </a:cubicBezTo>
                      <a:cubicBezTo>
                        <a:pt x="2022" y="282"/>
                        <a:pt x="2018" y="271"/>
                        <a:pt x="2026" y="271"/>
                      </a:cubicBezTo>
                      <a:cubicBezTo>
                        <a:pt x="2054" y="271"/>
                        <a:pt x="2077" y="309"/>
                        <a:pt x="2097" y="309"/>
                      </a:cubicBezTo>
                      <a:cubicBezTo>
                        <a:pt x="2106" y="309"/>
                        <a:pt x="2108" y="293"/>
                        <a:pt x="2112" y="287"/>
                      </a:cubicBezTo>
                      <a:cubicBezTo>
                        <a:pt x="2120" y="278"/>
                        <a:pt x="2127" y="279"/>
                        <a:pt x="2139" y="275"/>
                      </a:cubicBezTo>
                      <a:cubicBezTo>
                        <a:pt x="2123" y="254"/>
                        <a:pt x="2071" y="242"/>
                        <a:pt x="2046" y="227"/>
                      </a:cubicBezTo>
                      <a:cubicBezTo>
                        <a:pt x="2011" y="207"/>
                        <a:pt x="1965" y="185"/>
                        <a:pt x="1914" y="185"/>
                      </a:cubicBezTo>
                      <a:cubicBezTo>
                        <a:pt x="1900" y="185"/>
                        <a:pt x="1890" y="188"/>
                        <a:pt x="1892" y="194"/>
                      </a:cubicBezTo>
                      <a:cubicBezTo>
                        <a:pt x="1906" y="237"/>
                        <a:pt x="1872" y="194"/>
                        <a:pt x="1863" y="194"/>
                      </a:cubicBezTo>
                      <a:cubicBezTo>
                        <a:pt x="1762" y="192"/>
                        <a:pt x="1762" y="192"/>
                        <a:pt x="1762" y="192"/>
                      </a:cubicBezTo>
                      <a:cubicBezTo>
                        <a:pt x="1756" y="169"/>
                        <a:pt x="1741" y="161"/>
                        <a:pt x="1711" y="161"/>
                      </a:cubicBezTo>
                      <a:cubicBezTo>
                        <a:pt x="1695" y="161"/>
                        <a:pt x="1670" y="167"/>
                        <a:pt x="1660" y="159"/>
                      </a:cubicBezTo>
                      <a:cubicBezTo>
                        <a:pt x="1652" y="151"/>
                        <a:pt x="1651" y="141"/>
                        <a:pt x="1638" y="137"/>
                      </a:cubicBezTo>
                      <a:cubicBezTo>
                        <a:pt x="1611" y="128"/>
                        <a:pt x="1582" y="121"/>
                        <a:pt x="1548" y="121"/>
                      </a:cubicBezTo>
                      <a:cubicBezTo>
                        <a:pt x="1513" y="121"/>
                        <a:pt x="1509" y="140"/>
                        <a:pt x="1506" y="157"/>
                      </a:cubicBezTo>
                      <a:cubicBezTo>
                        <a:pt x="1473" y="157"/>
                        <a:pt x="1457" y="157"/>
                        <a:pt x="1435" y="157"/>
                      </a:cubicBezTo>
                      <a:cubicBezTo>
                        <a:pt x="1423" y="157"/>
                        <a:pt x="1421" y="147"/>
                        <a:pt x="1407" y="146"/>
                      </a:cubicBezTo>
                      <a:cubicBezTo>
                        <a:pt x="1405" y="152"/>
                        <a:pt x="1403" y="166"/>
                        <a:pt x="1396" y="166"/>
                      </a:cubicBezTo>
                      <a:cubicBezTo>
                        <a:pt x="1377" y="166"/>
                        <a:pt x="1369" y="143"/>
                        <a:pt x="1369" y="130"/>
                      </a:cubicBezTo>
                      <a:cubicBezTo>
                        <a:pt x="1369" y="127"/>
                        <a:pt x="1405" y="105"/>
                        <a:pt x="1314" y="97"/>
                      </a:cubicBezTo>
                      <a:cubicBezTo>
                        <a:pt x="1303" y="96"/>
                        <a:pt x="1296" y="101"/>
                        <a:pt x="1296" y="115"/>
                      </a:cubicBezTo>
                      <a:cubicBezTo>
                        <a:pt x="1248" y="115"/>
                        <a:pt x="1248" y="115"/>
                        <a:pt x="1248" y="115"/>
                      </a:cubicBezTo>
                      <a:cubicBezTo>
                        <a:pt x="1233" y="111"/>
                        <a:pt x="1157" y="102"/>
                        <a:pt x="1147" y="86"/>
                      </a:cubicBezTo>
                      <a:cubicBezTo>
                        <a:pt x="1089" y="133"/>
                        <a:pt x="1102" y="104"/>
                        <a:pt x="1102" y="104"/>
                      </a:cubicBezTo>
                      <a:cubicBezTo>
                        <a:pt x="1116" y="87"/>
                        <a:pt x="1249" y="51"/>
                        <a:pt x="1140" y="24"/>
                      </a:cubicBezTo>
                      <a:cubicBezTo>
                        <a:pt x="1094" y="24"/>
                        <a:pt x="1094" y="24"/>
                        <a:pt x="1094" y="24"/>
                      </a:cubicBezTo>
                      <a:cubicBezTo>
                        <a:pt x="1089" y="12"/>
                        <a:pt x="1079" y="0"/>
                        <a:pt x="1060" y="0"/>
                      </a:cubicBezTo>
                      <a:cubicBezTo>
                        <a:pt x="1038" y="0"/>
                        <a:pt x="1028" y="17"/>
                        <a:pt x="1016" y="27"/>
                      </a:cubicBezTo>
                      <a:cubicBezTo>
                        <a:pt x="1008" y="33"/>
                        <a:pt x="951" y="56"/>
                        <a:pt x="956" y="35"/>
                      </a:cubicBezTo>
                      <a:cubicBezTo>
                        <a:pt x="941" y="40"/>
                        <a:pt x="879" y="44"/>
                        <a:pt x="847" y="73"/>
                      </a:cubicBezTo>
                      <a:cubicBezTo>
                        <a:pt x="840" y="79"/>
                        <a:pt x="838" y="97"/>
                        <a:pt x="828" y="97"/>
                      </a:cubicBezTo>
                      <a:cubicBezTo>
                        <a:pt x="813" y="97"/>
                        <a:pt x="758" y="92"/>
                        <a:pt x="758" y="117"/>
                      </a:cubicBezTo>
                      <a:cubicBezTo>
                        <a:pt x="758" y="122"/>
                        <a:pt x="763" y="128"/>
                        <a:pt x="765" y="135"/>
                      </a:cubicBezTo>
                      <a:cubicBezTo>
                        <a:pt x="755" y="141"/>
                        <a:pt x="752" y="135"/>
                        <a:pt x="721" y="135"/>
                      </a:cubicBezTo>
                      <a:cubicBezTo>
                        <a:pt x="695" y="170"/>
                        <a:pt x="697" y="129"/>
                        <a:pt x="691" y="121"/>
                      </a:cubicBezTo>
                      <a:cubicBezTo>
                        <a:pt x="689" y="136"/>
                        <a:pt x="679" y="142"/>
                        <a:pt x="668" y="148"/>
                      </a:cubicBezTo>
                      <a:cubicBezTo>
                        <a:pt x="671" y="160"/>
                        <a:pt x="690" y="173"/>
                        <a:pt x="677" y="188"/>
                      </a:cubicBezTo>
                      <a:cubicBezTo>
                        <a:pt x="667" y="198"/>
                        <a:pt x="695" y="230"/>
                        <a:pt x="680" y="230"/>
                      </a:cubicBezTo>
                      <a:cubicBezTo>
                        <a:pt x="662" y="230"/>
                        <a:pt x="657" y="164"/>
                        <a:pt x="657" y="150"/>
                      </a:cubicBezTo>
                      <a:cubicBezTo>
                        <a:pt x="657" y="135"/>
                        <a:pt x="681" y="129"/>
                        <a:pt x="644" y="121"/>
                      </a:cubicBezTo>
                      <a:cubicBezTo>
                        <a:pt x="625" y="118"/>
                        <a:pt x="589" y="149"/>
                        <a:pt x="589" y="166"/>
                      </a:cubicBezTo>
                      <a:cubicBezTo>
                        <a:pt x="589" y="186"/>
                        <a:pt x="598" y="199"/>
                        <a:pt x="608" y="210"/>
                      </a:cubicBezTo>
                      <a:cubicBezTo>
                        <a:pt x="633" y="248"/>
                        <a:pt x="574" y="205"/>
                        <a:pt x="552" y="200"/>
                      </a:cubicBezTo>
                      <a:cubicBezTo>
                        <a:pt x="492" y="184"/>
                        <a:pt x="512" y="204"/>
                        <a:pt x="511" y="207"/>
                      </a:cubicBezTo>
                      <a:cubicBezTo>
                        <a:pt x="509" y="241"/>
                        <a:pt x="495" y="214"/>
                        <a:pt x="487" y="214"/>
                      </a:cubicBezTo>
                      <a:cubicBezTo>
                        <a:pt x="473" y="214"/>
                        <a:pt x="445" y="233"/>
                        <a:pt x="425" y="223"/>
                      </a:cubicBezTo>
                      <a:cubicBezTo>
                        <a:pt x="415" y="197"/>
                        <a:pt x="349" y="256"/>
                        <a:pt x="333" y="256"/>
                      </a:cubicBezTo>
                      <a:cubicBezTo>
                        <a:pt x="327" y="256"/>
                        <a:pt x="320" y="252"/>
                        <a:pt x="322" y="247"/>
                      </a:cubicBezTo>
                      <a:cubicBezTo>
                        <a:pt x="329" y="229"/>
                        <a:pt x="319" y="191"/>
                        <a:pt x="300" y="249"/>
                      </a:cubicBezTo>
                      <a:cubicBezTo>
                        <a:pt x="298" y="253"/>
                        <a:pt x="306" y="255"/>
                        <a:pt x="306" y="263"/>
                      </a:cubicBezTo>
                      <a:cubicBezTo>
                        <a:pt x="306" y="278"/>
                        <a:pt x="283" y="267"/>
                        <a:pt x="271" y="271"/>
                      </a:cubicBezTo>
                      <a:cubicBezTo>
                        <a:pt x="259" y="275"/>
                        <a:pt x="265" y="318"/>
                        <a:pt x="214" y="296"/>
                      </a:cubicBezTo>
                      <a:cubicBezTo>
                        <a:pt x="214" y="313"/>
                        <a:pt x="214" y="313"/>
                        <a:pt x="214" y="313"/>
                      </a:cubicBezTo>
                      <a:cubicBezTo>
                        <a:pt x="189" y="311"/>
                        <a:pt x="192" y="284"/>
                        <a:pt x="183" y="271"/>
                      </a:cubicBezTo>
                      <a:cubicBezTo>
                        <a:pt x="202" y="271"/>
                        <a:pt x="212" y="271"/>
                        <a:pt x="230" y="276"/>
                      </a:cubicBezTo>
                      <a:cubicBezTo>
                        <a:pt x="255" y="282"/>
                        <a:pt x="304" y="251"/>
                        <a:pt x="229" y="227"/>
                      </a:cubicBezTo>
                      <a:cubicBezTo>
                        <a:pt x="208" y="220"/>
                        <a:pt x="160" y="196"/>
                        <a:pt x="145" y="196"/>
                      </a:cubicBezTo>
                      <a:cubicBezTo>
                        <a:pt x="144" y="196"/>
                        <a:pt x="144" y="195"/>
                        <a:pt x="133" y="196"/>
                      </a:cubicBezTo>
                      <a:cubicBezTo>
                        <a:pt x="127" y="200"/>
                        <a:pt x="111" y="208"/>
                        <a:pt x="111" y="219"/>
                      </a:cubicBezTo>
                      <a:cubicBezTo>
                        <a:pt x="111" y="227"/>
                        <a:pt x="127" y="226"/>
                        <a:pt x="127" y="236"/>
                      </a:cubicBezTo>
                      <a:cubicBezTo>
                        <a:pt x="127" y="244"/>
                        <a:pt x="119" y="247"/>
                        <a:pt x="119" y="255"/>
                      </a:cubicBezTo>
                      <a:cubicBezTo>
                        <a:pt x="119" y="263"/>
                        <a:pt x="128" y="268"/>
                        <a:pt x="128" y="277"/>
                      </a:cubicBezTo>
                      <a:cubicBezTo>
                        <a:pt x="128" y="282"/>
                        <a:pt x="123" y="285"/>
                        <a:pt x="123" y="290"/>
                      </a:cubicBezTo>
                      <a:cubicBezTo>
                        <a:pt x="123" y="300"/>
                        <a:pt x="136" y="302"/>
                        <a:pt x="136" y="312"/>
                      </a:cubicBezTo>
                      <a:cubicBezTo>
                        <a:pt x="136" y="315"/>
                        <a:pt x="132" y="317"/>
                        <a:pt x="131" y="318"/>
                      </a:cubicBezTo>
                      <a:cubicBezTo>
                        <a:pt x="135" y="325"/>
                        <a:pt x="145" y="327"/>
                        <a:pt x="145" y="336"/>
                      </a:cubicBezTo>
                      <a:cubicBezTo>
                        <a:pt x="145" y="351"/>
                        <a:pt x="115" y="367"/>
                        <a:pt x="106" y="379"/>
                      </a:cubicBezTo>
                      <a:cubicBezTo>
                        <a:pt x="109" y="384"/>
                        <a:pt x="114" y="387"/>
                        <a:pt x="117" y="395"/>
                      </a:cubicBezTo>
                      <a:cubicBezTo>
                        <a:pt x="111" y="398"/>
                        <a:pt x="98" y="405"/>
                        <a:pt x="92" y="405"/>
                      </a:cubicBezTo>
                      <a:cubicBezTo>
                        <a:pt x="85" y="405"/>
                        <a:pt x="80" y="402"/>
                        <a:pt x="70" y="402"/>
                      </a:cubicBezTo>
                      <a:cubicBezTo>
                        <a:pt x="61" y="402"/>
                        <a:pt x="38" y="410"/>
                        <a:pt x="45" y="417"/>
                      </a:cubicBezTo>
                      <a:cubicBezTo>
                        <a:pt x="67" y="438"/>
                        <a:pt x="56" y="446"/>
                        <a:pt x="50" y="446"/>
                      </a:cubicBezTo>
                      <a:cubicBezTo>
                        <a:pt x="42" y="446"/>
                        <a:pt x="40" y="435"/>
                        <a:pt x="33" y="435"/>
                      </a:cubicBezTo>
                      <a:cubicBezTo>
                        <a:pt x="25" y="435"/>
                        <a:pt x="15" y="455"/>
                        <a:pt x="15" y="465"/>
                      </a:cubicBezTo>
                      <a:cubicBezTo>
                        <a:pt x="15" y="483"/>
                        <a:pt x="1" y="480"/>
                        <a:pt x="0" y="496"/>
                      </a:cubicBezTo>
                      <a:cubicBezTo>
                        <a:pt x="6" y="495"/>
                        <a:pt x="11" y="495"/>
                        <a:pt x="16" y="495"/>
                      </a:cubicBezTo>
                      <a:cubicBezTo>
                        <a:pt x="24" y="495"/>
                        <a:pt x="30" y="494"/>
                        <a:pt x="39" y="494"/>
                      </a:cubicBezTo>
                      <a:cubicBezTo>
                        <a:pt x="48" y="494"/>
                        <a:pt x="52" y="510"/>
                        <a:pt x="52" y="520"/>
                      </a:cubicBezTo>
                      <a:cubicBezTo>
                        <a:pt x="52" y="526"/>
                        <a:pt x="46" y="529"/>
                        <a:pt x="46" y="535"/>
                      </a:cubicBezTo>
                      <a:cubicBezTo>
                        <a:pt x="46" y="544"/>
                        <a:pt x="54" y="550"/>
                        <a:pt x="54" y="558"/>
                      </a:cubicBezTo>
                      <a:cubicBezTo>
                        <a:pt x="54" y="563"/>
                        <a:pt x="46" y="565"/>
                        <a:pt x="44" y="568"/>
                      </a:cubicBezTo>
                      <a:cubicBezTo>
                        <a:pt x="39" y="576"/>
                        <a:pt x="37" y="583"/>
                        <a:pt x="37" y="593"/>
                      </a:cubicBezTo>
                      <a:cubicBezTo>
                        <a:pt x="37" y="606"/>
                        <a:pt x="46" y="603"/>
                        <a:pt x="56" y="603"/>
                      </a:cubicBezTo>
                      <a:cubicBezTo>
                        <a:pt x="70" y="603"/>
                        <a:pt x="77" y="597"/>
                        <a:pt x="88" y="597"/>
                      </a:cubicBezTo>
                      <a:cubicBezTo>
                        <a:pt x="99" y="597"/>
                        <a:pt x="97" y="620"/>
                        <a:pt x="108" y="620"/>
                      </a:cubicBezTo>
                      <a:cubicBezTo>
                        <a:pt x="108" y="638"/>
                        <a:pt x="108" y="638"/>
                        <a:pt x="108" y="638"/>
                      </a:cubicBezTo>
                      <a:cubicBezTo>
                        <a:pt x="108" y="640"/>
                        <a:pt x="109" y="641"/>
                        <a:pt x="110" y="641"/>
                      </a:cubicBezTo>
                      <a:cubicBezTo>
                        <a:pt x="112" y="644"/>
                        <a:pt x="112" y="644"/>
                        <a:pt x="112" y="644"/>
                      </a:cubicBezTo>
                      <a:cubicBezTo>
                        <a:pt x="114" y="644"/>
                        <a:pt x="120" y="642"/>
                        <a:pt x="123" y="641"/>
                      </a:cubicBezTo>
                      <a:cubicBezTo>
                        <a:pt x="132" y="639"/>
                        <a:pt x="133" y="627"/>
                        <a:pt x="143" y="627"/>
                      </a:cubicBezTo>
                      <a:cubicBezTo>
                        <a:pt x="151" y="627"/>
                        <a:pt x="171" y="660"/>
                        <a:pt x="177" y="660"/>
                      </a:cubicBezTo>
                      <a:cubicBezTo>
                        <a:pt x="184" y="660"/>
                        <a:pt x="205" y="651"/>
                        <a:pt x="208" y="647"/>
                      </a:cubicBezTo>
                      <a:cubicBezTo>
                        <a:pt x="207" y="647"/>
                        <a:pt x="196" y="645"/>
                        <a:pt x="196" y="645"/>
                      </a:cubicBezTo>
                      <a:cubicBezTo>
                        <a:pt x="194" y="645"/>
                        <a:pt x="189" y="644"/>
                        <a:pt x="189" y="638"/>
                      </a:cubicBezTo>
                      <a:cubicBezTo>
                        <a:pt x="189" y="635"/>
                        <a:pt x="221" y="623"/>
                        <a:pt x="233" y="619"/>
                      </a:cubicBezTo>
                      <a:cubicBezTo>
                        <a:pt x="233" y="619"/>
                        <a:pt x="227" y="625"/>
                        <a:pt x="225" y="626"/>
                      </a:cubicBezTo>
                      <a:cubicBezTo>
                        <a:pt x="226" y="629"/>
                        <a:pt x="237" y="641"/>
                        <a:pt x="211" y="647"/>
                      </a:cubicBezTo>
                      <a:cubicBezTo>
                        <a:pt x="223" y="673"/>
                        <a:pt x="273" y="669"/>
                        <a:pt x="273" y="704"/>
                      </a:cubicBezTo>
                      <a:cubicBezTo>
                        <a:pt x="275" y="703"/>
                        <a:pt x="275" y="703"/>
                        <a:pt x="275" y="703"/>
                      </a:cubicBezTo>
                      <a:cubicBezTo>
                        <a:pt x="278" y="702"/>
                        <a:pt x="280" y="701"/>
                        <a:pt x="284" y="701"/>
                      </a:cubicBezTo>
                      <a:cubicBezTo>
                        <a:pt x="298" y="701"/>
                        <a:pt x="297" y="710"/>
                        <a:pt x="302" y="719"/>
                      </a:cubicBezTo>
                      <a:cubicBezTo>
                        <a:pt x="303" y="721"/>
                        <a:pt x="312" y="726"/>
                        <a:pt x="312" y="726"/>
                      </a:cubicBezTo>
                      <a:cubicBezTo>
                        <a:pt x="320" y="729"/>
                        <a:pt x="322" y="742"/>
                        <a:pt x="335" y="742"/>
                      </a:cubicBezTo>
                      <a:cubicBezTo>
                        <a:pt x="344" y="742"/>
                        <a:pt x="344" y="734"/>
                        <a:pt x="350" y="732"/>
                      </a:cubicBezTo>
                      <a:cubicBezTo>
                        <a:pt x="354" y="731"/>
                        <a:pt x="353" y="731"/>
                        <a:pt x="357" y="731"/>
                      </a:cubicBezTo>
                      <a:cubicBezTo>
                        <a:pt x="358" y="733"/>
                        <a:pt x="358" y="737"/>
                        <a:pt x="360" y="739"/>
                      </a:cubicBezTo>
                      <a:cubicBezTo>
                        <a:pt x="359" y="739"/>
                        <a:pt x="360" y="740"/>
                        <a:pt x="360" y="741"/>
                      </a:cubicBezTo>
                      <a:cubicBezTo>
                        <a:pt x="366" y="742"/>
                        <a:pt x="366" y="742"/>
                        <a:pt x="366" y="742"/>
                      </a:cubicBezTo>
                      <a:cubicBezTo>
                        <a:pt x="371" y="735"/>
                        <a:pt x="371" y="724"/>
                        <a:pt x="378" y="721"/>
                      </a:cubicBezTo>
                      <a:cubicBezTo>
                        <a:pt x="366" y="714"/>
                        <a:pt x="348" y="688"/>
                        <a:pt x="348" y="673"/>
                      </a:cubicBezTo>
                      <a:cubicBezTo>
                        <a:pt x="348" y="668"/>
                        <a:pt x="338" y="662"/>
                        <a:pt x="338" y="655"/>
                      </a:cubicBezTo>
                      <a:cubicBezTo>
                        <a:pt x="338" y="653"/>
                        <a:pt x="347" y="637"/>
                        <a:pt x="349" y="634"/>
                      </a:cubicBezTo>
                      <a:cubicBezTo>
                        <a:pt x="351" y="635"/>
                        <a:pt x="365" y="628"/>
                        <a:pt x="366" y="627"/>
                      </a:cubicBezTo>
                      <a:cubicBezTo>
                        <a:pt x="377" y="623"/>
                        <a:pt x="384" y="620"/>
                        <a:pt x="399" y="620"/>
                      </a:cubicBezTo>
                      <a:cubicBezTo>
                        <a:pt x="423" y="620"/>
                        <a:pt x="427" y="631"/>
                        <a:pt x="436" y="645"/>
                      </a:cubicBezTo>
                      <a:cubicBezTo>
                        <a:pt x="429" y="650"/>
                        <a:pt x="420" y="645"/>
                        <a:pt x="412" y="645"/>
                      </a:cubicBezTo>
                      <a:cubicBezTo>
                        <a:pt x="400" y="645"/>
                        <a:pt x="383" y="656"/>
                        <a:pt x="381" y="656"/>
                      </a:cubicBezTo>
                      <a:cubicBezTo>
                        <a:pt x="382" y="665"/>
                        <a:pt x="389" y="664"/>
                        <a:pt x="391" y="669"/>
                      </a:cubicBezTo>
                      <a:cubicBezTo>
                        <a:pt x="400" y="684"/>
                        <a:pt x="412" y="690"/>
                        <a:pt x="412" y="707"/>
                      </a:cubicBezTo>
                      <a:cubicBezTo>
                        <a:pt x="415" y="705"/>
                        <a:pt x="424" y="701"/>
                        <a:pt x="427" y="700"/>
                      </a:cubicBezTo>
                      <a:cubicBezTo>
                        <a:pt x="427" y="707"/>
                        <a:pt x="434" y="710"/>
                        <a:pt x="434" y="717"/>
                      </a:cubicBezTo>
                      <a:cubicBezTo>
                        <a:pt x="421" y="717"/>
                        <a:pt x="421" y="717"/>
                        <a:pt x="421" y="717"/>
                      </a:cubicBezTo>
                      <a:cubicBezTo>
                        <a:pt x="417" y="717"/>
                        <a:pt x="413" y="721"/>
                        <a:pt x="412" y="728"/>
                      </a:cubicBezTo>
                      <a:cubicBezTo>
                        <a:pt x="421" y="729"/>
                        <a:pt x="428" y="738"/>
                        <a:pt x="428" y="746"/>
                      </a:cubicBezTo>
                      <a:cubicBezTo>
                        <a:pt x="428" y="751"/>
                        <a:pt x="424" y="753"/>
                        <a:pt x="424" y="757"/>
                      </a:cubicBezTo>
                      <a:cubicBezTo>
                        <a:pt x="424" y="761"/>
                        <a:pt x="428" y="765"/>
                        <a:pt x="429" y="766"/>
                      </a:cubicBezTo>
                      <a:cubicBezTo>
                        <a:pt x="429" y="762"/>
                        <a:pt x="434" y="762"/>
                        <a:pt x="438" y="761"/>
                      </a:cubicBezTo>
                      <a:cubicBezTo>
                        <a:pt x="443" y="759"/>
                        <a:pt x="442" y="757"/>
                        <a:pt x="447" y="755"/>
                      </a:cubicBezTo>
                      <a:cubicBezTo>
                        <a:pt x="455" y="752"/>
                        <a:pt x="460" y="754"/>
                        <a:pt x="466" y="749"/>
                      </a:cubicBezTo>
                      <a:cubicBezTo>
                        <a:pt x="476" y="755"/>
                        <a:pt x="482" y="755"/>
                        <a:pt x="491" y="758"/>
                      </a:cubicBezTo>
                      <a:cubicBezTo>
                        <a:pt x="502" y="762"/>
                        <a:pt x="505" y="772"/>
                        <a:pt x="518" y="772"/>
                      </a:cubicBezTo>
                      <a:cubicBezTo>
                        <a:pt x="518" y="774"/>
                        <a:pt x="521" y="775"/>
                        <a:pt x="522" y="777"/>
                      </a:cubicBezTo>
                      <a:cubicBezTo>
                        <a:pt x="523" y="781"/>
                        <a:pt x="522" y="787"/>
                        <a:pt x="524" y="793"/>
                      </a:cubicBezTo>
                      <a:cubicBezTo>
                        <a:pt x="529" y="787"/>
                        <a:pt x="533" y="795"/>
                        <a:pt x="537" y="795"/>
                      </a:cubicBezTo>
                      <a:cubicBezTo>
                        <a:pt x="542" y="795"/>
                        <a:pt x="544" y="791"/>
                        <a:pt x="547" y="788"/>
                      </a:cubicBezTo>
                      <a:cubicBezTo>
                        <a:pt x="551" y="784"/>
                        <a:pt x="556" y="784"/>
                        <a:pt x="559" y="781"/>
                      </a:cubicBezTo>
                      <a:cubicBezTo>
                        <a:pt x="567" y="773"/>
                        <a:pt x="568" y="762"/>
                        <a:pt x="579" y="762"/>
                      </a:cubicBezTo>
                      <a:cubicBezTo>
                        <a:pt x="583" y="762"/>
                        <a:pt x="582" y="764"/>
                        <a:pt x="586" y="764"/>
                      </a:cubicBezTo>
                      <a:cubicBezTo>
                        <a:pt x="587" y="769"/>
                        <a:pt x="597" y="765"/>
                        <a:pt x="600" y="765"/>
                      </a:cubicBezTo>
                      <a:cubicBezTo>
                        <a:pt x="604" y="765"/>
                        <a:pt x="605" y="770"/>
                        <a:pt x="608" y="770"/>
                      </a:cubicBezTo>
                      <a:cubicBezTo>
                        <a:pt x="617" y="770"/>
                        <a:pt x="624" y="765"/>
                        <a:pt x="627" y="759"/>
                      </a:cubicBezTo>
                      <a:cubicBezTo>
                        <a:pt x="628" y="760"/>
                        <a:pt x="629" y="759"/>
                        <a:pt x="630" y="759"/>
                      </a:cubicBezTo>
                      <a:cubicBezTo>
                        <a:pt x="634" y="759"/>
                        <a:pt x="636" y="749"/>
                        <a:pt x="645" y="749"/>
                      </a:cubicBezTo>
                      <a:cubicBezTo>
                        <a:pt x="654" y="749"/>
                        <a:pt x="644" y="772"/>
                        <a:pt x="654" y="772"/>
                      </a:cubicBezTo>
                      <a:cubicBezTo>
                        <a:pt x="664" y="772"/>
                        <a:pt x="668" y="764"/>
                        <a:pt x="677" y="764"/>
                      </a:cubicBezTo>
                      <a:cubicBezTo>
                        <a:pt x="682" y="764"/>
                        <a:pt x="686" y="764"/>
                        <a:pt x="692" y="765"/>
                      </a:cubicBezTo>
                      <a:cubicBezTo>
                        <a:pt x="692" y="763"/>
                        <a:pt x="692" y="763"/>
                        <a:pt x="692" y="763"/>
                      </a:cubicBezTo>
                      <a:cubicBezTo>
                        <a:pt x="690" y="753"/>
                        <a:pt x="688" y="750"/>
                        <a:pt x="677" y="748"/>
                      </a:cubicBezTo>
                      <a:cubicBezTo>
                        <a:pt x="678" y="739"/>
                        <a:pt x="687" y="719"/>
                        <a:pt x="694" y="719"/>
                      </a:cubicBezTo>
                      <a:cubicBezTo>
                        <a:pt x="735" y="719"/>
                        <a:pt x="763" y="698"/>
                        <a:pt x="763" y="649"/>
                      </a:cubicBezTo>
                      <a:cubicBezTo>
                        <a:pt x="785" y="645"/>
                        <a:pt x="787" y="618"/>
                        <a:pt x="800" y="620"/>
                      </a:cubicBezTo>
                      <a:cubicBezTo>
                        <a:pt x="836" y="624"/>
                        <a:pt x="822" y="600"/>
                        <a:pt x="829" y="593"/>
                      </a:cubicBezTo>
                      <a:cubicBezTo>
                        <a:pt x="847" y="578"/>
                        <a:pt x="873" y="578"/>
                        <a:pt x="895" y="565"/>
                      </a:cubicBezTo>
                      <a:cubicBezTo>
                        <a:pt x="898" y="563"/>
                        <a:pt x="906" y="554"/>
                        <a:pt x="913" y="554"/>
                      </a:cubicBezTo>
                      <a:cubicBezTo>
                        <a:pt x="924" y="554"/>
                        <a:pt x="943" y="567"/>
                        <a:pt x="961" y="567"/>
                      </a:cubicBezTo>
                      <a:cubicBezTo>
                        <a:pt x="986" y="567"/>
                        <a:pt x="981" y="534"/>
                        <a:pt x="994" y="534"/>
                      </a:cubicBezTo>
                      <a:cubicBezTo>
                        <a:pt x="1002" y="534"/>
                        <a:pt x="1029" y="538"/>
                        <a:pt x="1032" y="545"/>
                      </a:cubicBezTo>
                      <a:cubicBezTo>
                        <a:pt x="1042" y="573"/>
                        <a:pt x="1060" y="558"/>
                        <a:pt x="1072" y="558"/>
                      </a:cubicBezTo>
                      <a:cubicBezTo>
                        <a:pt x="1099" y="558"/>
                        <a:pt x="1107" y="580"/>
                        <a:pt x="1135" y="580"/>
                      </a:cubicBezTo>
                      <a:cubicBezTo>
                        <a:pt x="1160" y="580"/>
                        <a:pt x="1192" y="557"/>
                        <a:pt x="1224" y="569"/>
                      </a:cubicBezTo>
                      <a:cubicBezTo>
                        <a:pt x="1266" y="586"/>
                        <a:pt x="1245" y="512"/>
                        <a:pt x="1301" y="512"/>
                      </a:cubicBezTo>
                      <a:cubicBezTo>
                        <a:pt x="1340" y="512"/>
                        <a:pt x="1339" y="543"/>
                        <a:pt x="1354" y="567"/>
                      </a:cubicBezTo>
                      <a:cubicBezTo>
                        <a:pt x="1360" y="576"/>
                        <a:pt x="1379" y="577"/>
                        <a:pt x="1387" y="585"/>
                      </a:cubicBezTo>
                      <a:cubicBezTo>
                        <a:pt x="1393" y="590"/>
                        <a:pt x="1398" y="607"/>
                        <a:pt x="1411" y="607"/>
                      </a:cubicBezTo>
                      <a:cubicBezTo>
                        <a:pt x="1426" y="607"/>
                        <a:pt x="1428" y="593"/>
                        <a:pt x="1446" y="593"/>
                      </a:cubicBezTo>
                      <a:cubicBezTo>
                        <a:pt x="1446" y="604"/>
                        <a:pt x="1446" y="604"/>
                        <a:pt x="1446" y="604"/>
                      </a:cubicBezTo>
                      <a:cubicBezTo>
                        <a:pt x="1437" y="614"/>
                        <a:pt x="1433" y="638"/>
                        <a:pt x="1422" y="644"/>
                      </a:cubicBezTo>
                      <a:cubicBezTo>
                        <a:pt x="1412" y="650"/>
                        <a:pt x="1394" y="651"/>
                        <a:pt x="1400" y="655"/>
                      </a:cubicBezTo>
                      <a:cubicBezTo>
                        <a:pt x="1415" y="665"/>
                        <a:pt x="1398" y="684"/>
                        <a:pt x="1398" y="684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4" name="Freeform: Shape 276"/>
                <p:cNvSpPr/>
                <p:nvPr/>
              </p:nvSpPr>
              <p:spPr bwMode="auto">
                <a:xfrm>
                  <a:off x="5614988" y="1879600"/>
                  <a:ext cx="1023938" cy="646113"/>
                </a:xfrm>
                <a:custGeom>
                  <a:avLst/>
                  <a:gdLst/>
                  <a:ahLst/>
                  <a:cxnLst>
                    <a:cxn ang="0">
                      <a:pos x="585" y="307"/>
                    </a:cxn>
                    <a:cxn ang="0">
                      <a:pos x="573" y="287"/>
                    </a:cxn>
                    <a:cxn ang="0">
                      <a:pos x="614" y="256"/>
                    </a:cxn>
                    <a:cxn ang="0">
                      <a:pos x="588" y="246"/>
                    </a:cxn>
                    <a:cxn ang="0">
                      <a:pos x="570" y="255"/>
                    </a:cxn>
                    <a:cxn ang="0">
                      <a:pos x="552" y="236"/>
                    </a:cxn>
                    <a:cxn ang="0">
                      <a:pos x="590" y="209"/>
                    </a:cxn>
                    <a:cxn ang="0">
                      <a:pos x="606" y="212"/>
                    </a:cxn>
                    <a:cxn ang="0">
                      <a:pos x="634" y="216"/>
                    </a:cxn>
                    <a:cxn ang="0">
                      <a:pos x="648" y="231"/>
                    </a:cxn>
                    <a:cxn ang="0">
                      <a:pos x="648" y="248"/>
                    </a:cxn>
                    <a:cxn ang="0">
                      <a:pos x="666" y="254"/>
                    </a:cxn>
                    <a:cxn ang="0">
                      <a:pos x="659" y="264"/>
                    </a:cxn>
                    <a:cxn ang="0">
                      <a:pos x="665" y="275"/>
                    </a:cxn>
                    <a:cxn ang="0">
                      <a:pos x="664" y="290"/>
                    </a:cxn>
                    <a:cxn ang="0">
                      <a:pos x="668" y="295"/>
                    </a:cxn>
                    <a:cxn ang="0">
                      <a:pos x="690" y="286"/>
                    </a:cxn>
                    <a:cxn ang="0">
                      <a:pos x="683" y="232"/>
                    </a:cxn>
                    <a:cxn ang="0">
                      <a:pos x="688" y="210"/>
                    </a:cxn>
                    <a:cxn ang="0">
                      <a:pos x="721" y="172"/>
                    </a:cxn>
                    <a:cxn ang="0">
                      <a:pos x="745" y="132"/>
                    </a:cxn>
                    <a:cxn ang="0">
                      <a:pos x="769" y="81"/>
                    </a:cxn>
                    <a:cxn ang="0">
                      <a:pos x="710" y="73"/>
                    </a:cxn>
                    <a:cxn ang="0">
                      <a:pos x="624" y="0"/>
                    </a:cxn>
                    <a:cxn ang="0">
                      <a:pos x="458" y="68"/>
                    </a:cxn>
                    <a:cxn ang="0">
                      <a:pos x="355" y="33"/>
                    </a:cxn>
                    <a:cxn ang="0">
                      <a:pos x="284" y="55"/>
                    </a:cxn>
                    <a:cxn ang="0">
                      <a:pos x="218" y="53"/>
                    </a:cxn>
                    <a:cxn ang="0">
                      <a:pos x="123" y="108"/>
                    </a:cxn>
                    <a:cxn ang="0">
                      <a:pos x="17" y="207"/>
                    </a:cxn>
                    <a:cxn ang="0">
                      <a:pos x="15" y="251"/>
                    </a:cxn>
                    <a:cxn ang="0">
                      <a:pos x="25" y="261"/>
                    </a:cxn>
                    <a:cxn ang="0">
                      <a:pos x="50" y="280"/>
                    </a:cxn>
                    <a:cxn ang="0">
                      <a:pos x="83" y="284"/>
                    </a:cxn>
                    <a:cxn ang="0">
                      <a:pos x="73" y="317"/>
                    </a:cxn>
                    <a:cxn ang="0">
                      <a:pos x="63" y="326"/>
                    </a:cxn>
                    <a:cxn ang="0">
                      <a:pos x="73" y="343"/>
                    </a:cxn>
                    <a:cxn ang="0">
                      <a:pos x="110" y="357"/>
                    </a:cxn>
                    <a:cxn ang="0">
                      <a:pos x="132" y="373"/>
                    </a:cxn>
                    <a:cxn ang="0">
                      <a:pos x="160" y="384"/>
                    </a:cxn>
                    <a:cxn ang="0">
                      <a:pos x="186" y="382"/>
                    </a:cxn>
                    <a:cxn ang="0">
                      <a:pos x="210" y="381"/>
                    </a:cxn>
                    <a:cxn ang="0">
                      <a:pos x="255" y="372"/>
                    </a:cxn>
                    <a:cxn ang="0">
                      <a:pos x="275" y="366"/>
                    </a:cxn>
                    <a:cxn ang="0">
                      <a:pos x="282" y="362"/>
                    </a:cxn>
                    <a:cxn ang="0">
                      <a:pos x="316" y="400"/>
                    </a:cxn>
                    <a:cxn ang="0">
                      <a:pos x="306" y="439"/>
                    </a:cxn>
                    <a:cxn ang="0">
                      <a:pos x="324" y="450"/>
                    </a:cxn>
                    <a:cxn ang="0">
                      <a:pos x="346" y="467"/>
                    </a:cxn>
                    <a:cxn ang="0">
                      <a:pos x="351" y="472"/>
                    </a:cxn>
                    <a:cxn ang="0">
                      <a:pos x="353" y="457"/>
                    </a:cxn>
                    <a:cxn ang="0">
                      <a:pos x="379" y="454"/>
                    </a:cxn>
                    <a:cxn ang="0">
                      <a:pos x="416" y="453"/>
                    </a:cxn>
                    <a:cxn ang="0">
                      <a:pos x="431" y="470"/>
                    </a:cxn>
                    <a:cxn ang="0">
                      <a:pos x="454" y="486"/>
                    </a:cxn>
                    <a:cxn ang="0">
                      <a:pos x="476" y="470"/>
                    </a:cxn>
                    <a:cxn ang="0">
                      <a:pos x="503" y="455"/>
                    </a:cxn>
                    <a:cxn ang="0">
                      <a:pos x="552" y="439"/>
                    </a:cxn>
                    <a:cxn ang="0">
                      <a:pos x="576" y="406"/>
                    </a:cxn>
                    <a:cxn ang="0">
                      <a:pos x="604" y="355"/>
                    </a:cxn>
                    <a:cxn ang="0">
                      <a:pos x="586" y="307"/>
                    </a:cxn>
                  </a:cxnLst>
                  <a:rect l="0" t="0" r="r" b="b"/>
                  <a:pathLst>
                    <a:path w="769" h="486">
                      <a:moveTo>
                        <a:pt x="586" y="307"/>
                      </a:moveTo>
                      <a:cubicBezTo>
                        <a:pt x="585" y="307"/>
                        <a:pt x="585" y="307"/>
                        <a:pt x="585" y="307"/>
                      </a:cubicBezTo>
                      <a:cubicBezTo>
                        <a:pt x="585" y="307"/>
                        <a:pt x="585" y="300"/>
                        <a:pt x="585" y="298"/>
                      </a:cubicBezTo>
                      <a:cubicBezTo>
                        <a:pt x="582" y="298"/>
                        <a:pt x="573" y="294"/>
                        <a:pt x="573" y="287"/>
                      </a:cubicBezTo>
                      <a:cubicBezTo>
                        <a:pt x="573" y="282"/>
                        <a:pt x="581" y="282"/>
                        <a:pt x="582" y="276"/>
                      </a:cubicBezTo>
                      <a:cubicBezTo>
                        <a:pt x="586" y="264"/>
                        <a:pt x="605" y="264"/>
                        <a:pt x="614" y="256"/>
                      </a:cubicBezTo>
                      <a:cubicBezTo>
                        <a:pt x="611" y="251"/>
                        <a:pt x="604" y="256"/>
                        <a:pt x="598" y="252"/>
                      </a:cubicBezTo>
                      <a:cubicBezTo>
                        <a:pt x="595" y="250"/>
                        <a:pt x="593" y="246"/>
                        <a:pt x="588" y="246"/>
                      </a:cubicBezTo>
                      <a:cubicBezTo>
                        <a:pt x="585" y="246"/>
                        <a:pt x="585" y="256"/>
                        <a:pt x="582" y="256"/>
                      </a:cubicBezTo>
                      <a:cubicBezTo>
                        <a:pt x="578" y="256"/>
                        <a:pt x="574" y="257"/>
                        <a:pt x="570" y="255"/>
                      </a:cubicBezTo>
                      <a:cubicBezTo>
                        <a:pt x="565" y="252"/>
                        <a:pt x="567" y="247"/>
                        <a:pt x="562" y="243"/>
                      </a:cubicBezTo>
                      <a:cubicBezTo>
                        <a:pt x="560" y="242"/>
                        <a:pt x="552" y="240"/>
                        <a:pt x="552" y="236"/>
                      </a:cubicBezTo>
                      <a:cubicBezTo>
                        <a:pt x="552" y="227"/>
                        <a:pt x="565" y="230"/>
                        <a:pt x="571" y="225"/>
                      </a:cubicBezTo>
                      <a:cubicBezTo>
                        <a:pt x="577" y="221"/>
                        <a:pt x="587" y="215"/>
                        <a:pt x="590" y="209"/>
                      </a:cubicBezTo>
                      <a:cubicBezTo>
                        <a:pt x="591" y="208"/>
                        <a:pt x="593" y="203"/>
                        <a:pt x="597" y="203"/>
                      </a:cubicBezTo>
                      <a:cubicBezTo>
                        <a:pt x="601" y="203"/>
                        <a:pt x="606" y="209"/>
                        <a:pt x="606" y="212"/>
                      </a:cubicBezTo>
                      <a:cubicBezTo>
                        <a:pt x="606" y="219"/>
                        <a:pt x="597" y="222"/>
                        <a:pt x="597" y="230"/>
                      </a:cubicBezTo>
                      <a:cubicBezTo>
                        <a:pt x="610" y="230"/>
                        <a:pt x="620" y="216"/>
                        <a:pt x="634" y="216"/>
                      </a:cubicBezTo>
                      <a:cubicBezTo>
                        <a:pt x="639" y="216"/>
                        <a:pt x="641" y="221"/>
                        <a:pt x="648" y="221"/>
                      </a:cubicBezTo>
                      <a:cubicBezTo>
                        <a:pt x="646" y="226"/>
                        <a:pt x="648" y="226"/>
                        <a:pt x="648" y="231"/>
                      </a:cubicBezTo>
                      <a:cubicBezTo>
                        <a:pt x="648" y="235"/>
                        <a:pt x="643" y="235"/>
                        <a:pt x="643" y="240"/>
                      </a:cubicBezTo>
                      <a:cubicBezTo>
                        <a:pt x="643" y="242"/>
                        <a:pt x="645" y="248"/>
                        <a:pt x="648" y="248"/>
                      </a:cubicBezTo>
                      <a:cubicBezTo>
                        <a:pt x="649" y="248"/>
                        <a:pt x="651" y="245"/>
                        <a:pt x="654" y="245"/>
                      </a:cubicBezTo>
                      <a:cubicBezTo>
                        <a:pt x="659" y="245"/>
                        <a:pt x="666" y="249"/>
                        <a:pt x="666" y="254"/>
                      </a:cubicBezTo>
                      <a:cubicBezTo>
                        <a:pt x="666" y="257"/>
                        <a:pt x="662" y="260"/>
                        <a:pt x="659" y="260"/>
                      </a:cubicBezTo>
                      <a:cubicBezTo>
                        <a:pt x="659" y="264"/>
                        <a:pt x="659" y="264"/>
                        <a:pt x="659" y="264"/>
                      </a:cubicBezTo>
                      <a:cubicBezTo>
                        <a:pt x="660" y="265"/>
                        <a:pt x="660" y="267"/>
                        <a:pt x="663" y="268"/>
                      </a:cubicBezTo>
                      <a:cubicBezTo>
                        <a:pt x="663" y="270"/>
                        <a:pt x="665" y="272"/>
                        <a:pt x="665" y="275"/>
                      </a:cubicBezTo>
                      <a:cubicBezTo>
                        <a:pt x="665" y="276"/>
                        <a:pt x="661" y="282"/>
                        <a:pt x="661" y="285"/>
                      </a:cubicBezTo>
                      <a:cubicBezTo>
                        <a:pt x="661" y="287"/>
                        <a:pt x="661" y="289"/>
                        <a:pt x="664" y="290"/>
                      </a:cubicBezTo>
                      <a:cubicBezTo>
                        <a:pt x="663" y="292"/>
                        <a:pt x="661" y="293"/>
                        <a:pt x="661" y="295"/>
                      </a:cubicBezTo>
                      <a:cubicBezTo>
                        <a:pt x="668" y="295"/>
                        <a:pt x="668" y="295"/>
                        <a:pt x="668" y="295"/>
                      </a:cubicBezTo>
                      <a:cubicBezTo>
                        <a:pt x="670" y="293"/>
                        <a:pt x="671" y="293"/>
                        <a:pt x="676" y="291"/>
                      </a:cubicBezTo>
                      <a:cubicBezTo>
                        <a:pt x="676" y="287"/>
                        <a:pt x="687" y="287"/>
                        <a:pt x="690" y="286"/>
                      </a:cubicBezTo>
                      <a:cubicBezTo>
                        <a:pt x="696" y="284"/>
                        <a:pt x="699" y="279"/>
                        <a:pt x="699" y="269"/>
                      </a:cubicBezTo>
                      <a:cubicBezTo>
                        <a:pt x="699" y="252"/>
                        <a:pt x="692" y="242"/>
                        <a:pt x="683" y="232"/>
                      </a:cubicBezTo>
                      <a:cubicBezTo>
                        <a:pt x="679" y="228"/>
                        <a:pt x="674" y="224"/>
                        <a:pt x="675" y="217"/>
                      </a:cubicBezTo>
                      <a:cubicBezTo>
                        <a:pt x="680" y="217"/>
                        <a:pt x="685" y="214"/>
                        <a:pt x="688" y="210"/>
                      </a:cubicBezTo>
                      <a:cubicBezTo>
                        <a:pt x="691" y="207"/>
                        <a:pt x="699" y="203"/>
                        <a:pt x="701" y="199"/>
                      </a:cubicBezTo>
                      <a:cubicBezTo>
                        <a:pt x="707" y="187"/>
                        <a:pt x="710" y="180"/>
                        <a:pt x="721" y="172"/>
                      </a:cubicBezTo>
                      <a:cubicBezTo>
                        <a:pt x="721" y="172"/>
                        <a:pt x="738" y="153"/>
                        <a:pt x="723" y="143"/>
                      </a:cubicBezTo>
                      <a:cubicBezTo>
                        <a:pt x="717" y="139"/>
                        <a:pt x="735" y="138"/>
                        <a:pt x="745" y="132"/>
                      </a:cubicBezTo>
                      <a:cubicBezTo>
                        <a:pt x="756" y="126"/>
                        <a:pt x="760" y="102"/>
                        <a:pt x="769" y="92"/>
                      </a:cubicBezTo>
                      <a:cubicBezTo>
                        <a:pt x="769" y="81"/>
                        <a:pt x="769" y="81"/>
                        <a:pt x="769" y="81"/>
                      </a:cubicBezTo>
                      <a:cubicBezTo>
                        <a:pt x="751" y="81"/>
                        <a:pt x="749" y="95"/>
                        <a:pt x="734" y="95"/>
                      </a:cubicBezTo>
                      <a:cubicBezTo>
                        <a:pt x="721" y="95"/>
                        <a:pt x="716" y="78"/>
                        <a:pt x="710" y="73"/>
                      </a:cubicBezTo>
                      <a:cubicBezTo>
                        <a:pt x="702" y="65"/>
                        <a:pt x="683" y="64"/>
                        <a:pt x="677" y="55"/>
                      </a:cubicBezTo>
                      <a:cubicBezTo>
                        <a:pt x="662" y="31"/>
                        <a:pt x="663" y="0"/>
                        <a:pt x="624" y="0"/>
                      </a:cubicBezTo>
                      <a:cubicBezTo>
                        <a:pt x="568" y="0"/>
                        <a:pt x="589" y="74"/>
                        <a:pt x="547" y="57"/>
                      </a:cubicBezTo>
                      <a:cubicBezTo>
                        <a:pt x="515" y="45"/>
                        <a:pt x="483" y="68"/>
                        <a:pt x="458" y="68"/>
                      </a:cubicBezTo>
                      <a:cubicBezTo>
                        <a:pt x="430" y="68"/>
                        <a:pt x="422" y="46"/>
                        <a:pt x="395" y="46"/>
                      </a:cubicBezTo>
                      <a:cubicBezTo>
                        <a:pt x="383" y="46"/>
                        <a:pt x="365" y="61"/>
                        <a:pt x="355" y="33"/>
                      </a:cubicBezTo>
                      <a:cubicBezTo>
                        <a:pt x="352" y="26"/>
                        <a:pt x="325" y="22"/>
                        <a:pt x="317" y="22"/>
                      </a:cubicBezTo>
                      <a:cubicBezTo>
                        <a:pt x="304" y="22"/>
                        <a:pt x="309" y="55"/>
                        <a:pt x="284" y="55"/>
                      </a:cubicBezTo>
                      <a:cubicBezTo>
                        <a:pt x="266" y="55"/>
                        <a:pt x="247" y="42"/>
                        <a:pt x="236" y="42"/>
                      </a:cubicBezTo>
                      <a:cubicBezTo>
                        <a:pt x="229" y="42"/>
                        <a:pt x="221" y="51"/>
                        <a:pt x="218" y="53"/>
                      </a:cubicBezTo>
                      <a:cubicBezTo>
                        <a:pt x="196" y="66"/>
                        <a:pt x="170" y="66"/>
                        <a:pt x="152" y="81"/>
                      </a:cubicBezTo>
                      <a:cubicBezTo>
                        <a:pt x="145" y="88"/>
                        <a:pt x="159" y="112"/>
                        <a:pt x="123" y="108"/>
                      </a:cubicBezTo>
                      <a:cubicBezTo>
                        <a:pt x="110" y="106"/>
                        <a:pt x="108" y="133"/>
                        <a:pt x="86" y="137"/>
                      </a:cubicBezTo>
                      <a:cubicBezTo>
                        <a:pt x="86" y="186"/>
                        <a:pt x="58" y="207"/>
                        <a:pt x="17" y="207"/>
                      </a:cubicBezTo>
                      <a:cubicBezTo>
                        <a:pt x="10" y="207"/>
                        <a:pt x="1" y="227"/>
                        <a:pt x="0" y="236"/>
                      </a:cubicBezTo>
                      <a:cubicBezTo>
                        <a:pt x="11" y="238"/>
                        <a:pt x="13" y="241"/>
                        <a:pt x="15" y="251"/>
                      </a:cubicBezTo>
                      <a:cubicBezTo>
                        <a:pt x="15" y="253"/>
                        <a:pt x="15" y="253"/>
                        <a:pt x="15" y="253"/>
                      </a:cubicBezTo>
                      <a:cubicBezTo>
                        <a:pt x="15" y="261"/>
                        <a:pt x="19" y="259"/>
                        <a:pt x="25" y="261"/>
                      </a:cubicBezTo>
                      <a:cubicBezTo>
                        <a:pt x="30" y="262"/>
                        <a:pt x="28" y="268"/>
                        <a:pt x="31" y="271"/>
                      </a:cubicBezTo>
                      <a:cubicBezTo>
                        <a:pt x="37" y="277"/>
                        <a:pt x="42" y="277"/>
                        <a:pt x="50" y="280"/>
                      </a:cubicBezTo>
                      <a:cubicBezTo>
                        <a:pt x="58" y="279"/>
                        <a:pt x="61" y="272"/>
                        <a:pt x="69" y="272"/>
                      </a:cubicBezTo>
                      <a:cubicBezTo>
                        <a:pt x="73" y="272"/>
                        <a:pt x="83" y="280"/>
                        <a:pt x="83" y="284"/>
                      </a:cubicBezTo>
                      <a:cubicBezTo>
                        <a:pt x="83" y="296"/>
                        <a:pt x="66" y="294"/>
                        <a:pt x="66" y="306"/>
                      </a:cubicBezTo>
                      <a:cubicBezTo>
                        <a:pt x="66" y="311"/>
                        <a:pt x="73" y="312"/>
                        <a:pt x="73" y="317"/>
                      </a:cubicBezTo>
                      <a:cubicBezTo>
                        <a:pt x="73" y="323"/>
                        <a:pt x="68" y="322"/>
                        <a:pt x="63" y="322"/>
                      </a:cubicBezTo>
                      <a:cubicBezTo>
                        <a:pt x="63" y="326"/>
                        <a:pt x="63" y="326"/>
                        <a:pt x="63" y="326"/>
                      </a:cubicBezTo>
                      <a:cubicBezTo>
                        <a:pt x="64" y="331"/>
                        <a:pt x="64" y="335"/>
                        <a:pt x="65" y="340"/>
                      </a:cubicBezTo>
                      <a:cubicBezTo>
                        <a:pt x="66" y="343"/>
                        <a:pt x="71" y="342"/>
                        <a:pt x="73" y="343"/>
                      </a:cubicBezTo>
                      <a:cubicBezTo>
                        <a:pt x="80" y="345"/>
                        <a:pt x="83" y="351"/>
                        <a:pt x="91" y="353"/>
                      </a:cubicBezTo>
                      <a:cubicBezTo>
                        <a:pt x="100" y="355"/>
                        <a:pt x="105" y="352"/>
                        <a:pt x="110" y="357"/>
                      </a:cubicBezTo>
                      <a:cubicBezTo>
                        <a:pt x="116" y="363"/>
                        <a:pt x="120" y="361"/>
                        <a:pt x="127" y="364"/>
                      </a:cubicBezTo>
                      <a:cubicBezTo>
                        <a:pt x="130" y="366"/>
                        <a:pt x="130" y="369"/>
                        <a:pt x="132" y="373"/>
                      </a:cubicBezTo>
                      <a:cubicBezTo>
                        <a:pt x="133" y="376"/>
                        <a:pt x="137" y="372"/>
                        <a:pt x="139" y="373"/>
                      </a:cubicBezTo>
                      <a:cubicBezTo>
                        <a:pt x="146" y="378"/>
                        <a:pt x="150" y="384"/>
                        <a:pt x="160" y="384"/>
                      </a:cubicBezTo>
                      <a:cubicBezTo>
                        <a:pt x="166" y="384"/>
                        <a:pt x="172" y="384"/>
                        <a:pt x="178" y="384"/>
                      </a:cubicBezTo>
                      <a:cubicBezTo>
                        <a:pt x="182" y="384"/>
                        <a:pt x="184" y="382"/>
                        <a:pt x="186" y="382"/>
                      </a:cubicBezTo>
                      <a:cubicBezTo>
                        <a:pt x="189" y="382"/>
                        <a:pt x="190" y="389"/>
                        <a:pt x="191" y="392"/>
                      </a:cubicBezTo>
                      <a:cubicBezTo>
                        <a:pt x="197" y="389"/>
                        <a:pt x="199" y="381"/>
                        <a:pt x="210" y="381"/>
                      </a:cubicBezTo>
                      <a:cubicBezTo>
                        <a:pt x="219" y="381"/>
                        <a:pt x="224" y="386"/>
                        <a:pt x="231" y="386"/>
                      </a:cubicBezTo>
                      <a:cubicBezTo>
                        <a:pt x="238" y="386"/>
                        <a:pt x="252" y="374"/>
                        <a:pt x="255" y="372"/>
                      </a:cubicBezTo>
                      <a:cubicBezTo>
                        <a:pt x="258" y="370"/>
                        <a:pt x="259" y="369"/>
                        <a:pt x="260" y="367"/>
                      </a:cubicBezTo>
                      <a:cubicBezTo>
                        <a:pt x="264" y="363"/>
                        <a:pt x="270" y="368"/>
                        <a:pt x="275" y="366"/>
                      </a:cubicBezTo>
                      <a:cubicBezTo>
                        <a:pt x="279" y="362"/>
                        <a:pt x="279" y="362"/>
                        <a:pt x="279" y="362"/>
                      </a:cubicBezTo>
                      <a:cubicBezTo>
                        <a:pt x="282" y="362"/>
                        <a:pt x="282" y="362"/>
                        <a:pt x="282" y="362"/>
                      </a:cubicBezTo>
                      <a:cubicBezTo>
                        <a:pt x="285" y="377"/>
                        <a:pt x="294" y="376"/>
                        <a:pt x="305" y="381"/>
                      </a:cubicBezTo>
                      <a:cubicBezTo>
                        <a:pt x="309" y="388"/>
                        <a:pt x="316" y="391"/>
                        <a:pt x="316" y="400"/>
                      </a:cubicBezTo>
                      <a:cubicBezTo>
                        <a:pt x="316" y="417"/>
                        <a:pt x="304" y="418"/>
                        <a:pt x="304" y="434"/>
                      </a:cubicBezTo>
                      <a:cubicBezTo>
                        <a:pt x="304" y="436"/>
                        <a:pt x="305" y="439"/>
                        <a:pt x="306" y="439"/>
                      </a:cubicBezTo>
                      <a:cubicBezTo>
                        <a:pt x="309" y="439"/>
                        <a:pt x="312" y="436"/>
                        <a:pt x="315" y="436"/>
                      </a:cubicBezTo>
                      <a:cubicBezTo>
                        <a:pt x="319" y="436"/>
                        <a:pt x="320" y="449"/>
                        <a:pt x="324" y="450"/>
                      </a:cubicBezTo>
                      <a:cubicBezTo>
                        <a:pt x="324" y="459"/>
                        <a:pt x="330" y="468"/>
                        <a:pt x="338" y="468"/>
                      </a:cubicBezTo>
                      <a:cubicBezTo>
                        <a:pt x="342" y="468"/>
                        <a:pt x="343" y="467"/>
                        <a:pt x="346" y="467"/>
                      </a:cubicBezTo>
                      <a:cubicBezTo>
                        <a:pt x="348" y="467"/>
                        <a:pt x="348" y="467"/>
                        <a:pt x="348" y="467"/>
                      </a:cubicBezTo>
                      <a:cubicBezTo>
                        <a:pt x="348" y="471"/>
                        <a:pt x="350" y="472"/>
                        <a:pt x="351" y="472"/>
                      </a:cubicBezTo>
                      <a:cubicBezTo>
                        <a:pt x="352" y="472"/>
                        <a:pt x="353" y="470"/>
                        <a:pt x="353" y="468"/>
                      </a:cubicBezTo>
                      <a:cubicBezTo>
                        <a:pt x="353" y="464"/>
                        <a:pt x="353" y="461"/>
                        <a:pt x="353" y="457"/>
                      </a:cubicBezTo>
                      <a:cubicBezTo>
                        <a:pt x="353" y="457"/>
                        <a:pt x="363" y="454"/>
                        <a:pt x="365" y="454"/>
                      </a:cubicBezTo>
                      <a:cubicBezTo>
                        <a:pt x="379" y="454"/>
                        <a:pt x="379" y="454"/>
                        <a:pt x="379" y="454"/>
                      </a:cubicBezTo>
                      <a:cubicBezTo>
                        <a:pt x="385" y="457"/>
                        <a:pt x="390" y="448"/>
                        <a:pt x="397" y="448"/>
                      </a:cubicBezTo>
                      <a:cubicBezTo>
                        <a:pt x="404" y="448"/>
                        <a:pt x="408" y="453"/>
                        <a:pt x="416" y="453"/>
                      </a:cubicBezTo>
                      <a:cubicBezTo>
                        <a:pt x="416" y="464"/>
                        <a:pt x="424" y="468"/>
                        <a:pt x="431" y="470"/>
                      </a:cubicBezTo>
                      <a:cubicBezTo>
                        <a:pt x="431" y="470"/>
                        <a:pt x="431" y="470"/>
                        <a:pt x="431" y="470"/>
                      </a:cubicBezTo>
                      <a:cubicBezTo>
                        <a:pt x="439" y="474"/>
                        <a:pt x="444" y="471"/>
                        <a:pt x="452" y="475"/>
                      </a:cubicBezTo>
                      <a:cubicBezTo>
                        <a:pt x="452" y="477"/>
                        <a:pt x="451" y="486"/>
                        <a:pt x="454" y="486"/>
                      </a:cubicBezTo>
                      <a:cubicBezTo>
                        <a:pt x="459" y="486"/>
                        <a:pt x="457" y="480"/>
                        <a:pt x="460" y="477"/>
                      </a:cubicBezTo>
                      <a:cubicBezTo>
                        <a:pt x="463" y="474"/>
                        <a:pt x="472" y="472"/>
                        <a:pt x="476" y="470"/>
                      </a:cubicBezTo>
                      <a:cubicBezTo>
                        <a:pt x="484" y="466"/>
                        <a:pt x="492" y="468"/>
                        <a:pt x="498" y="463"/>
                      </a:cubicBezTo>
                      <a:cubicBezTo>
                        <a:pt x="498" y="463"/>
                        <a:pt x="502" y="455"/>
                        <a:pt x="503" y="455"/>
                      </a:cubicBezTo>
                      <a:cubicBezTo>
                        <a:pt x="507" y="455"/>
                        <a:pt x="510" y="458"/>
                        <a:pt x="514" y="458"/>
                      </a:cubicBezTo>
                      <a:cubicBezTo>
                        <a:pt x="534" y="458"/>
                        <a:pt x="539" y="446"/>
                        <a:pt x="552" y="439"/>
                      </a:cubicBezTo>
                      <a:cubicBezTo>
                        <a:pt x="555" y="437"/>
                        <a:pt x="557" y="435"/>
                        <a:pt x="558" y="431"/>
                      </a:cubicBezTo>
                      <a:cubicBezTo>
                        <a:pt x="569" y="431"/>
                        <a:pt x="572" y="414"/>
                        <a:pt x="576" y="406"/>
                      </a:cubicBezTo>
                      <a:cubicBezTo>
                        <a:pt x="578" y="401"/>
                        <a:pt x="590" y="383"/>
                        <a:pt x="597" y="382"/>
                      </a:cubicBezTo>
                      <a:cubicBezTo>
                        <a:pt x="597" y="372"/>
                        <a:pt x="604" y="368"/>
                        <a:pt x="604" y="355"/>
                      </a:cubicBezTo>
                      <a:cubicBezTo>
                        <a:pt x="604" y="336"/>
                        <a:pt x="599" y="329"/>
                        <a:pt x="591" y="317"/>
                      </a:cubicBezTo>
                      <a:cubicBezTo>
                        <a:pt x="590" y="315"/>
                        <a:pt x="590" y="309"/>
                        <a:pt x="586" y="307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5" name="Freeform: Shape 277"/>
                <p:cNvSpPr/>
                <p:nvPr/>
              </p:nvSpPr>
              <p:spPr bwMode="auto">
                <a:xfrm>
                  <a:off x="7369175" y="1395413"/>
                  <a:ext cx="58738" cy="25400"/>
                </a:xfrm>
                <a:custGeom>
                  <a:avLst/>
                  <a:gdLst/>
                  <a:ahLst/>
                  <a:cxnLst>
                    <a:cxn ang="0">
                      <a:pos x="4" y="19"/>
                    </a:cxn>
                    <a:cxn ang="0">
                      <a:pos x="0" y="14"/>
                    </a:cxn>
                    <a:cxn ang="0">
                      <a:pos x="20" y="0"/>
                    </a:cxn>
                    <a:cxn ang="0">
                      <a:pos x="44" y="11"/>
                    </a:cxn>
                    <a:cxn ang="0">
                      <a:pos x="4" y="19"/>
                    </a:cxn>
                  </a:cxnLst>
                  <a:rect l="0" t="0" r="r" b="b"/>
                  <a:pathLst>
                    <a:path w="44" h="19">
                      <a:moveTo>
                        <a:pt x="4" y="19"/>
                      </a:moveTo>
                      <a:cubicBezTo>
                        <a:pt x="1" y="19"/>
                        <a:pt x="0" y="17"/>
                        <a:pt x="0" y="14"/>
                      </a:cubicBezTo>
                      <a:cubicBezTo>
                        <a:pt x="0" y="8"/>
                        <a:pt x="13" y="0"/>
                        <a:pt x="20" y="0"/>
                      </a:cubicBezTo>
                      <a:cubicBezTo>
                        <a:pt x="27" y="0"/>
                        <a:pt x="44" y="4"/>
                        <a:pt x="44" y="11"/>
                      </a:cubicBezTo>
                      <a:cubicBezTo>
                        <a:pt x="44" y="17"/>
                        <a:pt x="9" y="19"/>
                        <a:pt x="4" y="19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6" name="Freeform: Shape 278"/>
                <p:cNvSpPr/>
                <p:nvPr/>
              </p:nvSpPr>
              <p:spPr bwMode="auto">
                <a:xfrm>
                  <a:off x="7191375" y="1443038"/>
                  <a:ext cx="23813" cy="14288"/>
                </a:xfrm>
                <a:custGeom>
                  <a:avLst/>
                  <a:gdLst/>
                  <a:ahLst/>
                  <a:cxnLst>
                    <a:cxn ang="0">
                      <a:pos x="13" y="10"/>
                    </a:cxn>
                    <a:cxn ang="0">
                      <a:pos x="18" y="6"/>
                    </a:cxn>
                    <a:cxn ang="0">
                      <a:pos x="15" y="0"/>
                    </a:cxn>
                    <a:cxn ang="0">
                      <a:pos x="0" y="0"/>
                    </a:cxn>
                    <a:cxn ang="0">
                      <a:pos x="13" y="10"/>
                    </a:cxn>
                  </a:cxnLst>
                  <a:rect l="0" t="0" r="r" b="b"/>
                  <a:pathLst>
                    <a:path w="18" h="10">
                      <a:moveTo>
                        <a:pt x="13" y="10"/>
                      </a:moveTo>
                      <a:cubicBezTo>
                        <a:pt x="15" y="10"/>
                        <a:pt x="18" y="8"/>
                        <a:pt x="18" y="6"/>
                      </a:cubicBezTo>
                      <a:cubicBezTo>
                        <a:pt x="18" y="3"/>
                        <a:pt x="15" y="2"/>
                        <a:pt x="1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3" y="6"/>
                        <a:pt x="7" y="10"/>
                        <a:pt x="13" y="1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7" name="Freeform: Shape 279"/>
                <p:cNvSpPr/>
                <p:nvPr/>
              </p:nvSpPr>
              <p:spPr bwMode="auto">
                <a:xfrm>
                  <a:off x="6645275" y="1257300"/>
                  <a:ext cx="11113" cy="12700"/>
                </a:xfrm>
                <a:custGeom>
                  <a:avLst/>
                  <a:gdLst/>
                  <a:ahLst/>
                  <a:cxnLst>
                    <a:cxn ang="0">
                      <a:pos x="8" y="5"/>
                    </a:cxn>
                    <a:cxn ang="0">
                      <a:pos x="3" y="0"/>
                    </a:cxn>
                    <a:cxn ang="0">
                      <a:pos x="0" y="7"/>
                    </a:cxn>
                    <a:cxn ang="0">
                      <a:pos x="3" y="10"/>
                    </a:cxn>
                    <a:cxn ang="0">
                      <a:pos x="8" y="4"/>
                    </a:cxn>
                    <a:cxn ang="0">
                      <a:pos x="6" y="4"/>
                    </a:cxn>
                    <a:cxn ang="0">
                      <a:pos x="8" y="5"/>
                    </a:cxn>
                  </a:cxnLst>
                  <a:rect l="0" t="0" r="r" b="b"/>
                  <a:pathLst>
                    <a:path w="8" h="10">
                      <a:moveTo>
                        <a:pt x="8" y="5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2"/>
                        <a:pt x="0" y="4"/>
                        <a:pt x="0" y="7"/>
                      </a:cubicBezTo>
                      <a:cubicBezTo>
                        <a:pt x="0" y="9"/>
                        <a:pt x="1" y="10"/>
                        <a:pt x="3" y="10"/>
                      </a:cubicBezTo>
                      <a:cubicBezTo>
                        <a:pt x="7" y="10"/>
                        <a:pt x="7" y="6"/>
                        <a:pt x="8" y="4"/>
                      </a:cubicBezTo>
                      <a:cubicBezTo>
                        <a:pt x="6" y="4"/>
                        <a:pt x="6" y="4"/>
                        <a:pt x="6" y="4"/>
                      </a:cubicBezTo>
                      <a:lnTo>
                        <a:pt x="8" y="5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8" name="Freeform: Shape 280"/>
                <p:cNvSpPr/>
                <p:nvPr/>
              </p:nvSpPr>
              <p:spPr bwMode="auto">
                <a:xfrm>
                  <a:off x="6249988" y="1300163"/>
                  <a:ext cx="26988" cy="15875"/>
                </a:xfrm>
                <a:custGeom>
                  <a:avLst/>
                  <a:gdLst/>
                  <a:ahLst/>
                  <a:cxnLst>
                    <a:cxn ang="0">
                      <a:pos x="20" y="9"/>
                    </a:cxn>
                    <a:cxn ang="0">
                      <a:pos x="10" y="12"/>
                    </a:cxn>
                    <a:cxn ang="0">
                      <a:pos x="0" y="7"/>
                    </a:cxn>
                    <a:cxn ang="0">
                      <a:pos x="10" y="0"/>
                    </a:cxn>
                    <a:cxn ang="0">
                      <a:pos x="20" y="7"/>
                    </a:cxn>
                    <a:cxn ang="0">
                      <a:pos x="17" y="12"/>
                    </a:cxn>
                    <a:cxn ang="0">
                      <a:pos x="20" y="9"/>
                    </a:cxn>
                  </a:cxnLst>
                  <a:rect l="0" t="0" r="r" b="b"/>
                  <a:pathLst>
                    <a:path w="20" h="12">
                      <a:moveTo>
                        <a:pt x="20" y="9"/>
                      </a:moveTo>
                      <a:cubicBezTo>
                        <a:pt x="17" y="11"/>
                        <a:pt x="14" y="12"/>
                        <a:pt x="10" y="12"/>
                      </a:cubicBezTo>
                      <a:cubicBezTo>
                        <a:pt x="5" y="12"/>
                        <a:pt x="0" y="11"/>
                        <a:pt x="0" y="7"/>
                      </a:cubicBezTo>
                      <a:cubicBezTo>
                        <a:pt x="0" y="3"/>
                        <a:pt x="6" y="0"/>
                        <a:pt x="10" y="0"/>
                      </a:cubicBezTo>
                      <a:cubicBezTo>
                        <a:pt x="16" y="0"/>
                        <a:pt x="20" y="2"/>
                        <a:pt x="20" y="7"/>
                      </a:cubicBezTo>
                      <a:cubicBezTo>
                        <a:pt x="20" y="10"/>
                        <a:pt x="18" y="11"/>
                        <a:pt x="17" y="12"/>
                      </a:cubicBezTo>
                      <a:lnTo>
                        <a:pt x="20" y="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9" name="Freeform: Shape 281"/>
                <p:cNvSpPr/>
                <p:nvPr/>
              </p:nvSpPr>
              <p:spPr bwMode="auto">
                <a:xfrm>
                  <a:off x="6043613" y="1128713"/>
                  <a:ext cx="100013" cy="57150"/>
                </a:xfrm>
                <a:custGeom>
                  <a:avLst/>
                  <a:gdLst/>
                  <a:ahLst/>
                  <a:cxnLst>
                    <a:cxn ang="0">
                      <a:pos x="6" y="43"/>
                    </a:cxn>
                    <a:cxn ang="0">
                      <a:pos x="0" y="37"/>
                    </a:cxn>
                    <a:cxn ang="0">
                      <a:pos x="8" y="27"/>
                    </a:cxn>
                    <a:cxn ang="0">
                      <a:pos x="39" y="0"/>
                    </a:cxn>
                    <a:cxn ang="0">
                      <a:pos x="45" y="0"/>
                    </a:cxn>
                    <a:cxn ang="0">
                      <a:pos x="44" y="10"/>
                    </a:cxn>
                    <a:cxn ang="0">
                      <a:pos x="52" y="6"/>
                    </a:cxn>
                    <a:cxn ang="0">
                      <a:pos x="76" y="23"/>
                    </a:cxn>
                    <a:cxn ang="0">
                      <a:pos x="45" y="34"/>
                    </a:cxn>
                    <a:cxn ang="0">
                      <a:pos x="30" y="37"/>
                    </a:cxn>
                    <a:cxn ang="0">
                      <a:pos x="6" y="43"/>
                    </a:cxn>
                  </a:cxnLst>
                  <a:rect l="0" t="0" r="r" b="b"/>
                  <a:pathLst>
                    <a:path w="76" h="43">
                      <a:moveTo>
                        <a:pt x="6" y="43"/>
                      </a:moveTo>
                      <a:cubicBezTo>
                        <a:pt x="1" y="43"/>
                        <a:pt x="0" y="41"/>
                        <a:pt x="0" y="37"/>
                      </a:cubicBezTo>
                      <a:cubicBezTo>
                        <a:pt x="0" y="30"/>
                        <a:pt x="5" y="30"/>
                        <a:pt x="8" y="27"/>
                      </a:cubicBezTo>
                      <a:cubicBezTo>
                        <a:pt x="18" y="17"/>
                        <a:pt x="22" y="0"/>
                        <a:pt x="39" y="0"/>
                      </a:cubicBezTo>
                      <a:cubicBezTo>
                        <a:pt x="43" y="0"/>
                        <a:pt x="43" y="0"/>
                        <a:pt x="45" y="0"/>
                      </a:cubicBezTo>
                      <a:cubicBezTo>
                        <a:pt x="45" y="7"/>
                        <a:pt x="47" y="7"/>
                        <a:pt x="44" y="10"/>
                      </a:cubicBezTo>
                      <a:cubicBezTo>
                        <a:pt x="47" y="9"/>
                        <a:pt x="49" y="6"/>
                        <a:pt x="52" y="6"/>
                      </a:cubicBezTo>
                      <a:cubicBezTo>
                        <a:pt x="58" y="6"/>
                        <a:pt x="76" y="17"/>
                        <a:pt x="76" y="23"/>
                      </a:cubicBezTo>
                      <a:cubicBezTo>
                        <a:pt x="76" y="34"/>
                        <a:pt x="53" y="36"/>
                        <a:pt x="45" y="34"/>
                      </a:cubicBezTo>
                      <a:cubicBezTo>
                        <a:pt x="43" y="34"/>
                        <a:pt x="30" y="37"/>
                        <a:pt x="30" y="37"/>
                      </a:cubicBezTo>
                      <a:lnTo>
                        <a:pt x="6" y="4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0" name="Freeform: Shape 282"/>
                <p:cNvSpPr/>
                <p:nvPr/>
              </p:nvSpPr>
              <p:spPr bwMode="auto">
                <a:xfrm>
                  <a:off x="5900738" y="1101725"/>
                  <a:ext cx="39688" cy="20638"/>
                </a:xfrm>
                <a:custGeom>
                  <a:avLst/>
                  <a:gdLst/>
                  <a:ahLst/>
                  <a:cxnLst>
                    <a:cxn ang="0">
                      <a:pos x="12" y="0"/>
                    </a:cxn>
                    <a:cxn ang="0">
                      <a:pos x="30" y="7"/>
                    </a:cxn>
                    <a:cxn ang="0">
                      <a:pos x="9" y="16"/>
                    </a:cxn>
                    <a:cxn ang="0">
                      <a:pos x="0" y="5"/>
                    </a:cxn>
                    <a:cxn ang="0">
                      <a:pos x="12" y="0"/>
                    </a:cxn>
                  </a:cxnLst>
                  <a:rect l="0" t="0" r="r" b="b"/>
                  <a:pathLst>
                    <a:path w="30" h="16">
                      <a:moveTo>
                        <a:pt x="12" y="0"/>
                      </a:moveTo>
                      <a:cubicBezTo>
                        <a:pt x="14" y="0"/>
                        <a:pt x="26" y="6"/>
                        <a:pt x="30" y="7"/>
                      </a:cubicBezTo>
                      <a:cubicBezTo>
                        <a:pt x="29" y="15"/>
                        <a:pt x="14" y="16"/>
                        <a:pt x="9" y="16"/>
                      </a:cubicBezTo>
                      <a:cubicBezTo>
                        <a:pt x="6" y="16"/>
                        <a:pt x="0" y="9"/>
                        <a:pt x="0" y="5"/>
                      </a:cubicBezTo>
                      <a:cubicBezTo>
                        <a:pt x="0" y="0"/>
                        <a:pt x="9" y="0"/>
                        <a:pt x="12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1" name="Freeform: Shape 283"/>
                <p:cNvSpPr/>
                <p:nvPr/>
              </p:nvSpPr>
              <p:spPr bwMode="auto">
                <a:xfrm>
                  <a:off x="5913438" y="1057275"/>
                  <a:ext cx="139700" cy="98425"/>
                </a:xfrm>
                <a:custGeom>
                  <a:avLst/>
                  <a:gdLst/>
                  <a:ahLst/>
                  <a:cxnLst>
                    <a:cxn ang="0">
                      <a:pos x="99" y="68"/>
                    </a:cxn>
                    <a:cxn ang="0">
                      <a:pos x="90" y="74"/>
                    </a:cxn>
                    <a:cxn ang="0">
                      <a:pos x="41" y="66"/>
                    </a:cxn>
                    <a:cxn ang="0">
                      <a:pos x="17" y="50"/>
                    </a:cxn>
                    <a:cxn ang="0">
                      <a:pos x="50" y="36"/>
                    </a:cxn>
                    <a:cxn ang="0">
                      <a:pos x="32" y="36"/>
                    </a:cxn>
                    <a:cxn ang="0">
                      <a:pos x="0" y="26"/>
                    </a:cxn>
                    <a:cxn ang="0">
                      <a:pos x="46" y="0"/>
                    </a:cxn>
                    <a:cxn ang="0">
                      <a:pos x="72" y="17"/>
                    </a:cxn>
                    <a:cxn ang="0">
                      <a:pos x="67" y="18"/>
                    </a:cxn>
                    <a:cxn ang="0">
                      <a:pos x="67" y="27"/>
                    </a:cxn>
                    <a:cxn ang="0">
                      <a:pos x="59" y="35"/>
                    </a:cxn>
                    <a:cxn ang="0">
                      <a:pos x="68" y="35"/>
                    </a:cxn>
                    <a:cxn ang="0">
                      <a:pos x="81" y="39"/>
                    </a:cxn>
                    <a:cxn ang="0">
                      <a:pos x="90" y="39"/>
                    </a:cxn>
                    <a:cxn ang="0">
                      <a:pos x="105" y="48"/>
                    </a:cxn>
                    <a:cxn ang="0">
                      <a:pos x="101" y="57"/>
                    </a:cxn>
                    <a:cxn ang="0">
                      <a:pos x="92" y="62"/>
                    </a:cxn>
                    <a:cxn ang="0">
                      <a:pos x="99" y="68"/>
                    </a:cxn>
                  </a:cxnLst>
                  <a:rect l="0" t="0" r="r" b="b"/>
                  <a:pathLst>
                    <a:path w="105" h="74">
                      <a:moveTo>
                        <a:pt x="99" y="68"/>
                      </a:moveTo>
                      <a:cubicBezTo>
                        <a:pt x="99" y="72"/>
                        <a:pt x="94" y="74"/>
                        <a:pt x="90" y="74"/>
                      </a:cubicBezTo>
                      <a:cubicBezTo>
                        <a:pt x="71" y="74"/>
                        <a:pt x="57" y="66"/>
                        <a:pt x="41" y="66"/>
                      </a:cubicBezTo>
                      <a:cubicBezTo>
                        <a:pt x="35" y="66"/>
                        <a:pt x="24" y="54"/>
                        <a:pt x="17" y="50"/>
                      </a:cubicBezTo>
                      <a:cubicBezTo>
                        <a:pt x="32" y="46"/>
                        <a:pt x="36" y="41"/>
                        <a:pt x="50" y="36"/>
                      </a:cubicBezTo>
                      <a:cubicBezTo>
                        <a:pt x="46" y="36"/>
                        <a:pt x="35" y="36"/>
                        <a:pt x="32" y="36"/>
                      </a:cubicBezTo>
                      <a:cubicBezTo>
                        <a:pt x="20" y="36"/>
                        <a:pt x="11" y="32"/>
                        <a:pt x="0" y="26"/>
                      </a:cubicBezTo>
                      <a:cubicBezTo>
                        <a:pt x="18" y="21"/>
                        <a:pt x="25" y="0"/>
                        <a:pt x="46" y="0"/>
                      </a:cubicBezTo>
                      <a:cubicBezTo>
                        <a:pt x="58" y="0"/>
                        <a:pt x="65" y="12"/>
                        <a:pt x="72" y="17"/>
                      </a:cubicBezTo>
                      <a:cubicBezTo>
                        <a:pt x="68" y="19"/>
                        <a:pt x="69" y="18"/>
                        <a:pt x="67" y="18"/>
                      </a:cubicBezTo>
                      <a:cubicBezTo>
                        <a:pt x="68" y="23"/>
                        <a:pt x="67" y="24"/>
                        <a:pt x="67" y="27"/>
                      </a:cubicBezTo>
                      <a:cubicBezTo>
                        <a:pt x="67" y="29"/>
                        <a:pt x="62" y="33"/>
                        <a:pt x="59" y="35"/>
                      </a:cubicBezTo>
                      <a:cubicBezTo>
                        <a:pt x="63" y="33"/>
                        <a:pt x="65" y="35"/>
                        <a:pt x="68" y="35"/>
                      </a:cubicBezTo>
                      <a:cubicBezTo>
                        <a:pt x="73" y="35"/>
                        <a:pt x="76" y="39"/>
                        <a:pt x="81" y="39"/>
                      </a:cubicBezTo>
                      <a:cubicBezTo>
                        <a:pt x="84" y="39"/>
                        <a:pt x="87" y="39"/>
                        <a:pt x="90" y="39"/>
                      </a:cubicBezTo>
                      <a:cubicBezTo>
                        <a:pt x="99" y="39"/>
                        <a:pt x="99" y="42"/>
                        <a:pt x="105" y="48"/>
                      </a:cubicBezTo>
                      <a:cubicBezTo>
                        <a:pt x="100" y="51"/>
                        <a:pt x="101" y="52"/>
                        <a:pt x="101" y="57"/>
                      </a:cubicBezTo>
                      <a:cubicBezTo>
                        <a:pt x="101" y="61"/>
                        <a:pt x="95" y="62"/>
                        <a:pt x="92" y="62"/>
                      </a:cubicBezTo>
                      <a:cubicBezTo>
                        <a:pt x="95" y="63"/>
                        <a:pt x="99" y="65"/>
                        <a:pt x="99" y="68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2" name="Freeform: Shape 284"/>
                <p:cNvSpPr/>
                <p:nvPr/>
              </p:nvSpPr>
              <p:spPr bwMode="auto">
                <a:xfrm>
                  <a:off x="5973763" y="1212850"/>
                  <a:ext cx="17463" cy="12700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7" y="0"/>
                    </a:cxn>
                    <a:cxn ang="0">
                      <a:pos x="13" y="0"/>
                    </a:cxn>
                    <a:cxn ang="0">
                      <a:pos x="5" y="9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3" h="9">
                      <a:moveTo>
                        <a:pt x="0" y="5"/>
                      </a:moveTo>
                      <a:cubicBezTo>
                        <a:pt x="3" y="3"/>
                        <a:pt x="5" y="1"/>
                        <a:pt x="7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2" y="6"/>
                        <a:pt x="10" y="9"/>
                        <a:pt x="5" y="9"/>
                      </a:cubicBezTo>
                      <a:cubicBezTo>
                        <a:pt x="2" y="9"/>
                        <a:pt x="1" y="7"/>
                        <a:pt x="0" y="5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3" name="Freeform: Shape 285"/>
                <p:cNvSpPr/>
                <p:nvPr/>
              </p:nvSpPr>
              <p:spPr bwMode="auto">
                <a:xfrm>
                  <a:off x="5886450" y="1060450"/>
                  <a:ext cx="23813" cy="7938"/>
                </a:xfrm>
                <a:custGeom>
                  <a:avLst/>
                  <a:gdLst/>
                  <a:ahLst/>
                  <a:cxnLst>
                    <a:cxn ang="0">
                      <a:pos x="18" y="4"/>
                    </a:cxn>
                    <a:cxn ang="0">
                      <a:pos x="0" y="0"/>
                    </a:cxn>
                    <a:cxn ang="0">
                      <a:pos x="16" y="0"/>
                    </a:cxn>
                    <a:cxn ang="0">
                      <a:pos x="18" y="4"/>
                    </a:cxn>
                  </a:cxnLst>
                  <a:rect l="0" t="0" r="r" b="b"/>
                  <a:pathLst>
                    <a:path w="18" h="6">
                      <a:moveTo>
                        <a:pt x="18" y="4"/>
                      </a:moveTo>
                      <a:cubicBezTo>
                        <a:pt x="11" y="5"/>
                        <a:pt x="3" y="6"/>
                        <a:pt x="0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lnTo>
                        <a:pt x="18" y="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4" name="Freeform: Shape 286"/>
                <p:cNvSpPr/>
                <p:nvPr/>
              </p:nvSpPr>
              <p:spPr bwMode="auto">
                <a:xfrm>
                  <a:off x="6162675" y="1173163"/>
                  <a:ext cx="20638" cy="9525"/>
                </a:xfrm>
                <a:custGeom>
                  <a:avLst/>
                  <a:gdLst/>
                  <a:ahLst/>
                  <a:cxnLst>
                    <a:cxn ang="0">
                      <a:pos x="15" y="1"/>
                    </a:cxn>
                    <a:cxn ang="0">
                      <a:pos x="9" y="7"/>
                    </a:cxn>
                    <a:cxn ang="0">
                      <a:pos x="0" y="2"/>
                    </a:cxn>
                    <a:cxn ang="0">
                      <a:pos x="15" y="1"/>
                    </a:cxn>
                  </a:cxnLst>
                  <a:rect l="0" t="0" r="r" b="b"/>
                  <a:pathLst>
                    <a:path w="15" h="7">
                      <a:moveTo>
                        <a:pt x="15" y="1"/>
                      </a:moveTo>
                      <a:cubicBezTo>
                        <a:pt x="14" y="4"/>
                        <a:pt x="12" y="7"/>
                        <a:pt x="9" y="7"/>
                      </a:cubicBezTo>
                      <a:cubicBezTo>
                        <a:pt x="4" y="7"/>
                        <a:pt x="1" y="4"/>
                        <a:pt x="0" y="2"/>
                      </a:cubicBezTo>
                      <a:cubicBezTo>
                        <a:pt x="9" y="0"/>
                        <a:pt x="11" y="2"/>
                        <a:pt x="15" y="1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5" name="Freeform: Shape 287"/>
                <p:cNvSpPr/>
                <p:nvPr/>
              </p:nvSpPr>
              <p:spPr bwMode="auto">
                <a:xfrm>
                  <a:off x="5119688" y="1074738"/>
                  <a:ext cx="117475" cy="36513"/>
                </a:xfrm>
                <a:custGeom>
                  <a:avLst/>
                  <a:gdLst/>
                  <a:ahLst/>
                  <a:cxnLst>
                    <a:cxn ang="0">
                      <a:pos x="76" y="14"/>
                    </a:cxn>
                    <a:cxn ang="0">
                      <a:pos x="58" y="17"/>
                    </a:cxn>
                    <a:cxn ang="0">
                      <a:pos x="49" y="27"/>
                    </a:cxn>
                    <a:cxn ang="0">
                      <a:pos x="44" y="23"/>
                    </a:cxn>
                    <a:cxn ang="0">
                      <a:pos x="44" y="23"/>
                    </a:cxn>
                    <a:cxn ang="0">
                      <a:pos x="32" y="17"/>
                    </a:cxn>
                    <a:cxn ang="0">
                      <a:pos x="41" y="14"/>
                    </a:cxn>
                    <a:cxn ang="0">
                      <a:pos x="33" y="13"/>
                    </a:cxn>
                    <a:cxn ang="0">
                      <a:pos x="40" y="9"/>
                    </a:cxn>
                    <a:cxn ang="0">
                      <a:pos x="30" y="5"/>
                    </a:cxn>
                    <a:cxn ang="0">
                      <a:pos x="10" y="11"/>
                    </a:cxn>
                    <a:cxn ang="0">
                      <a:pos x="0" y="9"/>
                    </a:cxn>
                    <a:cxn ang="0">
                      <a:pos x="34" y="0"/>
                    </a:cxn>
                    <a:cxn ang="0">
                      <a:pos x="60" y="6"/>
                    </a:cxn>
                    <a:cxn ang="0">
                      <a:pos x="76" y="0"/>
                    </a:cxn>
                    <a:cxn ang="0">
                      <a:pos x="89" y="5"/>
                    </a:cxn>
                    <a:cxn ang="0">
                      <a:pos x="78" y="13"/>
                    </a:cxn>
                    <a:cxn ang="0">
                      <a:pos x="73" y="13"/>
                    </a:cxn>
                    <a:cxn ang="0">
                      <a:pos x="73" y="17"/>
                    </a:cxn>
                    <a:cxn ang="0">
                      <a:pos x="76" y="14"/>
                    </a:cxn>
                  </a:cxnLst>
                  <a:rect l="0" t="0" r="r" b="b"/>
                  <a:pathLst>
                    <a:path w="89" h="27">
                      <a:moveTo>
                        <a:pt x="76" y="14"/>
                      </a:moveTo>
                      <a:cubicBezTo>
                        <a:pt x="69" y="19"/>
                        <a:pt x="65" y="13"/>
                        <a:pt x="58" y="17"/>
                      </a:cubicBezTo>
                      <a:cubicBezTo>
                        <a:pt x="54" y="19"/>
                        <a:pt x="53" y="27"/>
                        <a:pt x="49" y="27"/>
                      </a:cubicBezTo>
                      <a:cubicBezTo>
                        <a:pt x="47" y="26"/>
                        <a:pt x="45" y="24"/>
                        <a:pt x="44" y="23"/>
                      </a:cubicBezTo>
                      <a:cubicBezTo>
                        <a:pt x="44" y="23"/>
                        <a:pt x="44" y="23"/>
                        <a:pt x="44" y="23"/>
                      </a:cubicBezTo>
                      <a:cubicBezTo>
                        <a:pt x="38" y="23"/>
                        <a:pt x="33" y="21"/>
                        <a:pt x="32" y="17"/>
                      </a:cubicBezTo>
                      <a:cubicBezTo>
                        <a:pt x="36" y="15"/>
                        <a:pt x="38" y="15"/>
                        <a:pt x="41" y="14"/>
                      </a:cubicBezTo>
                      <a:cubicBezTo>
                        <a:pt x="37" y="14"/>
                        <a:pt x="35" y="13"/>
                        <a:pt x="33" y="13"/>
                      </a:cubicBezTo>
                      <a:cubicBezTo>
                        <a:pt x="36" y="11"/>
                        <a:pt x="38" y="11"/>
                        <a:pt x="40" y="9"/>
                      </a:cubicBezTo>
                      <a:cubicBezTo>
                        <a:pt x="36" y="8"/>
                        <a:pt x="34" y="5"/>
                        <a:pt x="30" y="5"/>
                      </a:cubicBezTo>
                      <a:cubicBezTo>
                        <a:pt x="25" y="5"/>
                        <a:pt x="17" y="11"/>
                        <a:pt x="10" y="11"/>
                      </a:cubicBezTo>
                      <a:cubicBezTo>
                        <a:pt x="7" y="11"/>
                        <a:pt x="4" y="9"/>
                        <a:pt x="0" y="9"/>
                      </a:cubicBezTo>
                      <a:cubicBezTo>
                        <a:pt x="4" y="2"/>
                        <a:pt x="25" y="0"/>
                        <a:pt x="34" y="0"/>
                      </a:cubicBezTo>
                      <a:cubicBezTo>
                        <a:pt x="45" y="0"/>
                        <a:pt x="52" y="6"/>
                        <a:pt x="60" y="6"/>
                      </a:cubicBezTo>
                      <a:cubicBezTo>
                        <a:pt x="67" y="6"/>
                        <a:pt x="70" y="0"/>
                        <a:pt x="76" y="0"/>
                      </a:cubicBezTo>
                      <a:cubicBezTo>
                        <a:pt x="82" y="0"/>
                        <a:pt x="87" y="4"/>
                        <a:pt x="89" y="5"/>
                      </a:cubicBezTo>
                      <a:cubicBezTo>
                        <a:pt x="89" y="13"/>
                        <a:pt x="83" y="9"/>
                        <a:pt x="78" y="13"/>
                      </a:cubicBezTo>
                      <a:cubicBezTo>
                        <a:pt x="76" y="13"/>
                        <a:pt x="75" y="13"/>
                        <a:pt x="73" y="13"/>
                      </a:cubicBezTo>
                      <a:cubicBezTo>
                        <a:pt x="73" y="17"/>
                        <a:pt x="73" y="17"/>
                        <a:pt x="73" y="17"/>
                      </a:cubicBezTo>
                      <a:lnTo>
                        <a:pt x="76" y="1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6" name="Freeform: Shape 288"/>
                <p:cNvSpPr/>
                <p:nvPr/>
              </p:nvSpPr>
              <p:spPr bwMode="auto">
                <a:xfrm>
                  <a:off x="5427663" y="1052513"/>
                  <a:ext cx="41275" cy="26988"/>
                </a:xfrm>
                <a:custGeom>
                  <a:avLst/>
                  <a:gdLst/>
                  <a:ahLst/>
                  <a:cxnLst>
                    <a:cxn ang="0">
                      <a:pos x="7" y="20"/>
                    </a:cxn>
                    <a:cxn ang="0">
                      <a:pos x="0" y="13"/>
                    </a:cxn>
                    <a:cxn ang="0">
                      <a:pos x="25" y="0"/>
                    </a:cxn>
                    <a:cxn ang="0">
                      <a:pos x="31" y="14"/>
                    </a:cxn>
                    <a:cxn ang="0">
                      <a:pos x="7" y="20"/>
                    </a:cxn>
                  </a:cxnLst>
                  <a:rect l="0" t="0" r="r" b="b"/>
                  <a:pathLst>
                    <a:path w="31" h="20">
                      <a:moveTo>
                        <a:pt x="7" y="20"/>
                      </a:moveTo>
                      <a:cubicBezTo>
                        <a:pt x="2" y="20"/>
                        <a:pt x="0" y="17"/>
                        <a:pt x="0" y="13"/>
                      </a:cubicBezTo>
                      <a:cubicBezTo>
                        <a:pt x="0" y="7"/>
                        <a:pt x="18" y="0"/>
                        <a:pt x="25" y="0"/>
                      </a:cubicBezTo>
                      <a:cubicBezTo>
                        <a:pt x="31" y="14"/>
                        <a:pt x="31" y="14"/>
                        <a:pt x="31" y="14"/>
                      </a:cubicBezTo>
                      <a:cubicBezTo>
                        <a:pt x="28" y="16"/>
                        <a:pt x="11" y="20"/>
                        <a:pt x="7" y="2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7" name="Freeform: Shape 289"/>
                <p:cNvSpPr/>
                <p:nvPr/>
              </p:nvSpPr>
              <p:spPr bwMode="auto">
                <a:xfrm>
                  <a:off x="5373688" y="1069975"/>
                  <a:ext cx="44450" cy="25400"/>
                </a:xfrm>
                <a:custGeom>
                  <a:avLst/>
                  <a:gdLst/>
                  <a:ahLst/>
                  <a:cxnLst>
                    <a:cxn ang="0">
                      <a:pos x="33" y="4"/>
                    </a:cxn>
                    <a:cxn ang="0">
                      <a:pos x="33" y="10"/>
                    </a:cxn>
                    <a:cxn ang="0">
                      <a:pos x="22" y="12"/>
                    </a:cxn>
                    <a:cxn ang="0">
                      <a:pos x="24" y="18"/>
                    </a:cxn>
                    <a:cxn ang="0">
                      <a:pos x="0" y="18"/>
                    </a:cxn>
                    <a:cxn ang="0">
                      <a:pos x="9" y="6"/>
                    </a:cxn>
                    <a:cxn ang="0">
                      <a:pos x="9" y="0"/>
                    </a:cxn>
                    <a:cxn ang="0">
                      <a:pos x="23" y="0"/>
                    </a:cxn>
                    <a:cxn ang="0">
                      <a:pos x="19" y="4"/>
                    </a:cxn>
                    <a:cxn ang="0">
                      <a:pos x="33" y="4"/>
                    </a:cxn>
                  </a:cxnLst>
                  <a:rect l="0" t="0" r="r" b="b"/>
                  <a:pathLst>
                    <a:path w="33" h="20">
                      <a:moveTo>
                        <a:pt x="33" y="4"/>
                      </a:moveTo>
                      <a:cubicBezTo>
                        <a:pt x="33" y="8"/>
                        <a:pt x="33" y="8"/>
                        <a:pt x="33" y="10"/>
                      </a:cubicBezTo>
                      <a:cubicBezTo>
                        <a:pt x="30" y="14"/>
                        <a:pt x="26" y="12"/>
                        <a:pt x="22" y="12"/>
                      </a:cubicBezTo>
                      <a:cubicBezTo>
                        <a:pt x="24" y="18"/>
                        <a:pt x="24" y="18"/>
                        <a:pt x="24" y="18"/>
                      </a:cubicBezTo>
                      <a:cubicBezTo>
                        <a:pt x="22" y="19"/>
                        <a:pt x="0" y="20"/>
                        <a:pt x="0" y="18"/>
                      </a:cubicBezTo>
                      <a:cubicBezTo>
                        <a:pt x="0" y="11"/>
                        <a:pt x="3" y="8"/>
                        <a:pt x="9" y="6"/>
                      </a:cubicBezTo>
                      <a:cubicBezTo>
                        <a:pt x="8" y="2"/>
                        <a:pt x="9" y="1"/>
                        <a:pt x="9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2" y="2"/>
                        <a:pt x="20" y="4"/>
                        <a:pt x="19" y="4"/>
                      </a:cubicBezTo>
                      <a:cubicBezTo>
                        <a:pt x="22" y="4"/>
                        <a:pt x="29" y="4"/>
                        <a:pt x="33" y="4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8" name="Freeform: Shape 290"/>
                <p:cNvSpPr/>
                <p:nvPr/>
              </p:nvSpPr>
              <p:spPr bwMode="auto">
                <a:xfrm>
                  <a:off x="5314950" y="1092200"/>
                  <a:ext cx="44450" cy="15875"/>
                </a:xfrm>
                <a:custGeom>
                  <a:avLst/>
                  <a:gdLst/>
                  <a:ahLst/>
                  <a:cxnLst>
                    <a:cxn ang="0">
                      <a:pos x="20" y="12"/>
                    </a:cxn>
                    <a:cxn ang="0">
                      <a:pos x="11" y="7"/>
                    </a:cxn>
                    <a:cxn ang="0">
                      <a:pos x="4" y="12"/>
                    </a:cxn>
                    <a:cxn ang="0">
                      <a:pos x="0" y="9"/>
                    </a:cxn>
                    <a:cxn ang="0">
                      <a:pos x="22" y="0"/>
                    </a:cxn>
                    <a:cxn ang="0">
                      <a:pos x="34" y="5"/>
                    </a:cxn>
                    <a:cxn ang="0">
                      <a:pos x="20" y="12"/>
                    </a:cxn>
                  </a:cxnLst>
                  <a:rect l="0" t="0" r="r" b="b"/>
                  <a:pathLst>
                    <a:path w="34" h="12">
                      <a:moveTo>
                        <a:pt x="20" y="12"/>
                      </a:moveTo>
                      <a:cubicBezTo>
                        <a:pt x="17" y="12"/>
                        <a:pt x="14" y="7"/>
                        <a:pt x="11" y="7"/>
                      </a:cubicBezTo>
                      <a:cubicBezTo>
                        <a:pt x="10" y="12"/>
                        <a:pt x="8" y="12"/>
                        <a:pt x="4" y="12"/>
                      </a:cubicBezTo>
                      <a:cubicBezTo>
                        <a:pt x="2" y="12"/>
                        <a:pt x="0" y="10"/>
                        <a:pt x="0" y="9"/>
                      </a:cubicBezTo>
                      <a:cubicBezTo>
                        <a:pt x="0" y="2"/>
                        <a:pt x="17" y="0"/>
                        <a:pt x="22" y="0"/>
                      </a:cubicBezTo>
                      <a:cubicBezTo>
                        <a:pt x="28" y="0"/>
                        <a:pt x="32" y="2"/>
                        <a:pt x="34" y="5"/>
                      </a:cubicBezTo>
                      <a:cubicBezTo>
                        <a:pt x="25" y="5"/>
                        <a:pt x="26" y="12"/>
                        <a:pt x="20" y="12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9" name="Freeform: Shape 291"/>
                <p:cNvSpPr/>
                <p:nvPr/>
              </p:nvSpPr>
              <p:spPr bwMode="auto">
                <a:xfrm>
                  <a:off x="5287963" y="1038225"/>
                  <a:ext cx="71438" cy="49213"/>
                </a:xfrm>
                <a:custGeom>
                  <a:avLst/>
                  <a:gdLst/>
                  <a:ahLst/>
                  <a:cxnLst>
                    <a:cxn ang="0">
                      <a:pos x="40" y="31"/>
                    </a:cxn>
                    <a:cxn ang="0">
                      <a:pos x="22" y="36"/>
                    </a:cxn>
                    <a:cxn ang="0">
                      <a:pos x="0" y="28"/>
                    </a:cxn>
                    <a:cxn ang="0">
                      <a:pos x="6" y="23"/>
                    </a:cxn>
                    <a:cxn ang="0">
                      <a:pos x="24" y="23"/>
                    </a:cxn>
                    <a:cxn ang="0">
                      <a:pos x="17" y="22"/>
                    </a:cxn>
                    <a:cxn ang="0">
                      <a:pos x="17" y="16"/>
                    </a:cxn>
                    <a:cxn ang="0">
                      <a:pos x="43" y="8"/>
                    </a:cxn>
                    <a:cxn ang="0">
                      <a:pos x="51" y="0"/>
                    </a:cxn>
                    <a:cxn ang="0">
                      <a:pos x="52" y="5"/>
                    </a:cxn>
                    <a:cxn ang="0">
                      <a:pos x="48" y="11"/>
                    </a:cxn>
                    <a:cxn ang="0">
                      <a:pos x="28" y="23"/>
                    </a:cxn>
                    <a:cxn ang="0">
                      <a:pos x="53" y="29"/>
                    </a:cxn>
                    <a:cxn ang="0">
                      <a:pos x="40" y="31"/>
                    </a:cxn>
                  </a:cxnLst>
                  <a:rect l="0" t="0" r="r" b="b"/>
                  <a:pathLst>
                    <a:path w="53" h="36">
                      <a:moveTo>
                        <a:pt x="40" y="31"/>
                      </a:moveTo>
                      <a:cubicBezTo>
                        <a:pt x="34" y="31"/>
                        <a:pt x="27" y="36"/>
                        <a:pt x="22" y="36"/>
                      </a:cubicBezTo>
                      <a:cubicBezTo>
                        <a:pt x="19" y="36"/>
                        <a:pt x="1" y="28"/>
                        <a:pt x="0" y="28"/>
                      </a:cubicBezTo>
                      <a:cubicBezTo>
                        <a:pt x="3" y="26"/>
                        <a:pt x="4" y="25"/>
                        <a:pt x="6" y="23"/>
                      </a:cubicBezTo>
                      <a:cubicBezTo>
                        <a:pt x="24" y="23"/>
                        <a:pt x="24" y="23"/>
                        <a:pt x="24" y="23"/>
                      </a:cubicBezTo>
                      <a:cubicBezTo>
                        <a:pt x="19" y="21"/>
                        <a:pt x="21" y="20"/>
                        <a:pt x="17" y="22"/>
                      </a:cubicBezTo>
                      <a:cubicBezTo>
                        <a:pt x="17" y="16"/>
                        <a:pt x="17" y="16"/>
                        <a:pt x="17" y="16"/>
                      </a:cubicBezTo>
                      <a:cubicBezTo>
                        <a:pt x="30" y="16"/>
                        <a:pt x="30" y="8"/>
                        <a:pt x="43" y="8"/>
                      </a:cubicBezTo>
                      <a:cubicBezTo>
                        <a:pt x="44" y="4"/>
                        <a:pt x="47" y="0"/>
                        <a:pt x="51" y="0"/>
                      </a:cubicBezTo>
                      <a:cubicBezTo>
                        <a:pt x="52" y="0"/>
                        <a:pt x="52" y="4"/>
                        <a:pt x="52" y="5"/>
                      </a:cubicBezTo>
                      <a:cubicBezTo>
                        <a:pt x="50" y="7"/>
                        <a:pt x="48" y="9"/>
                        <a:pt x="48" y="11"/>
                      </a:cubicBezTo>
                      <a:cubicBezTo>
                        <a:pt x="41" y="16"/>
                        <a:pt x="32" y="18"/>
                        <a:pt x="28" y="23"/>
                      </a:cubicBezTo>
                      <a:cubicBezTo>
                        <a:pt x="40" y="24"/>
                        <a:pt x="43" y="25"/>
                        <a:pt x="53" y="29"/>
                      </a:cubicBezTo>
                      <a:cubicBezTo>
                        <a:pt x="49" y="32"/>
                        <a:pt x="45" y="31"/>
                        <a:pt x="40" y="31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0" name="Freeform: Shape 292"/>
                <p:cNvSpPr/>
                <p:nvPr/>
              </p:nvSpPr>
              <p:spPr bwMode="auto">
                <a:xfrm>
                  <a:off x="6675438" y="1244600"/>
                  <a:ext cx="128588" cy="49213"/>
                </a:xfrm>
                <a:custGeom>
                  <a:avLst/>
                  <a:gdLst/>
                  <a:ahLst/>
                  <a:cxnLst>
                    <a:cxn ang="0">
                      <a:pos x="77" y="29"/>
                    </a:cxn>
                    <a:cxn ang="0">
                      <a:pos x="66" y="34"/>
                    </a:cxn>
                    <a:cxn ang="0">
                      <a:pos x="58" y="29"/>
                    </a:cxn>
                    <a:cxn ang="0">
                      <a:pos x="50" y="32"/>
                    </a:cxn>
                    <a:cxn ang="0">
                      <a:pos x="40" y="36"/>
                    </a:cxn>
                    <a:cxn ang="0">
                      <a:pos x="32" y="31"/>
                    </a:cxn>
                    <a:cxn ang="0">
                      <a:pos x="22" y="38"/>
                    </a:cxn>
                    <a:cxn ang="0">
                      <a:pos x="0" y="18"/>
                    </a:cxn>
                    <a:cxn ang="0">
                      <a:pos x="20" y="0"/>
                    </a:cxn>
                    <a:cxn ang="0">
                      <a:pos x="47" y="15"/>
                    </a:cxn>
                    <a:cxn ang="0">
                      <a:pos x="54" y="3"/>
                    </a:cxn>
                    <a:cxn ang="0">
                      <a:pos x="97" y="15"/>
                    </a:cxn>
                    <a:cxn ang="0">
                      <a:pos x="89" y="29"/>
                    </a:cxn>
                    <a:cxn ang="0">
                      <a:pos x="77" y="29"/>
                    </a:cxn>
                  </a:cxnLst>
                  <a:rect l="0" t="0" r="r" b="b"/>
                  <a:pathLst>
                    <a:path w="97" h="38">
                      <a:moveTo>
                        <a:pt x="77" y="29"/>
                      </a:moveTo>
                      <a:cubicBezTo>
                        <a:pt x="74" y="29"/>
                        <a:pt x="72" y="34"/>
                        <a:pt x="66" y="34"/>
                      </a:cubicBezTo>
                      <a:cubicBezTo>
                        <a:pt x="63" y="34"/>
                        <a:pt x="62" y="29"/>
                        <a:pt x="58" y="29"/>
                      </a:cubicBezTo>
                      <a:cubicBezTo>
                        <a:pt x="55" y="29"/>
                        <a:pt x="53" y="32"/>
                        <a:pt x="50" y="32"/>
                      </a:cubicBezTo>
                      <a:cubicBezTo>
                        <a:pt x="47" y="32"/>
                        <a:pt x="44" y="36"/>
                        <a:pt x="40" y="36"/>
                      </a:cubicBezTo>
                      <a:cubicBezTo>
                        <a:pt x="36" y="36"/>
                        <a:pt x="34" y="34"/>
                        <a:pt x="32" y="31"/>
                      </a:cubicBezTo>
                      <a:cubicBezTo>
                        <a:pt x="29" y="34"/>
                        <a:pt x="27" y="38"/>
                        <a:pt x="22" y="38"/>
                      </a:cubicBezTo>
                      <a:cubicBezTo>
                        <a:pt x="11" y="38"/>
                        <a:pt x="0" y="29"/>
                        <a:pt x="0" y="18"/>
                      </a:cubicBezTo>
                      <a:cubicBezTo>
                        <a:pt x="0" y="8"/>
                        <a:pt x="11" y="0"/>
                        <a:pt x="20" y="0"/>
                      </a:cubicBezTo>
                      <a:cubicBezTo>
                        <a:pt x="34" y="0"/>
                        <a:pt x="35" y="15"/>
                        <a:pt x="47" y="15"/>
                      </a:cubicBezTo>
                      <a:cubicBezTo>
                        <a:pt x="47" y="8"/>
                        <a:pt x="49" y="3"/>
                        <a:pt x="54" y="3"/>
                      </a:cubicBezTo>
                      <a:cubicBezTo>
                        <a:pt x="62" y="3"/>
                        <a:pt x="88" y="12"/>
                        <a:pt x="97" y="15"/>
                      </a:cubicBezTo>
                      <a:cubicBezTo>
                        <a:pt x="95" y="21"/>
                        <a:pt x="89" y="26"/>
                        <a:pt x="89" y="29"/>
                      </a:cubicBezTo>
                      <a:lnTo>
                        <a:pt x="77" y="2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1" name="Freeform: Shape 293"/>
                <p:cNvSpPr/>
                <p:nvPr/>
              </p:nvSpPr>
              <p:spPr bwMode="auto">
                <a:xfrm>
                  <a:off x="4924425" y="2252663"/>
                  <a:ext cx="34925" cy="17463"/>
                </a:xfrm>
                <a:custGeom>
                  <a:avLst/>
                  <a:gdLst/>
                  <a:ahLst/>
                  <a:cxnLst>
                    <a:cxn ang="0">
                      <a:pos x="5" y="13"/>
                    </a:cxn>
                    <a:cxn ang="0">
                      <a:pos x="2" y="11"/>
                    </a:cxn>
                    <a:cxn ang="0">
                      <a:pos x="0" y="9"/>
                    </a:cxn>
                    <a:cxn ang="0">
                      <a:pos x="26" y="0"/>
                    </a:cxn>
                    <a:cxn ang="0">
                      <a:pos x="20" y="4"/>
                    </a:cxn>
                    <a:cxn ang="0">
                      <a:pos x="19" y="8"/>
                    </a:cxn>
                    <a:cxn ang="0">
                      <a:pos x="5" y="13"/>
                    </a:cxn>
                  </a:cxnLst>
                  <a:rect l="0" t="0" r="r" b="b"/>
                  <a:pathLst>
                    <a:path w="26" h="13">
                      <a:moveTo>
                        <a:pt x="5" y="13"/>
                      </a:moveTo>
                      <a:cubicBezTo>
                        <a:pt x="4" y="13"/>
                        <a:pt x="2" y="12"/>
                        <a:pt x="2" y="11"/>
                      </a:cubicBezTo>
                      <a:cubicBezTo>
                        <a:pt x="1" y="11"/>
                        <a:pt x="0" y="9"/>
                        <a:pt x="0" y="9"/>
                      </a:cubicBezTo>
                      <a:cubicBezTo>
                        <a:pt x="7" y="6"/>
                        <a:pt x="18" y="1"/>
                        <a:pt x="26" y="0"/>
                      </a:cubicBezTo>
                      <a:cubicBezTo>
                        <a:pt x="25" y="4"/>
                        <a:pt x="22" y="2"/>
                        <a:pt x="20" y="4"/>
                      </a:cubicBezTo>
                      <a:cubicBezTo>
                        <a:pt x="18" y="4"/>
                        <a:pt x="19" y="7"/>
                        <a:pt x="19" y="8"/>
                      </a:cubicBezTo>
                      <a:cubicBezTo>
                        <a:pt x="18" y="11"/>
                        <a:pt x="9" y="13"/>
                        <a:pt x="5" y="13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2" name="Freeform: Shape 294"/>
                <p:cNvSpPr/>
                <p:nvPr/>
              </p:nvSpPr>
              <p:spPr bwMode="auto">
                <a:xfrm>
                  <a:off x="5183188" y="1463675"/>
                  <a:ext cx="34925" cy="25400"/>
                </a:xfrm>
                <a:custGeom>
                  <a:avLst/>
                  <a:gdLst/>
                  <a:ahLst/>
                  <a:cxnLst>
                    <a:cxn ang="0">
                      <a:pos x="5" y="4"/>
                    </a:cxn>
                    <a:cxn ang="0">
                      <a:pos x="11" y="0"/>
                    </a:cxn>
                    <a:cxn ang="0">
                      <a:pos x="26" y="6"/>
                    </a:cxn>
                    <a:cxn ang="0">
                      <a:pos x="26" y="12"/>
                    </a:cxn>
                    <a:cxn ang="0">
                      <a:pos x="8" y="19"/>
                    </a:cxn>
                    <a:cxn ang="0">
                      <a:pos x="0" y="14"/>
                    </a:cxn>
                    <a:cxn ang="0">
                      <a:pos x="5" y="4"/>
                    </a:cxn>
                  </a:cxnLst>
                  <a:rect l="0" t="0" r="r" b="b"/>
                  <a:pathLst>
                    <a:path w="26" h="19">
                      <a:moveTo>
                        <a:pt x="5" y="4"/>
                      </a:moveTo>
                      <a:cubicBezTo>
                        <a:pt x="8" y="4"/>
                        <a:pt x="8" y="0"/>
                        <a:pt x="11" y="0"/>
                      </a:cubicBezTo>
                      <a:cubicBezTo>
                        <a:pt x="17" y="0"/>
                        <a:pt x="20" y="5"/>
                        <a:pt x="26" y="6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20" y="15"/>
                        <a:pt x="15" y="19"/>
                        <a:pt x="8" y="19"/>
                      </a:cubicBezTo>
                      <a:cubicBezTo>
                        <a:pt x="2" y="19"/>
                        <a:pt x="0" y="19"/>
                        <a:pt x="0" y="14"/>
                      </a:cubicBezTo>
                      <a:cubicBezTo>
                        <a:pt x="0" y="12"/>
                        <a:pt x="4" y="4"/>
                        <a:pt x="5" y="4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3" name="Freeform: Shape 295"/>
                <p:cNvSpPr/>
                <p:nvPr/>
              </p:nvSpPr>
              <p:spPr bwMode="auto">
                <a:xfrm>
                  <a:off x="5359400" y="1433513"/>
                  <a:ext cx="26988" cy="25400"/>
                </a:xfrm>
                <a:custGeom>
                  <a:avLst/>
                  <a:gdLst/>
                  <a:ahLst/>
                  <a:cxnLst>
                    <a:cxn ang="0">
                      <a:pos x="21" y="17"/>
                    </a:cxn>
                    <a:cxn ang="0">
                      <a:pos x="15" y="19"/>
                    </a:cxn>
                    <a:cxn ang="0">
                      <a:pos x="0" y="8"/>
                    </a:cxn>
                    <a:cxn ang="0">
                      <a:pos x="21" y="17"/>
                    </a:cxn>
                  </a:cxnLst>
                  <a:rect l="0" t="0" r="r" b="b"/>
                  <a:pathLst>
                    <a:path w="21" h="20">
                      <a:moveTo>
                        <a:pt x="21" y="17"/>
                      </a:moveTo>
                      <a:cubicBezTo>
                        <a:pt x="21" y="20"/>
                        <a:pt x="15" y="19"/>
                        <a:pt x="15" y="19"/>
                      </a:cubicBezTo>
                      <a:cubicBezTo>
                        <a:pt x="10" y="19"/>
                        <a:pt x="0" y="14"/>
                        <a:pt x="0" y="8"/>
                      </a:cubicBezTo>
                      <a:cubicBezTo>
                        <a:pt x="0" y="0"/>
                        <a:pt x="21" y="8"/>
                        <a:pt x="21" y="17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4" name="Freeform: Shape 296"/>
                <p:cNvSpPr/>
                <p:nvPr/>
              </p:nvSpPr>
              <p:spPr bwMode="auto">
                <a:xfrm>
                  <a:off x="5549900" y="1338263"/>
                  <a:ext cx="25400" cy="17463"/>
                </a:xfrm>
                <a:custGeom>
                  <a:avLst/>
                  <a:gdLst/>
                  <a:ahLst/>
                  <a:cxnLst>
                    <a:cxn ang="0">
                      <a:pos x="2" y="13"/>
                    </a:cxn>
                    <a:cxn ang="0">
                      <a:pos x="19" y="8"/>
                    </a:cxn>
                    <a:cxn ang="0">
                      <a:pos x="8" y="0"/>
                    </a:cxn>
                    <a:cxn ang="0">
                      <a:pos x="2" y="9"/>
                    </a:cxn>
                    <a:cxn ang="0">
                      <a:pos x="2" y="13"/>
                    </a:cxn>
                  </a:cxnLst>
                  <a:rect l="0" t="0" r="r" b="b"/>
                  <a:pathLst>
                    <a:path w="19" h="13">
                      <a:moveTo>
                        <a:pt x="2" y="13"/>
                      </a:moveTo>
                      <a:cubicBezTo>
                        <a:pt x="7" y="13"/>
                        <a:pt x="17" y="10"/>
                        <a:pt x="19" y="8"/>
                      </a:cubicBezTo>
                      <a:cubicBezTo>
                        <a:pt x="15" y="5"/>
                        <a:pt x="13" y="0"/>
                        <a:pt x="8" y="0"/>
                      </a:cubicBezTo>
                      <a:cubicBezTo>
                        <a:pt x="4" y="0"/>
                        <a:pt x="2" y="5"/>
                        <a:pt x="2" y="9"/>
                      </a:cubicBezTo>
                      <a:cubicBezTo>
                        <a:pt x="2" y="10"/>
                        <a:pt x="0" y="13"/>
                        <a:pt x="2" y="13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5" name="Freeform: Shape 297"/>
                <p:cNvSpPr/>
                <p:nvPr/>
              </p:nvSpPr>
              <p:spPr bwMode="auto">
                <a:xfrm>
                  <a:off x="6727825" y="1320800"/>
                  <a:ext cx="53975" cy="22225"/>
                </a:xfrm>
                <a:custGeom>
                  <a:avLst/>
                  <a:gdLst/>
                  <a:ahLst/>
                  <a:cxnLst>
                    <a:cxn ang="0">
                      <a:pos x="0" y="13"/>
                    </a:cxn>
                    <a:cxn ang="0">
                      <a:pos x="21" y="0"/>
                    </a:cxn>
                    <a:cxn ang="0">
                      <a:pos x="41" y="17"/>
                    </a:cxn>
                    <a:cxn ang="0">
                      <a:pos x="28" y="17"/>
                    </a:cxn>
                    <a:cxn ang="0">
                      <a:pos x="2" y="11"/>
                    </a:cxn>
                    <a:cxn ang="0">
                      <a:pos x="0" y="13"/>
                    </a:cxn>
                  </a:cxnLst>
                  <a:rect l="0" t="0" r="r" b="b"/>
                  <a:pathLst>
                    <a:path w="41" h="17">
                      <a:moveTo>
                        <a:pt x="0" y="13"/>
                      </a:moveTo>
                      <a:cubicBezTo>
                        <a:pt x="5" y="6"/>
                        <a:pt x="11" y="0"/>
                        <a:pt x="21" y="0"/>
                      </a:cubicBezTo>
                      <a:cubicBezTo>
                        <a:pt x="32" y="0"/>
                        <a:pt x="41" y="7"/>
                        <a:pt x="41" y="17"/>
                      </a:cubicBezTo>
                      <a:cubicBezTo>
                        <a:pt x="28" y="17"/>
                        <a:pt x="28" y="17"/>
                        <a:pt x="28" y="17"/>
                      </a:cubicBezTo>
                      <a:cubicBezTo>
                        <a:pt x="20" y="13"/>
                        <a:pt x="10" y="14"/>
                        <a:pt x="2" y="11"/>
                      </a:cubicBezTo>
                      <a:lnTo>
                        <a:pt x="0" y="1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6" name="Freeform: Shape 298"/>
                <p:cNvSpPr/>
                <p:nvPr/>
              </p:nvSpPr>
              <p:spPr bwMode="auto">
                <a:xfrm>
                  <a:off x="6832600" y="1266825"/>
                  <a:ext cx="74613" cy="269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2" y="9"/>
                    </a:cxn>
                    <a:cxn ang="0">
                      <a:pos x="56" y="13"/>
                    </a:cxn>
                    <a:cxn ang="0">
                      <a:pos x="37" y="20"/>
                    </a:cxn>
                    <a:cxn ang="0">
                      <a:pos x="4" y="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6" h="20">
                      <a:moveTo>
                        <a:pt x="0" y="0"/>
                      </a:moveTo>
                      <a:cubicBezTo>
                        <a:pt x="4" y="3"/>
                        <a:pt x="50" y="9"/>
                        <a:pt x="52" y="9"/>
                      </a:cubicBezTo>
                      <a:cubicBezTo>
                        <a:pt x="55" y="9"/>
                        <a:pt x="56" y="11"/>
                        <a:pt x="56" y="13"/>
                      </a:cubicBezTo>
                      <a:cubicBezTo>
                        <a:pt x="56" y="18"/>
                        <a:pt x="44" y="20"/>
                        <a:pt x="37" y="20"/>
                      </a:cubicBezTo>
                      <a:cubicBezTo>
                        <a:pt x="25" y="20"/>
                        <a:pt x="4" y="14"/>
                        <a:pt x="4" y="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7" name="Freeform: Shape 299"/>
                <p:cNvSpPr/>
                <p:nvPr/>
              </p:nvSpPr>
              <p:spPr bwMode="auto">
                <a:xfrm>
                  <a:off x="6726238" y="1303338"/>
                  <a:ext cx="15875" cy="17463"/>
                </a:xfrm>
                <a:custGeom>
                  <a:avLst/>
                  <a:gdLst/>
                  <a:ahLst/>
                  <a:cxnLst>
                    <a:cxn ang="0">
                      <a:pos x="12" y="7"/>
                    </a:cxn>
                    <a:cxn ang="0">
                      <a:pos x="5" y="13"/>
                    </a:cxn>
                    <a:cxn ang="0">
                      <a:pos x="0" y="7"/>
                    </a:cxn>
                    <a:cxn ang="0">
                      <a:pos x="12" y="7"/>
                    </a:cxn>
                  </a:cxnLst>
                  <a:rect l="0" t="0" r="r" b="b"/>
                  <a:pathLst>
                    <a:path w="12" h="13">
                      <a:moveTo>
                        <a:pt x="12" y="7"/>
                      </a:moveTo>
                      <a:cubicBezTo>
                        <a:pt x="12" y="11"/>
                        <a:pt x="8" y="13"/>
                        <a:pt x="5" y="13"/>
                      </a:cubicBezTo>
                      <a:cubicBezTo>
                        <a:pt x="0" y="13"/>
                        <a:pt x="0" y="11"/>
                        <a:pt x="0" y="7"/>
                      </a:cubicBezTo>
                      <a:cubicBezTo>
                        <a:pt x="0" y="0"/>
                        <a:pt x="12" y="1"/>
                        <a:pt x="12" y="7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cxnSp>
          <p:nvCxnSpPr>
            <p:cNvPr id="5" name="Straight Connector 400"/>
            <p:cNvCxnSpPr/>
            <p:nvPr/>
          </p:nvCxnSpPr>
          <p:spPr>
            <a:xfrm rot="10800000">
              <a:off x="3609926" y="2017986"/>
              <a:ext cx="762000" cy="60960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Freeform: Shape 404"/>
            <p:cNvSpPr/>
            <p:nvPr/>
          </p:nvSpPr>
          <p:spPr bwMode="auto">
            <a:xfrm>
              <a:off x="3762326" y="3590696"/>
              <a:ext cx="454048" cy="162340"/>
            </a:xfrm>
            <a:custGeom>
              <a:avLst/>
              <a:gdLst/>
              <a:ahLst/>
              <a:cxnLst>
                <a:cxn ang="0">
                  <a:pos x="91" y="84"/>
                </a:cxn>
                <a:cxn ang="0">
                  <a:pos x="35" y="47"/>
                </a:cxn>
                <a:cxn ang="0">
                  <a:pos x="14" y="47"/>
                </a:cxn>
                <a:cxn ang="0">
                  <a:pos x="30" y="31"/>
                </a:cxn>
                <a:cxn ang="0">
                  <a:pos x="75" y="67"/>
                </a:cxn>
                <a:cxn ang="0">
                  <a:pos x="52" y="67"/>
                </a:cxn>
                <a:cxn ang="0">
                  <a:pos x="69" y="12"/>
                </a:cxn>
                <a:cxn ang="0">
                  <a:pos x="244" y="0"/>
                </a:cxn>
                <a:cxn ang="0">
                  <a:pos x="409" y="84"/>
                </a:cxn>
                <a:cxn ang="0">
                  <a:pos x="133" y="53"/>
                </a:cxn>
                <a:cxn ang="0">
                  <a:pos x="118" y="37"/>
                </a:cxn>
                <a:cxn ang="0">
                  <a:pos x="139" y="37"/>
                </a:cxn>
                <a:cxn ang="0">
                  <a:pos x="170" y="53"/>
                </a:cxn>
                <a:cxn ang="0">
                  <a:pos x="154" y="37"/>
                </a:cxn>
                <a:cxn ang="0">
                  <a:pos x="175" y="37"/>
                </a:cxn>
                <a:cxn ang="0">
                  <a:pos x="206" y="53"/>
                </a:cxn>
                <a:cxn ang="0">
                  <a:pos x="191" y="37"/>
                </a:cxn>
                <a:cxn ang="0">
                  <a:pos x="212" y="37"/>
                </a:cxn>
                <a:cxn ang="0">
                  <a:pos x="246" y="72"/>
                </a:cxn>
                <a:cxn ang="0">
                  <a:pos x="229" y="17"/>
                </a:cxn>
                <a:cxn ang="0">
                  <a:pos x="252" y="17"/>
                </a:cxn>
                <a:cxn ang="0">
                  <a:pos x="276" y="21"/>
                </a:cxn>
                <a:cxn ang="0">
                  <a:pos x="336" y="63"/>
                </a:cxn>
                <a:cxn ang="0">
                  <a:pos x="410" y="138"/>
                </a:cxn>
                <a:cxn ang="0">
                  <a:pos x="398" y="138"/>
                </a:cxn>
                <a:cxn ang="0">
                  <a:pos x="375" y="146"/>
                </a:cxn>
                <a:cxn ang="0">
                  <a:pos x="363" y="146"/>
                </a:cxn>
                <a:cxn ang="0">
                  <a:pos x="339" y="138"/>
                </a:cxn>
                <a:cxn ang="0">
                  <a:pos x="328" y="138"/>
                </a:cxn>
                <a:cxn ang="0">
                  <a:pos x="305" y="146"/>
                </a:cxn>
                <a:cxn ang="0">
                  <a:pos x="293" y="146"/>
                </a:cxn>
                <a:cxn ang="0">
                  <a:pos x="269" y="138"/>
                </a:cxn>
                <a:cxn ang="0">
                  <a:pos x="258" y="138"/>
                </a:cxn>
                <a:cxn ang="0">
                  <a:pos x="234" y="146"/>
                </a:cxn>
                <a:cxn ang="0">
                  <a:pos x="222" y="146"/>
                </a:cxn>
                <a:cxn ang="0">
                  <a:pos x="199" y="138"/>
                </a:cxn>
                <a:cxn ang="0">
                  <a:pos x="188" y="138"/>
                </a:cxn>
                <a:cxn ang="0">
                  <a:pos x="164" y="146"/>
                </a:cxn>
                <a:cxn ang="0">
                  <a:pos x="152" y="146"/>
                </a:cxn>
                <a:cxn ang="0">
                  <a:pos x="129" y="138"/>
                </a:cxn>
                <a:cxn ang="0">
                  <a:pos x="117" y="138"/>
                </a:cxn>
                <a:cxn ang="0">
                  <a:pos x="94" y="146"/>
                </a:cxn>
                <a:cxn ang="0">
                  <a:pos x="82" y="146"/>
                </a:cxn>
                <a:cxn ang="0">
                  <a:pos x="59" y="138"/>
                </a:cxn>
                <a:cxn ang="0">
                  <a:pos x="47" y="138"/>
                </a:cxn>
                <a:cxn ang="0">
                  <a:pos x="24" y="146"/>
                </a:cxn>
                <a:cxn ang="0">
                  <a:pos x="12" y="146"/>
                </a:cxn>
                <a:cxn ang="0">
                  <a:pos x="0" y="138"/>
                </a:cxn>
                <a:cxn ang="0">
                  <a:pos x="32" y="112"/>
                </a:cxn>
                <a:cxn ang="0">
                  <a:pos x="32" y="112"/>
                </a:cxn>
                <a:cxn ang="0">
                  <a:pos x="133" y="112"/>
                </a:cxn>
                <a:cxn ang="0">
                  <a:pos x="282" y="125"/>
                </a:cxn>
                <a:cxn ang="0">
                  <a:pos x="2" y="95"/>
                </a:cxn>
                <a:cxn ang="0">
                  <a:pos x="73" y="116"/>
                </a:cxn>
                <a:cxn ang="0">
                  <a:pos x="24" y="116"/>
                </a:cxn>
                <a:cxn ang="0">
                  <a:pos x="105" y="95"/>
                </a:cxn>
                <a:cxn ang="0">
                  <a:pos x="309" y="116"/>
                </a:cxn>
                <a:cxn ang="0">
                  <a:pos x="260" y="116"/>
                </a:cxn>
                <a:cxn ang="0">
                  <a:pos x="130" y="104"/>
                </a:cxn>
                <a:cxn ang="0">
                  <a:pos x="105" y="95"/>
                </a:cxn>
              </a:cxnLst>
              <a:rect l="0" t="0" r="r" b="b"/>
              <a:pathLst>
                <a:path w="410" h="146">
                  <a:moveTo>
                    <a:pt x="0" y="0"/>
                  </a:moveTo>
                  <a:cubicBezTo>
                    <a:pt x="0" y="84"/>
                    <a:pt x="0" y="84"/>
                    <a:pt x="0" y="84"/>
                  </a:cubicBezTo>
                  <a:cubicBezTo>
                    <a:pt x="91" y="84"/>
                    <a:pt x="91" y="84"/>
                    <a:pt x="91" y="84"/>
                  </a:cubicBezTo>
                  <a:cubicBezTo>
                    <a:pt x="91" y="0"/>
                    <a:pt x="91" y="0"/>
                    <a:pt x="91" y="0"/>
                  </a:cubicBezTo>
                  <a:lnTo>
                    <a:pt x="0" y="0"/>
                  </a:lnTo>
                  <a:close/>
                  <a:moveTo>
                    <a:pt x="35" y="47"/>
                  </a:moveTo>
                  <a:cubicBezTo>
                    <a:pt x="35" y="50"/>
                    <a:pt x="33" y="53"/>
                    <a:pt x="30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17" y="53"/>
                    <a:pt x="14" y="50"/>
                    <a:pt x="14" y="4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4"/>
                    <a:pt x="17" y="31"/>
                    <a:pt x="20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3" y="31"/>
                    <a:pt x="35" y="34"/>
                    <a:pt x="35" y="37"/>
                  </a:cubicBezTo>
                  <a:lnTo>
                    <a:pt x="35" y="47"/>
                  </a:lnTo>
                  <a:close/>
                  <a:moveTo>
                    <a:pt x="75" y="67"/>
                  </a:moveTo>
                  <a:cubicBezTo>
                    <a:pt x="75" y="70"/>
                    <a:pt x="72" y="72"/>
                    <a:pt x="69" y="72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54" y="72"/>
                    <a:pt x="52" y="70"/>
                    <a:pt x="52" y="6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4"/>
                    <a:pt x="54" y="12"/>
                    <a:pt x="58" y="12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72" y="12"/>
                    <a:pt x="75" y="14"/>
                    <a:pt x="75" y="17"/>
                  </a:cubicBezTo>
                  <a:lnTo>
                    <a:pt x="75" y="67"/>
                  </a:lnTo>
                  <a:close/>
                  <a:moveTo>
                    <a:pt x="244" y="0"/>
                  </a:moveTo>
                  <a:cubicBezTo>
                    <a:pt x="155" y="0"/>
                    <a:pt x="113" y="0"/>
                    <a:pt x="103" y="0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409" y="84"/>
                    <a:pt x="409" y="84"/>
                    <a:pt x="409" y="84"/>
                  </a:cubicBezTo>
                  <a:cubicBezTo>
                    <a:pt x="406" y="61"/>
                    <a:pt x="336" y="0"/>
                    <a:pt x="244" y="0"/>
                  </a:cubicBezTo>
                  <a:close/>
                  <a:moveTo>
                    <a:pt x="139" y="47"/>
                  </a:moveTo>
                  <a:cubicBezTo>
                    <a:pt x="139" y="50"/>
                    <a:pt x="136" y="53"/>
                    <a:pt x="133" y="53"/>
                  </a:cubicBezTo>
                  <a:cubicBezTo>
                    <a:pt x="123" y="53"/>
                    <a:pt x="123" y="53"/>
                    <a:pt x="123" y="53"/>
                  </a:cubicBezTo>
                  <a:cubicBezTo>
                    <a:pt x="120" y="53"/>
                    <a:pt x="118" y="50"/>
                    <a:pt x="118" y="47"/>
                  </a:cubicBezTo>
                  <a:cubicBezTo>
                    <a:pt x="118" y="37"/>
                    <a:pt x="118" y="37"/>
                    <a:pt x="118" y="37"/>
                  </a:cubicBezTo>
                  <a:cubicBezTo>
                    <a:pt x="118" y="34"/>
                    <a:pt x="120" y="31"/>
                    <a:pt x="123" y="31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36" y="31"/>
                    <a:pt x="139" y="34"/>
                    <a:pt x="139" y="37"/>
                  </a:cubicBezTo>
                  <a:lnTo>
                    <a:pt x="139" y="47"/>
                  </a:lnTo>
                  <a:close/>
                  <a:moveTo>
                    <a:pt x="175" y="47"/>
                  </a:moveTo>
                  <a:cubicBezTo>
                    <a:pt x="175" y="50"/>
                    <a:pt x="173" y="53"/>
                    <a:pt x="170" y="53"/>
                  </a:cubicBezTo>
                  <a:cubicBezTo>
                    <a:pt x="160" y="53"/>
                    <a:pt x="160" y="53"/>
                    <a:pt x="160" y="53"/>
                  </a:cubicBezTo>
                  <a:cubicBezTo>
                    <a:pt x="157" y="53"/>
                    <a:pt x="154" y="50"/>
                    <a:pt x="154" y="47"/>
                  </a:cubicBezTo>
                  <a:cubicBezTo>
                    <a:pt x="154" y="37"/>
                    <a:pt x="154" y="37"/>
                    <a:pt x="154" y="37"/>
                  </a:cubicBezTo>
                  <a:cubicBezTo>
                    <a:pt x="154" y="34"/>
                    <a:pt x="157" y="31"/>
                    <a:pt x="160" y="31"/>
                  </a:cubicBezTo>
                  <a:cubicBezTo>
                    <a:pt x="170" y="31"/>
                    <a:pt x="170" y="31"/>
                    <a:pt x="170" y="31"/>
                  </a:cubicBezTo>
                  <a:cubicBezTo>
                    <a:pt x="173" y="31"/>
                    <a:pt x="175" y="34"/>
                    <a:pt x="175" y="37"/>
                  </a:cubicBezTo>
                  <a:lnTo>
                    <a:pt x="175" y="47"/>
                  </a:lnTo>
                  <a:close/>
                  <a:moveTo>
                    <a:pt x="212" y="47"/>
                  </a:moveTo>
                  <a:cubicBezTo>
                    <a:pt x="212" y="50"/>
                    <a:pt x="210" y="53"/>
                    <a:pt x="206" y="53"/>
                  </a:cubicBezTo>
                  <a:cubicBezTo>
                    <a:pt x="197" y="53"/>
                    <a:pt x="197" y="53"/>
                    <a:pt x="197" y="53"/>
                  </a:cubicBezTo>
                  <a:cubicBezTo>
                    <a:pt x="194" y="53"/>
                    <a:pt x="191" y="50"/>
                    <a:pt x="191" y="47"/>
                  </a:cubicBezTo>
                  <a:cubicBezTo>
                    <a:pt x="191" y="37"/>
                    <a:pt x="191" y="37"/>
                    <a:pt x="191" y="37"/>
                  </a:cubicBezTo>
                  <a:cubicBezTo>
                    <a:pt x="191" y="34"/>
                    <a:pt x="194" y="31"/>
                    <a:pt x="197" y="31"/>
                  </a:cubicBezTo>
                  <a:cubicBezTo>
                    <a:pt x="206" y="31"/>
                    <a:pt x="206" y="31"/>
                    <a:pt x="206" y="31"/>
                  </a:cubicBezTo>
                  <a:cubicBezTo>
                    <a:pt x="210" y="31"/>
                    <a:pt x="212" y="34"/>
                    <a:pt x="212" y="37"/>
                  </a:cubicBezTo>
                  <a:lnTo>
                    <a:pt x="212" y="47"/>
                  </a:lnTo>
                  <a:close/>
                  <a:moveTo>
                    <a:pt x="252" y="67"/>
                  </a:moveTo>
                  <a:cubicBezTo>
                    <a:pt x="252" y="70"/>
                    <a:pt x="249" y="72"/>
                    <a:pt x="246" y="72"/>
                  </a:cubicBezTo>
                  <a:cubicBezTo>
                    <a:pt x="235" y="72"/>
                    <a:pt x="235" y="72"/>
                    <a:pt x="235" y="72"/>
                  </a:cubicBezTo>
                  <a:cubicBezTo>
                    <a:pt x="231" y="72"/>
                    <a:pt x="229" y="70"/>
                    <a:pt x="229" y="67"/>
                  </a:cubicBezTo>
                  <a:cubicBezTo>
                    <a:pt x="229" y="17"/>
                    <a:pt x="229" y="17"/>
                    <a:pt x="229" y="17"/>
                  </a:cubicBezTo>
                  <a:cubicBezTo>
                    <a:pt x="229" y="14"/>
                    <a:pt x="231" y="12"/>
                    <a:pt x="235" y="12"/>
                  </a:cubicBezTo>
                  <a:cubicBezTo>
                    <a:pt x="246" y="12"/>
                    <a:pt x="246" y="12"/>
                    <a:pt x="246" y="12"/>
                  </a:cubicBezTo>
                  <a:cubicBezTo>
                    <a:pt x="249" y="12"/>
                    <a:pt x="252" y="14"/>
                    <a:pt x="252" y="17"/>
                  </a:cubicBezTo>
                  <a:lnTo>
                    <a:pt x="252" y="67"/>
                  </a:lnTo>
                  <a:close/>
                  <a:moveTo>
                    <a:pt x="336" y="63"/>
                  </a:moveTo>
                  <a:cubicBezTo>
                    <a:pt x="300" y="63"/>
                    <a:pt x="276" y="53"/>
                    <a:pt x="276" y="21"/>
                  </a:cubicBezTo>
                  <a:cubicBezTo>
                    <a:pt x="276" y="19"/>
                    <a:pt x="276" y="16"/>
                    <a:pt x="276" y="13"/>
                  </a:cubicBezTo>
                  <a:cubicBezTo>
                    <a:pt x="325" y="21"/>
                    <a:pt x="363" y="45"/>
                    <a:pt x="383" y="64"/>
                  </a:cubicBezTo>
                  <a:lnTo>
                    <a:pt x="336" y="63"/>
                  </a:lnTo>
                  <a:close/>
                  <a:moveTo>
                    <a:pt x="410" y="130"/>
                  </a:moveTo>
                  <a:cubicBezTo>
                    <a:pt x="410" y="138"/>
                    <a:pt x="410" y="138"/>
                    <a:pt x="410" y="138"/>
                  </a:cubicBezTo>
                  <a:cubicBezTo>
                    <a:pt x="410" y="138"/>
                    <a:pt x="410" y="138"/>
                    <a:pt x="410" y="138"/>
                  </a:cubicBezTo>
                  <a:cubicBezTo>
                    <a:pt x="410" y="146"/>
                    <a:pt x="410" y="146"/>
                    <a:pt x="410" y="146"/>
                  </a:cubicBezTo>
                  <a:cubicBezTo>
                    <a:pt x="398" y="146"/>
                    <a:pt x="398" y="146"/>
                    <a:pt x="398" y="146"/>
                  </a:cubicBezTo>
                  <a:cubicBezTo>
                    <a:pt x="398" y="138"/>
                    <a:pt x="398" y="138"/>
                    <a:pt x="398" y="138"/>
                  </a:cubicBezTo>
                  <a:cubicBezTo>
                    <a:pt x="386" y="138"/>
                    <a:pt x="386" y="138"/>
                    <a:pt x="386" y="138"/>
                  </a:cubicBezTo>
                  <a:cubicBezTo>
                    <a:pt x="386" y="146"/>
                    <a:pt x="386" y="146"/>
                    <a:pt x="386" y="146"/>
                  </a:cubicBezTo>
                  <a:cubicBezTo>
                    <a:pt x="375" y="146"/>
                    <a:pt x="375" y="146"/>
                    <a:pt x="375" y="146"/>
                  </a:cubicBezTo>
                  <a:cubicBezTo>
                    <a:pt x="375" y="138"/>
                    <a:pt x="375" y="138"/>
                    <a:pt x="375" y="138"/>
                  </a:cubicBezTo>
                  <a:cubicBezTo>
                    <a:pt x="363" y="138"/>
                    <a:pt x="363" y="138"/>
                    <a:pt x="363" y="138"/>
                  </a:cubicBezTo>
                  <a:cubicBezTo>
                    <a:pt x="363" y="146"/>
                    <a:pt x="363" y="146"/>
                    <a:pt x="363" y="146"/>
                  </a:cubicBezTo>
                  <a:cubicBezTo>
                    <a:pt x="351" y="146"/>
                    <a:pt x="351" y="146"/>
                    <a:pt x="351" y="146"/>
                  </a:cubicBezTo>
                  <a:cubicBezTo>
                    <a:pt x="351" y="138"/>
                    <a:pt x="351" y="138"/>
                    <a:pt x="351" y="138"/>
                  </a:cubicBezTo>
                  <a:cubicBezTo>
                    <a:pt x="339" y="138"/>
                    <a:pt x="339" y="138"/>
                    <a:pt x="339" y="138"/>
                  </a:cubicBezTo>
                  <a:cubicBezTo>
                    <a:pt x="339" y="146"/>
                    <a:pt x="339" y="146"/>
                    <a:pt x="339" y="146"/>
                  </a:cubicBezTo>
                  <a:cubicBezTo>
                    <a:pt x="328" y="146"/>
                    <a:pt x="328" y="146"/>
                    <a:pt x="328" y="146"/>
                  </a:cubicBezTo>
                  <a:cubicBezTo>
                    <a:pt x="328" y="138"/>
                    <a:pt x="328" y="138"/>
                    <a:pt x="328" y="138"/>
                  </a:cubicBezTo>
                  <a:cubicBezTo>
                    <a:pt x="316" y="138"/>
                    <a:pt x="316" y="138"/>
                    <a:pt x="316" y="138"/>
                  </a:cubicBezTo>
                  <a:cubicBezTo>
                    <a:pt x="316" y="146"/>
                    <a:pt x="316" y="146"/>
                    <a:pt x="316" y="146"/>
                  </a:cubicBezTo>
                  <a:cubicBezTo>
                    <a:pt x="305" y="146"/>
                    <a:pt x="305" y="146"/>
                    <a:pt x="305" y="146"/>
                  </a:cubicBezTo>
                  <a:cubicBezTo>
                    <a:pt x="305" y="138"/>
                    <a:pt x="305" y="138"/>
                    <a:pt x="305" y="138"/>
                  </a:cubicBezTo>
                  <a:cubicBezTo>
                    <a:pt x="293" y="138"/>
                    <a:pt x="293" y="138"/>
                    <a:pt x="293" y="138"/>
                  </a:cubicBezTo>
                  <a:cubicBezTo>
                    <a:pt x="293" y="146"/>
                    <a:pt x="293" y="146"/>
                    <a:pt x="293" y="146"/>
                  </a:cubicBezTo>
                  <a:cubicBezTo>
                    <a:pt x="281" y="146"/>
                    <a:pt x="281" y="146"/>
                    <a:pt x="281" y="146"/>
                  </a:cubicBezTo>
                  <a:cubicBezTo>
                    <a:pt x="281" y="138"/>
                    <a:pt x="281" y="138"/>
                    <a:pt x="281" y="138"/>
                  </a:cubicBezTo>
                  <a:cubicBezTo>
                    <a:pt x="269" y="138"/>
                    <a:pt x="269" y="138"/>
                    <a:pt x="269" y="138"/>
                  </a:cubicBezTo>
                  <a:cubicBezTo>
                    <a:pt x="269" y="146"/>
                    <a:pt x="269" y="146"/>
                    <a:pt x="269" y="146"/>
                  </a:cubicBezTo>
                  <a:cubicBezTo>
                    <a:pt x="258" y="146"/>
                    <a:pt x="258" y="146"/>
                    <a:pt x="258" y="146"/>
                  </a:cubicBezTo>
                  <a:cubicBezTo>
                    <a:pt x="258" y="138"/>
                    <a:pt x="258" y="138"/>
                    <a:pt x="258" y="138"/>
                  </a:cubicBezTo>
                  <a:cubicBezTo>
                    <a:pt x="246" y="138"/>
                    <a:pt x="246" y="138"/>
                    <a:pt x="246" y="138"/>
                  </a:cubicBezTo>
                  <a:cubicBezTo>
                    <a:pt x="246" y="146"/>
                    <a:pt x="246" y="146"/>
                    <a:pt x="246" y="146"/>
                  </a:cubicBezTo>
                  <a:cubicBezTo>
                    <a:pt x="234" y="146"/>
                    <a:pt x="234" y="146"/>
                    <a:pt x="234" y="146"/>
                  </a:cubicBezTo>
                  <a:cubicBezTo>
                    <a:pt x="234" y="138"/>
                    <a:pt x="234" y="138"/>
                    <a:pt x="234" y="138"/>
                  </a:cubicBezTo>
                  <a:cubicBezTo>
                    <a:pt x="222" y="138"/>
                    <a:pt x="222" y="138"/>
                    <a:pt x="222" y="138"/>
                  </a:cubicBezTo>
                  <a:cubicBezTo>
                    <a:pt x="222" y="146"/>
                    <a:pt x="222" y="146"/>
                    <a:pt x="222" y="146"/>
                  </a:cubicBezTo>
                  <a:cubicBezTo>
                    <a:pt x="211" y="146"/>
                    <a:pt x="211" y="146"/>
                    <a:pt x="211" y="146"/>
                  </a:cubicBezTo>
                  <a:cubicBezTo>
                    <a:pt x="211" y="138"/>
                    <a:pt x="211" y="138"/>
                    <a:pt x="211" y="138"/>
                  </a:cubicBezTo>
                  <a:cubicBezTo>
                    <a:pt x="199" y="138"/>
                    <a:pt x="199" y="138"/>
                    <a:pt x="199" y="138"/>
                  </a:cubicBezTo>
                  <a:cubicBezTo>
                    <a:pt x="199" y="146"/>
                    <a:pt x="199" y="146"/>
                    <a:pt x="199" y="146"/>
                  </a:cubicBezTo>
                  <a:cubicBezTo>
                    <a:pt x="188" y="146"/>
                    <a:pt x="188" y="146"/>
                    <a:pt x="188" y="146"/>
                  </a:cubicBezTo>
                  <a:cubicBezTo>
                    <a:pt x="188" y="138"/>
                    <a:pt x="188" y="138"/>
                    <a:pt x="188" y="138"/>
                  </a:cubicBezTo>
                  <a:cubicBezTo>
                    <a:pt x="176" y="138"/>
                    <a:pt x="176" y="138"/>
                    <a:pt x="176" y="138"/>
                  </a:cubicBezTo>
                  <a:cubicBezTo>
                    <a:pt x="176" y="146"/>
                    <a:pt x="176" y="146"/>
                    <a:pt x="176" y="146"/>
                  </a:cubicBezTo>
                  <a:cubicBezTo>
                    <a:pt x="164" y="146"/>
                    <a:pt x="164" y="146"/>
                    <a:pt x="164" y="146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52" y="138"/>
                    <a:pt x="152" y="138"/>
                    <a:pt x="152" y="138"/>
                  </a:cubicBezTo>
                  <a:cubicBezTo>
                    <a:pt x="152" y="146"/>
                    <a:pt x="152" y="146"/>
                    <a:pt x="152" y="146"/>
                  </a:cubicBezTo>
                  <a:cubicBezTo>
                    <a:pt x="141" y="146"/>
                    <a:pt x="141" y="146"/>
                    <a:pt x="141" y="14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29" y="138"/>
                    <a:pt x="129" y="138"/>
                    <a:pt x="129" y="138"/>
                  </a:cubicBezTo>
                  <a:cubicBezTo>
                    <a:pt x="129" y="146"/>
                    <a:pt x="129" y="146"/>
                    <a:pt x="129" y="146"/>
                  </a:cubicBezTo>
                  <a:cubicBezTo>
                    <a:pt x="117" y="146"/>
                    <a:pt x="117" y="146"/>
                    <a:pt x="117" y="146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05" y="138"/>
                    <a:pt x="105" y="138"/>
                    <a:pt x="105" y="138"/>
                  </a:cubicBezTo>
                  <a:cubicBezTo>
                    <a:pt x="105" y="146"/>
                    <a:pt x="105" y="146"/>
                    <a:pt x="105" y="146"/>
                  </a:cubicBezTo>
                  <a:cubicBezTo>
                    <a:pt x="94" y="146"/>
                    <a:pt x="94" y="146"/>
                    <a:pt x="94" y="146"/>
                  </a:cubicBezTo>
                  <a:cubicBezTo>
                    <a:pt x="94" y="138"/>
                    <a:pt x="94" y="138"/>
                    <a:pt x="94" y="138"/>
                  </a:cubicBezTo>
                  <a:cubicBezTo>
                    <a:pt x="82" y="138"/>
                    <a:pt x="82" y="138"/>
                    <a:pt x="82" y="138"/>
                  </a:cubicBezTo>
                  <a:cubicBezTo>
                    <a:pt x="82" y="146"/>
                    <a:pt x="82" y="146"/>
                    <a:pt x="82" y="146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71" y="138"/>
                    <a:pt x="71" y="138"/>
                    <a:pt x="71" y="138"/>
                  </a:cubicBezTo>
                  <a:cubicBezTo>
                    <a:pt x="59" y="138"/>
                    <a:pt x="59" y="138"/>
                    <a:pt x="59" y="138"/>
                  </a:cubicBezTo>
                  <a:cubicBezTo>
                    <a:pt x="59" y="146"/>
                    <a:pt x="59" y="146"/>
                    <a:pt x="59" y="146"/>
                  </a:cubicBezTo>
                  <a:cubicBezTo>
                    <a:pt x="47" y="146"/>
                    <a:pt x="47" y="146"/>
                    <a:pt x="47" y="146"/>
                  </a:cubicBezTo>
                  <a:cubicBezTo>
                    <a:pt x="47" y="138"/>
                    <a:pt x="47" y="138"/>
                    <a:pt x="47" y="138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5" y="146"/>
                    <a:pt x="35" y="146"/>
                    <a:pt x="35" y="146"/>
                  </a:cubicBezTo>
                  <a:cubicBezTo>
                    <a:pt x="24" y="146"/>
                    <a:pt x="24" y="146"/>
                    <a:pt x="24" y="146"/>
                  </a:cubicBezTo>
                  <a:cubicBezTo>
                    <a:pt x="24" y="138"/>
                    <a:pt x="24" y="138"/>
                    <a:pt x="24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2" y="146"/>
                    <a:pt x="12" y="146"/>
                    <a:pt x="12" y="146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30"/>
                    <a:pt x="0" y="130"/>
                    <a:pt x="0" y="130"/>
                  </a:cubicBezTo>
                  <a:lnTo>
                    <a:pt x="410" y="130"/>
                  </a:lnTo>
                  <a:close/>
                  <a:moveTo>
                    <a:pt x="32" y="112"/>
                  </a:moveTo>
                  <a:cubicBezTo>
                    <a:pt x="33" y="119"/>
                    <a:pt x="39" y="125"/>
                    <a:pt x="46" y="125"/>
                  </a:cubicBezTo>
                  <a:cubicBezTo>
                    <a:pt x="54" y="125"/>
                    <a:pt x="60" y="119"/>
                    <a:pt x="60" y="112"/>
                  </a:cubicBezTo>
                  <a:lnTo>
                    <a:pt x="32" y="112"/>
                  </a:lnTo>
                  <a:close/>
                  <a:moveTo>
                    <a:pt x="161" y="112"/>
                  </a:moveTo>
                  <a:cubicBezTo>
                    <a:pt x="160" y="119"/>
                    <a:pt x="154" y="125"/>
                    <a:pt x="147" y="125"/>
                  </a:cubicBezTo>
                  <a:cubicBezTo>
                    <a:pt x="140" y="125"/>
                    <a:pt x="134" y="119"/>
                    <a:pt x="133" y="112"/>
                  </a:cubicBezTo>
                  <a:lnTo>
                    <a:pt x="161" y="112"/>
                  </a:lnTo>
                  <a:close/>
                  <a:moveTo>
                    <a:pt x="296" y="112"/>
                  </a:moveTo>
                  <a:cubicBezTo>
                    <a:pt x="296" y="119"/>
                    <a:pt x="290" y="125"/>
                    <a:pt x="282" y="125"/>
                  </a:cubicBezTo>
                  <a:cubicBezTo>
                    <a:pt x="275" y="125"/>
                    <a:pt x="269" y="119"/>
                    <a:pt x="268" y="112"/>
                  </a:cubicBezTo>
                  <a:lnTo>
                    <a:pt x="296" y="112"/>
                  </a:lnTo>
                  <a:close/>
                  <a:moveTo>
                    <a:pt x="2" y="95"/>
                  </a:moveTo>
                  <a:cubicBezTo>
                    <a:pt x="93" y="95"/>
                    <a:pt x="93" y="95"/>
                    <a:pt x="93" y="95"/>
                  </a:cubicBezTo>
                  <a:cubicBezTo>
                    <a:pt x="93" y="116"/>
                    <a:pt x="93" y="116"/>
                    <a:pt x="93" y="116"/>
                  </a:cubicBezTo>
                  <a:cubicBezTo>
                    <a:pt x="73" y="116"/>
                    <a:pt x="73" y="116"/>
                    <a:pt x="73" y="116"/>
                  </a:cubicBezTo>
                  <a:cubicBezTo>
                    <a:pt x="67" y="104"/>
                    <a:pt x="67" y="104"/>
                    <a:pt x="67" y="104"/>
                  </a:cubicBezTo>
                  <a:cubicBezTo>
                    <a:pt x="29" y="104"/>
                    <a:pt x="29" y="104"/>
                    <a:pt x="29" y="104"/>
                  </a:cubicBezTo>
                  <a:cubicBezTo>
                    <a:pt x="24" y="116"/>
                    <a:pt x="24" y="116"/>
                    <a:pt x="24" y="116"/>
                  </a:cubicBezTo>
                  <a:cubicBezTo>
                    <a:pt x="2" y="116"/>
                    <a:pt x="2" y="116"/>
                    <a:pt x="2" y="116"/>
                  </a:cubicBezTo>
                  <a:lnTo>
                    <a:pt x="2" y="95"/>
                  </a:lnTo>
                  <a:close/>
                  <a:moveTo>
                    <a:pt x="105" y="95"/>
                  </a:moveTo>
                  <a:cubicBezTo>
                    <a:pt x="407" y="95"/>
                    <a:pt x="407" y="95"/>
                    <a:pt x="407" y="95"/>
                  </a:cubicBezTo>
                  <a:cubicBezTo>
                    <a:pt x="390" y="116"/>
                    <a:pt x="323" y="116"/>
                    <a:pt x="323" y="116"/>
                  </a:cubicBezTo>
                  <a:cubicBezTo>
                    <a:pt x="309" y="116"/>
                    <a:pt x="309" y="116"/>
                    <a:pt x="309" y="116"/>
                  </a:cubicBezTo>
                  <a:cubicBezTo>
                    <a:pt x="303" y="104"/>
                    <a:pt x="303" y="104"/>
                    <a:pt x="303" y="104"/>
                  </a:cubicBezTo>
                  <a:cubicBezTo>
                    <a:pt x="265" y="104"/>
                    <a:pt x="265" y="104"/>
                    <a:pt x="265" y="104"/>
                  </a:cubicBezTo>
                  <a:cubicBezTo>
                    <a:pt x="260" y="116"/>
                    <a:pt x="260" y="116"/>
                    <a:pt x="260" y="116"/>
                  </a:cubicBezTo>
                  <a:cubicBezTo>
                    <a:pt x="174" y="116"/>
                    <a:pt x="174" y="116"/>
                    <a:pt x="174" y="116"/>
                  </a:cubicBezTo>
                  <a:cubicBezTo>
                    <a:pt x="169" y="104"/>
                    <a:pt x="169" y="104"/>
                    <a:pt x="169" y="104"/>
                  </a:cubicBezTo>
                  <a:cubicBezTo>
                    <a:pt x="130" y="104"/>
                    <a:pt x="130" y="104"/>
                    <a:pt x="130" y="104"/>
                  </a:cubicBezTo>
                  <a:cubicBezTo>
                    <a:pt x="125" y="116"/>
                    <a:pt x="125" y="116"/>
                    <a:pt x="125" y="116"/>
                  </a:cubicBezTo>
                  <a:cubicBezTo>
                    <a:pt x="105" y="116"/>
                    <a:pt x="105" y="116"/>
                    <a:pt x="105" y="116"/>
                  </a:cubicBezTo>
                  <a:lnTo>
                    <a:pt x="105" y="9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Freeform: Shape 405"/>
            <p:cNvSpPr/>
            <p:nvPr/>
          </p:nvSpPr>
          <p:spPr bwMode="auto">
            <a:xfrm>
              <a:off x="5710597" y="4567811"/>
              <a:ext cx="532682" cy="238440"/>
            </a:xfrm>
            <a:custGeom>
              <a:avLst/>
              <a:gdLst/>
              <a:ahLst/>
              <a:cxnLst>
                <a:cxn ang="0">
                  <a:pos x="61" y="50"/>
                </a:cxn>
                <a:cxn ang="0">
                  <a:pos x="419" y="130"/>
                </a:cxn>
                <a:cxn ang="0">
                  <a:pos x="68" y="61"/>
                </a:cxn>
                <a:cxn ang="0">
                  <a:pos x="344" y="67"/>
                </a:cxn>
                <a:cxn ang="0">
                  <a:pos x="63" y="73"/>
                </a:cxn>
                <a:cxn ang="0">
                  <a:pos x="58" y="84"/>
                </a:cxn>
                <a:cxn ang="0">
                  <a:pos x="369" y="90"/>
                </a:cxn>
                <a:cxn ang="0">
                  <a:pos x="52" y="96"/>
                </a:cxn>
                <a:cxn ang="0">
                  <a:pos x="383" y="119"/>
                </a:cxn>
                <a:cxn ang="0">
                  <a:pos x="47" y="107"/>
                </a:cxn>
                <a:cxn ang="0">
                  <a:pos x="388" y="113"/>
                </a:cxn>
                <a:cxn ang="0">
                  <a:pos x="331" y="38"/>
                </a:cxn>
                <a:cxn ang="0">
                  <a:pos x="212" y="27"/>
                </a:cxn>
                <a:cxn ang="0">
                  <a:pos x="331" y="38"/>
                </a:cxn>
                <a:cxn ang="0">
                  <a:pos x="101" y="0"/>
                </a:cxn>
                <a:cxn ang="0">
                  <a:pos x="132" y="38"/>
                </a:cxn>
                <a:cxn ang="0">
                  <a:pos x="481" y="141"/>
                </a:cxn>
                <a:cxn ang="0">
                  <a:pos x="404" y="214"/>
                </a:cxn>
                <a:cxn ang="0">
                  <a:pos x="6" y="168"/>
                </a:cxn>
                <a:cxn ang="0">
                  <a:pos x="481" y="141"/>
                </a:cxn>
                <a:cxn ang="0">
                  <a:pos x="75" y="153"/>
                </a:cxn>
                <a:cxn ang="0">
                  <a:pos x="104" y="168"/>
                </a:cxn>
                <a:cxn ang="0">
                  <a:pos x="150" y="153"/>
                </a:cxn>
                <a:cxn ang="0">
                  <a:pos x="116" y="168"/>
                </a:cxn>
                <a:cxn ang="0">
                  <a:pos x="150" y="153"/>
                </a:cxn>
                <a:cxn ang="0">
                  <a:pos x="163" y="153"/>
                </a:cxn>
                <a:cxn ang="0">
                  <a:pos x="197" y="168"/>
                </a:cxn>
                <a:cxn ang="0">
                  <a:pos x="244" y="153"/>
                </a:cxn>
                <a:cxn ang="0">
                  <a:pos x="209" y="168"/>
                </a:cxn>
                <a:cxn ang="0">
                  <a:pos x="244" y="153"/>
                </a:cxn>
                <a:cxn ang="0">
                  <a:pos x="256" y="153"/>
                </a:cxn>
                <a:cxn ang="0">
                  <a:pos x="291" y="168"/>
                </a:cxn>
                <a:cxn ang="0">
                  <a:pos x="387" y="184"/>
                </a:cxn>
                <a:cxn ang="0">
                  <a:pos x="375" y="196"/>
                </a:cxn>
              </a:cxnLst>
              <a:rect l="0" t="0" r="r" b="b"/>
              <a:pathLst>
                <a:path w="481" h="214">
                  <a:moveTo>
                    <a:pt x="331" y="50"/>
                  </a:moveTo>
                  <a:cubicBezTo>
                    <a:pt x="275" y="50"/>
                    <a:pt x="61" y="50"/>
                    <a:pt x="61" y="50"/>
                  </a:cubicBezTo>
                  <a:cubicBezTo>
                    <a:pt x="25" y="130"/>
                    <a:pt x="25" y="130"/>
                    <a:pt x="25" y="130"/>
                  </a:cubicBezTo>
                  <a:cubicBezTo>
                    <a:pt x="25" y="130"/>
                    <a:pt x="346" y="130"/>
                    <a:pt x="419" y="130"/>
                  </a:cubicBezTo>
                  <a:cubicBezTo>
                    <a:pt x="375" y="76"/>
                    <a:pt x="360" y="50"/>
                    <a:pt x="331" y="50"/>
                  </a:cubicBezTo>
                  <a:close/>
                  <a:moveTo>
                    <a:pt x="68" y="61"/>
                  </a:moveTo>
                  <a:cubicBezTo>
                    <a:pt x="338" y="61"/>
                    <a:pt x="338" y="61"/>
                    <a:pt x="338" y="61"/>
                  </a:cubicBezTo>
                  <a:cubicBezTo>
                    <a:pt x="341" y="61"/>
                    <a:pt x="344" y="64"/>
                    <a:pt x="344" y="67"/>
                  </a:cubicBezTo>
                  <a:cubicBezTo>
                    <a:pt x="344" y="70"/>
                    <a:pt x="341" y="73"/>
                    <a:pt x="338" y="73"/>
                  </a:cubicBezTo>
                  <a:cubicBezTo>
                    <a:pt x="63" y="73"/>
                    <a:pt x="63" y="73"/>
                    <a:pt x="63" y="73"/>
                  </a:cubicBezTo>
                  <a:lnTo>
                    <a:pt x="68" y="61"/>
                  </a:lnTo>
                  <a:close/>
                  <a:moveTo>
                    <a:pt x="58" y="84"/>
                  </a:moveTo>
                  <a:cubicBezTo>
                    <a:pt x="363" y="84"/>
                    <a:pt x="363" y="84"/>
                    <a:pt x="363" y="84"/>
                  </a:cubicBezTo>
                  <a:cubicBezTo>
                    <a:pt x="366" y="84"/>
                    <a:pt x="369" y="87"/>
                    <a:pt x="369" y="90"/>
                  </a:cubicBezTo>
                  <a:cubicBezTo>
                    <a:pt x="369" y="93"/>
                    <a:pt x="366" y="96"/>
                    <a:pt x="363" y="96"/>
                  </a:cubicBezTo>
                  <a:cubicBezTo>
                    <a:pt x="52" y="96"/>
                    <a:pt x="52" y="96"/>
                    <a:pt x="52" y="96"/>
                  </a:cubicBezTo>
                  <a:lnTo>
                    <a:pt x="58" y="84"/>
                  </a:lnTo>
                  <a:close/>
                  <a:moveTo>
                    <a:pt x="383" y="119"/>
                  </a:moveTo>
                  <a:cubicBezTo>
                    <a:pt x="42" y="119"/>
                    <a:pt x="42" y="119"/>
                    <a:pt x="42" y="119"/>
                  </a:cubicBezTo>
                  <a:cubicBezTo>
                    <a:pt x="47" y="107"/>
                    <a:pt x="47" y="107"/>
                    <a:pt x="47" y="107"/>
                  </a:cubicBezTo>
                  <a:cubicBezTo>
                    <a:pt x="383" y="107"/>
                    <a:pt x="383" y="107"/>
                    <a:pt x="383" y="107"/>
                  </a:cubicBezTo>
                  <a:cubicBezTo>
                    <a:pt x="386" y="107"/>
                    <a:pt x="388" y="110"/>
                    <a:pt x="388" y="113"/>
                  </a:cubicBezTo>
                  <a:cubicBezTo>
                    <a:pt x="388" y="116"/>
                    <a:pt x="386" y="119"/>
                    <a:pt x="383" y="119"/>
                  </a:cubicBezTo>
                  <a:close/>
                  <a:moveTo>
                    <a:pt x="331" y="38"/>
                  </a:moveTo>
                  <a:cubicBezTo>
                    <a:pt x="207" y="38"/>
                    <a:pt x="207" y="38"/>
                    <a:pt x="207" y="38"/>
                  </a:cubicBezTo>
                  <a:cubicBezTo>
                    <a:pt x="212" y="27"/>
                    <a:pt x="212" y="27"/>
                    <a:pt x="212" y="27"/>
                  </a:cubicBezTo>
                  <a:cubicBezTo>
                    <a:pt x="309" y="27"/>
                    <a:pt x="309" y="27"/>
                    <a:pt x="309" y="27"/>
                  </a:cubicBezTo>
                  <a:cubicBezTo>
                    <a:pt x="321" y="27"/>
                    <a:pt x="322" y="29"/>
                    <a:pt x="331" y="38"/>
                  </a:cubicBezTo>
                  <a:close/>
                  <a:moveTo>
                    <a:pt x="131" y="0"/>
                  </a:moveTo>
                  <a:cubicBezTo>
                    <a:pt x="101" y="0"/>
                    <a:pt x="101" y="0"/>
                    <a:pt x="101" y="0"/>
                  </a:cubicBezTo>
                  <a:cubicBezTo>
                    <a:pt x="84" y="38"/>
                    <a:pt x="84" y="38"/>
                    <a:pt x="84" y="38"/>
                  </a:cubicBezTo>
                  <a:cubicBezTo>
                    <a:pt x="132" y="38"/>
                    <a:pt x="132" y="38"/>
                    <a:pt x="132" y="38"/>
                  </a:cubicBezTo>
                  <a:lnTo>
                    <a:pt x="131" y="0"/>
                  </a:lnTo>
                  <a:close/>
                  <a:moveTo>
                    <a:pt x="481" y="141"/>
                  </a:moveTo>
                  <a:cubicBezTo>
                    <a:pt x="481" y="147"/>
                    <a:pt x="481" y="147"/>
                    <a:pt x="481" y="147"/>
                  </a:cubicBezTo>
                  <a:cubicBezTo>
                    <a:pt x="428" y="182"/>
                    <a:pt x="404" y="195"/>
                    <a:pt x="404" y="214"/>
                  </a:cubicBezTo>
                  <a:cubicBezTo>
                    <a:pt x="382" y="214"/>
                    <a:pt x="71" y="214"/>
                    <a:pt x="42" y="214"/>
                  </a:cubicBezTo>
                  <a:cubicBezTo>
                    <a:pt x="0" y="214"/>
                    <a:pt x="6" y="194"/>
                    <a:pt x="6" y="168"/>
                  </a:cubicBezTo>
                  <a:cubicBezTo>
                    <a:pt x="19" y="141"/>
                    <a:pt x="19" y="141"/>
                    <a:pt x="19" y="141"/>
                  </a:cubicBezTo>
                  <a:lnTo>
                    <a:pt x="481" y="141"/>
                  </a:lnTo>
                  <a:close/>
                  <a:moveTo>
                    <a:pt x="104" y="153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68" y="168"/>
                    <a:pt x="68" y="168"/>
                    <a:pt x="68" y="168"/>
                  </a:cubicBezTo>
                  <a:cubicBezTo>
                    <a:pt x="104" y="168"/>
                    <a:pt x="104" y="168"/>
                    <a:pt x="104" y="168"/>
                  </a:cubicBezTo>
                  <a:lnTo>
                    <a:pt x="104" y="153"/>
                  </a:lnTo>
                  <a:close/>
                  <a:moveTo>
                    <a:pt x="150" y="153"/>
                  </a:moveTo>
                  <a:cubicBezTo>
                    <a:pt x="116" y="153"/>
                    <a:pt x="116" y="153"/>
                    <a:pt x="116" y="153"/>
                  </a:cubicBezTo>
                  <a:cubicBezTo>
                    <a:pt x="116" y="168"/>
                    <a:pt x="116" y="168"/>
                    <a:pt x="116" y="168"/>
                  </a:cubicBezTo>
                  <a:cubicBezTo>
                    <a:pt x="150" y="168"/>
                    <a:pt x="150" y="168"/>
                    <a:pt x="150" y="168"/>
                  </a:cubicBezTo>
                  <a:lnTo>
                    <a:pt x="150" y="153"/>
                  </a:lnTo>
                  <a:close/>
                  <a:moveTo>
                    <a:pt x="197" y="153"/>
                  </a:moveTo>
                  <a:cubicBezTo>
                    <a:pt x="163" y="153"/>
                    <a:pt x="163" y="153"/>
                    <a:pt x="163" y="153"/>
                  </a:cubicBezTo>
                  <a:cubicBezTo>
                    <a:pt x="163" y="168"/>
                    <a:pt x="163" y="168"/>
                    <a:pt x="163" y="168"/>
                  </a:cubicBezTo>
                  <a:cubicBezTo>
                    <a:pt x="197" y="168"/>
                    <a:pt x="197" y="168"/>
                    <a:pt x="197" y="168"/>
                  </a:cubicBezTo>
                  <a:lnTo>
                    <a:pt x="197" y="153"/>
                  </a:lnTo>
                  <a:close/>
                  <a:moveTo>
                    <a:pt x="244" y="153"/>
                  </a:moveTo>
                  <a:cubicBezTo>
                    <a:pt x="209" y="153"/>
                    <a:pt x="209" y="153"/>
                    <a:pt x="209" y="153"/>
                  </a:cubicBezTo>
                  <a:cubicBezTo>
                    <a:pt x="209" y="168"/>
                    <a:pt x="209" y="168"/>
                    <a:pt x="209" y="168"/>
                  </a:cubicBezTo>
                  <a:cubicBezTo>
                    <a:pt x="244" y="168"/>
                    <a:pt x="244" y="168"/>
                    <a:pt x="244" y="168"/>
                  </a:cubicBezTo>
                  <a:lnTo>
                    <a:pt x="244" y="153"/>
                  </a:lnTo>
                  <a:close/>
                  <a:moveTo>
                    <a:pt x="291" y="153"/>
                  </a:moveTo>
                  <a:cubicBezTo>
                    <a:pt x="256" y="153"/>
                    <a:pt x="256" y="153"/>
                    <a:pt x="256" y="153"/>
                  </a:cubicBezTo>
                  <a:cubicBezTo>
                    <a:pt x="256" y="168"/>
                    <a:pt x="256" y="168"/>
                    <a:pt x="256" y="168"/>
                  </a:cubicBezTo>
                  <a:cubicBezTo>
                    <a:pt x="291" y="168"/>
                    <a:pt x="291" y="168"/>
                    <a:pt x="291" y="168"/>
                  </a:cubicBezTo>
                  <a:lnTo>
                    <a:pt x="291" y="153"/>
                  </a:lnTo>
                  <a:close/>
                  <a:moveTo>
                    <a:pt x="387" y="184"/>
                  </a:moveTo>
                  <a:cubicBezTo>
                    <a:pt x="364" y="184"/>
                    <a:pt x="364" y="184"/>
                    <a:pt x="364" y="184"/>
                  </a:cubicBezTo>
                  <a:cubicBezTo>
                    <a:pt x="364" y="191"/>
                    <a:pt x="369" y="196"/>
                    <a:pt x="375" y="196"/>
                  </a:cubicBezTo>
                  <a:cubicBezTo>
                    <a:pt x="382" y="196"/>
                    <a:pt x="387" y="191"/>
                    <a:pt x="387" y="18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Freeform: Shape 406"/>
            <p:cNvSpPr/>
            <p:nvPr/>
          </p:nvSpPr>
          <p:spPr bwMode="auto">
            <a:xfrm>
              <a:off x="3000326" y="1670948"/>
              <a:ext cx="403320" cy="246050"/>
            </a:xfrm>
            <a:custGeom>
              <a:avLst/>
              <a:gdLst/>
              <a:ahLst/>
              <a:cxnLst>
                <a:cxn ang="0">
                  <a:pos x="43" y="115"/>
                </a:cxn>
                <a:cxn ang="0">
                  <a:pos x="14" y="128"/>
                </a:cxn>
                <a:cxn ang="0">
                  <a:pos x="238" y="59"/>
                </a:cxn>
                <a:cxn ang="0">
                  <a:pos x="242" y="47"/>
                </a:cxn>
                <a:cxn ang="0">
                  <a:pos x="214" y="48"/>
                </a:cxn>
                <a:cxn ang="0">
                  <a:pos x="238" y="59"/>
                </a:cxn>
                <a:cxn ang="0">
                  <a:pos x="247" y="59"/>
                </a:cxn>
                <a:cxn ang="0">
                  <a:pos x="250" y="53"/>
                </a:cxn>
                <a:cxn ang="0">
                  <a:pos x="247" y="162"/>
                </a:cxn>
                <a:cxn ang="0">
                  <a:pos x="255" y="162"/>
                </a:cxn>
                <a:cxn ang="0">
                  <a:pos x="245" y="145"/>
                </a:cxn>
                <a:cxn ang="0">
                  <a:pos x="242" y="144"/>
                </a:cxn>
                <a:cxn ang="0">
                  <a:pos x="226" y="179"/>
                </a:cxn>
                <a:cxn ang="0">
                  <a:pos x="245" y="179"/>
                </a:cxn>
                <a:cxn ang="0">
                  <a:pos x="245" y="145"/>
                </a:cxn>
                <a:cxn ang="0">
                  <a:pos x="137" y="1"/>
                </a:cxn>
                <a:cxn ang="0">
                  <a:pos x="138" y="59"/>
                </a:cxn>
                <a:cxn ang="0">
                  <a:pos x="363" y="107"/>
                </a:cxn>
                <a:cxn ang="0">
                  <a:pos x="249" y="125"/>
                </a:cxn>
                <a:cxn ang="0">
                  <a:pos x="75" y="221"/>
                </a:cxn>
                <a:cxn ang="0">
                  <a:pos x="139" y="125"/>
                </a:cxn>
                <a:cxn ang="0">
                  <a:pos x="19" y="93"/>
                </a:cxn>
                <a:cxn ang="0">
                  <a:pos x="19" y="70"/>
                </a:cxn>
                <a:cxn ang="0">
                  <a:pos x="21" y="5"/>
                </a:cxn>
                <a:cxn ang="0">
                  <a:pos x="103" y="70"/>
                </a:cxn>
                <a:cxn ang="0">
                  <a:pos x="317" y="76"/>
                </a:cxn>
                <a:cxn ang="0">
                  <a:pos x="363" y="107"/>
                </a:cxn>
                <a:cxn ang="0">
                  <a:pos x="139" y="87"/>
                </a:cxn>
                <a:cxn ang="0">
                  <a:pos x="139" y="104"/>
                </a:cxn>
                <a:cxn ang="0">
                  <a:pos x="176" y="96"/>
                </a:cxn>
                <a:cxn ang="0">
                  <a:pos x="159" y="96"/>
                </a:cxn>
                <a:cxn ang="0">
                  <a:pos x="176" y="96"/>
                </a:cxn>
                <a:cxn ang="0">
                  <a:pos x="197" y="87"/>
                </a:cxn>
                <a:cxn ang="0">
                  <a:pos x="197" y="104"/>
                </a:cxn>
                <a:cxn ang="0">
                  <a:pos x="234" y="96"/>
                </a:cxn>
                <a:cxn ang="0">
                  <a:pos x="217" y="96"/>
                </a:cxn>
                <a:cxn ang="0">
                  <a:pos x="234" y="96"/>
                </a:cxn>
                <a:cxn ang="0">
                  <a:pos x="255" y="87"/>
                </a:cxn>
                <a:cxn ang="0">
                  <a:pos x="255" y="104"/>
                </a:cxn>
                <a:cxn ang="0">
                  <a:pos x="341" y="97"/>
                </a:cxn>
                <a:cxn ang="0">
                  <a:pos x="310" y="92"/>
                </a:cxn>
                <a:cxn ang="0">
                  <a:pos x="341" y="97"/>
                </a:cxn>
              </a:cxnLst>
              <a:rect l="0" t="0" r="r" b="b"/>
              <a:pathLst>
                <a:path w="363" h="221">
                  <a:moveTo>
                    <a:pt x="26" y="108"/>
                  </a:moveTo>
                  <a:cubicBezTo>
                    <a:pt x="43" y="115"/>
                    <a:pt x="43" y="115"/>
                    <a:pt x="43" y="115"/>
                  </a:cubicBezTo>
                  <a:cubicBezTo>
                    <a:pt x="27" y="128"/>
                    <a:pt x="27" y="128"/>
                    <a:pt x="27" y="128"/>
                  </a:cubicBezTo>
                  <a:cubicBezTo>
                    <a:pt x="14" y="128"/>
                    <a:pt x="14" y="128"/>
                    <a:pt x="14" y="128"/>
                  </a:cubicBezTo>
                  <a:lnTo>
                    <a:pt x="26" y="108"/>
                  </a:lnTo>
                  <a:close/>
                  <a:moveTo>
                    <a:pt x="238" y="59"/>
                  </a:moveTo>
                  <a:cubicBezTo>
                    <a:pt x="239" y="54"/>
                    <a:pt x="241" y="50"/>
                    <a:pt x="244" y="48"/>
                  </a:cubicBezTo>
                  <a:cubicBezTo>
                    <a:pt x="243" y="48"/>
                    <a:pt x="243" y="47"/>
                    <a:pt x="242" y="47"/>
                  </a:cubicBezTo>
                  <a:cubicBezTo>
                    <a:pt x="238" y="47"/>
                    <a:pt x="230" y="47"/>
                    <a:pt x="224" y="47"/>
                  </a:cubicBezTo>
                  <a:cubicBezTo>
                    <a:pt x="221" y="47"/>
                    <a:pt x="217" y="48"/>
                    <a:pt x="214" y="48"/>
                  </a:cubicBezTo>
                  <a:cubicBezTo>
                    <a:pt x="227" y="59"/>
                    <a:pt x="227" y="59"/>
                    <a:pt x="227" y="59"/>
                  </a:cubicBezTo>
                  <a:lnTo>
                    <a:pt x="238" y="59"/>
                  </a:lnTo>
                  <a:close/>
                  <a:moveTo>
                    <a:pt x="250" y="53"/>
                  </a:moveTo>
                  <a:cubicBezTo>
                    <a:pt x="249" y="53"/>
                    <a:pt x="247" y="55"/>
                    <a:pt x="247" y="59"/>
                  </a:cubicBezTo>
                  <a:cubicBezTo>
                    <a:pt x="253" y="59"/>
                    <a:pt x="253" y="59"/>
                    <a:pt x="253" y="59"/>
                  </a:cubicBezTo>
                  <a:cubicBezTo>
                    <a:pt x="252" y="55"/>
                    <a:pt x="250" y="53"/>
                    <a:pt x="250" y="53"/>
                  </a:cubicBezTo>
                  <a:close/>
                  <a:moveTo>
                    <a:pt x="251" y="150"/>
                  </a:moveTo>
                  <a:cubicBezTo>
                    <a:pt x="250" y="150"/>
                    <a:pt x="247" y="154"/>
                    <a:pt x="247" y="162"/>
                  </a:cubicBezTo>
                  <a:cubicBezTo>
                    <a:pt x="247" y="169"/>
                    <a:pt x="250" y="173"/>
                    <a:pt x="251" y="173"/>
                  </a:cubicBezTo>
                  <a:cubicBezTo>
                    <a:pt x="252" y="173"/>
                    <a:pt x="255" y="169"/>
                    <a:pt x="255" y="162"/>
                  </a:cubicBezTo>
                  <a:cubicBezTo>
                    <a:pt x="255" y="154"/>
                    <a:pt x="252" y="150"/>
                    <a:pt x="251" y="150"/>
                  </a:cubicBezTo>
                  <a:close/>
                  <a:moveTo>
                    <a:pt x="245" y="145"/>
                  </a:moveTo>
                  <a:cubicBezTo>
                    <a:pt x="245" y="145"/>
                    <a:pt x="244" y="144"/>
                    <a:pt x="243" y="144"/>
                  </a:cubicBezTo>
                  <a:cubicBezTo>
                    <a:pt x="243" y="144"/>
                    <a:pt x="242" y="144"/>
                    <a:pt x="242" y="144"/>
                  </a:cubicBezTo>
                  <a:cubicBezTo>
                    <a:pt x="200" y="171"/>
                    <a:pt x="200" y="171"/>
                    <a:pt x="200" y="171"/>
                  </a:cubicBezTo>
                  <a:cubicBezTo>
                    <a:pt x="205" y="176"/>
                    <a:pt x="214" y="179"/>
                    <a:pt x="226" y="179"/>
                  </a:cubicBezTo>
                  <a:cubicBezTo>
                    <a:pt x="231" y="179"/>
                    <a:pt x="239" y="179"/>
                    <a:pt x="243" y="179"/>
                  </a:cubicBezTo>
                  <a:cubicBezTo>
                    <a:pt x="244" y="179"/>
                    <a:pt x="245" y="179"/>
                    <a:pt x="245" y="179"/>
                  </a:cubicBezTo>
                  <a:cubicBezTo>
                    <a:pt x="241" y="176"/>
                    <a:pt x="239" y="169"/>
                    <a:pt x="239" y="162"/>
                  </a:cubicBezTo>
                  <a:cubicBezTo>
                    <a:pt x="239" y="154"/>
                    <a:pt x="241" y="148"/>
                    <a:pt x="245" y="145"/>
                  </a:cubicBezTo>
                  <a:close/>
                  <a:moveTo>
                    <a:pt x="209" y="59"/>
                  </a:moveTo>
                  <a:cubicBezTo>
                    <a:pt x="137" y="1"/>
                    <a:pt x="137" y="1"/>
                    <a:pt x="137" y="1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0"/>
                    <a:pt x="133" y="48"/>
                    <a:pt x="138" y="59"/>
                  </a:cubicBezTo>
                  <a:lnTo>
                    <a:pt x="209" y="59"/>
                  </a:lnTo>
                  <a:close/>
                  <a:moveTo>
                    <a:pt x="363" y="107"/>
                  </a:moveTo>
                  <a:cubicBezTo>
                    <a:pt x="362" y="119"/>
                    <a:pt x="332" y="125"/>
                    <a:pt x="317" y="125"/>
                  </a:cubicBezTo>
                  <a:cubicBezTo>
                    <a:pt x="249" y="125"/>
                    <a:pt x="249" y="125"/>
                    <a:pt x="249" y="125"/>
                  </a:cubicBezTo>
                  <a:cubicBezTo>
                    <a:pt x="102" y="221"/>
                    <a:pt x="102" y="221"/>
                    <a:pt x="102" y="221"/>
                  </a:cubicBezTo>
                  <a:cubicBezTo>
                    <a:pt x="75" y="221"/>
                    <a:pt x="75" y="221"/>
                    <a:pt x="75" y="221"/>
                  </a:cubicBezTo>
                  <a:cubicBezTo>
                    <a:pt x="75" y="221"/>
                    <a:pt x="114" y="172"/>
                    <a:pt x="121" y="162"/>
                  </a:cubicBezTo>
                  <a:cubicBezTo>
                    <a:pt x="128" y="153"/>
                    <a:pt x="139" y="141"/>
                    <a:pt x="139" y="125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92" y="125"/>
                    <a:pt x="46" y="104"/>
                    <a:pt x="19" y="93"/>
                  </a:cubicBezTo>
                  <a:cubicBezTo>
                    <a:pt x="3" y="87"/>
                    <a:pt x="5" y="70"/>
                    <a:pt x="19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46" y="37"/>
                    <a:pt x="55" y="48"/>
                  </a:cubicBezTo>
                  <a:cubicBezTo>
                    <a:pt x="67" y="62"/>
                    <a:pt x="81" y="69"/>
                    <a:pt x="103" y="70"/>
                  </a:cubicBezTo>
                  <a:cubicBezTo>
                    <a:pt x="281" y="70"/>
                    <a:pt x="281" y="70"/>
                    <a:pt x="281" y="70"/>
                  </a:cubicBezTo>
                  <a:cubicBezTo>
                    <a:pt x="293" y="70"/>
                    <a:pt x="306" y="72"/>
                    <a:pt x="317" y="76"/>
                  </a:cubicBezTo>
                  <a:cubicBezTo>
                    <a:pt x="337" y="83"/>
                    <a:pt x="351" y="92"/>
                    <a:pt x="359" y="99"/>
                  </a:cubicBezTo>
                  <a:cubicBezTo>
                    <a:pt x="362" y="103"/>
                    <a:pt x="363" y="105"/>
                    <a:pt x="363" y="107"/>
                  </a:cubicBezTo>
                  <a:close/>
                  <a:moveTo>
                    <a:pt x="147" y="96"/>
                  </a:moveTo>
                  <a:cubicBezTo>
                    <a:pt x="147" y="91"/>
                    <a:pt x="143" y="87"/>
                    <a:pt x="139" y="87"/>
                  </a:cubicBezTo>
                  <a:cubicBezTo>
                    <a:pt x="134" y="87"/>
                    <a:pt x="130" y="91"/>
                    <a:pt x="130" y="96"/>
                  </a:cubicBezTo>
                  <a:cubicBezTo>
                    <a:pt x="130" y="101"/>
                    <a:pt x="134" y="104"/>
                    <a:pt x="139" y="104"/>
                  </a:cubicBezTo>
                  <a:cubicBezTo>
                    <a:pt x="143" y="104"/>
                    <a:pt x="147" y="101"/>
                    <a:pt x="147" y="96"/>
                  </a:cubicBezTo>
                  <a:close/>
                  <a:moveTo>
                    <a:pt x="176" y="96"/>
                  </a:moveTo>
                  <a:cubicBezTo>
                    <a:pt x="176" y="91"/>
                    <a:pt x="172" y="87"/>
                    <a:pt x="168" y="87"/>
                  </a:cubicBezTo>
                  <a:cubicBezTo>
                    <a:pt x="163" y="87"/>
                    <a:pt x="159" y="91"/>
                    <a:pt x="159" y="96"/>
                  </a:cubicBezTo>
                  <a:cubicBezTo>
                    <a:pt x="159" y="101"/>
                    <a:pt x="163" y="104"/>
                    <a:pt x="168" y="104"/>
                  </a:cubicBezTo>
                  <a:cubicBezTo>
                    <a:pt x="172" y="104"/>
                    <a:pt x="176" y="101"/>
                    <a:pt x="176" y="96"/>
                  </a:cubicBezTo>
                  <a:close/>
                  <a:moveTo>
                    <a:pt x="205" y="96"/>
                  </a:moveTo>
                  <a:cubicBezTo>
                    <a:pt x="205" y="91"/>
                    <a:pt x="201" y="87"/>
                    <a:pt x="197" y="87"/>
                  </a:cubicBezTo>
                  <a:cubicBezTo>
                    <a:pt x="192" y="87"/>
                    <a:pt x="188" y="91"/>
                    <a:pt x="188" y="96"/>
                  </a:cubicBezTo>
                  <a:cubicBezTo>
                    <a:pt x="188" y="101"/>
                    <a:pt x="192" y="104"/>
                    <a:pt x="197" y="104"/>
                  </a:cubicBezTo>
                  <a:cubicBezTo>
                    <a:pt x="201" y="104"/>
                    <a:pt x="205" y="101"/>
                    <a:pt x="205" y="96"/>
                  </a:cubicBezTo>
                  <a:close/>
                  <a:moveTo>
                    <a:pt x="234" y="96"/>
                  </a:moveTo>
                  <a:cubicBezTo>
                    <a:pt x="234" y="91"/>
                    <a:pt x="230" y="87"/>
                    <a:pt x="226" y="87"/>
                  </a:cubicBezTo>
                  <a:cubicBezTo>
                    <a:pt x="221" y="87"/>
                    <a:pt x="217" y="91"/>
                    <a:pt x="217" y="96"/>
                  </a:cubicBezTo>
                  <a:cubicBezTo>
                    <a:pt x="217" y="101"/>
                    <a:pt x="221" y="104"/>
                    <a:pt x="226" y="104"/>
                  </a:cubicBezTo>
                  <a:cubicBezTo>
                    <a:pt x="230" y="104"/>
                    <a:pt x="234" y="101"/>
                    <a:pt x="234" y="96"/>
                  </a:cubicBezTo>
                  <a:close/>
                  <a:moveTo>
                    <a:pt x="263" y="96"/>
                  </a:moveTo>
                  <a:cubicBezTo>
                    <a:pt x="263" y="91"/>
                    <a:pt x="259" y="87"/>
                    <a:pt x="255" y="87"/>
                  </a:cubicBezTo>
                  <a:cubicBezTo>
                    <a:pt x="250" y="87"/>
                    <a:pt x="246" y="91"/>
                    <a:pt x="246" y="96"/>
                  </a:cubicBezTo>
                  <a:cubicBezTo>
                    <a:pt x="246" y="101"/>
                    <a:pt x="250" y="104"/>
                    <a:pt x="255" y="104"/>
                  </a:cubicBezTo>
                  <a:cubicBezTo>
                    <a:pt x="259" y="104"/>
                    <a:pt x="263" y="101"/>
                    <a:pt x="263" y="96"/>
                  </a:cubicBezTo>
                  <a:close/>
                  <a:moveTo>
                    <a:pt x="341" y="97"/>
                  </a:moveTo>
                  <a:cubicBezTo>
                    <a:pt x="337" y="94"/>
                    <a:pt x="332" y="92"/>
                    <a:pt x="326" y="89"/>
                  </a:cubicBezTo>
                  <a:cubicBezTo>
                    <a:pt x="322" y="91"/>
                    <a:pt x="317" y="92"/>
                    <a:pt x="310" y="92"/>
                  </a:cubicBezTo>
                  <a:cubicBezTo>
                    <a:pt x="301" y="92"/>
                    <a:pt x="300" y="105"/>
                    <a:pt x="311" y="105"/>
                  </a:cubicBezTo>
                  <a:cubicBezTo>
                    <a:pt x="323" y="105"/>
                    <a:pt x="336" y="101"/>
                    <a:pt x="341" y="97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Freeform: Shape 407"/>
            <p:cNvSpPr/>
            <p:nvPr/>
          </p:nvSpPr>
          <p:spPr bwMode="auto">
            <a:xfrm>
              <a:off x="8390544" y="1636151"/>
              <a:ext cx="413464" cy="177562"/>
            </a:xfrm>
            <a:custGeom>
              <a:avLst/>
              <a:gdLst/>
              <a:ahLst/>
              <a:cxnLst>
                <a:cxn ang="0">
                  <a:pos x="338" y="16"/>
                </a:cxn>
                <a:cxn ang="0">
                  <a:pos x="285" y="0"/>
                </a:cxn>
                <a:cxn ang="0">
                  <a:pos x="0" y="55"/>
                </a:cxn>
                <a:cxn ang="0">
                  <a:pos x="25" y="141"/>
                </a:cxn>
                <a:cxn ang="0">
                  <a:pos x="57" y="106"/>
                </a:cxn>
                <a:cxn ang="0">
                  <a:pos x="89" y="141"/>
                </a:cxn>
                <a:cxn ang="0">
                  <a:pos x="95" y="138"/>
                </a:cxn>
                <a:cxn ang="0">
                  <a:pos x="159" y="138"/>
                </a:cxn>
                <a:cxn ang="0">
                  <a:pos x="249" y="141"/>
                </a:cxn>
                <a:cxn ang="0">
                  <a:pos x="281" y="106"/>
                </a:cxn>
                <a:cxn ang="0">
                  <a:pos x="313" y="141"/>
                </a:cxn>
                <a:cxn ang="0">
                  <a:pos x="361" y="116"/>
                </a:cxn>
                <a:cxn ang="0">
                  <a:pos x="330" y="28"/>
                </a:cxn>
                <a:cxn ang="0">
                  <a:pos x="361" y="46"/>
                </a:cxn>
                <a:cxn ang="0">
                  <a:pos x="369" y="48"/>
                </a:cxn>
                <a:cxn ang="0">
                  <a:pos x="235" y="64"/>
                </a:cxn>
                <a:cxn ang="0">
                  <a:pos x="16" y="56"/>
                </a:cxn>
                <a:cxn ang="0">
                  <a:pos x="27" y="16"/>
                </a:cxn>
                <a:cxn ang="0">
                  <a:pos x="235" y="64"/>
                </a:cxn>
                <a:cxn ang="0">
                  <a:pos x="346" y="120"/>
                </a:cxn>
                <a:cxn ang="0">
                  <a:pos x="347" y="106"/>
                </a:cxn>
                <a:cxn ang="0">
                  <a:pos x="345" y="92"/>
                </a:cxn>
                <a:cxn ang="0">
                  <a:pos x="248" y="64"/>
                </a:cxn>
                <a:cxn ang="0">
                  <a:pos x="247" y="16"/>
                </a:cxn>
                <a:cxn ang="0">
                  <a:pos x="345" y="92"/>
                </a:cxn>
                <a:cxn ang="0">
                  <a:pos x="36" y="138"/>
                </a:cxn>
                <a:cxn ang="0">
                  <a:pos x="77" y="138"/>
                </a:cxn>
                <a:cxn ang="0">
                  <a:pos x="57" y="151"/>
                </a:cxn>
                <a:cxn ang="0">
                  <a:pos x="57" y="126"/>
                </a:cxn>
                <a:cxn ang="0">
                  <a:pos x="57" y="151"/>
                </a:cxn>
                <a:cxn ang="0">
                  <a:pos x="106" y="138"/>
                </a:cxn>
                <a:cxn ang="0">
                  <a:pos x="148" y="138"/>
                </a:cxn>
                <a:cxn ang="0">
                  <a:pos x="127" y="151"/>
                </a:cxn>
                <a:cxn ang="0">
                  <a:pos x="127" y="126"/>
                </a:cxn>
                <a:cxn ang="0">
                  <a:pos x="127" y="151"/>
                </a:cxn>
                <a:cxn ang="0">
                  <a:pos x="260" y="138"/>
                </a:cxn>
                <a:cxn ang="0">
                  <a:pos x="302" y="138"/>
                </a:cxn>
                <a:cxn ang="0">
                  <a:pos x="281" y="151"/>
                </a:cxn>
                <a:cxn ang="0">
                  <a:pos x="281" y="126"/>
                </a:cxn>
                <a:cxn ang="0">
                  <a:pos x="281" y="151"/>
                </a:cxn>
              </a:cxnLst>
              <a:rect l="0" t="0" r="r" b="b"/>
              <a:pathLst>
                <a:path w="373" h="159">
                  <a:moveTo>
                    <a:pt x="371" y="40"/>
                  </a:moveTo>
                  <a:cubicBezTo>
                    <a:pt x="363" y="28"/>
                    <a:pt x="354" y="16"/>
                    <a:pt x="338" y="16"/>
                  </a:cubicBezTo>
                  <a:cubicBezTo>
                    <a:pt x="319" y="16"/>
                    <a:pt x="319" y="16"/>
                    <a:pt x="319" y="16"/>
                  </a:cubicBezTo>
                  <a:cubicBezTo>
                    <a:pt x="307" y="6"/>
                    <a:pt x="295" y="0"/>
                    <a:pt x="28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9" y="0"/>
                    <a:pt x="6" y="30"/>
                    <a:pt x="0" y="55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30"/>
                    <a:pt x="11" y="140"/>
                    <a:pt x="25" y="141"/>
                  </a:cubicBezTo>
                  <a:cubicBezTo>
                    <a:pt x="24" y="140"/>
                    <a:pt x="24" y="139"/>
                    <a:pt x="24" y="138"/>
                  </a:cubicBezTo>
                  <a:cubicBezTo>
                    <a:pt x="24" y="121"/>
                    <a:pt x="39" y="106"/>
                    <a:pt x="57" y="106"/>
                  </a:cubicBezTo>
                  <a:cubicBezTo>
                    <a:pt x="74" y="106"/>
                    <a:pt x="89" y="121"/>
                    <a:pt x="89" y="138"/>
                  </a:cubicBezTo>
                  <a:cubicBezTo>
                    <a:pt x="89" y="139"/>
                    <a:pt x="89" y="140"/>
                    <a:pt x="89" y="141"/>
                  </a:cubicBezTo>
                  <a:cubicBezTo>
                    <a:pt x="95" y="141"/>
                    <a:pt x="95" y="141"/>
                    <a:pt x="95" y="141"/>
                  </a:cubicBezTo>
                  <a:cubicBezTo>
                    <a:pt x="95" y="140"/>
                    <a:pt x="95" y="139"/>
                    <a:pt x="95" y="138"/>
                  </a:cubicBezTo>
                  <a:cubicBezTo>
                    <a:pt x="95" y="121"/>
                    <a:pt x="109" y="106"/>
                    <a:pt x="127" y="106"/>
                  </a:cubicBezTo>
                  <a:cubicBezTo>
                    <a:pt x="145" y="106"/>
                    <a:pt x="159" y="121"/>
                    <a:pt x="159" y="138"/>
                  </a:cubicBezTo>
                  <a:cubicBezTo>
                    <a:pt x="159" y="139"/>
                    <a:pt x="159" y="140"/>
                    <a:pt x="159" y="141"/>
                  </a:cubicBezTo>
                  <a:cubicBezTo>
                    <a:pt x="249" y="141"/>
                    <a:pt x="249" y="141"/>
                    <a:pt x="249" y="141"/>
                  </a:cubicBezTo>
                  <a:cubicBezTo>
                    <a:pt x="249" y="140"/>
                    <a:pt x="249" y="139"/>
                    <a:pt x="249" y="138"/>
                  </a:cubicBezTo>
                  <a:cubicBezTo>
                    <a:pt x="249" y="121"/>
                    <a:pt x="263" y="106"/>
                    <a:pt x="281" y="106"/>
                  </a:cubicBezTo>
                  <a:cubicBezTo>
                    <a:pt x="299" y="106"/>
                    <a:pt x="313" y="121"/>
                    <a:pt x="313" y="138"/>
                  </a:cubicBezTo>
                  <a:cubicBezTo>
                    <a:pt x="313" y="139"/>
                    <a:pt x="313" y="140"/>
                    <a:pt x="313" y="141"/>
                  </a:cubicBezTo>
                  <a:cubicBezTo>
                    <a:pt x="336" y="141"/>
                    <a:pt x="336" y="141"/>
                    <a:pt x="336" y="141"/>
                  </a:cubicBezTo>
                  <a:cubicBezTo>
                    <a:pt x="350" y="141"/>
                    <a:pt x="361" y="130"/>
                    <a:pt x="361" y="116"/>
                  </a:cubicBezTo>
                  <a:cubicBezTo>
                    <a:pt x="361" y="90"/>
                    <a:pt x="361" y="90"/>
                    <a:pt x="361" y="90"/>
                  </a:cubicBezTo>
                  <a:cubicBezTo>
                    <a:pt x="356" y="66"/>
                    <a:pt x="344" y="44"/>
                    <a:pt x="330" y="28"/>
                  </a:cubicBezTo>
                  <a:cubicBezTo>
                    <a:pt x="338" y="28"/>
                    <a:pt x="338" y="28"/>
                    <a:pt x="338" y="28"/>
                  </a:cubicBezTo>
                  <a:cubicBezTo>
                    <a:pt x="347" y="28"/>
                    <a:pt x="353" y="34"/>
                    <a:pt x="361" y="46"/>
                  </a:cubicBezTo>
                  <a:cubicBezTo>
                    <a:pt x="362" y="48"/>
                    <a:pt x="364" y="49"/>
                    <a:pt x="366" y="49"/>
                  </a:cubicBezTo>
                  <a:cubicBezTo>
                    <a:pt x="367" y="49"/>
                    <a:pt x="368" y="49"/>
                    <a:pt x="369" y="48"/>
                  </a:cubicBezTo>
                  <a:cubicBezTo>
                    <a:pt x="372" y="46"/>
                    <a:pt x="373" y="43"/>
                    <a:pt x="371" y="40"/>
                  </a:cubicBezTo>
                  <a:close/>
                  <a:moveTo>
                    <a:pt x="235" y="64"/>
                  </a:moveTo>
                  <a:cubicBezTo>
                    <a:pt x="16" y="64"/>
                    <a:pt x="16" y="64"/>
                    <a:pt x="16" y="64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7" y="53"/>
                    <a:pt x="18" y="49"/>
                    <a:pt x="18" y="45"/>
                  </a:cubicBezTo>
                  <a:cubicBezTo>
                    <a:pt x="20" y="36"/>
                    <a:pt x="23" y="20"/>
                    <a:pt x="27" y="16"/>
                  </a:cubicBezTo>
                  <a:cubicBezTo>
                    <a:pt x="235" y="16"/>
                    <a:pt x="235" y="16"/>
                    <a:pt x="235" y="16"/>
                  </a:cubicBezTo>
                  <a:lnTo>
                    <a:pt x="235" y="64"/>
                  </a:lnTo>
                  <a:close/>
                  <a:moveTo>
                    <a:pt x="347" y="116"/>
                  </a:moveTo>
                  <a:cubicBezTo>
                    <a:pt x="347" y="118"/>
                    <a:pt x="346" y="119"/>
                    <a:pt x="346" y="120"/>
                  </a:cubicBezTo>
                  <a:cubicBezTo>
                    <a:pt x="337" y="120"/>
                    <a:pt x="329" y="120"/>
                    <a:pt x="329" y="116"/>
                  </a:cubicBezTo>
                  <a:cubicBezTo>
                    <a:pt x="329" y="112"/>
                    <a:pt x="336" y="107"/>
                    <a:pt x="347" y="106"/>
                  </a:cubicBezTo>
                  <a:lnTo>
                    <a:pt x="347" y="116"/>
                  </a:lnTo>
                  <a:close/>
                  <a:moveTo>
                    <a:pt x="345" y="92"/>
                  </a:moveTo>
                  <a:cubicBezTo>
                    <a:pt x="345" y="95"/>
                    <a:pt x="345" y="95"/>
                    <a:pt x="345" y="95"/>
                  </a:cubicBezTo>
                  <a:cubicBezTo>
                    <a:pt x="316" y="87"/>
                    <a:pt x="280" y="64"/>
                    <a:pt x="248" y="64"/>
                  </a:cubicBezTo>
                  <a:cubicBezTo>
                    <a:pt x="247" y="64"/>
                    <a:pt x="247" y="64"/>
                    <a:pt x="247" y="64"/>
                  </a:cubicBezTo>
                  <a:cubicBezTo>
                    <a:pt x="247" y="16"/>
                    <a:pt x="247" y="16"/>
                    <a:pt x="247" y="16"/>
                  </a:cubicBezTo>
                  <a:cubicBezTo>
                    <a:pt x="285" y="16"/>
                    <a:pt x="285" y="16"/>
                    <a:pt x="285" y="16"/>
                  </a:cubicBezTo>
                  <a:cubicBezTo>
                    <a:pt x="303" y="16"/>
                    <a:pt x="336" y="47"/>
                    <a:pt x="345" y="92"/>
                  </a:cubicBezTo>
                  <a:close/>
                  <a:moveTo>
                    <a:pt x="57" y="118"/>
                  </a:moveTo>
                  <a:cubicBezTo>
                    <a:pt x="45" y="118"/>
                    <a:pt x="36" y="127"/>
                    <a:pt x="36" y="138"/>
                  </a:cubicBezTo>
                  <a:cubicBezTo>
                    <a:pt x="36" y="150"/>
                    <a:pt x="45" y="159"/>
                    <a:pt x="57" y="159"/>
                  </a:cubicBezTo>
                  <a:cubicBezTo>
                    <a:pt x="68" y="159"/>
                    <a:pt x="77" y="150"/>
                    <a:pt x="77" y="138"/>
                  </a:cubicBezTo>
                  <a:cubicBezTo>
                    <a:pt x="77" y="127"/>
                    <a:pt x="68" y="118"/>
                    <a:pt x="57" y="118"/>
                  </a:cubicBezTo>
                  <a:close/>
                  <a:moveTo>
                    <a:pt x="57" y="151"/>
                  </a:moveTo>
                  <a:cubicBezTo>
                    <a:pt x="50" y="151"/>
                    <a:pt x="45" y="145"/>
                    <a:pt x="45" y="138"/>
                  </a:cubicBezTo>
                  <a:cubicBezTo>
                    <a:pt x="45" y="132"/>
                    <a:pt x="50" y="126"/>
                    <a:pt x="57" y="126"/>
                  </a:cubicBezTo>
                  <a:cubicBezTo>
                    <a:pt x="63" y="126"/>
                    <a:pt x="69" y="132"/>
                    <a:pt x="69" y="138"/>
                  </a:cubicBezTo>
                  <a:cubicBezTo>
                    <a:pt x="69" y="145"/>
                    <a:pt x="63" y="151"/>
                    <a:pt x="57" y="151"/>
                  </a:cubicBezTo>
                  <a:close/>
                  <a:moveTo>
                    <a:pt x="127" y="118"/>
                  </a:moveTo>
                  <a:cubicBezTo>
                    <a:pt x="116" y="118"/>
                    <a:pt x="106" y="127"/>
                    <a:pt x="106" y="138"/>
                  </a:cubicBezTo>
                  <a:cubicBezTo>
                    <a:pt x="106" y="150"/>
                    <a:pt x="116" y="159"/>
                    <a:pt x="127" y="159"/>
                  </a:cubicBezTo>
                  <a:cubicBezTo>
                    <a:pt x="139" y="159"/>
                    <a:pt x="148" y="150"/>
                    <a:pt x="148" y="138"/>
                  </a:cubicBezTo>
                  <a:cubicBezTo>
                    <a:pt x="148" y="127"/>
                    <a:pt x="139" y="118"/>
                    <a:pt x="127" y="118"/>
                  </a:cubicBezTo>
                  <a:close/>
                  <a:moveTo>
                    <a:pt x="127" y="151"/>
                  </a:moveTo>
                  <a:cubicBezTo>
                    <a:pt x="120" y="151"/>
                    <a:pt x="115" y="145"/>
                    <a:pt x="115" y="138"/>
                  </a:cubicBezTo>
                  <a:cubicBezTo>
                    <a:pt x="115" y="132"/>
                    <a:pt x="120" y="126"/>
                    <a:pt x="127" y="126"/>
                  </a:cubicBezTo>
                  <a:cubicBezTo>
                    <a:pt x="134" y="126"/>
                    <a:pt x="139" y="132"/>
                    <a:pt x="139" y="138"/>
                  </a:cubicBezTo>
                  <a:cubicBezTo>
                    <a:pt x="139" y="145"/>
                    <a:pt x="134" y="151"/>
                    <a:pt x="127" y="151"/>
                  </a:cubicBezTo>
                  <a:close/>
                  <a:moveTo>
                    <a:pt x="281" y="118"/>
                  </a:moveTo>
                  <a:cubicBezTo>
                    <a:pt x="269" y="118"/>
                    <a:pt x="260" y="127"/>
                    <a:pt x="260" y="138"/>
                  </a:cubicBezTo>
                  <a:cubicBezTo>
                    <a:pt x="260" y="150"/>
                    <a:pt x="269" y="159"/>
                    <a:pt x="281" y="159"/>
                  </a:cubicBezTo>
                  <a:cubicBezTo>
                    <a:pt x="292" y="159"/>
                    <a:pt x="302" y="150"/>
                    <a:pt x="302" y="138"/>
                  </a:cubicBezTo>
                  <a:cubicBezTo>
                    <a:pt x="302" y="127"/>
                    <a:pt x="292" y="118"/>
                    <a:pt x="281" y="118"/>
                  </a:cubicBezTo>
                  <a:close/>
                  <a:moveTo>
                    <a:pt x="281" y="151"/>
                  </a:moveTo>
                  <a:cubicBezTo>
                    <a:pt x="274" y="151"/>
                    <a:pt x="269" y="145"/>
                    <a:pt x="269" y="138"/>
                  </a:cubicBezTo>
                  <a:cubicBezTo>
                    <a:pt x="269" y="132"/>
                    <a:pt x="274" y="126"/>
                    <a:pt x="281" y="126"/>
                  </a:cubicBezTo>
                  <a:cubicBezTo>
                    <a:pt x="288" y="126"/>
                    <a:pt x="293" y="132"/>
                    <a:pt x="293" y="138"/>
                  </a:cubicBezTo>
                  <a:cubicBezTo>
                    <a:pt x="293" y="145"/>
                    <a:pt x="288" y="151"/>
                    <a:pt x="281" y="151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Freeform: Shape 408"/>
            <p:cNvSpPr/>
            <p:nvPr/>
          </p:nvSpPr>
          <p:spPr bwMode="auto">
            <a:xfrm>
              <a:off x="8724851" y="3234687"/>
              <a:ext cx="333375" cy="282259"/>
            </a:xfrm>
            <a:custGeom>
              <a:avLst/>
              <a:gdLst/>
              <a:ahLst/>
              <a:cxnLst>
                <a:cxn ang="0">
                  <a:pos x="157" y="187"/>
                </a:cxn>
                <a:cxn ang="0">
                  <a:pos x="165" y="216"/>
                </a:cxn>
                <a:cxn ang="0">
                  <a:pos x="184" y="219"/>
                </a:cxn>
                <a:cxn ang="0">
                  <a:pos x="200" y="182"/>
                </a:cxn>
                <a:cxn ang="0">
                  <a:pos x="184" y="163"/>
                </a:cxn>
                <a:cxn ang="0">
                  <a:pos x="204" y="161"/>
                </a:cxn>
                <a:cxn ang="0">
                  <a:pos x="208" y="160"/>
                </a:cxn>
                <a:cxn ang="0">
                  <a:pos x="230" y="165"/>
                </a:cxn>
                <a:cxn ang="0">
                  <a:pos x="242" y="164"/>
                </a:cxn>
                <a:cxn ang="0">
                  <a:pos x="250" y="171"/>
                </a:cxn>
                <a:cxn ang="0">
                  <a:pos x="259" y="145"/>
                </a:cxn>
                <a:cxn ang="0">
                  <a:pos x="264" y="134"/>
                </a:cxn>
                <a:cxn ang="0">
                  <a:pos x="277" y="132"/>
                </a:cxn>
                <a:cxn ang="0">
                  <a:pos x="245" y="112"/>
                </a:cxn>
                <a:cxn ang="0">
                  <a:pos x="215" y="109"/>
                </a:cxn>
                <a:cxn ang="0">
                  <a:pos x="186" y="123"/>
                </a:cxn>
                <a:cxn ang="0">
                  <a:pos x="174" y="123"/>
                </a:cxn>
                <a:cxn ang="0">
                  <a:pos x="169" y="136"/>
                </a:cxn>
                <a:cxn ang="0">
                  <a:pos x="165" y="142"/>
                </a:cxn>
                <a:cxn ang="0">
                  <a:pos x="153" y="148"/>
                </a:cxn>
                <a:cxn ang="0">
                  <a:pos x="162" y="151"/>
                </a:cxn>
                <a:cxn ang="0">
                  <a:pos x="172" y="156"/>
                </a:cxn>
                <a:cxn ang="0">
                  <a:pos x="177" y="155"/>
                </a:cxn>
                <a:cxn ang="0">
                  <a:pos x="171" y="164"/>
                </a:cxn>
                <a:cxn ang="0">
                  <a:pos x="149" y="156"/>
                </a:cxn>
                <a:cxn ang="0">
                  <a:pos x="141" y="183"/>
                </a:cxn>
                <a:cxn ang="0">
                  <a:pos x="267" y="189"/>
                </a:cxn>
                <a:cxn ang="0">
                  <a:pos x="150" y="133"/>
                </a:cxn>
                <a:cxn ang="0">
                  <a:pos x="246" y="181"/>
                </a:cxn>
                <a:cxn ang="0">
                  <a:pos x="197" y="114"/>
                </a:cxn>
                <a:cxn ang="0">
                  <a:pos x="298" y="204"/>
                </a:cxn>
                <a:cxn ang="0">
                  <a:pos x="165" y="123"/>
                </a:cxn>
                <a:cxn ang="0">
                  <a:pos x="165" y="119"/>
                </a:cxn>
                <a:cxn ang="0">
                  <a:pos x="144" y="127"/>
                </a:cxn>
                <a:cxn ang="0">
                  <a:pos x="188" y="246"/>
                </a:cxn>
                <a:cxn ang="0">
                  <a:pos x="103" y="237"/>
                </a:cxn>
                <a:cxn ang="0">
                  <a:pos x="45" y="260"/>
                </a:cxn>
                <a:cxn ang="0">
                  <a:pos x="270" y="250"/>
                </a:cxn>
                <a:cxn ang="0">
                  <a:pos x="273" y="182"/>
                </a:cxn>
                <a:cxn ang="0">
                  <a:pos x="280" y="200"/>
                </a:cxn>
                <a:cxn ang="0">
                  <a:pos x="264" y="218"/>
                </a:cxn>
                <a:cxn ang="0">
                  <a:pos x="342" y="290"/>
                </a:cxn>
                <a:cxn ang="0">
                  <a:pos x="13" y="56"/>
                </a:cxn>
                <a:cxn ang="0">
                  <a:pos x="342" y="290"/>
                </a:cxn>
                <a:cxn ang="0">
                  <a:pos x="302" y="110"/>
                </a:cxn>
                <a:cxn ang="0">
                  <a:pos x="145" y="113"/>
                </a:cxn>
                <a:cxn ang="0">
                  <a:pos x="116" y="110"/>
                </a:cxn>
                <a:cxn ang="0">
                  <a:pos x="106" y="118"/>
                </a:cxn>
                <a:cxn ang="0">
                  <a:pos x="89" y="125"/>
                </a:cxn>
                <a:cxn ang="0">
                  <a:pos x="110" y="137"/>
                </a:cxn>
                <a:cxn ang="0">
                  <a:pos x="69" y="166"/>
                </a:cxn>
                <a:cxn ang="0">
                  <a:pos x="50" y="131"/>
                </a:cxn>
                <a:cxn ang="0">
                  <a:pos x="171" y="276"/>
                </a:cxn>
                <a:cxn ang="0">
                  <a:pos x="298" y="242"/>
                </a:cxn>
                <a:cxn ang="0">
                  <a:pos x="92" y="231"/>
                </a:cxn>
                <a:cxn ang="0">
                  <a:pos x="119" y="189"/>
                </a:cxn>
                <a:cxn ang="0">
                  <a:pos x="76" y="195"/>
                </a:cxn>
                <a:cxn ang="0">
                  <a:pos x="264" y="132"/>
                </a:cxn>
                <a:cxn ang="0">
                  <a:pos x="276" y="146"/>
                </a:cxn>
                <a:cxn ang="0">
                  <a:pos x="274" y="155"/>
                </a:cxn>
                <a:cxn ang="0">
                  <a:pos x="69" y="110"/>
                </a:cxn>
              </a:cxnLst>
              <a:rect l="0" t="0" r="r" b="b"/>
              <a:pathLst>
                <a:path w="342" h="290">
                  <a:moveTo>
                    <a:pt x="150" y="138"/>
                  </a:moveTo>
                  <a:cubicBezTo>
                    <a:pt x="151" y="140"/>
                    <a:pt x="148" y="141"/>
                    <a:pt x="147" y="140"/>
                  </a:cubicBezTo>
                  <a:cubicBezTo>
                    <a:pt x="145" y="138"/>
                    <a:pt x="148" y="135"/>
                    <a:pt x="150" y="138"/>
                  </a:cubicBezTo>
                  <a:close/>
                  <a:moveTo>
                    <a:pt x="141" y="183"/>
                  </a:moveTo>
                  <a:cubicBezTo>
                    <a:pt x="143" y="186"/>
                    <a:pt x="145" y="186"/>
                    <a:pt x="148" y="186"/>
                  </a:cubicBezTo>
                  <a:cubicBezTo>
                    <a:pt x="150" y="186"/>
                    <a:pt x="151" y="187"/>
                    <a:pt x="153" y="187"/>
                  </a:cubicBezTo>
                  <a:cubicBezTo>
                    <a:pt x="154" y="187"/>
                    <a:pt x="155" y="186"/>
                    <a:pt x="157" y="187"/>
                  </a:cubicBezTo>
                  <a:cubicBezTo>
                    <a:pt x="158" y="188"/>
                    <a:pt x="161" y="187"/>
                    <a:pt x="161" y="192"/>
                  </a:cubicBezTo>
                  <a:cubicBezTo>
                    <a:pt x="161" y="193"/>
                    <a:pt x="160" y="201"/>
                    <a:pt x="165" y="206"/>
                  </a:cubicBezTo>
                  <a:cubicBezTo>
                    <a:pt x="165" y="206"/>
                    <a:pt x="165" y="206"/>
                    <a:pt x="165" y="206"/>
                  </a:cubicBezTo>
                  <a:cubicBezTo>
                    <a:pt x="166" y="207"/>
                    <a:pt x="166" y="207"/>
                    <a:pt x="165" y="208"/>
                  </a:cubicBezTo>
                  <a:cubicBezTo>
                    <a:pt x="165" y="208"/>
                    <a:pt x="165" y="209"/>
                    <a:pt x="165" y="209"/>
                  </a:cubicBezTo>
                  <a:cubicBezTo>
                    <a:pt x="164" y="210"/>
                    <a:pt x="164" y="212"/>
                    <a:pt x="164" y="213"/>
                  </a:cubicBezTo>
                  <a:cubicBezTo>
                    <a:pt x="165" y="214"/>
                    <a:pt x="165" y="215"/>
                    <a:pt x="165" y="216"/>
                  </a:cubicBezTo>
                  <a:cubicBezTo>
                    <a:pt x="166" y="216"/>
                    <a:pt x="166" y="217"/>
                    <a:pt x="166" y="217"/>
                  </a:cubicBezTo>
                  <a:cubicBezTo>
                    <a:pt x="167" y="219"/>
                    <a:pt x="167" y="220"/>
                    <a:pt x="167" y="221"/>
                  </a:cubicBezTo>
                  <a:cubicBezTo>
                    <a:pt x="167" y="222"/>
                    <a:pt x="168" y="223"/>
                    <a:pt x="169" y="224"/>
                  </a:cubicBezTo>
                  <a:cubicBezTo>
                    <a:pt x="170" y="224"/>
                    <a:pt x="170" y="225"/>
                    <a:pt x="170" y="226"/>
                  </a:cubicBezTo>
                  <a:cubicBezTo>
                    <a:pt x="170" y="228"/>
                    <a:pt x="172" y="229"/>
                    <a:pt x="175" y="228"/>
                  </a:cubicBezTo>
                  <a:cubicBezTo>
                    <a:pt x="177" y="227"/>
                    <a:pt x="180" y="225"/>
                    <a:pt x="182" y="223"/>
                  </a:cubicBezTo>
                  <a:cubicBezTo>
                    <a:pt x="183" y="222"/>
                    <a:pt x="183" y="221"/>
                    <a:pt x="184" y="219"/>
                  </a:cubicBezTo>
                  <a:cubicBezTo>
                    <a:pt x="184" y="218"/>
                    <a:pt x="185" y="217"/>
                    <a:pt x="186" y="216"/>
                  </a:cubicBezTo>
                  <a:cubicBezTo>
                    <a:pt x="187" y="215"/>
                    <a:pt x="187" y="214"/>
                    <a:pt x="187" y="213"/>
                  </a:cubicBezTo>
                  <a:cubicBezTo>
                    <a:pt x="187" y="212"/>
                    <a:pt x="187" y="211"/>
                    <a:pt x="188" y="210"/>
                  </a:cubicBezTo>
                  <a:cubicBezTo>
                    <a:pt x="190" y="208"/>
                    <a:pt x="192" y="207"/>
                    <a:pt x="192" y="204"/>
                  </a:cubicBezTo>
                  <a:cubicBezTo>
                    <a:pt x="192" y="201"/>
                    <a:pt x="192" y="199"/>
                    <a:pt x="191" y="197"/>
                  </a:cubicBezTo>
                  <a:cubicBezTo>
                    <a:pt x="190" y="195"/>
                    <a:pt x="193" y="191"/>
                    <a:pt x="195" y="189"/>
                  </a:cubicBezTo>
                  <a:cubicBezTo>
                    <a:pt x="197" y="187"/>
                    <a:pt x="199" y="185"/>
                    <a:pt x="200" y="182"/>
                  </a:cubicBezTo>
                  <a:cubicBezTo>
                    <a:pt x="200" y="181"/>
                    <a:pt x="200" y="179"/>
                    <a:pt x="201" y="178"/>
                  </a:cubicBezTo>
                  <a:cubicBezTo>
                    <a:pt x="202" y="177"/>
                    <a:pt x="202" y="176"/>
                    <a:pt x="202" y="175"/>
                  </a:cubicBezTo>
                  <a:cubicBezTo>
                    <a:pt x="201" y="175"/>
                    <a:pt x="199" y="176"/>
                    <a:pt x="198" y="177"/>
                  </a:cubicBezTo>
                  <a:cubicBezTo>
                    <a:pt x="196" y="178"/>
                    <a:pt x="195" y="178"/>
                    <a:pt x="193" y="177"/>
                  </a:cubicBezTo>
                  <a:cubicBezTo>
                    <a:pt x="192" y="175"/>
                    <a:pt x="190" y="174"/>
                    <a:pt x="189" y="173"/>
                  </a:cubicBezTo>
                  <a:cubicBezTo>
                    <a:pt x="188" y="170"/>
                    <a:pt x="187" y="168"/>
                    <a:pt x="185" y="166"/>
                  </a:cubicBezTo>
                  <a:cubicBezTo>
                    <a:pt x="184" y="165"/>
                    <a:pt x="184" y="164"/>
                    <a:pt x="184" y="163"/>
                  </a:cubicBezTo>
                  <a:cubicBezTo>
                    <a:pt x="184" y="163"/>
                    <a:pt x="185" y="163"/>
                    <a:pt x="185" y="163"/>
                  </a:cubicBezTo>
                  <a:cubicBezTo>
                    <a:pt x="188" y="164"/>
                    <a:pt x="188" y="168"/>
                    <a:pt x="190" y="169"/>
                  </a:cubicBezTo>
                  <a:cubicBezTo>
                    <a:pt x="192" y="171"/>
                    <a:pt x="194" y="172"/>
                    <a:pt x="194" y="174"/>
                  </a:cubicBezTo>
                  <a:cubicBezTo>
                    <a:pt x="195" y="176"/>
                    <a:pt x="197" y="175"/>
                    <a:pt x="198" y="174"/>
                  </a:cubicBezTo>
                  <a:cubicBezTo>
                    <a:pt x="201" y="172"/>
                    <a:pt x="204" y="169"/>
                    <a:pt x="207" y="166"/>
                  </a:cubicBezTo>
                  <a:cubicBezTo>
                    <a:pt x="207" y="165"/>
                    <a:pt x="208" y="164"/>
                    <a:pt x="208" y="163"/>
                  </a:cubicBezTo>
                  <a:cubicBezTo>
                    <a:pt x="208" y="162"/>
                    <a:pt x="205" y="161"/>
                    <a:pt x="204" y="161"/>
                  </a:cubicBezTo>
                  <a:cubicBezTo>
                    <a:pt x="203" y="162"/>
                    <a:pt x="202" y="163"/>
                    <a:pt x="201" y="162"/>
                  </a:cubicBezTo>
                  <a:cubicBezTo>
                    <a:pt x="200" y="162"/>
                    <a:pt x="200" y="162"/>
                    <a:pt x="199" y="161"/>
                  </a:cubicBezTo>
                  <a:cubicBezTo>
                    <a:pt x="199" y="161"/>
                    <a:pt x="196" y="159"/>
                    <a:pt x="197" y="158"/>
                  </a:cubicBezTo>
                  <a:cubicBezTo>
                    <a:pt x="198" y="157"/>
                    <a:pt x="200" y="159"/>
                    <a:pt x="201" y="159"/>
                  </a:cubicBezTo>
                  <a:cubicBezTo>
                    <a:pt x="202" y="159"/>
                    <a:pt x="202" y="159"/>
                    <a:pt x="203" y="159"/>
                  </a:cubicBezTo>
                  <a:cubicBezTo>
                    <a:pt x="204" y="159"/>
                    <a:pt x="204" y="159"/>
                    <a:pt x="205" y="159"/>
                  </a:cubicBezTo>
                  <a:cubicBezTo>
                    <a:pt x="206" y="160"/>
                    <a:pt x="207" y="160"/>
                    <a:pt x="208" y="160"/>
                  </a:cubicBezTo>
                  <a:cubicBezTo>
                    <a:pt x="209" y="160"/>
                    <a:pt x="210" y="160"/>
                    <a:pt x="211" y="159"/>
                  </a:cubicBezTo>
                  <a:cubicBezTo>
                    <a:pt x="213" y="159"/>
                    <a:pt x="217" y="158"/>
                    <a:pt x="217" y="161"/>
                  </a:cubicBezTo>
                  <a:cubicBezTo>
                    <a:pt x="217" y="162"/>
                    <a:pt x="218" y="162"/>
                    <a:pt x="219" y="162"/>
                  </a:cubicBezTo>
                  <a:cubicBezTo>
                    <a:pt x="220" y="162"/>
                    <a:pt x="220" y="164"/>
                    <a:pt x="221" y="165"/>
                  </a:cubicBezTo>
                  <a:cubicBezTo>
                    <a:pt x="221" y="167"/>
                    <a:pt x="223" y="168"/>
                    <a:pt x="224" y="170"/>
                  </a:cubicBezTo>
                  <a:cubicBezTo>
                    <a:pt x="225" y="170"/>
                    <a:pt x="228" y="174"/>
                    <a:pt x="229" y="174"/>
                  </a:cubicBezTo>
                  <a:cubicBezTo>
                    <a:pt x="234" y="174"/>
                    <a:pt x="229" y="167"/>
                    <a:pt x="230" y="165"/>
                  </a:cubicBezTo>
                  <a:cubicBezTo>
                    <a:pt x="230" y="164"/>
                    <a:pt x="231" y="162"/>
                    <a:pt x="232" y="161"/>
                  </a:cubicBezTo>
                  <a:cubicBezTo>
                    <a:pt x="233" y="160"/>
                    <a:pt x="233" y="159"/>
                    <a:pt x="234" y="158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6" y="157"/>
                    <a:pt x="237" y="157"/>
                    <a:pt x="237" y="158"/>
                  </a:cubicBezTo>
                  <a:cubicBezTo>
                    <a:pt x="238" y="158"/>
                    <a:pt x="239" y="159"/>
                    <a:pt x="239" y="160"/>
                  </a:cubicBezTo>
                  <a:cubicBezTo>
                    <a:pt x="240" y="161"/>
                    <a:pt x="240" y="162"/>
                    <a:pt x="241" y="163"/>
                  </a:cubicBezTo>
                  <a:cubicBezTo>
                    <a:pt x="241" y="163"/>
                    <a:pt x="241" y="164"/>
                    <a:pt x="242" y="164"/>
                  </a:cubicBezTo>
                  <a:cubicBezTo>
                    <a:pt x="243" y="165"/>
                    <a:pt x="244" y="165"/>
                    <a:pt x="244" y="166"/>
                  </a:cubicBezTo>
                  <a:cubicBezTo>
                    <a:pt x="246" y="169"/>
                    <a:pt x="245" y="172"/>
                    <a:pt x="247" y="174"/>
                  </a:cubicBezTo>
                  <a:cubicBezTo>
                    <a:pt x="249" y="176"/>
                    <a:pt x="250" y="179"/>
                    <a:pt x="253" y="181"/>
                  </a:cubicBezTo>
                  <a:cubicBezTo>
                    <a:pt x="254" y="182"/>
                    <a:pt x="254" y="181"/>
                    <a:pt x="253" y="180"/>
                  </a:cubicBezTo>
                  <a:cubicBezTo>
                    <a:pt x="253" y="179"/>
                    <a:pt x="252" y="178"/>
                    <a:pt x="251" y="177"/>
                  </a:cubicBezTo>
                  <a:cubicBezTo>
                    <a:pt x="250" y="175"/>
                    <a:pt x="248" y="173"/>
                    <a:pt x="247" y="171"/>
                  </a:cubicBezTo>
                  <a:cubicBezTo>
                    <a:pt x="247" y="169"/>
                    <a:pt x="249" y="170"/>
                    <a:pt x="250" y="171"/>
                  </a:cubicBezTo>
                  <a:cubicBezTo>
                    <a:pt x="251" y="172"/>
                    <a:pt x="253" y="173"/>
                    <a:pt x="254" y="173"/>
                  </a:cubicBezTo>
                  <a:cubicBezTo>
                    <a:pt x="255" y="173"/>
                    <a:pt x="256" y="173"/>
                    <a:pt x="256" y="172"/>
                  </a:cubicBezTo>
                  <a:cubicBezTo>
                    <a:pt x="257" y="171"/>
                    <a:pt x="256" y="162"/>
                    <a:pt x="257" y="162"/>
                  </a:cubicBezTo>
                  <a:cubicBezTo>
                    <a:pt x="259" y="162"/>
                    <a:pt x="260" y="162"/>
                    <a:pt x="260" y="162"/>
                  </a:cubicBezTo>
                  <a:cubicBezTo>
                    <a:pt x="262" y="160"/>
                    <a:pt x="264" y="158"/>
                    <a:pt x="263" y="155"/>
                  </a:cubicBezTo>
                  <a:cubicBezTo>
                    <a:pt x="260" y="150"/>
                    <a:pt x="257" y="151"/>
                    <a:pt x="255" y="146"/>
                  </a:cubicBezTo>
                  <a:cubicBezTo>
                    <a:pt x="255" y="145"/>
                    <a:pt x="257" y="143"/>
                    <a:pt x="259" y="145"/>
                  </a:cubicBezTo>
                  <a:cubicBezTo>
                    <a:pt x="260" y="146"/>
                    <a:pt x="261" y="146"/>
                    <a:pt x="261" y="147"/>
                  </a:cubicBezTo>
                  <a:cubicBezTo>
                    <a:pt x="262" y="148"/>
                    <a:pt x="264" y="151"/>
                    <a:pt x="265" y="152"/>
                  </a:cubicBezTo>
                  <a:cubicBezTo>
                    <a:pt x="266" y="152"/>
                    <a:pt x="268" y="152"/>
                    <a:pt x="267" y="151"/>
                  </a:cubicBezTo>
                  <a:cubicBezTo>
                    <a:pt x="267" y="150"/>
                    <a:pt x="264" y="148"/>
                    <a:pt x="264" y="147"/>
                  </a:cubicBezTo>
                  <a:cubicBezTo>
                    <a:pt x="263" y="145"/>
                    <a:pt x="264" y="143"/>
                    <a:pt x="265" y="144"/>
                  </a:cubicBezTo>
                  <a:cubicBezTo>
                    <a:pt x="267" y="144"/>
                    <a:pt x="268" y="141"/>
                    <a:pt x="267" y="140"/>
                  </a:cubicBezTo>
                  <a:cubicBezTo>
                    <a:pt x="267" y="138"/>
                    <a:pt x="266" y="135"/>
                    <a:pt x="264" y="134"/>
                  </a:cubicBezTo>
                  <a:cubicBezTo>
                    <a:pt x="263" y="133"/>
                    <a:pt x="262" y="132"/>
                    <a:pt x="261" y="132"/>
                  </a:cubicBezTo>
                  <a:cubicBezTo>
                    <a:pt x="260" y="131"/>
                    <a:pt x="259" y="132"/>
                    <a:pt x="259" y="131"/>
                  </a:cubicBezTo>
                  <a:cubicBezTo>
                    <a:pt x="257" y="129"/>
                    <a:pt x="260" y="127"/>
                    <a:pt x="262" y="128"/>
                  </a:cubicBezTo>
                  <a:cubicBezTo>
                    <a:pt x="269" y="129"/>
                    <a:pt x="270" y="126"/>
                    <a:pt x="272" y="127"/>
                  </a:cubicBezTo>
                  <a:cubicBezTo>
                    <a:pt x="275" y="128"/>
                    <a:pt x="272" y="131"/>
                    <a:pt x="272" y="132"/>
                  </a:cubicBezTo>
                  <a:cubicBezTo>
                    <a:pt x="272" y="134"/>
                    <a:pt x="275" y="137"/>
                    <a:pt x="277" y="138"/>
                  </a:cubicBezTo>
                  <a:cubicBezTo>
                    <a:pt x="280" y="141"/>
                    <a:pt x="279" y="134"/>
                    <a:pt x="277" y="132"/>
                  </a:cubicBezTo>
                  <a:cubicBezTo>
                    <a:pt x="274" y="131"/>
                    <a:pt x="275" y="130"/>
                    <a:pt x="277" y="131"/>
                  </a:cubicBezTo>
                  <a:cubicBezTo>
                    <a:pt x="278" y="131"/>
                    <a:pt x="279" y="131"/>
                    <a:pt x="280" y="130"/>
                  </a:cubicBezTo>
                  <a:cubicBezTo>
                    <a:pt x="280" y="130"/>
                    <a:pt x="284" y="129"/>
                    <a:pt x="285" y="128"/>
                  </a:cubicBezTo>
                  <a:cubicBezTo>
                    <a:pt x="285" y="126"/>
                    <a:pt x="279" y="124"/>
                    <a:pt x="278" y="124"/>
                  </a:cubicBezTo>
                  <a:cubicBezTo>
                    <a:pt x="274" y="123"/>
                    <a:pt x="267" y="119"/>
                    <a:pt x="260" y="118"/>
                  </a:cubicBezTo>
                  <a:cubicBezTo>
                    <a:pt x="259" y="118"/>
                    <a:pt x="254" y="116"/>
                    <a:pt x="253" y="115"/>
                  </a:cubicBezTo>
                  <a:cubicBezTo>
                    <a:pt x="251" y="113"/>
                    <a:pt x="247" y="112"/>
                    <a:pt x="245" y="112"/>
                  </a:cubicBezTo>
                  <a:cubicBezTo>
                    <a:pt x="243" y="112"/>
                    <a:pt x="240" y="112"/>
                    <a:pt x="237" y="110"/>
                  </a:cubicBezTo>
                  <a:cubicBezTo>
                    <a:pt x="236" y="110"/>
                    <a:pt x="235" y="109"/>
                    <a:pt x="234" y="108"/>
                  </a:cubicBezTo>
                  <a:cubicBezTo>
                    <a:pt x="233" y="108"/>
                    <a:pt x="232" y="108"/>
                    <a:pt x="231" y="108"/>
                  </a:cubicBezTo>
                  <a:cubicBezTo>
                    <a:pt x="230" y="108"/>
                    <a:pt x="230" y="108"/>
                    <a:pt x="230" y="108"/>
                  </a:cubicBezTo>
                  <a:cubicBezTo>
                    <a:pt x="229" y="108"/>
                    <a:pt x="227" y="109"/>
                    <a:pt x="226" y="109"/>
                  </a:cubicBezTo>
                  <a:cubicBezTo>
                    <a:pt x="225" y="109"/>
                    <a:pt x="224" y="108"/>
                    <a:pt x="223" y="108"/>
                  </a:cubicBezTo>
                  <a:cubicBezTo>
                    <a:pt x="221" y="108"/>
                    <a:pt x="217" y="108"/>
                    <a:pt x="215" y="109"/>
                  </a:cubicBezTo>
                  <a:cubicBezTo>
                    <a:pt x="214" y="110"/>
                    <a:pt x="210" y="111"/>
                    <a:pt x="209" y="112"/>
                  </a:cubicBezTo>
                  <a:cubicBezTo>
                    <a:pt x="208" y="113"/>
                    <a:pt x="209" y="113"/>
                    <a:pt x="208" y="114"/>
                  </a:cubicBezTo>
                  <a:cubicBezTo>
                    <a:pt x="207" y="114"/>
                    <a:pt x="200" y="115"/>
                    <a:pt x="199" y="117"/>
                  </a:cubicBezTo>
                  <a:cubicBezTo>
                    <a:pt x="198" y="119"/>
                    <a:pt x="200" y="118"/>
                    <a:pt x="201" y="119"/>
                  </a:cubicBezTo>
                  <a:cubicBezTo>
                    <a:pt x="202" y="120"/>
                    <a:pt x="196" y="120"/>
                    <a:pt x="195" y="120"/>
                  </a:cubicBezTo>
                  <a:cubicBezTo>
                    <a:pt x="194" y="120"/>
                    <a:pt x="193" y="121"/>
                    <a:pt x="192" y="122"/>
                  </a:cubicBezTo>
                  <a:cubicBezTo>
                    <a:pt x="191" y="122"/>
                    <a:pt x="188" y="124"/>
                    <a:pt x="186" y="123"/>
                  </a:cubicBezTo>
                  <a:cubicBezTo>
                    <a:pt x="186" y="123"/>
                    <a:pt x="186" y="124"/>
                    <a:pt x="186" y="124"/>
                  </a:cubicBezTo>
                  <a:cubicBezTo>
                    <a:pt x="185" y="126"/>
                    <a:pt x="185" y="125"/>
                    <a:pt x="184" y="126"/>
                  </a:cubicBezTo>
                  <a:cubicBezTo>
                    <a:pt x="183" y="127"/>
                    <a:pt x="183" y="128"/>
                    <a:pt x="182" y="129"/>
                  </a:cubicBezTo>
                  <a:cubicBezTo>
                    <a:pt x="180" y="129"/>
                    <a:pt x="177" y="127"/>
                    <a:pt x="181" y="127"/>
                  </a:cubicBezTo>
                  <a:cubicBezTo>
                    <a:pt x="181" y="127"/>
                    <a:pt x="183" y="126"/>
                    <a:pt x="183" y="126"/>
                  </a:cubicBezTo>
                  <a:cubicBezTo>
                    <a:pt x="183" y="124"/>
                    <a:pt x="179" y="124"/>
                    <a:pt x="178" y="124"/>
                  </a:cubicBezTo>
                  <a:cubicBezTo>
                    <a:pt x="177" y="123"/>
                    <a:pt x="175" y="123"/>
                    <a:pt x="174" y="123"/>
                  </a:cubicBezTo>
                  <a:cubicBezTo>
                    <a:pt x="168" y="124"/>
                    <a:pt x="166" y="129"/>
                    <a:pt x="165" y="130"/>
                  </a:cubicBezTo>
                  <a:cubicBezTo>
                    <a:pt x="165" y="130"/>
                    <a:pt x="165" y="131"/>
                    <a:pt x="164" y="131"/>
                  </a:cubicBezTo>
                  <a:cubicBezTo>
                    <a:pt x="163" y="132"/>
                    <a:pt x="162" y="132"/>
                    <a:pt x="161" y="132"/>
                  </a:cubicBezTo>
                  <a:cubicBezTo>
                    <a:pt x="159" y="133"/>
                    <a:pt x="158" y="134"/>
                    <a:pt x="159" y="136"/>
                  </a:cubicBezTo>
                  <a:cubicBezTo>
                    <a:pt x="161" y="138"/>
                    <a:pt x="162" y="135"/>
                    <a:pt x="164" y="137"/>
                  </a:cubicBezTo>
                  <a:cubicBezTo>
                    <a:pt x="164" y="138"/>
                    <a:pt x="165" y="139"/>
                    <a:pt x="165" y="140"/>
                  </a:cubicBezTo>
                  <a:cubicBezTo>
                    <a:pt x="167" y="139"/>
                    <a:pt x="168" y="137"/>
                    <a:pt x="169" y="136"/>
                  </a:cubicBezTo>
                  <a:cubicBezTo>
                    <a:pt x="169" y="135"/>
                    <a:pt x="168" y="135"/>
                    <a:pt x="168" y="135"/>
                  </a:cubicBezTo>
                  <a:cubicBezTo>
                    <a:pt x="167" y="133"/>
                    <a:pt x="170" y="131"/>
                    <a:pt x="171" y="130"/>
                  </a:cubicBezTo>
                  <a:cubicBezTo>
                    <a:pt x="172" y="130"/>
                    <a:pt x="173" y="130"/>
                    <a:pt x="172" y="131"/>
                  </a:cubicBezTo>
                  <a:cubicBezTo>
                    <a:pt x="170" y="134"/>
                    <a:pt x="174" y="133"/>
                    <a:pt x="173" y="136"/>
                  </a:cubicBezTo>
                  <a:cubicBezTo>
                    <a:pt x="172" y="137"/>
                    <a:pt x="171" y="139"/>
                    <a:pt x="170" y="140"/>
                  </a:cubicBezTo>
                  <a:cubicBezTo>
                    <a:pt x="169" y="140"/>
                    <a:pt x="167" y="141"/>
                    <a:pt x="166" y="141"/>
                  </a:cubicBezTo>
                  <a:cubicBezTo>
                    <a:pt x="166" y="141"/>
                    <a:pt x="166" y="142"/>
                    <a:pt x="165" y="142"/>
                  </a:cubicBezTo>
                  <a:cubicBezTo>
                    <a:pt x="165" y="142"/>
                    <a:pt x="164" y="141"/>
                    <a:pt x="163" y="141"/>
                  </a:cubicBezTo>
                  <a:cubicBezTo>
                    <a:pt x="163" y="140"/>
                    <a:pt x="163" y="139"/>
                    <a:pt x="162" y="139"/>
                  </a:cubicBezTo>
                  <a:cubicBezTo>
                    <a:pt x="161" y="139"/>
                    <a:pt x="162" y="140"/>
                    <a:pt x="162" y="141"/>
                  </a:cubicBezTo>
                  <a:cubicBezTo>
                    <a:pt x="161" y="141"/>
                    <a:pt x="160" y="141"/>
                    <a:pt x="159" y="141"/>
                  </a:cubicBezTo>
                  <a:cubicBezTo>
                    <a:pt x="158" y="141"/>
                    <a:pt x="157" y="142"/>
                    <a:pt x="156" y="143"/>
                  </a:cubicBezTo>
                  <a:cubicBezTo>
                    <a:pt x="155" y="143"/>
                    <a:pt x="152" y="143"/>
                    <a:pt x="152" y="145"/>
                  </a:cubicBezTo>
                  <a:cubicBezTo>
                    <a:pt x="153" y="146"/>
                    <a:pt x="153" y="147"/>
                    <a:pt x="153" y="148"/>
                  </a:cubicBezTo>
                  <a:cubicBezTo>
                    <a:pt x="153" y="149"/>
                    <a:pt x="153" y="150"/>
                    <a:pt x="151" y="149"/>
                  </a:cubicBezTo>
                  <a:cubicBezTo>
                    <a:pt x="150" y="149"/>
                    <a:pt x="149" y="148"/>
                    <a:pt x="147" y="147"/>
                  </a:cubicBezTo>
                  <a:cubicBezTo>
                    <a:pt x="146" y="147"/>
                    <a:pt x="146" y="149"/>
                    <a:pt x="146" y="149"/>
                  </a:cubicBezTo>
                  <a:cubicBezTo>
                    <a:pt x="146" y="150"/>
                    <a:pt x="145" y="153"/>
                    <a:pt x="146" y="154"/>
                  </a:cubicBezTo>
                  <a:cubicBezTo>
                    <a:pt x="148" y="155"/>
                    <a:pt x="149" y="156"/>
                    <a:pt x="151" y="156"/>
                  </a:cubicBezTo>
                  <a:cubicBezTo>
                    <a:pt x="157" y="155"/>
                    <a:pt x="157" y="150"/>
                    <a:pt x="159" y="151"/>
                  </a:cubicBezTo>
                  <a:cubicBezTo>
                    <a:pt x="160" y="151"/>
                    <a:pt x="161" y="150"/>
                    <a:pt x="162" y="151"/>
                  </a:cubicBezTo>
                  <a:cubicBezTo>
                    <a:pt x="163" y="152"/>
                    <a:pt x="163" y="153"/>
                    <a:pt x="164" y="153"/>
                  </a:cubicBezTo>
                  <a:cubicBezTo>
                    <a:pt x="165" y="156"/>
                    <a:pt x="165" y="152"/>
                    <a:pt x="165" y="151"/>
                  </a:cubicBezTo>
                  <a:cubicBezTo>
                    <a:pt x="164" y="151"/>
                    <a:pt x="164" y="150"/>
                    <a:pt x="165" y="150"/>
                  </a:cubicBezTo>
                  <a:cubicBezTo>
                    <a:pt x="165" y="150"/>
                    <a:pt x="165" y="150"/>
                    <a:pt x="165" y="150"/>
                  </a:cubicBezTo>
                  <a:cubicBezTo>
                    <a:pt x="166" y="151"/>
                    <a:pt x="166" y="151"/>
                    <a:pt x="167" y="151"/>
                  </a:cubicBezTo>
                  <a:cubicBezTo>
                    <a:pt x="168" y="152"/>
                    <a:pt x="170" y="152"/>
                    <a:pt x="171" y="154"/>
                  </a:cubicBezTo>
                  <a:cubicBezTo>
                    <a:pt x="171" y="154"/>
                    <a:pt x="172" y="156"/>
                    <a:pt x="172" y="156"/>
                  </a:cubicBezTo>
                  <a:cubicBezTo>
                    <a:pt x="173" y="156"/>
                    <a:pt x="172" y="157"/>
                    <a:pt x="173" y="157"/>
                  </a:cubicBezTo>
                  <a:cubicBezTo>
                    <a:pt x="173" y="157"/>
                    <a:pt x="174" y="157"/>
                    <a:pt x="174" y="157"/>
                  </a:cubicBezTo>
                  <a:cubicBezTo>
                    <a:pt x="174" y="156"/>
                    <a:pt x="175" y="155"/>
                    <a:pt x="175" y="155"/>
                  </a:cubicBezTo>
                  <a:cubicBezTo>
                    <a:pt x="174" y="154"/>
                    <a:pt x="173" y="154"/>
                    <a:pt x="173" y="153"/>
                  </a:cubicBezTo>
                  <a:cubicBezTo>
                    <a:pt x="174" y="153"/>
                    <a:pt x="175" y="152"/>
                    <a:pt x="176" y="152"/>
                  </a:cubicBezTo>
                  <a:cubicBezTo>
                    <a:pt x="177" y="152"/>
                    <a:pt x="177" y="153"/>
                    <a:pt x="176" y="154"/>
                  </a:cubicBezTo>
                  <a:cubicBezTo>
                    <a:pt x="176" y="154"/>
                    <a:pt x="177" y="155"/>
                    <a:pt x="177" y="155"/>
                  </a:cubicBezTo>
                  <a:cubicBezTo>
                    <a:pt x="178" y="156"/>
                    <a:pt x="179" y="156"/>
                    <a:pt x="179" y="156"/>
                  </a:cubicBezTo>
                  <a:cubicBezTo>
                    <a:pt x="180" y="156"/>
                    <a:pt x="184" y="153"/>
                    <a:pt x="185" y="155"/>
                  </a:cubicBezTo>
                  <a:cubicBezTo>
                    <a:pt x="185" y="156"/>
                    <a:pt x="185" y="157"/>
                    <a:pt x="185" y="158"/>
                  </a:cubicBezTo>
                  <a:cubicBezTo>
                    <a:pt x="185" y="161"/>
                    <a:pt x="182" y="159"/>
                    <a:pt x="181" y="160"/>
                  </a:cubicBezTo>
                  <a:cubicBezTo>
                    <a:pt x="179" y="162"/>
                    <a:pt x="177" y="161"/>
                    <a:pt x="175" y="161"/>
                  </a:cubicBezTo>
                  <a:cubicBezTo>
                    <a:pt x="174" y="161"/>
                    <a:pt x="173" y="161"/>
                    <a:pt x="172" y="161"/>
                  </a:cubicBezTo>
                  <a:cubicBezTo>
                    <a:pt x="171" y="162"/>
                    <a:pt x="172" y="163"/>
                    <a:pt x="171" y="164"/>
                  </a:cubicBezTo>
                  <a:cubicBezTo>
                    <a:pt x="169" y="165"/>
                    <a:pt x="167" y="163"/>
                    <a:pt x="166" y="163"/>
                  </a:cubicBezTo>
                  <a:cubicBezTo>
                    <a:pt x="165" y="163"/>
                    <a:pt x="165" y="163"/>
                    <a:pt x="165" y="163"/>
                  </a:cubicBezTo>
                  <a:cubicBezTo>
                    <a:pt x="165" y="163"/>
                    <a:pt x="163" y="162"/>
                    <a:pt x="163" y="162"/>
                  </a:cubicBezTo>
                  <a:cubicBezTo>
                    <a:pt x="162" y="161"/>
                    <a:pt x="163" y="160"/>
                    <a:pt x="163" y="160"/>
                  </a:cubicBezTo>
                  <a:cubicBezTo>
                    <a:pt x="164" y="157"/>
                    <a:pt x="159" y="157"/>
                    <a:pt x="158" y="157"/>
                  </a:cubicBezTo>
                  <a:cubicBezTo>
                    <a:pt x="156" y="157"/>
                    <a:pt x="155" y="157"/>
                    <a:pt x="153" y="157"/>
                  </a:cubicBezTo>
                  <a:cubicBezTo>
                    <a:pt x="152" y="157"/>
                    <a:pt x="150" y="157"/>
                    <a:pt x="149" y="156"/>
                  </a:cubicBezTo>
                  <a:cubicBezTo>
                    <a:pt x="148" y="155"/>
                    <a:pt x="148" y="156"/>
                    <a:pt x="148" y="157"/>
                  </a:cubicBezTo>
                  <a:cubicBezTo>
                    <a:pt x="147" y="157"/>
                    <a:pt x="146" y="158"/>
                    <a:pt x="145" y="158"/>
                  </a:cubicBezTo>
                  <a:cubicBezTo>
                    <a:pt x="144" y="159"/>
                    <a:pt x="145" y="161"/>
                    <a:pt x="144" y="162"/>
                  </a:cubicBezTo>
                  <a:cubicBezTo>
                    <a:pt x="143" y="162"/>
                    <a:pt x="142" y="162"/>
                    <a:pt x="141" y="163"/>
                  </a:cubicBezTo>
                  <a:cubicBezTo>
                    <a:pt x="139" y="165"/>
                    <a:pt x="138" y="166"/>
                    <a:pt x="137" y="169"/>
                  </a:cubicBezTo>
                  <a:cubicBezTo>
                    <a:pt x="137" y="172"/>
                    <a:pt x="136" y="174"/>
                    <a:pt x="137" y="177"/>
                  </a:cubicBezTo>
                  <a:cubicBezTo>
                    <a:pt x="138" y="179"/>
                    <a:pt x="140" y="181"/>
                    <a:pt x="141" y="183"/>
                  </a:cubicBezTo>
                  <a:close/>
                  <a:moveTo>
                    <a:pt x="267" y="189"/>
                  </a:moveTo>
                  <a:cubicBezTo>
                    <a:pt x="268" y="188"/>
                    <a:pt x="268" y="184"/>
                    <a:pt x="269" y="182"/>
                  </a:cubicBezTo>
                  <a:cubicBezTo>
                    <a:pt x="269" y="181"/>
                    <a:pt x="265" y="178"/>
                    <a:pt x="264" y="179"/>
                  </a:cubicBezTo>
                  <a:cubicBezTo>
                    <a:pt x="263" y="179"/>
                    <a:pt x="262" y="181"/>
                    <a:pt x="261" y="181"/>
                  </a:cubicBezTo>
                  <a:cubicBezTo>
                    <a:pt x="260" y="182"/>
                    <a:pt x="258" y="179"/>
                    <a:pt x="257" y="182"/>
                  </a:cubicBezTo>
                  <a:cubicBezTo>
                    <a:pt x="257" y="182"/>
                    <a:pt x="258" y="184"/>
                    <a:pt x="259" y="185"/>
                  </a:cubicBezTo>
                  <a:cubicBezTo>
                    <a:pt x="260" y="187"/>
                    <a:pt x="265" y="191"/>
                    <a:pt x="267" y="189"/>
                  </a:cubicBezTo>
                  <a:close/>
                  <a:moveTo>
                    <a:pt x="152" y="138"/>
                  </a:moveTo>
                  <a:cubicBezTo>
                    <a:pt x="152" y="139"/>
                    <a:pt x="151" y="140"/>
                    <a:pt x="151" y="140"/>
                  </a:cubicBezTo>
                  <a:cubicBezTo>
                    <a:pt x="150" y="142"/>
                    <a:pt x="152" y="142"/>
                    <a:pt x="154" y="142"/>
                  </a:cubicBezTo>
                  <a:cubicBezTo>
                    <a:pt x="155" y="142"/>
                    <a:pt x="156" y="142"/>
                    <a:pt x="156" y="141"/>
                  </a:cubicBezTo>
                  <a:cubicBezTo>
                    <a:pt x="155" y="139"/>
                    <a:pt x="154" y="139"/>
                    <a:pt x="154" y="138"/>
                  </a:cubicBezTo>
                  <a:cubicBezTo>
                    <a:pt x="154" y="137"/>
                    <a:pt x="154" y="135"/>
                    <a:pt x="153" y="134"/>
                  </a:cubicBezTo>
                  <a:cubicBezTo>
                    <a:pt x="153" y="133"/>
                    <a:pt x="151" y="133"/>
                    <a:pt x="150" y="133"/>
                  </a:cubicBezTo>
                  <a:cubicBezTo>
                    <a:pt x="149" y="134"/>
                    <a:pt x="150" y="136"/>
                    <a:pt x="151" y="137"/>
                  </a:cubicBezTo>
                  <a:cubicBezTo>
                    <a:pt x="151" y="138"/>
                    <a:pt x="151" y="138"/>
                    <a:pt x="152" y="138"/>
                  </a:cubicBezTo>
                  <a:close/>
                  <a:moveTo>
                    <a:pt x="251" y="181"/>
                  </a:moveTo>
                  <a:cubicBezTo>
                    <a:pt x="249" y="180"/>
                    <a:pt x="248" y="178"/>
                    <a:pt x="246" y="176"/>
                  </a:cubicBezTo>
                  <a:cubicBezTo>
                    <a:pt x="245" y="176"/>
                    <a:pt x="243" y="174"/>
                    <a:pt x="243" y="174"/>
                  </a:cubicBezTo>
                  <a:cubicBezTo>
                    <a:pt x="242" y="175"/>
                    <a:pt x="242" y="177"/>
                    <a:pt x="243" y="177"/>
                  </a:cubicBezTo>
                  <a:cubicBezTo>
                    <a:pt x="244" y="179"/>
                    <a:pt x="245" y="180"/>
                    <a:pt x="246" y="181"/>
                  </a:cubicBezTo>
                  <a:cubicBezTo>
                    <a:pt x="247" y="182"/>
                    <a:pt x="248" y="184"/>
                    <a:pt x="249" y="185"/>
                  </a:cubicBezTo>
                  <a:cubicBezTo>
                    <a:pt x="250" y="187"/>
                    <a:pt x="255" y="193"/>
                    <a:pt x="263" y="195"/>
                  </a:cubicBezTo>
                  <a:cubicBezTo>
                    <a:pt x="265" y="196"/>
                    <a:pt x="266" y="195"/>
                    <a:pt x="265" y="194"/>
                  </a:cubicBezTo>
                  <a:cubicBezTo>
                    <a:pt x="256" y="190"/>
                    <a:pt x="252" y="182"/>
                    <a:pt x="251" y="181"/>
                  </a:cubicBezTo>
                  <a:close/>
                  <a:moveTo>
                    <a:pt x="193" y="120"/>
                  </a:moveTo>
                  <a:cubicBezTo>
                    <a:pt x="194" y="119"/>
                    <a:pt x="189" y="119"/>
                    <a:pt x="193" y="117"/>
                  </a:cubicBezTo>
                  <a:cubicBezTo>
                    <a:pt x="193" y="117"/>
                    <a:pt x="198" y="114"/>
                    <a:pt x="197" y="114"/>
                  </a:cubicBezTo>
                  <a:cubicBezTo>
                    <a:pt x="195" y="113"/>
                    <a:pt x="189" y="117"/>
                    <a:pt x="189" y="120"/>
                  </a:cubicBezTo>
                  <a:cubicBezTo>
                    <a:pt x="189" y="121"/>
                    <a:pt x="192" y="121"/>
                    <a:pt x="193" y="120"/>
                  </a:cubicBezTo>
                  <a:close/>
                  <a:moveTo>
                    <a:pt x="279" y="189"/>
                  </a:moveTo>
                  <a:cubicBezTo>
                    <a:pt x="279" y="189"/>
                    <a:pt x="282" y="193"/>
                    <a:pt x="283" y="194"/>
                  </a:cubicBezTo>
                  <a:cubicBezTo>
                    <a:pt x="284" y="194"/>
                    <a:pt x="285" y="195"/>
                    <a:pt x="286" y="196"/>
                  </a:cubicBezTo>
                  <a:cubicBezTo>
                    <a:pt x="288" y="198"/>
                    <a:pt x="290" y="200"/>
                    <a:pt x="292" y="200"/>
                  </a:cubicBezTo>
                  <a:cubicBezTo>
                    <a:pt x="293" y="200"/>
                    <a:pt x="297" y="202"/>
                    <a:pt x="298" y="204"/>
                  </a:cubicBezTo>
                  <a:cubicBezTo>
                    <a:pt x="299" y="204"/>
                    <a:pt x="301" y="205"/>
                    <a:pt x="301" y="204"/>
                  </a:cubicBezTo>
                  <a:cubicBezTo>
                    <a:pt x="302" y="203"/>
                    <a:pt x="300" y="202"/>
                    <a:pt x="299" y="202"/>
                  </a:cubicBezTo>
                  <a:cubicBezTo>
                    <a:pt x="298" y="201"/>
                    <a:pt x="293" y="193"/>
                    <a:pt x="289" y="193"/>
                  </a:cubicBezTo>
                  <a:cubicBezTo>
                    <a:pt x="286" y="192"/>
                    <a:pt x="284" y="192"/>
                    <a:pt x="283" y="191"/>
                  </a:cubicBezTo>
                  <a:cubicBezTo>
                    <a:pt x="283" y="190"/>
                    <a:pt x="281" y="188"/>
                    <a:pt x="279" y="189"/>
                  </a:cubicBezTo>
                  <a:close/>
                  <a:moveTo>
                    <a:pt x="165" y="123"/>
                  </a:moveTo>
                  <a:cubicBezTo>
                    <a:pt x="165" y="123"/>
                    <a:pt x="165" y="123"/>
                    <a:pt x="165" y="123"/>
                  </a:cubicBezTo>
                  <a:cubicBezTo>
                    <a:pt x="167" y="123"/>
                    <a:pt x="167" y="121"/>
                    <a:pt x="168" y="121"/>
                  </a:cubicBezTo>
                  <a:cubicBezTo>
                    <a:pt x="169" y="121"/>
                    <a:pt x="170" y="121"/>
                    <a:pt x="171" y="121"/>
                  </a:cubicBezTo>
                  <a:cubicBezTo>
                    <a:pt x="171" y="120"/>
                    <a:pt x="170" y="120"/>
                    <a:pt x="171" y="119"/>
                  </a:cubicBezTo>
                  <a:cubicBezTo>
                    <a:pt x="171" y="119"/>
                    <a:pt x="173" y="118"/>
                    <a:pt x="172" y="118"/>
                  </a:cubicBezTo>
                  <a:cubicBezTo>
                    <a:pt x="172" y="117"/>
                    <a:pt x="170" y="117"/>
                    <a:pt x="169" y="117"/>
                  </a:cubicBezTo>
                  <a:cubicBezTo>
                    <a:pt x="168" y="118"/>
                    <a:pt x="167" y="118"/>
                    <a:pt x="165" y="119"/>
                  </a:cubicBezTo>
                  <a:cubicBezTo>
                    <a:pt x="165" y="119"/>
                    <a:pt x="165" y="119"/>
                    <a:pt x="165" y="119"/>
                  </a:cubicBezTo>
                  <a:cubicBezTo>
                    <a:pt x="164" y="119"/>
                    <a:pt x="163" y="119"/>
                    <a:pt x="163" y="120"/>
                  </a:cubicBezTo>
                  <a:cubicBezTo>
                    <a:pt x="162" y="120"/>
                    <a:pt x="165" y="122"/>
                    <a:pt x="165" y="123"/>
                  </a:cubicBezTo>
                  <a:close/>
                  <a:moveTo>
                    <a:pt x="144" y="127"/>
                  </a:moveTo>
                  <a:cubicBezTo>
                    <a:pt x="145" y="127"/>
                    <a:pt x="147" y="127"/>
                    <a:pt x="146" y="125"/>
                  </a:cubicBezTo>
                  <a:cubicBezTo>
                    <a:pt x="145" y="124"/>
                    <a:pt x="143" y="125"/>
                    <a:pt x="141" y="125"/>
                  </a:cubicBezTo>
                  <a:cubicBezTo>
                    <a:pt x="140" y="124"/>
                    <a:pt x="138" y="124"/>
                    <a:pt x="140" y="126"/>
                  </a:cubicBezTo>
                  <a:cubicBezTo>
                    <a:pt x="141" y="128"/>
                    <a:pt x="143" y="128"/>
                    <a:pt x="144" y="127"/>
                  </a:cubicBezTo>
                  <a:close/>
                  <a:moveTo>
                    <a:pt x="270" y="250"/>
                  </a:moveTo>
                  <a:cubicBezTo>
                    <a:pt x="267" y="249"/>
                    <a:pt x="263" y="249"/>
                    <a:pt x="260" y="247"/>
                  </a:cubicBezTo>
                  <a:cubicBezTo>
                    <a:pt x="255" y="244"/>
                    <a:pt x="274" y="246"/>
                    <a:pt x="269" y="243"/>
                  </a:cubicBezTo>
                  <a:cubicBezTo>
                    <a:pt x="260" y="239"/>
                    <a:pt x="250" y="236"/>
                    <a:pt x="241" y="234"/>
                  </a:cubicBezTo>
                  <a:cubicBezTo>
                    <a:pt x="238" y="234"/>
                    <a:pt x="235" y="235"/>
                    <a:pt x="232" y="236"/>
                  </a:cubicBezTo>
                  <a:cubicBezTo>
                    <a:pt x="221" y="238"/>
                    <a:pt x="209" y="244"/>
                    <a:pt x="197" y="244"/>
                  </a:cubicBezTo>
                  <a:cubicBezTo>
                    <a:pt x="194" y="244"/>
                    <a:pt x="191" y="245"/>
                    <a:pt x="188" y="246"/>
                  </a:cubicBezTo>
                  <a:cubicBezTo>
                    <a:pt x="186" y="247"/>
                    <a:pt x="185" y="249"/>
                    <a:pt x="184" y="250"/>
                  </a:cubicBezTo>
                  <a:cubicBezTo>
                    <a:pt x="179" y="252"/>
                    <a:pt x="171" y="253"/>
                    <a:pt x="166" y="254"/>
                  </a:cubicBezTo>
                  <a:cubicBezTo>
                    <a:pt x="165" y="254"/>
                    <a:pt x="165" y="254"/>
                    <a:pt x="165" y="254"/>
                  </a:cubicBezTo>
                  <a:cubicBezTo>
                    <a:pt x="159" y="253"/>
                    <a:pt x="152" y="252"/>
                    <a:pt x="146" y="250"/>
                  </a:cubicBezTo>
                  <a:cubicBezTo>
                    <a:pt x="141" y="249"/>
                    <a:pt x="137" y="251"/>
                    <a:pt x="133" y="251"/>
                  </a:cubicBezTo>
                  <a:cubicBezTo>
                    <a:pt x="126" y="252"/>
                    <a:pt x="110" y="249"/>
                    <a:pt x="106" y="241"/>
                  </a:cubicBezTo>
                  <a:cubicBezTo>
                    <a:pt x="105" y="240"/>
                    <a:pt x="104" y="240"/>
                    <a:pt x="103" y="237"/>
                  </a:cubicBezTo>
                  <a:cubicBezTo>
                    <a:pt x="102" y="236"/>
                    <a:pt x="99" y="237"/>
                    <a:pt x="101" y="242"/>
                  </a:cubicBezTo>
                  <a:cubicBezTo>
                    <a:pt x="102" y="244"/>
                    <a:pt x="94" y="242"/>
                    <a:pt x="89" y="240"/>
                  </a:cubicBezTo>
                  <a:cubicBezTo>
                    <a:pt x="86" y="241"/>
                    <a:pt x="83" y="241"/>
                    <a:pt x="81" y="241"/>
                  </a:cubicBezTo>
                  <a:cubicBezTo>
                    <a:pt x="73" y="243"/>
                    <a:pt x="65" y="246"/>
                    <a:pt x="57" y="247"/>
                  </a:cubicBezTo>
                  <a:cubicBezTo>
                    <a:pt x="54" y="248"/>
                    <a:pt x="50" y="253"/>
                    <a:pt x="47" y="254"/>
                  </a:cubicBezTo>
                  <a:cubicBezTo>
                    <a:pt x="42" y="255"/>
                    <a:pt x="39" y="259"/>
                    <a:pt x="35" y="262"/>
                  </a:cubicBezTo>
                  <a:cubicBezTo>
                    <a:pt x="38" y="261"/>
                    <a:pt x="41" y="260"/>
                    <a:pt x="45" y="260"/>
                  </a:cubicBezTo>
                  <a:cubicBezTo>
                    <a:pt x="59" y="257"/>
                    <a:pt x="74" y="254"/>
                    <a:pt x="88" y="251"/>
                  </a:cubicBezTo>
                  <a:cubicBezTo>
                    <a:pt x="88" y="251"/>
                    <a:pt x="88" y="251"/>
                    <a:pt x="88" y="251"/>
                  </a:cubicBezTo>
                  <a:cubicBezTo>
                    <a:pt x="118" y="257"/>
                    <a:pt x="134" y="261"/>
                    <a:pt x="165" y="268"/>
                  </a:cubicBezTo>
                  <a:cubicBezTo>
                    <a:pt x="165" y="268"/>
                    <a:pt x="165" y="268"/>
                    <a:pt x="165" y="268"/>
                  </a:cubicBezTo>
                  <a:cubicBezTo>
                    <a:pt x="192" y="262"/>
                    <a:pt x="217" y="256"/>
                    <a:pt x="243" y="250"/>
                  </a:cubicBezTo>
                  <a:cubicBezTo>
                    <a:pt x="255" y="253"/>
                    <a:pt x="268" y="256"/>
                    <a:pt x="281" y="259"/>
                  </a:cubicBezTo>
                  <a:cubicBezTo>
                    <a:pt x="280" y="256"/>
                    <a:pt x="273" y="251"/>
                    <a:pt x="270" y="250"/>
                  </a:cubicBezTo>
                  <a:close/>
                  <a:moveTo>
                    <a:pt x="273" y="182"/>
                  </a:moveTo>
                  <a:cubicBezTo>
                    <a:pt x="274" y="182"/>
                    <a:pt x="277" y="179"/>
                    <a:pt x="277" y="178"/>
                  </a:cubicBezTo>
                  <a:cubicBezTo>
                    <a:pt x="276" y="177"/>
                    <a:pt x="271" y="174"/>
                    <a:pt x="271" y="173"/>
                  </a:cubicBezTo>
                  <a:cubicBezTo>
                    <a:pt x="270" y="172"/>
                    <a:pt x="269" y="172"/>
                    <a:pt x="268" y="172"/>
                  </a:cubicBezTo>
                  <a:cubicBezTo>
                    <a:pt x="267" y="170"/>
                    <a:pt x="270" y="169"/>
                    <a:pt x="267" y="167"/>
                  </a:cubicBezTo>
                  <a:cubicBezTo>
                    <a:pt x="266" y="167"/>
                    <a:pt x="266" y="170"/>
                    <a:pt x="266" y="173"/>
                  </a:cubicBezTo>
                  <a:cubicBezTo>
                    <a:pt x="267" y="177"/>
                    <a:pt x="272" y="181"/>
                    <a:pt x="273" y="182"/>
                  </a:cubicBezTo>
                  <a:close/>
                  <a:moveTo>
                    <a:pt x="293" y="223"/>
                  </a:moveTo>
                  <a:cubicBezTo>
                    <a:pt x="295" y="222"/>
                    <a:pt x="297" y="220"/>
                    <a:pt x="296" y="216"/>
                  </a:cubicBezTo>
                  <a:cubicBezTo>
                    <a:pt x="295" y="214"/>
                    <a:pt x="293" y="211"/>
                    <a:pt x="291" y="209"/>
                  </a:cubicBezTo>
                  <a:cubicBezTo>
                    <a:pt x="290" y="208"/>
                    <a:pt x="291" y="205"/>
                    <a:pt x="287" y="200"/>
                  </a:cubicBezTo>
                  <a:cubicBezTo>
                    <a:pt x="286" y="198"/>
                    <a:pt x="286" y="203"/>
                    <a:pt x="286" y="203"/>
                  </a:cubicBezTo>
                  <a:cubicBezTo>
                    <a:pt x="286" y="205"/>
                    <a:pt x="286" y="207"/>
                    <a:pt x="283" y="206"/>
                  </a:cubicBezTo>
                  <a:cubicBezTo>
                    <a:pt x="282" y="205"/>
                    <a:pt x="281" y="201"/>
                    <a:pt x="280" y="200"/>
                  </a:cubicBezTo>
                  <a:cubicBezTo>
                    <a:pt x="278" y="199"/>
                    <a:pt x="276" y="198"/>
                    <a:pt x="275" y="199"/>
                  </a:cubicBezTo>
                  <a:cubicBezTo>
                    <a:pt x="275" y="200"/>
                    <a:pt x="275" y="202"/>
                    <a:pt x="273" y="201"/>
                  </a:cubicBezTo>
                  <a:cubicBezTo>
                    <a:pt x="272" y="201"/>
                    <a:pt x="272" y="200"/>
                    <a:pt x="271" y="200"/>
                  </a:cubicBezTo>
                  <a:cubicBezTo>
                    <a:pt x="270" y="200"/>
                    <a:pt x="263" y="202"/>
                    <a:pt x="259" y="207"/>
                  </a:cubicBezTo>
                  <a:cubicBezTo>
                    <a:pt x="256" y="210"/>
                    <a:pt x="257" y="216"/>
                    <a:pt x="257" y="217"/>
                  </a:cubicBezTo>
                  <a:cubicBezTo>
                    <a:pt x="257" y="218"/>
                    <a:pt x="259" y="218"/>
                    <a:pt x="259" y="218"/>
                  </a:cubicBezTo>
                  <a:cubicBezTo>
                    <a:pt x="261" y="218"/>
                    <a:pt x="262" y="218"/>
                    <a:pt x="264" y="218"/>
                  </a:cubicBezTo>
                  <a:cubicBezTo>
                    <a:pt x="267" y="218"/>
                    <a:pt x="267" y="216"/>
                    <a:pt x="271" y="217"/>
                  </a:cubicBezTo>
                  <a:cubicBezTo>
                    <a:pt x="272" y="217"/>
                    <a:pt x="273" y="217"/>
                    <a:pt x="274" y="218"/>
                  </a:cubicBezTo>
                  <a:cubicBezTo>
                    <a:pt x="276" y="219"/>
                    <a:pt x="282" y="226"/>
                    <a:pt x="283" y="226"/>
                  </a:cubicBezTo>
                  <a:cubicBezTo>
                    <a:pt x="284" y="226"/>
                    <a:pt x="285" y="228"/>
                    <a:pt x="287" y="227"/>
                  </a:cubicBezTo>
                  <a:cubicBezTo>
                    <a:pt x="288" y="227"/>
                    <a:pt x="289" y="227"/>
                    <a:pt x="290" y="226"/>
                  </a:cubicBezTo>
                  <a:cubicBezTo>
                    <a:pt x="291" y="225"/>
                    <a:pt x="291" y="224"/>
                    <a:pt x="293" y="223"/>
                  </a:cubicBezTo>
                  <a:close/>
                  <a:moveTo>
                    <a:pt x="342" y="290"/>
                  </a:moveTo>
                  <a:cubicBezTo>
                    <a:pt x="342" y="290"/>
                    <a:pt x="278" y="277"/>
                    <a:pt x="248" y="270"/>
                  </a:cubicBezTo>
                  <a:cubicBezTo>
                    <a:pt x="220" y="277"/>
                    <a:pt x="171" y="287"/>
                    <a:pt x="171" y="287"/>
                  </a:cubicBezTo>
                  <a:cubicBezTo>
                    <a:pt x="171" y="287"/>
                    <a:pt x="122" y="276"/>
                    <a:pt x="93" y="270"/>
                  </a:cubicBezTo>
                  <a:cubicBezTo>
                    <a:pt x="64" y="277"/>
                    <a:pt x="0" y="290"/>
                    <a:pt x="0" y="290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18" y="85"/>
                    <a:pt x="13" y="72"/>
                    <a:pt x="13" y="56"/>
                  </a:cubicBezTo>
                  <a:cubicBezTo>
                    <a:pt x="13" y="25"/>
                    <a:pt x="38" y="0"/>
                    <a:pt x="69" y="0"/>
                  </a:cubicBezTo>
                  <a:cubicBezTo>
                    <a:pt x="100" y="0"/>
                    <a:pt x="125" y="25"/>
                    <a:pt x="125" y="56"/>
                  </a:cubicBezTo>
                  <a:cubicBezTo>
                    <a:pt x="125" y="66"/>
                    <a:pt x="123" y="75"/>
                    <a:pt x="118" y="84"/>
                  </a:cubicBezTo>
                  <a:cubicBezTo>
                    <a:pt x="132" y="88"/>
                    <a:pt x="155" y="94"/>
                    <a:pt x="171" y="98"/>
                  </a:cubicBezTo>
                  <a:cubicBezTo>
                    <a:pt x="195" y="92"/>
                    <a:pt x="235" y="81"/>
                    <a:pt x="235" y="81"/>
                  </a:cubicBezTo>
                  <a:cubicBezTo>
                    <a:pt x="312" y="100"/>
                    <a:pt x="312" y="100"/>
                    <a:pt x="312" y="100"/>
                  </a:cubicBezTo>
                  <a:lnTo>
                    <a:pt x="342" y="290"/>
                  </a:lnTo>
                  <a:close/>
                  <a:moveTo>
                    <a:pt x="69" y="127"/>
                  </a:moveTo>
                  <a:cubicBezTo>
                    <a:pt x="101" y="93"/>
                    <a:pt x="114" y="78"/>
                    <a:pt x="114" y="56"/>
                  </a:cubicBezTo>
                  <a:cubicBezTo>
                    <a:pt x="114" y="31"/>
                    <a:pt x="94" y="11"/>
                    <a:pt x="69" y="11"/>
                  </a:cubicBezTo>
                  <a:cubicBezTo>
                    <a:pt x="44" y="11"/>
                    <a:pt x="24" y="31"/>
                    <a:pt x="24" y="56"/>
                  </a:cubicBezTo>
                  <a:cubicBezTo>
                    <a:pt x="24" y="78"/>
                    <a:pt x="37" y="93"/>
                    <a:pt x="69" y="127"/>
                  </a:cubicBezTo>
                  <a:close/>
                  <a:moveTo>
                    <a:pt x="328" y="276"/>
                  </a:moveTo>
                  <a:cubicBezTo>
                    <a:pt x="320" y="220"/>
                    <a:pt x="311" y="165"/>
                    <a:pt x="302" y="110"/>
                  </a:cubicBezTo>
                  <a:cubicBezTo>
                    <a:pt x="275" y="103"/>
                    <a:pt x="262" y="99"/>
                    <a:pt x="235" y="93"/>
                  </a:cubicBezTo>
                  <a:cubicBezTo>
                    <a:pt x="210" y="99"/>
                    <a:pt x="197" y="103"/>
                    <a:pt x="171" y="110"/>
                  </a:cubicBezTo>
                  <a:cubicBezTo>
                    <a:pt x="147" y="103"/>
                    <a:pt x="134" y="100"/>
                    <a:pt x="112" y="94"/>
                  </a:cubicBezTo>
                  <a:cubicBezTo>
                    <a:pt x="110" y="97"/>
                    <a:pt x="109" y="99"/>
                    <a:pt x="106" y="102"/>
                  </a:cubicBezTo>
                  <a:cubicBezTo>
                    <a:pt x="107" y="102"/>
                    <a:pt x="107" y="102"/>
                    <a:pt x="108" y="102"/>
                  </a:cubicBezTo>
                  <a:cubicBezTo>
                    <a:pt x="112" y="102"/>
                    <a:pt x="114" y="105"/>
                    <a:pt x="117" y="105"/>
                  </a:cubicBezTo>
                  <a:cubicBezTo>
                    <a:pt x="128" y="108"/>
                    <a:pt x="134" y="105"/>
                    <a:pt x="145" y="113"/>
                  </a:cubicBezTo>
                  <a:cubicBezTo>
                    <a:pt x="147" y="114"/>
                    <a:pt x="147" y="116"/>
                    <a:pt x="147" y="116"/>
                  </a:cubicBezTo>
                  <a:cubicBezTo>
                    <a:pt x="144" y="118"/>
                    <a:pt x="142" y="122"/>
                    <a:pt x="138" y="122"/>
                  </a:cubicBezTo>
                  <a:cubicBezTo>
                    <a:pt x="134" y="123"/>
                    <a:pt x="128" y="128"/>
                    <a:pt x="125" y="130"/>
                  </a:cubicBezTo>
                  <a:cubicBezTo>
                    <a:pt x="123" y="131"/>
                    <a:pt x="122" y="132"/>
                    <a:pt x="120" y="130"/>
                  </a:cubicBezTo>
                  <a:cubicBezTo>
                    <a:pt x="119" y="128"/>
                    <a:pt x="120" y="120"/>
                    <a:pt x="120" y="118"/>
                  </a:cubicBezTo>
                  <a:cubicBezTo>
                    <a:pt x="121" y="116"/>
                    <a:pt x="123" y="113"/>
                    <a:pt x="120" y="111"/>
                  </a:cubicBezTo>
                  <a:cubicBezTo>
                    <a:pt x="119" y="111"/>
                    <a:pt x="117" y="111"/>
                    <a:pt x="116" y="110"/>
                  </a:cubicBezTo>
                  <a:cubicBezTo>
                    <a:pt x="116" y="109"/>
                    <a:pt x="113" y="108"/>
                    <a:pt x="113" y="108"/>
                  </a:cubicBezTo>
                  <a:cubicBezTo>
                    <a:pt x="112" y="108"/>
                    <a:pt x="108" y="109"/>
                    <a:pt x="109" y="111"/>
                  </a:cubicBezTo>
                  <a:cubicBezTo>
                    <a:pt x="109" y="112"/>
                    <a:pt x="114" y="113"/>
                    <a:pt x="113" y="115"/>
                  </a:cubicBezTo>
                  <a:cubicBezTo>
                    <a:pt x="112" y="117"/>
                    <a:pt x="115" y="117"/>
                    <a:pt x="114" y="118"/>
                  </a:cubicBezTo>
                  <a:cubicBezTo>
                    <a:pt x="113" y="120"/>
                    <a:pt x="112" y="117"/>
                    <a:pt x="111" y="118"/>
                  </a:cubicBezTo>
                  <a:cubicBezTo>
                    <a:pt x="111" y="119"/>
                    <a:pt x="111" y="120"/>
                    <a:pt x="110" y="120"/>
                  </a:cubicBezTo>
                  <a:cubicBezTo>
                    <a:pt x="108" y="121"/>
                    <a:pt x="107" y="119"/>
                    <a:pt x="106" y="118"/>
                  </a:cubicBezTo>
                  <a:cubicBezTo>
                    <a:pt x="106" y="118"/>
                    <a:pt x="103" y="116"/>
                    <a:pt x="104" y="116"/>
                  </a:cubicBezTo>
                  <a:cubicBezTo>
                    <a:pt x="105" y="115"/>
                    <a:pt x="106" y="116"/>
                    <a:pt x="106" y="114"/>
                  </a:cubicBezTo>
                  <a:cubicBezTo>
                    <a:pt x="104" y="109"/>
                    <a:pt x="100" y="117"/>
                    <a:pt x="99" y="117"/>
                  </a:cubicBezTo>
                  <a:cubicBezTo>
                    <a:pt x="99" y="117"/>
                    <a:pt x="91" y="120"/>
                    <a:pt x="90" y="121"/>
                  </a:cubicBezTo>
                  <a:cubicBezTo>
                    <a:pt x="90" y="121"/>
                    <a:pt x="90" y="121"/>
                    <a:pt x="90" y="121"/>
                  </a:cubicBezTo>
                  <a:cubicBezTo>
                    <a:pt x="89" y="122"/>
                    <a:pt x="88" y="123"/>
                    <a:pt x="87" y="124"/>
                  </a:cubicBezTo>
                  <a:cubicBezTo>
                    <a:pt x="87" y="124"/>
                    <a:pt x="88" y="125"/>
                    <a:pt x="89" y="125"/>
                  </a:cubicBezTo>
                  <a:cubicBezTo>
                    <a:pt x="92" y="127"/>
                    <a:pt x="99" y="120"/>
                    <a:pt x="99" y="120"/>
                  </a:cubicBezTo>
                  <a:cubicBezTo>
                    <a:pt x="99" y="119"/>
                    <a:pt x="100" y="119"/>
                    <a:pt x="100" y="118"/>
                  </a:cubicBezTo>
                  <a:cubicBezTo>
                    <a:pt x="101" y="117"/>
                    <a:pt x="103" y="118"/>
                    <a:pt x="104" y="119"/>
                  </a:cubicBezTo>
                  <a:cubicBezTo>
                    <a:pt x="105" y="120"/>
                    <a:pt x="105" y="120"/>
                    <a:pt x="105" y="121"/>
                  </a:cubicBezTo>
                  <a:cubicBezTo>
                    <a:pt x="105" y="123"/>
                    <a:pt x="108" y="120"/>
                    <a:pt x="108" y="121"/>
                  </a:cubicBezTo>
                  <a:cubicBezTo>
                    <a:pt x="114" y="126"/>
                    <a:pt x="111" y="134"/>
                    <a:pt x="112" y="136"/>
                  </a:cubicBezTo>
                  <a:cubicBezTo>
                    <a:pt x="112" y="138"/>
                    <a:pt x="111" y="138"/>
                    <a:pt x="110" y="137"/>
                  </a:cubicBezTo>
                  <a:cubicBezTo>
                    <a:pt x="104" y="134"/>
                    <a:pt x="92" y="134"/>
                    <a:pt x="82" y="150"/>
                  </a:cubicBezTo>
                  <a:cubicBezTo>
                    <a:pt x="80" y="153"/>
                    <a:pt x="81" y="154"/>
                    <a:pt x="81" y="156"/>
                  </a:cubicBezTo>
                  <a:cubicBezTo>
                    <a:pt x="81" y="157"/>
                    <a:pt x="79" y="159"/>
                    <a:pt x="78" y="157"/>
                  </a:cubicBezTo>
                  <a:cubicBezTo>
                    <a:pt x="77" y="156"/>
                    <a:pt x="78" y="154"/>
                    <a:pt x="75" y="155"/>
                  </a:cubicBezTo>
                  <a:cubicBezTo>
                    <a:pt x="74" y="155"/>
                    <a:pt x="72" y="155"/>
                    <a:pt x="70" y="156"/>
                  </a:cubicBezTo>
                  <a:cubicBezTo>
                    <a:pt x="67" y="156"/>
                    <a:pt x="65" y="158"/>
                    <a:pt x="64" y="162"/>
                  </a:cubicBezTo>
                  <a:cubicBezTo>
                    <a:pt x="64" y="163"/>
                    <a:pt x="67" y="165"/>
                    <a:pt x="69" y="166"/>
                  </a:cubicBezTo>
                  <a:cubicBezTo>
                    <a:pt x="75" y="166"/>
                    <a:pt x="75" y="171"/>
                    <a:pt x="75" y="173"/>
                  </a:cubicBezTo>
                  <a:cubicBezTo>
                    <a:pt x="76" y="179"/>
                    <a:pt x="73" y="181"/>
                    <a:pt x="70" y="176"/>
                  </a:cubicBezTo>
                  <a:cubicBezTo>
                    <a:pt x="70" y="174"/>
                    <a:pt x="66" y="174"/>
                    <a:pt x="64" y="173"/>
                  </a:cubicBezTo>
                  <a:cubicBezTo>
                    <a:pt x="62" y="172"/>
                    <a:pt x="46" y="168"/>
                    <a:pt x="46" y="156"/>
                  </a:cubicBezTo>
                  <a:cubicBezTo>
                    <a:pt x="46" y="152"/>
                    <a:pt x="49" y="147"/>
                    <a:pt x="51" y="145"/>
                  </a:cubicBezTo>
                  <a:cubicBezTo>
                    <a:pt x="54" y="142"/>
                    <a:pt x="54" y="135"/>
                    <a:pt x="54" y="134"/>
                  </a:cubicBezTo>
                  <a:cubicBezTo>
                    <a:pt x="53" y="132"/>
                    <a:pt x="52" y="131"/>
                    <a:pt x="50" y="131"/>
                  </a:cubicBezTo>
                  <a:cubicBezTo>
                    <a:pt x="47" y="132"/>
                    <a:pt x="44" y="134"/>
                    <a:pt x="41" y="135"/>
                  </a:cubicBezTo>
                  <a:cubicBezTo>
                    <a:pt x="39" y="135"/>
                    <a:pt x="35" y="136"/>
                    <a:pt x="36" y="134"/>
                  </a:cubicBezTo>
                  <a:cubicBezTo>
                    <a:pt x="36" y="133"/>
                    <a:pt x="38" y="127"/>
                    <a:pt x="49" y="122"/>
                  </a:cubicBezTo>
                  <a:cubicBezTo>
                    <a:pt x="45" y="118"/>
                    <a:pt x="42" y="114"/>
                    <a:pt x="39" y="111"/>
                  </a:cubicBezTo>
                  <a:cubicBezTo>
                    <a:pt x="31" y="166"/>
                    <a:pt x="22" y="221"/>
                    <a:pt x="14" y="276"/>
                  </a:cubicBezTo>
                  <a:cubicBezTo>
                    <a:pt x="46" y="269"/>
                    <a:pt x="62" y="265"/>
                    <a:pt x="94" y="259"/>
                  </a:cubicBezTo>
                  <a:cubicBezTo>
                    <a:pt x="124" y="265"/>
                    <a:pt x="139" y="269"/>
                    <a:pt x="171" y="276"/>
                  </a:cubicBezTo>
                  <a:cubicBezTo>
                    <a:pt x="202" y="269"/>
                    <a:pt x="218" y="265"/>
                    <a:pt x="248" y="259"/>
                  </a:cubicBezTo>
                  <a:cubicBezTo>
                    <a:pt x="280" y="265"/>
                    <a:pt x="296" y="269"/>
                    <a:pt x="328" y="276"/>
                  </a:cubicBezTo>
                  <a:close/>
                  <a:moveTo>
                    <a:pt x="304" y="230"/>
                  </a:moveTo>
                  <a:cubicBezTo>
                    <a:pt x="301" y="231"/>
                    <a:pt x="297" y="240"/>
                    <a:pt x="293" y="240"/>
                  </a:cubicBezTo>
                  <a:cubicBezTo>
                    <a:pt x="292" y="241"/>
                    <a:pt x="290" y="241"/>
                    <a:pt x="290" y="242"/>
                  </a:cubicBezTo>
                  <a:cubicBezTo>
                    <a:pt x="289" y="243"/>
                    <a:pt x="292" y="243"/>
                    <a:pt x="292" y="243"/>
                  </a:cubicBezTo>
                  <a:cubicBezTo>
                    <a:pt x="295" y="244"/>
                    <a:pt x="296" y="243"/>
                    <a:pt x="298" y="242"/>
                  </a:cubicBezTo>
                  <a:cubicBezTo>
                    <a:pt x="299" y="241"/>
                    <a:pt x="301" y="241"/>
                    <a:pt x="302" y="240"/>
                  </a:cubicBezTo>
                  <a:cubicBezTo>
                    <a:pt x="309" y="235"/>
                    <a:pt x="306" y="230"/>
                    <a:pt x="304" y="230"/>
                  </a:cubicBezTo>
                  <a:close/>
                  <a:moveTo>
                    <a:pt x="81" y="199"/>
                  </a:moveTo>
                  <a:cubicBezTo>
                    <a:pt x="84" y="200"/>
                    <a:pt x="85" y="201"/>
                    <a:pt x="85" y="203"/>
                  </a:cubicBezTo>
                  <a:cubicBezTo>
                    <a:pt x="85" y="204"/>
                    <a:pt x="81" y="214"/>
                    <a:pt x="84" y="221"/>
                  </a:cubicBezTo>
                  <a:cubicBezTo>
                    <a:pt x="85" y="222"/>
                    <a:pt x="89" y="229"/>
                    <a:pt x="90" y="230"/>
                  </a:cubicBezTo>
                  <a:cubicBezTo>
                    <a:pt x="91" y="230"/>
                    <a:pt x="91" y="231"/>
                    <a:pt x="92" y="231"/>
                  </a:cubicBezTo>
                  <a:cubicBezTo>
                    <a:pt x="93" y="233"/>
                    <a:pt x="95" y="233"/>
                    <a:pt x="96" y="232"/>
                  </a:cubicBezTo>
                  <a:cubicBezTo>
                    <a:pt x="98" y="230"/>
                    <a:pt x="94" y="227"/>
                    <a:pt x="95" y="226"/>
                  </a:cubicBezTo>
                  <a:cubicBezTo>
                    <a:pt x="98" y="223"/>
                    <a:pt x="94" y="220"/>
                    <a:pt x="99" y="217"/>
                  </a:cubicBezTo>
                  <a:cubicBezTo>
                    <a:pt x="100" y="216"/>
                    <a:pt x="99" y="215"/>
                    <a:pt x="100" y="214"/>
                  </a:cubicBezTo>
                  <a:cubicBezTo>
                    <a:pt x="101" y="214"/>
                    <a:pt x="102" y="214"/>
                    <a:pt x="103" y="213"/>
                  </a:cubicBezTo>
                  <a:cubicBezTo>
                    <a:pt x="105" y="212"/>
                    <a:pt x="107" y="206"/>
                    <a:pt x="109" y="206"/>
                  </a:cubicBezTo>
                  <a:cubicBezTo>
                    <a:pt x="111" y="206"/>
                    <a:pt x="123" y="193"/>
                    <a:pt x="119" y="189"/>
                  </a:cubicBezTo>
                  <a:cubicBezTo>
                    <a:pt x="117" y="187"/>
                    <a:pt x="105" y="180"/>
                    <a:pt x="103" y="178"/>
                  </a:cubicBezTo>
                  <a:cubicBezTo>
                    <a:pt x="103" y="177"/>
                    <a:pt x="103" y="175"/>
                    <a:pt x="101" y="174"/>
                  </a:cubicBezTo>
                  <a:cubicBezTo>
                    <a:pt x="101" y="174"/>
                    <a:pt x="96" y="170"/>
                    <a:pt x="95" y="169"/>
                  </a:cubicBezTo>
                  <a:cubicBezTo>
                    <a:pt x="95" y="168"/>
                    <a:pt x="88" y="166"/>
                    <a:pt x="82" y="170"/>
                  </a:cubicBezTo>
                  <a:cubicBezTo>
                    <a:pt x="82" y="171"/>
                    <a:pt x="77" y="180"/>
                    <a:pt x="76" y="181"/>
                  </a:cubicBezTo>
                  <a:cubicBezTo>
                    <a:pt x="75" y="184"/>
                    <a:pt x="73" y="186"/>
                    <a:pt x="73" y="189"/>
                  </a:cubicBezTo>
                  <a:cubicBezTo>
                    <a:pt x="73" y="192"/>
                    <a:pt x="75" y="193"/>
                    <a:pt x="76" y="195"/>
                  </a:cubicBezTo>
                  <a:cubicBezTo>
                    <a:pt x="78" y="197"/>
                    <a:pt x="78" y="199"/>
                    <a:pt x="81" y="199"/>
                  </a:cubicBezTo>
                  <a:close/>
                  <a:moveTo>
                    <a:pt x="271" y="142"/>
                  </a:moveTo>
                  <a:cubicBezTo>
                    <a:pt x="271" y="142"/>
                    <a:pt x="273" y="142"/>
                    <a:pt x="272" y="141"/>
                  </a:cubicBezTo>
                  <a:cubicBezTo>
                    <a:pt x="272" y="141"/>
                    <a:pt x="271" y="140"/>
                    <a:pt x="271" y="139"/>
                  </a:cubicBezTo>
                  <a:cubicBezTo>
                    <a:pt x="270" y="138"/>
                    <a:pt x="271" y="138"/>
                    <a:pt x="270" y="137"/>
                  </a:cubicBezTo>
                  <a:cubicBezTo>
                    <a:pt x="269" y="136"/>
                    <a:pt x="268" y="135"/>
                    <a:pt x="267" y="134"/>
                  </a:cubicBezTo>
                  <a:cubicBezTo>
                    <a:pt x="267" y="133"/>
                    <a:pt x="265" y="132"/>
                    <a:pt x="264" y="132"/>
                  </a:cubicBezTo>
                  <a:cubicBezTo>
                    <a:pt x="264" y="133"/>
                    <a:pt x="267" y="136"/>
                    <a:pt x="267" y="137"/>
                  </a:cubicBezTo>
                  <a:cubicBezTo>
                    <a:pt x="268" y="138"/>
                    <a:pt x="268" y="139"/>
                    <a:pt x="269" y="140"/>
                  </a:cubicBezTo>
                  <a:cubicBezTo>
                    <a:pt x="270" y="140"/>
                    <a:pt x="270" y="141"/>
                    <a:pt x="271" y="142"/>
                  </a:cubicBezTo>
                  <a:close/>
                  <a:moveTo>
                    <a:pt x="277" y="152"/>
                  </a:moveTo>
                  <a:cubicBezTo>
                    <a:pt x="276" y="151"/>
                    <a:pt x="277" y="150"/>
                    <a:pt x="276" y="149"/>
                  </a:cubicBezTo>
                  <a:cubicBezTo>
                    <a:pt x="276" y="149"/>
                    <a:pt x="275" y="148"/>
                    <a:pt x="274" y="147"/>
                  </a:cubicBezTo>
                  <a:cubicBezTo>
                    <a:pt x="274" y="146"/>
                    <a:pt x="276" y="147"/>
                    <a:pt x="276" y="146"/>
                  </a:cubicBezTo>
                  <a:cubicBezTo>
                    <a:pt x="276" y="146"/>
                    <a:pt x="276" y="145"/>
                    <a:pt x="275" y="145"/>
                  </a:cubicBezTo>
                  <a:cubicBezTo>
                    <a:pt x="274" y="144"/>
                    <a:pt x="273" y="144"/>
                    <a:pt x="272" y="143"/>
                  </a:cubicBezTo>
                  <a:cubicBezTo>
                    <a:pt x="270" y="142"/>
                    <a:pt x="271" y="145"/>
                    <a:pt x="273" y="147"/>
                  </a:cubicBezTo>
                  <a:cubicBezTo>
                    <a:pt x="274" y="148"/>
                    <a:pt x="274" y="149"/>
                    <a:pt x="274" y="150"/>
                  </a:cubicBezTo>
                  <a:cubicBezTo>
                    <a:pt x="274" y="152"/>
                    <a:pt x="266" y="153"/>
                    <a:pt x="270" y="156"/>
                  </a:cubicBezTo>
                  <a:cubicBezTo>
                    <a:pt x="271" y="157"/>
                    <a:pt x="271" y="156"/>
                    <a:pt x="272" y="156"/>
                  </a:cubicBezTo>
                  <a:cubicBezTo>
                    <a:pt x="272" y="155"/>
                    <a:pt x="273" y="155"/>
                    <a:pt x="274" y="155"/>
                  </a:cubicBezTo>
                  <a:cubicBezTo>
                    <a:pt x="275" y="155"/>
                    <a:pt x="277" y="155"/>
                    <a:pt x="277" y="154"/>
                  </a:cubicBezTo>
                  <a:cubicBezTo>
                    <a:pt x="278" y="154"/>
                    <a:pt x="277" y="152"/>
                    <a:pt x="277" y="152"/>
                  </a:cubicBezTo>
                  <a:close/>
                  <a:moveTo>
                    <a:pt x="69" y="110"/>
                  </a:moveTo>
                  <a:cubicBezTo>
                    <a:pt x="94" y="83"/>
                    <a:pt x="102" y="72"/>
                    <a:pt x="102" y="56"/>
                  </a:cubicBezTo>
                  <a:cubicBezTo>
                    <a:pt x="102" y="38"/>
                    <a:pt x="87" y="23"/>
                    <a:pt x="69" y="23"/>
                  </a:cubicBezTo>
                  <a:cubicBezTo>
                    <a:pt x="50" y="23"/>
                    <a:pt x="35" y="38"/>
                    <a:pt x="35" y="56"/>
                  </a:cubicBezTo>
                  <a:cubicBezTo>
                    <a:pt x="35" y="72"/>
                    <a:pt x="44" y="83"/>
                    <a:pt x="69" y="110"/>
                  </a:cubicBez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11" name="Straight Connector 409"/>
            <p:cNvCxnSpPr/>
            <p:nvPr/>
          </p:nvCxnSpPr>
          <p:spPr>
            <a:xfrm rot="10800000">
              <a:off x="4371926" y="3846786"/>
              <a:ext cx="548640" cy="158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413"/>
            <p:cNvCxnSpPr/>
            <p:nvPr/>
          </p:nvCxnSpPr>
          <p:spPr>
            <a:xfrm rot="5400000">
              <a:off x="5607160" y="4059352"/>
              <a:ext cx="731520" cy="158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417"/>
            <p:cNvCxnSpPr/>
            <p:nvPr/>
          </p:nvCxnSpPr>
          <p:spPr>
            <a:xfrm rot="10800000" flipH="1">
              <a:off x="7496126" y="1913211"/>
              <a:ext cx="762000" cy="60960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421"/>
            <p:cNvCxnSpPr/>
            <p:nvPr/>
          </p:nvCxnSpPr>
          <p:spPr>
            <a:xfrm rot="5400000" flipH="1" flipV="1">
              <a:off x="7991426" y="3580086"/>
              <a:ext cx="609600" cy="53340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2"/>
            <p:cNvGrpSpPr/>
            <p:nvPr/>
          </p:nvGrpSpPr>
          <p:grpSpPr>
            <a:xfrm>
              <a:off x="827774" y="1563226"/>
              <a:ext cx="1820533" cy="1565138"/>
              <a:chOff x="728609" y="1540389"/>
              <a:chExt cx="1820533" cy="1565138"/>
            </a:xfrm>
          </p:grpSpPr>
          <p:sp>
            <p:nvSpPr>
              <p:cNvPr id="33" name="TextBox 402"/>
              <p:cNvSpPr txBox="1"/>
              <p:nvPr/>
            </p:nvSpPr>
            <p:spPr>
              <a:xfrm flipH="1">
                <a:off x="728609" y="1787649"/>
                <a:ext cx="1711922" cy="131787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  <p:sp>
            <p:nvSpPr>
              <p:cNvPr id="34" name="Rectangle 403"/>
              <p:cNvSpPr/>
              <p:nvPr/>
            </p:nvSpPr>
            <p:spPr>
              <a:xfrm flipH="1">
                <a:off x="1471923" y="1540389"/>
                <a:ext cx="1077219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/>
                <a:r>
                  <a:rPr lang="zh-CN" altLang="en-US" sz="1400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cxnSp>
          <p:nvCxnSpPr>
            <p:cNvPr id="16" name="Straight Connector 625"/>
            <p:cNvCxnSpPr/>
            <p:nvPr/>
          </p:nvCxnSpPr>
          <p:spPr>
            <a:xfrm rot="16200000" flipH="1">
              <a:off x="5972126" y="3313386"/>
              <a:ext cx="1752600" cy="129540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Freeform: Shape 626"/>
            <p:cNvSpPr/>
            <p:nvPr/>
          </p:nvSpPr>
          <p:spPr bwMode="auto">
            <a:xfrm>
              <a:off x="7572326" y="4664188"/>
              <a:ext cx="347510" cy="240976"/>
            </a:xfrm>
            <a:custGeom>
              <a:avLst/>
              <a:gdLst/>
              <a:ahLst/>
              <a:cxnLst>
                <a:cxn ang="0">
                  <a:pos x="288" y="113"/>
                </a:cxn>
                <a:cxn ang="0">
                  <a:pos x="288" y="64"/>
                </a:cxn>
                <a:cxn ang="0">
                  <a:pos x="129" y="115"/>
                </a:cxn>
                <a:cxn ang="0">
                  <a:pos x="92" y="137"/>
                </a:cxn>
                <a:cxn ang="0">
                  <a:pos x="129" y="115"/>
                </a:cxn>
                <a:cxn ang="0">
                  <a:pos x="179" y="90"/>
                </a:cxn>
                <a:cxn ang="0">
                  <a:pos x="187" y="99"/>
                </a:cxn>
                <a:cxn ang="0">
                  <a:pos x="112" y="19"/>
                </a:cxn>
                <a:cxn ang="0">
                  <a:pos x="45" y="42"/>
                </a:cxn>
                <a:cxn ang="0">
                  <a:pos x="34" y="151"/>
                </a:cxn>
                <a:cxn ang="0">
                  <a:pos x="78" y="9"/>
                </a:cxn>
                <a:cxn ang="0">
                  <a:pos x="69" y="1"/>
                </a:cxn>
                <a:cxn ang="0">
                  <a:pos x="67" y="12"/>
                </a:cxn>
                <a:cxn ang="0">
                  <a:pos x="78" y="9"/>
                </a:cxn>
                <a:cxn ang="0">
                  <a:pos x="122" y="139"/>
                </a:cxn>
                <a:cxn ang="0">
                  <a:pos x="135" y="216"/>
                </a:cxn>
                <a:cxn ang="0">
                  <a:pos x="81" y="140"/>
                </a:cxn>
                <a:cxn ang="0">
                  <a:pos x="65" y="28"/>
                </a:cxn>
                <a:cxn ang="0">
                  <a:pos x="170" y="97"/>
                </a:cxn>
                <a:cxn ang="0">
                  <a:pos x="139" y="110"/>
                </a:cxn>
                <a:cxn ang="0">
                  <a:pos x="177" y="104"/>
                </a:cxn>
                <a:cxn ang="0">
                  <a:pos x="152" y="181"/>
                </a:cxn>
                <a:cxn ang="0">
                  <a:pos x="147" y="178"/>
                </a:cxn>
                <a:cxn ang="0">
                  <a:pos x="147" y="160"/>
                </a:cxn>
                <a:cxn ang="0">
                  <a:pos x="204" y="160"/>
                </a:cxn>
                <a:cxn ang="0">
                  <a:pos x="262" y="160"/>
                </a:cxn>
                <a:cxn ang="0">
                  <a:pos x="314" y="162"/>
                </a:cxn>
                <a:cxn ang="0">
                  <a:pos x="313" y="182"/>
                </a:cxn>
                <a:cxn ang="0">
                  <a:pos x="267" y="181"/>
                </a:cxn>
                <a:cxn ang="0">
                  <a:pos x="256" y="181"/>
                </a:cxn>
                <a:cxn ang="0">
                  <a:pos x="204" y="178"/>
                </a:cxn>
                <a:cxn ang="0">
                  <a:pos x="152" y="181"/>
                </a:cxn>
                <a:cxn ang="0">
                  <a:pos x="142" y="150"/>
                </a:cxn>
                <a:cxn ang="0">
                  <a:pos x="133" y="135"/>
                </a:cxn>
                <a:cxn ang="0">
                  <a:pos x="176" y="135"/>
                </a:cxn>
                <a:cxn ang="0">
                  <a:pos x="233" y="135"/>
                </a:cxn>
                <a:cxn ang="0">
                  <a:pos x="290" y="135"/>
                </a:cxn>
                <a:cxn ang="0">
                  <a:pos x="314" y="150"/>
                </a:cxn>
                <a:cxn ang="0">
                  <a:pos x="290" y="157"/>
                </a:cxn>
                <a:cxn ang="0">
                  <a:pos x="262" y="146"/>
                </a:cxn>
                <a:cxn ang="0">
                  <a:pos x="210" y="150"/>
                </a:cxn>
                <a:cxn ang="0">
                  <a:pos x="199" y="150"/>
                </a:cxn>
                <a:cxn ang="0">
                  <a:pos x="147" y="146"/>
                </a:cxn>
                <a:cxn ang="0">
                  <a:pos x="314" y="216"/>
                </a:cxn>
                <a:cxn ang="0">
                  <a:pos x="152" y="194"/>
                </a:cxn>
                <a:cxn ang="0">
                  <a:pos x="204" y="191"/>
                </a:cxn>
                <a:cxn ang="0">
                  <a:pos x="262" y="191"/>
                </a:cxn>
                <a:cxn ang="0">
                  <a:pos x="314" y="194"/>
                </a:cxn>
              </a:cxnLst>
              <a:rect l="0" t="0" r="r" b="b"/>
              <a:pathLst>
                <a:path w="314" h="216">
                  <a:moveTo>
                    <a:pt x="313" y="88"/>
                  </a:moveTo>
                  <a:cubicBezTo>
                    <a:pt x="313" y="102"/>
                    <a:pt x="302" y="113"/>
                    <a:pt x="288" y="113"/>
                  </a:cubicBezTo>
                  <a:cubicBezTo>
                    <a:pt x="275" y="113"/>
                    <a:pt x="264" y="102"/>
                    <a:pt x="264" y="88"/>
                  </a:cubicBezTo>
                  <a:cubicBezTo>
                    <a:pt x="264" y="75"/>
                    <a:pt x="275" y="64"/>
                    <a:pt x="288" y="64"/>
                  </a:cubicBezTo>
                  <a:cubicBezTo>
                    <a:pt x="302" y="64"/>
                    <a:pt x="313" y="75"/>
                    <a:pt x="313" y="88"/>
                  </a:cubicBezTo>
                  <a:close/>
                  <a:moveTo>
                    <a:pt x="129" y="115"/>
                  </a:moveTo>
                  <a:cubicBezTo>
                    <a:pt x="118" y="92"/>
                    <a:pt x="88" y="32"/>
                    <a:pt x="77" y="24"/>
                  </a:cubicBezTo>
                  <a:cubicBezTo>
                    <a:pt x="75" y="29"/>
                    <a:pt x="74" y="51"/>
                    <a:pt x="92" y="137"/>
                  </a:cubicBezTo>
                  <a:cubicBezTo>
                    <a:pt x="106" y="133"/>
                    <a:pt x="119" y="128"/>
                    <a:pt x="133" y="123"/>
                  </a:cubicBezTo>
                  <a:lnTo>
                    <a:pt x="129" y="115"/>
                  </a:lnTo>
                  <a:close/>
                  <a:moveTo>
                    <a:pt x="112" y="19"/>
                  </a:moveTo>
                  <a:cubicBezTo>
                    <a:pt x="136" y="36"/>
                    <a:pt x="161" y="66"/>
                    <a:pt x="179" y="90"/>
                  </a:cubicBezTo>
                  <a:cubicBezTo>
                    <a:pt x="182" y="93"/>
                    <a:pt x="184" y="95"/>
                    <a:pt x="186" y="98"/>
                  </a:cubicBezTo>
                  <a:cubicBezTo>
                    <a:pt x="187" y="99"/>
                    <a:pt x="187" y="99"/>
                    <a:pt x="187" y="99"/>
                  </a:cubicBezTo>
                  <a:cubicBezTo>
                    <a:pt x="200" y="92"/>
                    <a:pt x="210" y="84"/>
                    <a:pt x="214" y="78"/>
                  </a:cubicBezTo>
                  <a:cubicBezTo>
                    <a:pt x="190" y="60"/>
                    <a:pt x="151" y="27"/>
                    <a:pt x="112" y="19"/>
                  </a:cubicBezTo>
                  <a:close/>
                  <a:moveTo>
                    <a:pt x="34" y="149"/>
                  </a:moveTo>
                  <a:cubicBezTo>
                    <a:pt x="34" y="101"/>
                    <a:pt x="37" y="65"/>
                    <a:pt x="45" y="42"/>
                  </a:cubicBezTo>
                  <a:cubicBezTo>
                    <a:pt x="18" y="72"/>
                    <a:pt x="5" y="124"/>
                    <a:pt x="0" y="150"/>
                  </a:cubicBezTo>
                  <a:cubicBezTo>
                    <a:pt x="7" y="153"/>
                    <a:pt x="19" y="153"/>
                    <a:pt x="34" y="151"/>
                  </a:cubicBezTo>
                  <a:lnTo>
                    <a:pt x="34" y="149"/>
                  </a:lnTo>
                  <a:close/>
                  <a:moveTo>
                    <a:pt x="78" y="9"/>
                  </a:moveTo>
                  <a:cubicBezTo>
                    <a:pt x="76" y="5"/>
                    <a:pt x="76" y="5"/>
                    <a:pt x="76" y="5"/>
                  </a:cubicBezTo>
                  <a:cubicBezTo>
                    <a:pt x="75" y="2"/>
                    <a:pt x="72" y="0"/>
                    <a:pt x="69" y="1"/>
                  </a:cubicBezTo>
                  <a:cubicBezTo>
                    <a:pt x="66" y="2"/>
                    <a:pt x="64" y="5"/>
                    <a:pt x="65" y="8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9" y="12"/>
                    <a:pt x="70" y="11"/>
                    <a:pt x="72" y="10"/>
                  </a:cubicBezTo>
                  <a:cubicBezTo>
                    <a:pt x="74" y="10"/>
                    <a:pt x="76" y="9"/>
                    <a:pt x="78" y="9"/>
                  </a:cubicBezTo>
                  <a:close/>
                  <a:moveTo>
                    <a:pt x="148" y="216"/>
                  </a:moveTo>
                  <a:cubicBezTo>
                    <a:pt x="122" y="139"/>
                    <a:pt x="122" y="139"/>
                    <a:pt x="122" y="139"/>
                  </a:cubicBezTo>
                  <a:cubicBezTo>
                    <a:pt x="118" y="140"/>
                    <a:pt x="114" y="142"/>
                    <a:pt x="111" y="143"/>
                  </a:cubicBezTo>
                  <a:cubicBezTo>
                    <a:pt x="135" y="216"/>
                    <a:pt x="135" y="216"/>
                    <a:pt x="135" y="216"/>
                  </a:cubicBezTo>
                  <a:lnTo>
                    <a:pt x="148" y="216"/>
                  </a:lnTo>
                  <a:close/>
                  <a:moveTo>
                    <a:pt x="81" y="140"/>
                  </a:moveTo>
                  <a:cubicBezTo>
                    <a:pt x="69" y="144"/>
                    <a:pt x="57" y="147"/>
                    <a:pt x="46" y="149"/>
                  </a:cubicBezTo>
                  <a:cubicBezTo>
                    <a:pt x="45" y="73"/>
                    <a:pt x="55" y="42"/>
                    <a:pt x="65" y="28"/>
                  </a:cubicBezTo>
                  <a:cubicBezTo>
                    <a:pt x="64" y="44"/>
                    <a:pt x="67" y="76"/>
                    <a:pt x="81" y="140"/>
                  </a:cubicBezTo>
                  <a:close/>
                  <a:moveTo>
                    <a:pt x="170" y="97"/>
                  </a:moveTo>
                  <a:cubicBezTo>
                    <a:pt x="150" y="71"/>
                    <a:pt x="115" y="27"/>
                    <a:pt x="88" y="20"/>
                  </a:cubicBezTo>
                  <a:cubicBezTo>
                    <a:pt x="99" y="32"/>
                    <a:pt x="114" y="60"/>
                    <a:pt x="139" y="110"/>
                  </a:cubicBezTo>
                  <a:cubicBezTo>
                    <a:pt x="143" y="119"/>
                    <a:pt x="143" y="119"/>
                    <a:pt x="143" y="119"/>
                  </a:cubicBezTo>
                  <a:cubicBezTo>
                    <a:pt x="155" y="114"/>
                    <a:pt x="167" y="109"/>
                    <a:pt x="177" y="104"/>
                  </a:cubicBezTo>
                  <a:cubicBezTo>
                    <a:pt x="175" y="102"/>
                    <a:pt x="173" y="99"/>
                    <a:pt x="170" y="97"/>
                  </a:cubicBezTo>
                  <a:close/>
                  <a:moveTo>
                    <a:pt x="152" y="181"/>
                  </a:moveTo>
                  <a:cubicBezTo>
                    <a:pt x="147" y="178"/>
                    <a:pt x="147" y="178"/>
                    <a:pt x="147" y="178"/>
                  </a:cubicBezTo>
                  <a:cubicBezTo>
                    <a:pt x="147" y="178"/>
                    <a:pt x="147" y="178"/>
                    <a:pt x="147" y="178"/>
                  </a:cubicBezTo>
                  <a:cubicBezTo>
                    <a:pt x="142" y="163"/>
                    <a:pt x="142" y="163"/>
                    <a:pt x="142" y="163"/>
                  </a:cubicBezTo>
                  <a:cubicBezTo>
                    <a:pt x="144" y="162"/>
                    <a:pt x="145" y="161"/>
                    <a:pt x="147" y="160"/>
                  </a:cubicBezTo>
                  <a:cubicBezTo>
                    <a:pt x="156" y="165"/>
                    <a:pt x="165" y="168"/>
                    <a:pt x="176" y="168"/>
                  </a:cubicBezTo>
                  <a:cubicBezTo>
                    <a:pt x="186" y="168"/>
                    <a:pt x="196" y="165"/>
                    <a:pt x="204" y="160"/>
                  </a:cubicBezTo>
                  <a:cubicBezTo>
                    <a:pt x="213" y="165"/>
                    <a:pt x="223" y="168"/>
                    <a:pt x="233" y="168"/>
                  </a:cubicBezTo>
                  <a:cubicBezTo>
                    <a:pt x="243" y="168"/>
                    <a:pt x="253" y="165"/>
                    <a:pt x="262" y="160"/>
                  </a:cubicBezTo>
                  <a:cubicBezTo>
                    <a:pt x="270" y="165"/>
                    <a:pt x="280" y="168"/>
                    <a:pt x="290" y="168"/>
                  </a:cubicBezTo>
                  <a:cubicBezTo>
                    <a:pt x="298" y="168"/>
                    <a:pt x="306" y="166"/>
                    <a:pt x="314" y="162"/>
                  </a:cubicBezTo>
                  <a:cubicBezTo>
                    <a:pt x="314" y="181"/>
                    <a:pt x="314" y="181"/>
                    <a:pt x="314" y="181"/>
                  </a:cubicBezTo>
                  <a:cubicBezTo>
                    <a:pt x="313" y="182"/>
                    <a:pt x="313" y="182"/>
                    <a:pt x="313" y="182"/>
                  </a:cubicBezTo>
                  <a:cubicBezTo>
                    <a:pt x="305" y="186"/>
                    <a:pt x="298" y="188"/>
                    <a:pt x="290" y="188"/>
                  </a:cubicBezTo>
                  <a:cubicBezTo>
                    <a:pt x="282" y="188"/>
                    <a:pt x="274" y="186"/>
                    <a:pt x="267" y="181"/>
                  </a:cubicBezTo>
                  <a:cubicBezTo>
                    <a:pt x="262" y="178"/>
                    <a:pt x="262" y="178"/>
                    <a:pt x="262" y="178"/>
                  </a:cubicBezTo>
                  <a:cubicBezTo>
                    <a:pt x="256" y="181"/>
                    <a:pt x="256" y="181"/>
                    <a:pt x="256" y="181"/>
                  </a:cubicBezTo>
                  <a:cubicBezTo>
                    <a:pt x="242" y="190"/>
                    <a:pt x="223" y="190"/>
                    <a:pt x="210" y="181"/>
                  </a:cubicBezTo>
                  <a:cubicBezTo>
                    <a:pt x="204" y="178"/>
                    <a:pt x="204" y="178"/>
                    <a:pt x="204" y="178"/>
                  </a:cubicBezTo>
                  <a:cubicBezTo>
                    <a:pt x="199" y="181"/>
                    <a:pt x="199" y="181"/>
                    <a:pt x="199" y="181"/>
                  </a:cubicBezTo>
                  <a:cubicBezTo>
                    <a:pt x="185" y="190"/>
                    <a:pt x="166" y="190"/>
                    <a:pt x="152" y="181"/>
                  </a:cubicBezTo>
                  <a:close/>
                  <a:moveTo>
                    <a:pt x="147" y="146"/>
                  </a:moveTo>
                  <a:cubicBezTo>
                    <a:pt x="142" y="150"/>
                    <a:pt x="142" y="150"/>
                    <a:pt x="142" y="150"/>
                  </a:cubicBezTo>
                  <a:cubicBezTo>
                    <a:pt x="140" y="150"/>
                    <a:pt x="139" y="151"/>
                    <a:pt x="138" y="152"/>
                  </a:cubicBezTo>
                  <a:cubicBezTo>
                    <a:pt x="133" y="135"/>
                    <a:pt x="133" y="135"/>
                    <a:pt x="133" y="135"/>
                  </a:cubicBezTo>
                  <a:cubicBezTo>
                    <a:pt x="139" y="133"/>
                    <a:pt x="145" y="131"/>
                    <a:pt x="150" y="128"/>
                  </a:cubicBezTo>
                  <a:cubicBezTo>
                    <a:pt x="158" y="133"/>
                    <a:pt x="167" y="135"/>
                    <a:pt x="176" y="135"/>
                  </a:cubicBezTo>
                  <a:cubicBezTo>
                    <a:pt x="186" y="135"/>
                    <a:pt x="196" y="132"/>
                    <a:pt x="204" y="126"/>
                  </a:cubicBezTo>
                  <a:cubicBezTo>
                    <a:pt x="213" y="132"/>
                    <a:pt x="223" y="135"/>
                    <a:pt x="233" y="135"/>
                  </a:cubicBezTo>
                  <a:cubicBezTo>
                    <a:pt x="243" y="135"/>
                    <a:pt x="253" y="132"/>
                    <a:pt x="262" y="126"/>
                  </a:cubicBezTo>
                  <a:cubicBezTo>
                    <a:pt x="270" y="132"/>
                    <a:pt x="280" y="135"/>
                    <a:pt x="290" y="135"/>
                  </a:cubicBezTo>
                  <a:cubicBezTo>
                    <a:pt x="298" y="135"/>
                    <a:pt x="306" y="133"/>
                    <a:pt x="314" y="129"/>
                  </a:cubicBezTo>
                  <a:cubicBezTo>
                    <a:pt x="314" y="150"/>
                    <a:pt x="314" y="150"/>
                    <a:pt x="314" y="150"/>
                  </a:cubicBezTo>
                  <a:cubicBezTo>
                    <a:pt x="313" y="150"/>
                    <a:pt x="313" y="150"/>
                    <a:pt x="313" y="150"/>
                  </a:cubicBezTo>
                  <a:cubicBezTo>
                    <a:pt x="305" y="154"/>
                    <a:pt x="298" y="157"/>
                    <a:pt x="290" y="157"/>
                  </a:cubicBezTo>
                  <a:cubicBezTo>
                    <a:pt x="282" y="157"/>
                    <a:pt x="274" y="154"/>
                    <a:pt x="267" y="150"/>
                  </a:cubicBezTo>
                  <a:cubicBezTo>
                    <a:pt x="262" y="146"/>
                    <a:pt x="262" y="146"/>
                    <a:pt x="262" y="146"/>
                  </a:cubicBezTo>
                  <a:cubicBezTo>
                    <a:pt x="256" y="150"/>
                    <a:pt x="256" y="150"/>
                    <a:pt x="256" y="150"/>
                  </a:cubicBezTo>
                  <a:cubicBezTo>
                    <a:pt x="242" y="159"/>
                    <a:pt x="223" y="159"/>
                    <a:pt x="210" y="150"/>
                  </a:cubicBezTo>
                  <a:cubicBezTo>
                    <a:pt x="204" y="146"/>
                    <a:pt x="204" y="146"/>
                    <a:pt x="204" y="146"/>
                  </a:cubicBezTo>
                  <a:cubicBezTo>
                    <a:pt x="199" y="150"/>
                    <a:pt x="199" y="150"/>
                    <a:pt x="199" y="150"/>
                  </a:cubicBezTo>
                  <a:cubicBezTo>
                    <a:pt x="185" y="159"/>
                    <a:pt x="166" y="159"/>
                    <a:pt x="152" y="150"/>
                  </a:cubicBezTo>
                  <a:lnTo>
                    <a:pt x="147" y="146"/>
                  </a:lnTo>
                  <a:close/>
                  <a:moveTo>
                    <a:pt x="314" y="194"/>
                  </a:moveTo>
                  <a:cubicBezTo>
                    <a:pt x="314" y="216"/>
                    <a:pt x="314" y="216"/>
                    <a:pt x="314" y="216"/>
                  </a:cubicBezTo>
                  <a:cubicBezTo>
                    <a:pt x="160" y="216"/>
                    <a:pt x="160" y="216"/>
                    <a:pt x="160" y="216"/>
                  </a:cubicBezTo>
                  <a:cubicBezTo>
                    <a:pt x="152" y="194"/>
                    <a:pt x="152" y="194"/>
                    <a:pt x="152" y="194"/>
                  </a:cubicBezTo>
                  <a:cubicBezTo>
                    <a:pt x="160" y="198"/>
                    <a:pt x="168" y="200"/>
                    <a:pt x="176" y="200"/>
                  </a:cubicBezTo>
                  <a:cubicBezTo>
                    <a:pt x="186" y="200"/>
                    <a:pt x="196" y="197"/>
                    <a:pt x="204" y="191"/>
                  </a:cubicBezTo>
                  <a:cubicBezTo>
                    <a:pt x="213" y="197"/>
                    <a:pt x="223" y="200"/>
                    <a:pt x="233" y="200"/>
                  </a:cubicBezTo>
                  <a:cubicBezTo>
                    <a:pt x="243" y="200"/>
                    <a:pt x="253" y="197"/>
                    <a:pt x="262" y="191"/>
                  </a:cubicBezTo>
                  <a:cubicBezTo>
                    <a:pt x="270" y="197"/>
                    <a:pt x="280" y="200"/>
                    <a:pt x="290" y="200"/>
                  </a:cubicBezTo>
                  <a:cubicBezTo>
                    <a:pt x="298" y="200"/>
                    <a:pt x="306" y="198"/>
                    <a:pt x="314" y="194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8" name="Group 202"/>
            <p:cNvGrpSpPr/>
            <p:nvPr/>
          </p:nvGrpSpPr>
          <p:grpSpPr>
            <a:xfrm>
              <a:off x="1805501" y="3904343"/>
              <a:ext cx="1763699" cy="2363602"/>
              <a:chOff x="1026200" y="2045468"/>
              <a:chExt cx="1763699" cy="2363602"/>
            </a:xfrm>
          </p:grpSpPr>
          <p:sp>
            <p:nvSpPr>
              <p:cNvPr id="31" name="TextBox 203"/>
              <p:cNvSpPr txBox="1"/>
              <p:nvPr/>
            </p:nvSpPr>
            <p:spPr>
              <a:xfrm flipH="1">
                <a:off x="1026200" y="2260912"/>
                <a:ext cx="1763699" cy="214815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  <p:sp>
            <p:nvSpPr>
              <p:cNvPr id="32" name="Rectangle 204"/>
              <p:cNvSpPr/>
              <p:nvPr/>
            </p:nvSpPr>
            <p:spPr>
              <a:xfrm flipH="1">
                <a:off x="1708604" y="2045468"/>
                <a:ext cx="1077219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/>
                <a:r>
                  <a:rPr lang="zh-CN" altLang="en-US" sz="1400" b="1" dirty="0">
                    <a:solidFill>
                      <a:schemeClr val="accent2">
                        <a:lumMod val="100000"/>
                      </a:schemeClr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b="1" dirty="0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9" name="Group 205"/>
            <p:cNvGrpSpPr/>
            <p:nvPr/>
          </p:nvGrpSpPr>
          <p:grpSpPr>
            <a:xfrm>
              <a:off x="9354746" y="1537566"/>
              <a:ext cx="1997377" cy="822184"/>
              <a:chOff x="1472100" y="1618014"/>
              <a:chExt cx="1997377" cy="822184"/>
            </a:xfrm>
          </p:grpSpPr>
          <p:sp>
            <p:nvSpPr>
              <p:cNvPr id="29" name="TextBox 206"/>
              <p:cNvSpPr txBox="1"/>
              <p:nvPr/>
            </p:nvSpPr>
            <p:spPr>
              <a:xfrm flipH="1">
                <a:off x="1472100" y="1833459"/>
                <a:ext cx="1997377" cy="60673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  <p:sp>
            <p:nvSpPr>
              <p:cNvPr id="30" name="Rectangle 207"/>
              <p:cNvSpPr/>
              <p:nvPr/>
            </p:nvSpPr>
            <p:spPr>
              <a:xfrm flipH="1">
                <a:off x="1476179" y="1618014"/>
                <a:ext cx="1077218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r>
                  <a:rPr lang="zh-CN" altLang="en-US" sz="1400" b="1" dirty="0">
                    <a:solidFill>
                      <a:schemeClr val="accent5">
                        <a:lumMod val="100000"/>
                      </a:schemeClr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b="1" dirty="0">
                  <a:solidFill>
                    <a:schemeClr val="accent5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0" name="Group 208"/>
            <p:cNvGrpSpPr/>
            <p:nvPr/>
          </p:nvGrpSpPr>
          <p:grpSpPr>
            <a:xfrm>
              <a:off x="9405154" y="3284069"/>
              <a:ext cx="1852941" cy="671403"/>
              <a:chOff x="1265092" y="1661284"/>
              <a:chExt cx="1852941" cy="671403"/>
            </a:xfrm>
          </p:grpSpPr>
          <p:sp>
            <p:nvSpPr>
              <p:cNvPr id="27" name="TextBox 209"/>
              <p:cNvSpPr txBox="1"/>
              <p:nvPr/>
            </p:nvSpPr>
            <p:spPr>
              <a:xfrm flipH="1">
                <a:off x="1265092" y="1876728"/>
                <a:ext cx="1852941" cy="45595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  <p:sp>
            <p:nvSpPr>
              <p:cNvPr id="28" name="Rectangle 210"/>
              <p:cNvSpPr/>
              <p:nvPr/>
            </p:nvSpPr>
            <p:spPr>
              <a:xfrm flipH="1">
                <a:off x="1269170" y="1661284"/>
                <a:ext cx="1077219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r>
                  <a:rPr lang="zh-CN" altLang="en-US" sz="1400" b="1" dirty="0">
                    <a:solidFill>
                      <a:schemeClr val="accent6">
                        <a:lumMod val="100000"/>
                      </a:schemeClr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b="1" dirty="0">
                  <a:solidFill>
                    <a:schemeClr val="accent6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Group 211"/>
            <p:cNvGrpSpPr/>
            <p:nvPr/>
          </p:nvGrpSpPr>
          <p:grpSpPr>
            <a:xfrm>
              <a:off x="8342617" y="4917698"/>
              <a:ext cx="1904637" cy="1219552"/>
              <a:chOff x="1264410" y="1906695"/>
              <a:chExt cx="1904637" cy="1219552"/>
            </a:xfrm>
          </p:grpSpPr>
          <p:sp>
            <p:nvSpPr>
              <p:cNvPr id="25" name="TextBox 212"/>
              <p:cNvSpPr txBox="1"/>
              <p:nvPr/>
            </p:nvSpPr>
            <p:spPr>
              <a:xfrm flipH="1">
                <a:off x="1264410" y="2122138"/>
                <a:ext cx="1904637" cy="100410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  <p:sp>
            <p:nvSpPr>
              <p:cNvPr id="26" name="Rectangle 213"/>
              <p:cNvSpPr/>
              <p:nvPr/>
            </p:nvSpPr>
            <p:spPr>
              <a:xfrm flipH="1">
                <a:off x="1268487" y="1906695"/>
                <a:ext cx="1077219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r>
                  <a:rPr lang="zh-CN" altLang="en-US" sz="1400" b="1" dirty="0">
                    <a:solidFill>
                      <a:schemeClr val="accent3">
                        <a:lumMod val="100000"/>
                      </a:schemeClr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b="1" dirty="0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Group 5"/>
            <p:cNvGrpSpPr/>
            <p:nvPr/>
          </p:nvGrpSpPr>
          <p:grpSpPr>
            <a:xfrm>
              <a:off x="4847102" y="5038335"/>
              <a:ext cx="2211158" cy="1323049"/>
              <a:chOff x="4856508" y="5147699"/>
              <a:chExt cx="2211158" cy="1323049"/>
            </a:xfrm>
          </p:grpSpPr>
          <p:sp>
            <p:nvSpPr>
              <p:cNvPr id="23" name="TextBox 215"/>
              <p:cNvSpPr txBox="1"/>
              <p:nvPr/>
            </p:nvSpPr>
            <p:spPr>
              <a:xfrm flipH="1">
                <a:off x="4856508" y="5363145"/>
                <a:ext cx="2211158" cy="110760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  <p:sp>
            <p:nvSpPr>
              <p:cNvPr id="24" name="Rectangle 216"/>
              <p:cNvSpPr/>
              <p:nvPr/>
            </p:nvSpPr>
            <p:spPr>
              <a:xfrm flipH="1">
                <a:off x="5423477" y="5147699"/>
                <a:ext cx="1077218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accent4">
                        <a:lumMod val="100000"/>
                      </a:schemeClr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b="1" dirty="0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209" name="TextBox 48"/>
          <p:cNvSpPr txBox="1"/>
          <p:nvPr/>
        </p:nvSpPr>
        <p:spPr>
          <a:xfrm>
            <a:off x="611560" y="483518"/>
            <a:ext cx="164426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  <a:endParaRPr lang="en-GB" altLang="zh-CN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262" y="705861"/>
            <a:ext cx="5059242" cy="409813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22" y="1042377"/>
            <a:ext cx="3599153" cy="2041067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173504" y="-139049"/>
            <a:ext cx="8924512" cy="5230766"/>
            <a:chOff x="173504" y="-139049"/>
            <a:chExt cx="8924512" cy="5230766"/>
          </a:xfrm>
        </p:grpSpPr>
        <p:sp>
          <p:nvSpPr>
            <p:cNvPr id="32" name="圆角矩形 4"/>
            <p:cNvSpPr/>
            <p:nvPr/>
          </p:nvSpPr>
          <p:spPr>
            <a:xfrm>
              <a:off x="232515" y="220661"/>
              <a:ext cx="8722147" cy="4799361"/>
            </a:xfrm>
            <a:custGeom>
              <a:avLst/>
              <a:gdLst>
                <a:gd name="connsiteX0" fmla="*/ 0 w 8556376"/>
                <a:gd name="connsiteY0" fmla="*/ 487324 h 4752528"/>
                <a:gd name="connsiteX1" fmla="*/ 487324 w 8556376"/>
                <a:gd name="connsiteY1" fmla="*/ 0 h 4752528"/>
                <a:gd name="connsiteX2" fmla="*/ 8069052 w 8556376"/>
                <a:gd name="connsiteY2" fmla="*/ 0 h 4752528"/>
                <a:gd name="connsiteX3" fmla="*/ 8556376 w 8556376"/>
                <a:gd name="connsiteY3" fmla="*/ 487324 h 4752528"/>
                <a:gd name="connsiteX4" fmla="*/ 8556376 w 8556376"/>
                <a:gd name="connsiteY4" fmla="*/ 4265204 h 4752528"/>
                <a:gd name="connsiteX5" fmla="*/ 8069052 w 8556376"/>
                <a:gd name="connsiteY5" fmla="*/ 4752528 h 4752528"/>
                <a:gd name="connsiteX6" fmla="*/ 487324 w 8556376"/>
                <a:gd name="connsiteY6" fmla="*/ 4752528 h 4752528"/>
                <a:gd name="connsiteX7" fmla="*/ 0 w 8556376"/>
                <a:gd name="connsiteY7" fmla="*/ 4265204 h 4752528"/>
                <a:gd name="connsiteX8" fmla="*/ 0 w 8556376"/>
                <a:gd name="connsiteY8" fmla="*/ 487324 h 4752528"/>
                <a:gd name="connsiteX0-1" fmla="*/ 0 w 8556376"/>
                <a:gd name="connsiteY0-2" fmla="*/ 487324 h 4752528"/>
                <a:gd name="connsiteX1-3" fmla="*/ 487324 w 8556376"/>
                <a:gd name="connsiteY1-4" fmla="*/ 0 h 4752528"/>
                <a:gd name="connsiteX2-5" fmla="*/ 8069052 w 8556376"/>
                <a:gd name="connsiteY2-6" fmla="*/ 0 h 4752528"/>
                <a:gd name="connsiteX3-7" fmla="*/ 8556376 w 8556376"/>
                <a:gd name="connsiteY3-8" fmla="*/ 487324 h 4752528"/>
                <a:gd name="connsiteX4-9" fmla="*/ 8556376 w 8556376"/>
                <a:gd name="connsiteY4-10" fmla="*/ 4265204 h 4752528"/>
                <a:gd name="connsiteX5-11" fmla="*/ 8069052 w 8556376"/>
                <a:gd name="connsiteY5-12" fmla="*/ 4752528 h 4752528"/>
                <a:gd name="connsiteX6-13" fmla="*/ 487324 w 8556376"/>
                <a:gd name="connsiteY6-14" fmla="*/ 4752528 h 4752528"/>
                <a:gd name="connsiteX7-15" fmla="*/ 0 w 8556376"/>
                <a:gd name="connsiteY7-16" fmla="*/ 4265204 h 4752528"/>
                <a:gd name="connsiteX8-17" fmla="*/ 0 w 8556376"/>
                <a:gd name="connsiteY8-18" fmla="*/ 487324 h 4752528"/>
                <a:gd name="connsiteX0-19" fmla="*/ 0 w 8556376"/>
                <a:gd name="connsiteY0-20" fmla="*/ 506620 h 4771824"/>
                <a:gd name="connsiteX1-21" fmla="*/ 487324 w 8556376"/>
                <a:gd name="connsiteY1-22" fmla="*/ 19296 h 4771824"/>
                <a:gd name="connsiteX2-23" fmla="*/ 8069052 w 8556376"/>
                <a:gd name="connsiteY2-24" fmla="*/ 19296 h 4771824"/>
                <a:gd name="connsiteX3-25" fmla="*/ 8556376 w 8556376"/>
                <a:gd name="connsiteY3-26" fmla="*/ 506620 h 4771824"/>
                <a:gd name="connsiteX4-27" fmla="*/ 8556376 w 8556376"/>
                <a:gd name="connsiteY4-28" fmla="*/ 4284500 h 4771824"/>
                <a:gd name="connsiteX5-29" fmla="*/ 8069052 w 8556376"/>
                <a:gd name="connsiteY5-30" fmla="*/ 4771824 h 4771824"/>
                <a:gd name="connsiteX6-31" fmla="*/ 487324 w 8556376"/>
                <a:gd name="connsiteY6-32" fmla="*/ 4771824 h 4771824"/>
                <a:gd name="connsiteX7-33" fmla="*/ 0 w 8556376"/>
                <a:gd name="connsiteY7-34" fmla="*/ 4284500 h 4771824"/>
                <a:gd name="connsiteX8-35" fmla="*/ 0 w 8556376"/>
                <a:gd name="connsiteY8-36" fmla="*/ 506620 h 4771824"/>
                <a:gd name="connsiteX0-37" fmla="*/ 0 w 8556376"/>
                <a:gd name="connsiteY0-38" fmla="*/ 510460 h 4775664"/>
                <a:gd name="connsiteX1-39" fmla="*/ 487324 w 8556376"/>
                <a:gd name="connsiteY1-40" fmla="*/ 23136 h 4775664"/>
                <a:gd name="connsiteX2-41" fmla="*/ 8069052 w 8556376"/>
                <a:gd name="connsiteY2-42" fmla="*/ 23136 h 4775664"/>
                <a:gd name="connsiteX3-43" fmla="*/ 8556376 w 8556376"/>
                <a:gd name="connsiteY3-44" fmla="*/ 510460 h 4775664"/>
                <a:gd name="connsiteX4-45" fmla="*/ 8556376 w 8556376"/>
                <a:gd name="connsiteY4-46" fmla="*/ 4288340 h 4775664"/>
                <a:gd name="connsiteX5-47" fmla="*/ 8069052 w 8556376"/>
                <a:gd name="connsiteY5-48" fmla="*/ 4775664 h 4775664"/>
                <a:gd name="connsiteX6-49" fmla="*/ 487324 w 8556376"/>
                <a:gd name="connsiteY6-50" fmla="*/ 4775664 h 4775664"/>
                <a:gd name="connsiteX7-51" fmla="*/ 0 w 8556376"/>
                <a:gd name="connsiteY7-52" fmla="*/ 4288340 h 4775664"/>
                <a:gd name="connsiteX8-53" fmla="*/ 0 w 8556376"/>
                <a:gd name="connsiteY8-54" fmla="*/ 510460 h 4775664"/>
                <a:gd name="connsiteX0-55" fmla="*/ 0 w 8556376"/>
                <a:gd name="connsiteY0-56" fmla="*/ 556818 h 4822022"/>
                <a:gd name="connsiteX1-57" fmla="*/ 487324 w 8556376"/>
                <a:gd name="connsiteY1-58" fmla="*/ 69494 h 4822022"/>
                <a:gd name="connsiteX2-59" fmla="*/ 8069052 w 8556376"/>
                <a:gd name="connsiteY2-60" fmla="*/ 69494 h 4822022"/>
                <a:gd name="connsiteX3-61" fmla="*/ 8556376 w 8556376"/>
                <a:gd name="connsiteY3-62" fmla="*/ 556818 h 4822022"/>
                <a:gd name="connsiteX4-63" fmla="*/ 8556376 w 8556376"/>
                <a:gd name="connsiteY4-64" fmla="*/ 4334698 h 4822022"/>
                <a:gd name="connsiteX5-65" fmla="*/ 8069052 w 8556376"/>
                <a:gd name="connsiteY5-66" fmla="*/ 4822022 h 4822022"/>
                <a:gd name="connsiteX6-67" fmla="*/ 487324 w 8556376"/>
                <a:gd name="connsiteY6-68" fmla="*/ 4822022 h 4822022"/>
                <a:gd name="connsiteX7-69" fmla="*/ 0 w 8556376"/>
                <a:gd name="connsiteY7-70" fmla="*/ 4334698 h 4822022"/>
                <a:gd name="connsiteX8-71" fmla="*/ 0 w 8556376"/>
                <a:gd name="connsiteY8-72" fmla="*/ 556818 h 4822022"/>
                <a:gd name="connsiteX0-73" fmla="*/ 0 w 8556376"/>
                <a:gd name="connsiteY0-74" fmla="*/ 534157 h 4799361"/>
                <a:gd name="connsiteX1-75" fmla="*/ 487324 w 8556376"/>
                <a:gd name="connsiteY1-76" fmla="*/ 46833 h 4799361"/>
                <a:gd name="connsiteX2-77" fmla="*/ 7865852 w 8556376"/>
                <a:gd name="connsiteY2-78" fmla="*/ 72233 h 4799361"/>
                <a:gd name="connsiteX3-79" fmla="*/ 8556376 w 8556376"/>
                <a:gd name="connsiteY3-80" fmla="*/ 534157 h 4799361"/>
                <a:gd name="connsiteX4-81" fmla="*/ 8556376 w 8556376"/>
                <a:gd name="connsiteY4-82" fmla="*/ 4312037 h 4799361"/>
                <a:gd name="connsiteX5-83" fmla="*/ 8069052 w 8556376"/>
                <a:gd name="connsiteY5-84" fmla="*/ 4799361 h 4799361"/>
                <a:gd name="connsiteX6-85" fmla="*/ 487324 w 8556376"/>
                <a:gd name="connsiteY6-86" fmla="*/ 4799361 h 4799361"/>
                <a:gd name="connsiteX7-87" fmla="*/ 0 w 8556376"/>
                <a:gd name="connsiteY7-88" fmla="*/ 4312037 h 4799361"/>
                <a:gd name="connsiteX8-89" fmla="*/ 0 w 8556376"/>
                <a:gd name="connsiteY8-90" fmla="*/ 534157 h 4799361"/>
                <a:gd name="connsiteX0-91" fmla="*/ 0 w 8556376"/>
                <a:gd name="connsiteY0-92" fmla="*/ 534157 h 4799361"/>
                <a:gd name="connsiteX1-93" fmla="*/ 487324 w 8556376"/>
                <a:gd name="connsiteY1-94" fmla="*/ 46833 h 4799361"/>
                <a:gd name="connsiteX2-95" fmla="*/ 7865852 w 8556376"/>
                <a:gd name="connsiteY2-96" fmla="*/ 72233 h 4799361"/>
                <a:gd name="connsiteX3-97" fmla="*/ 8556376 w 8556376"/>
                <a:gd name="connsiteY3-98" fmla="*/ 534157 h 4799361"/>
                <a:gd name="connsiteX4-99" fmla="*/ 8556376 w 8556376"/>
                <a:gd name="connsiteY4-100" fmla="*/ 4312037 h 4799361"/>
                <a:gd name="connsiteX5-101" fmla="*/ 8069052 w 8556376"/>
                <a:gd name="connsiteY5-102" fmla="*/ 4799361 h 4799361"/>
                <a:gd name="connsiteX6-103" fmla="*/ 487324 w 8556376"/>
                <a:gd name="connsiteY6-104" fmla="*/ 4799361 h 4799361"/>
                <a:gd name="connsiteX7-105" fmla="*/ 0 w 8556376"/>
                <a:gd name="connsiteY7-106" fmla="*/ 4312037 h 4799361"/>
                <a:gd name="connsiteX8-107" fmla="*/ 0 w 8556376"/>
                <a:gd name="connsiteY8-108" fmla="*/ 534157 h 4799361"/>
                <a:gd name="connsiteX0-109" fmla="*/ 0 w 8556376"/>
                <a:gd name="connsiteY0-110" fmla="*/ 534157 h 4799361"/>
                <a:gd name="connsiteX1-111" fmla="*/ 487324 w 8556376"/>
                <a:gd name="connsiteY1-112" fmla="*/ 46833 h 4799361"/>
                <a:gd name="connsiteX2-113" fmla="*/ 7865852 w 8556376"/>
                <a:gd name="connsiteY2-114" fmla="*/ 72233 h 4799361"/>
                <a:gd name="connsiteX3-115" fmla="*/ 8556376 w 8556376"/>
                <a:gd name="connsiteY3-116" fmla="*/ 534157 h 4799361"/>
                <a:gd name="connsiteX4-117" fmla="*/ 8556376 w 8556376"/>
                <a:gd name="connsiteY4-118" fmla="*/ 4312037 h 4799361"/>
                <a:gd name="connsiteX5-119" fmla="*/ 8069052 w 8556376"/>
                <a:gd name="connsiteY5-120" fmla="*/ 4799361 h 4799361"/>
                <a:gd name="connsiteX6-121" fmla="*/ 487324 w 8556376"/>
                <a:gd name="connsiteY6-122" fmla="*/ 4799361 h 4799361"/>
                <a:gd name="connsiteX7-123" fmla="*/ 0 w 8556376"/>
                <a:gd name="connsiteY7-124" fmla="*/ 4312037 h 4799361"/>
                <a:gd name="connsiteX8-125" fmla="*/ 0 w 8556376"/>
                <a:gd name="connsiteY8-126" fmla="*/ 534157 h 4799361"/>
                <a:gd name="connsiteX0-127" fmla="*/ 42681 w 8599057"/>
                <a:gd name="connsiteY0-128" fmla="*/ 536554 h 4801758"/>
                <a:gd name="connsiteX1-129" fmla="*/ 530005 w 8599057"/>
                <a:gd name="connsiteY1-130" fmla="*/ 49230 h 4801758"/>
                <a:gd name="connsiteX2-131" fmla="*/ 7908533 w 8599057"/>
                <a:gd name="connsiteY2-132" fmla="*/ 74630 h 4801758"/>
                <a:gd name="connsiteX3-133" fmla="*/ 8599057 w 8599057"/>
                <a:gd name="connsiteY3-134" fmla="*/ 536554 h 4801758"/>
                <a:gd name="connsiteX4-135" fmla="*/ 8599057 w 8599057"/>
                <a:gd name="connsiteY4-136" fmla="*/ 4314434 h 4801758"/>
                <a:gd name="connsiteX5-137" fmla="*/ 8111733 w 8599057"/>
                <a:gd name="connsiteY5-138" fmla="*/ 4801758 h 4801758"/>
                <a:gd name="connsiteX6-139" fmla="*/ 530005 w 8599057"/>
                <a:gd name="connsiteY6-140" fmla="*/ 4801758 h 4801758"/>
                <a:gd name="connsiteX7-141" fmla="*/ 42681 w 8599057"/>
                <a:gd name="connsiteY7-142" fmla="*/ 4314434 h 4801758"/>
                <a:gd name="connsiteX8-143" fmla="*/ 42681 w 8599057"/>
                <a:gd name="connsiteY8-144" fmla="*/ 536554 h 4801758"/>
                <a:gd name="connsiteX0-145" fmla="*/ 42681 w 8599057"/>
                <a:gd name="connsiteY0-146" fmla="*/ 724657 h 4799361"/>
                <a:gd name="connsiteX1-147" fmla="*/ 530005 w 8599057"/>
                <a:gd name="connsiteY1-148" fmla="*/ 46833 h 4799361"/>
                <a:gd name="connsiteX2-149" fmla="*/ 7908533 w 8599057"/>
                <a:gd name="connsiteY2-150" fmla="*/ 72233 h 4799361"/>
                <a:gd name="connsiteX3-151" fmla="*/ 8599057 w 8599057"/>
                <a:gd name="connsiteY3-152" fmla="*/ 534157 h 4799361"/>
                <a:gd name="connsiteX4-153" fmla="*/ 8599057 w 8599057"/>
                <a:gd name="connsiteY4-154" fmla="*/ 4312037 h 4799361"/>
                <a:gd name="connsiteX5-155" fmla="*/ 8111733 w 8599057"/>
                <a:gd name="connsiteY5-156" fmla="*/ 4799361 h 4799361"/>
                <a:gd name="connsiteX6-157" fmla="*/ 530005 w 8599057"/>
                <a:gd name="connsiteY6-158" fmla="*/ 4799361 h 4799361"/>
                <a:gd name="connsiteX7-159" fmla="*/ 42681 w 8599057"/>
                <a:gd name="connsiteY7-160" fmla="*/ 4312037 h 4799361"/>
                <a:gd name="connsiteX8-161" fmla="*/ 42681 w 8599057"/>
                <a:gd name="connsiteY8-162" fmla="*/ 724657 h 4799361"/>
                <a:gd name="connsiteX0-163" fmla="*/ 42681 w 8599057"/>
                <a:gd name="connsiteY0-164" fmla="*/ 724657 h 4799361"/>
                <a:gd name="connsiteX1-165" fmla="*/ 530005 w 8599057"/>
                <a:gd name="connsiteY1-166" fmla="*/ 46833 h 4799361"/>
                <a:gd name="connsiteX2-167" fmla="*/ 7908533 w 8599057"/>
                <a:gd name="connsiteY2-168" fmla="*/ 72233 h 4799361"/>
                <a:gd name="connsiteX3-169" fmla="*/ 8599057 w 8599057"/>
                <a:gd name="connsiteY3-170" fmla="*/ 534157 h 4799361"/>
                <a:gd name="connsiteX4-171" fmla="*/ 8599057 w 8599057"/>
                <a:gd name="connsiteY4-172" fmla="*/ 4312037 h 4799361"/>
                <a:gd name="connsiteX5-173" fmla="*/ 8111733 w 8599057"/>
                <a:gd name="connsiteY5-174" fmla="*/ 4799361 h 4799361"/>
                <a:gd name="connsiteX6-175" fmla="*/ 530005 w 8599057"/>
                <a:gd name="connsiteY6-176" fmla="*/ 4799361 h 4799361"/>
                <a:gd name="connsiteX7-177" fmla="*/ 42681 w 8599057"/>
                <a:gd name="connsiteY7-178" fmla="*/ 4312037 h 4799361"/>
                <a:gd name="connsiteX8-179" fmla="*/ 42681 w 8599057"/>
                <a:gd name="connsiteY8-180" fmla="*/ 724657 h 4799361"/>
                <a:gd name="connsiteX0-181" fmla="*/ 103588 w 8659964"/>
                <a:gd name="connsiteY0-182" fmla="*/ 724657 h 4799361"/>
                <a:gd name="connsiteX1-183" fmla="*/ 590912 w 8659964"/>
                <a:gd name="connsiteY1-184" fmla="*/ 46833 h 4799361"/>
                <a:gd name="connsiteX2-185" fmla="*/ 7969440 w 8659964"/>
                <a:gd name="connsiteY2-186" fmla="*/ 72233 h 4799361"/>
                <a:gd name="connsiteX3-187" fmla="*/ 8659964 w 8659964"/>
                <a:gd name="connsiteY3-188" fmla="*/ 534157 h 4799361"/>
                <a:gd name="connsiteX4-189" fmla="*/ 8659964 w 8659964"/>
                <a:gd name="connsiteY4-190" fmla="*/ 4312037 h 4799361"/>
                <a:gd name="connsiteX5-191" fmla="*/ 8172640 w 8659964"/>
                <a:gd name="connsiteY5-192" fmla="*/ 4799361 h 4799361"/>
                <a:gd name="connsiteX6-193" fmla="*/ 590912 w 8659964"/>
                <a:gd name="connsiteY6-194" fmla="*/ 4799361 h 4799361"/>
                <a:gd name="connsiteX7-195" fmla="*/ 103588 w 8659964"/>
                <a:gd name="connsiteY7-196" fmla="*/ 4312037 h 4799361"/>
                <a:gd name="connsiteX8-197" fmla="*/ 103588 w 8659964"/>
                <a:gd name="connsiteY8-198" fmla="*/ 724657 h 4799361"/>
                <a:gd name="connsiteX0-199" fmla="*/ 103588 w 8659964"/>
                <a:gd name="connsiteY0-200" fmla="*/ 724657 h 4799361"/>
                <a:gd name="connsiteX1-201" fmla="*/ 590912 w 8659964"/>
                <a:gd name="connsiteY1-202" fmla="*/ 46833 h 4799361"/>
                <a:gd name="connsiteX2-203" fmla="*/ 7969440 w 8659964"/>
                <a:gd name="connsiteY2-204" fmla="*/ 72233 h 4799361"/>
                <a:gd name="connsiteX3-205" fmla="*/ 8659964 w 8659964"/>
                <a:gd name="connsiteY3-206" fmla="*/ 534157 h 4799361"/>
                <a:gd name="connsiteX4-207" fmla="*/ 8659964 w 8659964"/>
                <a:gd name="connsiteY4-208" fmla="*/ 4312037 h 4799361"/>
                <a:gd name="connsiteX5-209" fmla="*/ 8172640 w 8659964"/>
                <a:gd name="connsiteY5-210" fmla="*/ 4799361 h 4799361"/>
                <a:gd name="connsiteX6-211" fmla="*/ 590912 w 8659964"/>
                <a:gd name="connsiteY6-212" fmla="*/ 4799361 h 4799361"/>
                <a:gd name="connsiteX7-213" fmla="*/ 103588 w 8659964"/>
                <a:gd name="connsiteY7-214" fmla="*/ 4312037 h 4799361"/>
                <a:gd name="connsiteX8-215" fmla="*/ 103588 w 8659964"/>
                <a:gd name="connsiteY8-216" fmla="*/ 724657 h 4799361"/>
                <a:gd name="connsiteX0-217" fmla="*/ 103588 w 8659964"/>
                <a:gd name="connsiteY0-218" fmla="*/ 724657 h 4799361"/>
                <a:gd name="connsiteX1-219" fmla="*/ 590912 w 8659964"/>
                <a:gd name="connsiteY1-220" fmla="*/ 46833 h 4799361"/>
                <a:gd name="connsiteX2-221" fmla="*/ 7969440 w 8659964"/>
                <a:gd name="connsiteY2-222" fmla="*/ 72233 h 4799361"/>
                <a:gd name="connsiteX3-223" fmla="*/ 8659964 w 8659964"/>
                <a:gd name="connsiteY3-224" fmla="*/ 534157 h 4799361"/>
                <a:gd name="connsiteX4-225" fmla="*/ 8659964 w 8659964"/>
                <a:gd name="connsiteY4-226" fmla="*/ 4312037 h 4799361"/>
                <a:gd name="connsiteX5-227" fmla="*/ 8172640 w 8659964"/>
                <a:gd name="connsiteY5-228" fmla="*/ 4799361 h 4799361"/>
                <a:gd name="connsiteX6-229" fmla="*/ 590912 w 8659964"/>
                <a:gd name="connsiteY6-230" fmla="*/ 4799361 h 4799361"/>
                <a:gd name="connsiteX7-231" fmla="*/ 103588 w 8659964"/>
                <a:gd name="connsiteY7-232" fmla="*/ 4312037 h 4799361"/>
                <a:gd name="connsiteX8-233" fmla="*/ 103588 w 8659964"/>
                <a:gd name="connsiteY8-234" fmla="*/ 724657 h 4799361"/>
                <a:gd name="connsiteX0-235" fmla="*/ 103588 w 8659964"/>
                <a:gd name="connsiteY0-236" fmla="*/ 724657 h 4799361"/>
                <a:gd name="connsiteX1-237" fmla="*/ 590912 w 8659964"/>
                <a:gd name="connsiteY1-238" fmla="*/ 46833 h 4799361"/>
                <a:gd name="connsiteX2-239" fmla="*/ 7969440 w 8659964"/>
                <a:gd name="connsiteY2-240" fmla="*/ 72233 h 4799361"/>
                <a:gd name="connsiteX3-241" fmla="*/ 8659964 w 8659964"/>
                <a:gd name="connsiteY3-242" fmla="*/ 534157 h 4799361"/>
                <a:gd name="connsiteX4-243" fmla="*/ 8659964 w 8659964"/>
                <a:gd name="connsiteY4-244" fmla="*/ 4312037 h 4799361"/>
                <a:gd name="connsiteX5-245" fmla="*/ 8172640 w 8659964"/>
                <a:gd name="connsiteY5-246" fmla="*/ 4799361 h 4799361"/>
                <a:gd name="connsiteX6-247" fmla="*/ 590912 w 8659964"/>
                <a:gd name="connsiteY6-248" fmla="*/ 4799361 h 4799361"/>
                <a:gd name="connsiteX7-249" fmla="*/ 103588 w 8659964"/>
                <a:gd name="connsiteY7-250" fmla="*/ 4312037 h 4799361"/>
                <a:gd name="connsiteX8-251" fmla="*/ 103588 w 8659964"/>
                <a:gd name="connsiteY8-252" fmla="*/ 724657 h 4799361"/>
                <a:gd name="connsiteX0-253" fmla="*/ 103588 w 8659964"/>
                <a:gd name="connsiteY0-254" fmla="*/ 724657 h 4799361"/>
                <a:gd name="connsiteX1-255" fmla="*/ 590912 w 8659964"/>
                <a:gd name="connsiteY1-256" fmla="*/ 46833 h 4799361"/>
                <a:gd name="connsiteX2-257" fmla="*/ 7969440 w 8659964"/>
                <a:gd name="connsiteY2-258" fmla="*/ 72233 h 4799361"/>
                <a:gd name="connsiteX3-259" fmla="*/ 8659964 w 8659964"/>
                <a:gd name="connsiteY3-260" fmla="*/ 534157 h 4799361"/>
                <a:gd name="connsiteX4-261" fmla="*/ 8659964 w 8659964"/>
                <a:gd name="connsiteY4-262" fmla="*/ 4312037 h 4799361"/>
                <a:gd name="connsiteX5-263" fmla="*/ 8172640 w 8659964"/>
                <a:gd name="connsiteY5-264" fmla="*/ 4799361 h 4799361"/>
                <a:gd name="connsiteX6-265" fmla="*/ 590912 w 8659964"/>
                <a:gd name="connsiteY6-266" fmla="*/ 4799361 h 4799361"/>
                <a:gd name="connsiteX7-267" fmla="*/ 103588 w 8659964"/>
                <a:gd name="connsiteY7-268" fmla="*/ 4312037 h 4799361"/>
                <a:gd name="connsiteX8-269" fmla="*/ 103588 w 8659964"/>
                <a:gd name="connsiteY8-270" fmla="*/ 724657 h 4799361"/>
                <a:gd name="connsiteX0-271" fmla="*/ 103588 w 8659964"/>
                <a:gd name="connsiteY0-272" fmla="*/ 724657 h 4799361"/>
                <a:gd name="connsiteX1-273" fmla="*/ 590912 w 8659964"/>
                <a:gd name="connsiteY1-274" fmla="*/ 46833 h 4799361"/>
                <a:gd name="connsiteX2-275" fmla="*/ 7969440 w 8659964"/>
                <a:gd name="connsiteY2-276" fmla="*/ 72233 h 4799361"/>
                <a:gd name="connsiteX3-277" fmla="*/ 8659964 w 8659964"/>
                <a:gd name="connsiteY3-278" fmla="*/ 534157 h 4799361"/>
                <a:gd name="connsiteX4-279" fmla="*/ 8659964 w 8659964"/>
                <a:gd name="connsiteY4-280" fmla="*/ 4312037 h 4799361"/>
                <a:gd name="connsiteX5-281" fmla="*/ 8172640 w 8659964"/>
                <a:gd name="connsiteY5-282" fmla="*/ 4799361 h 4799361"/>
                <a:gd name="connsiteX6-283" fmla="*/ 883012 w 8659964"/>
                <a:gd name="connsiteY6-284" fmla="*/ 4710461 h 4799361"/>
                <a:gd name="connsiteX7-285" fmla="*/ 103588 w 8659964"/>
                <a:gd name="connsiteY7-286" fmla="*/ 4312037 h 4799361"/>
                <a:gd name="connsiteX8-287" fmla="*/ 103588 w 8659964"/>
                <a:gd name="connsiteY8-288" fmla="*/ 724657 h 4799361"/>
                <a:gd name="connsiteX0-289" fmla="*/ 103588 w 8659964"/>
                <a:gd name="connsiteY0-290" fmla="*/ 724657 h 4799361"/>
                <a:gd name="connsiteX1-291" fmla="*/ 590912 w 8659964"/>
                <a:gd name="connsiteY1-292" fmla="*/ 46833 h 4799361"/>
                <a:gd name="connsiteX2-293" fmla="*/ 7969440 w 8659964"/>
                <a:gd name="connsiteY2-294" fmla="*/ 72233 h 4799361"/>
                <a:gd name="connsiteX3-295" fmla="*/ 8659964 w 8659964"/>
                <a:gd name="connsiteY3-296" fmla="*/ 534157 h 4799361"/>
                <a:gd name="connsiteX4-297" fmla="*/ 8659964 w 8659964"/>
                <a:gd name="connsiteY4-298" fmla="*/ 4312037 h 4799361"/>
                <a:gd name="connsiteX5-299" fmla="*/ 8172640 w 8659964"/>
                <a:gd name="connsiteY5-300" fmla="*/ 4799361 h 4799361"/>
                <a:gd name="connsiteX6-301" fmla="*/ 883012 w 8659964"/>
                <a:gd name="connsiteY6-302" fmla="*/ 4710461 h 4799361"/>
                <a:gd name="connsiteX7-303" fmla="*/ 103588 w 8659964"/>
                <a:gd name="connsiteY7-304" fmla="*/ 4312037 h 4799361"/>
                <a:gd name="connsiteX8-305" fmla="*/ 103588 w 8659964"/>
                <a:gd name="connsiteY8-306" fmla="*/ 724657 h 4799361"/>
                <a:gd name="connsiteX0-307" fmla="*/ 103588 w 8659964"/>
                <a:gd name="connsiteY0-308" fmla="*/ 724657 h 4799361"/>
                <a:gd name="connsiteX1-309" fmla="*/ 590912 w 8659964"/>
                <a:gd name="connsiteY1-310" fmla="*/ 46833 h 4799361"/>
                <a:gd name="connsiteX2-311" fmla="*/ 7969440 w 8659964"/>
                <a:gd name="connsiteY2-312" fmla="*/ 72233 h 4799361"/>
                <a:gd name="connsiteX3-313" fmla="*/ 8659964 w 8659964"/>
                <a:gd name="connsiteY3-314" fmla="*/ 534157 h 4799361"/>
                <a:gd name="connsiteX4-315" fmla="*/ 8659964 w 8659964"/>
                <a:gd name="connsiteY4-316" fmla="*/ 4312037 h 4799361"/>
                <a:gd name="connsiteX5-317" fmla="*/ 8172640 w 8659964"/>
                <a:gd name="connsiteY5-318" fmla="*/ 4799361 h 4799361"/>
                <a:gd name="connsiteX6-319" fmla="*/ 883012 w 8659964"/>
                <a:gd name="connsiteY6-320" fmla="*/ 4710461 h 4799361"/>
                <a:gd name="connsiteX7-321" fmla="*/ 103588 w 8659964"/>
                <a:gd name="connsiteY7-322" fmla="*/ 4312037 h 4799361"/>
                <a:gd name="connsiteX8-323" fmla="*/ 103588 w 8659964"/>
                <a:gd name="connsiteY8-324" fmla="*/ 724657 h 4799361"/>
                <a:gd name="connsiteX0-325" fmla="*/ 103588 w 8659964"/>
                <a:gd name="connsiteY0-326" fmla="*/ 724657 h 4799361"/>
                <a:gd name="connsiteX1-327" fmla="*/ 590912 w 8659964"/>
                <a:gd name="connsiteY1-328" fmla="*/ 46833 h 4799361"/>
                <a:gd name="connsiteX2-329" fmla="*/ 7969440 w 8659964"/>
                <a:gd name="connsiteY2-330" fmla="*/ 72233 h 4799361"/>
                <a:gd name="connsiteX3-331" fmla="*/ 8659964 w 8659964"/>
                <a:gd name="connsiteY3-332" fmla="*/ 534157 h 4799361"/>
                <a:gd name="connsiteX4-333" fmla="*/ 8659964 w 8659964"/>
                <a:gd name="connsiteY4-334" fmla="*/ 4312037 h 4799361"/>
                <a:gd name="connsiteX5-335" fmla="*/ 8172640 w 8659964"/>
                <a:gd name="connsiteY5-336" fmla="*/ 4799361 h 4799361"/>
                <a:gd name="connsiteX6-337" fmla="*/ 883012 w 8659964"/>
                <a:gd name="connsiteY6-338" fmla="*/ 4710461 h 4799361"/>
                <a:gd name="connsiteX7-339" fmla="*/ 103588 w 8659964"/>
                <a:gd name="connsiteY7-340" fmla="*/ 4312037 h 4799361"/>
                <a:gd name="connsiteX8-341" fmla="*/ 103588 w 8659964"/>
                <a:gd name="connsiteY8-342" fmla="*/ 724657 h 4799361"/>
                <a:gd name="connsiteX0-343" fmla="*/ 103588 w 8659964"/>
                <a:gd name="connsiteY0-344" fmla="*/ 724657 h 4799361"/>
                <a:gd name="connsiteX1-345" fmla="*/ 590912 w 8659964"/>
                <a:gd name="connsiteY1-346" fmla="*/ 46833 h 4799361"/>
                <a:gd name="connsiteX2-347" fmla="*/ 7969440 w 8659964"/>
                <a:gd name="connsiteY2-348" fmla="*/ 72233 h 4799361"/>
                <a:gd name="connsiteX3-349" fmla="*/ 8659964 w 8659964"/>
                <a:gd name="connsiteY3-350" fmla="*/ 534157 h 4799361"/>
                <a:gd name="connsiteX4-351" fmla="*/ 8659964 w 8659964"/>
                <a:gd name="connsiteY4-352" fmla="*/ 4312037 h 4799361"/>
                <a:gd name="connsiteX5-353" fmla="*/ 8172640 w 8659964"/>
                <a:gd name="connsiteY5-354" fmla="*/ 4799361 h 4799361"/>
                <a:gd name="connsiteX6-355" fmla="*/ 883012 w 8659964"/>
                <a:gd name="connsiteY6-356" fmla="*/ 4710461 h 4799361"/>
                <a:gd name="connsiteX7-357" fmla="*/ 103588 w 8659964"/>
                <a:gd name="connsiteY7-358" fmla="*/ 4312037 h 4799361"/>
                <a:gd name="connsiteX8-359" fmla="*/ 103588 w 8659964"/>
                <a:gd name="connsiteY8-360" fmla="*/ 724657 h 4799361"/>
                <a:gd name="connsiteX0-361" fmla="*/ 103588 w 8722147"/>
                <a:gd name="connsiteY0-362" fmla="*/ 724657 h 4799361"/>
                <a:gd name="connsiteX1-363" fmla="*/ 590912 w 8722147"/>
                <a:gd name="connsiteY1-364" fmla="*/ 46833 h 4799361"/>
                <a:gd name="connsiteX2-365" fmla="*/ 7969440 w 8722147"/>
                <a:gd name="connsiteY2-366" fmla="*/ 72233 h 4799361"/>
                <a:gd name="connsiteX3-367" fmla="*/ 8659964 w 8722147"/>
                <a:gd name="connsiteY3-368" fmla="*/ 534157 h 4799361"/>
                <a:gd name="connsiteX4-369" fmla="*/ 8659964 w 8722147"/>
                <a:gd name="connsiteY4-370" fmla="*/ 4312037 h 4799361"/>
                <a:gd name="connsiteX5-371" fmla="*/ 8172640 w 8722147"/>
                <a:gd name="connsiteY5-372" fmla="*/ 4799361 h 4799361"/>
                <a:gd name="connsiteX6-373" fmla="*/ 883012 w 8722147"/>
                <a:gd name="connsiteY6-374" fmla="*/ 4710461 h 4799361"/>
                <a:gd name="connsiteX7-375" fmla="*/ 103588 w 8722147"/>
                <a:gd name="connsiteY7-376" fmla="*/ 4312037 h 4799361"/>
                <a:gd name="connsiteX8-377" fmla="*/ 103588 w 8722147"/>
                <a:gd name="connsiteY8-378" fmla="*/ 724657 h 4799361"/>
                <a:gd name="connsiteX0-379" fmla="*/ 103588 w 8722147"/>
                <a:gd name="connsiteY0-380" fmla="*/ 724657 h 4803139"/>
                <a:gd name="connsiteX1-381" fmla="*/ 590912 w 8722147"/>
                <a:gd name="connsiteY1-382" fmla="*/ 46833 h 4803139"/>
                <a:gd name="connsiteX2-383" fmla="*/ 7969440 w 8722147"/>
                <a:gd name="connsiteY2-384" fmla="*/ 72233 h 4803139"/>
                <a:gd name="connsiteX3-385" fmla="*/ 8659964 w 8722147"/>
                <a:gd name="connsiteY3-386" fmla="*/ 534157 h 4803139"/>
                <a:gd name="connsiteX4-387" fmla="*/ 8659964 w 8722147"/>
                <a:gd name="connsiteY4-388" fmla="*/ 4312037 h 4803139"/>
                <a:gd name="connsiteX5-389" fmla="*/ 8172640 w 8722147"/>
                <a:gd name="connsiteY5-390" fmla="*/ 4799361 h 4803139"/>
                <a:gd name="connsiteX6-391" fmla="*/ 883012 w 8722147"/>
                <a:gd name="connsiteY6-392" fmla="*/ 4710461 h 4803139"/>
                <a:gd name="connsiteX7-393" fmla="*/ 103588 w 8722147"/>
                <a:gd name="connsiteY7-394" fmla="*/ 4312037 h 4803139"/>
                <a:gd name="connsiteX8-395" fmla="*/ 103588 w 8722147"/>
                <a:gd name="connsiteY8-396" fmla="*/ 724657 h 4803139"/>
                <a:gd name="connsiteX0-397" fmla="*/ 103588 w 8722147"/>
                <a:gd name="connsiteY0-398" fmla="*/ 724657 h 4799361"/>
                <a:gd name="connsiteX1-399" fmla="*/ 590912 w 8722147"/>
                <a:gd name="connsiteY1-400" fmla="*/ 46833 h 4799361"/>
                <a:gd name="connsiteX2-401" fmla="*/ 7969440 w 8722147"/>
                <a:gd name="connsiteY2-402" fmla="*/ 72233 h 4799361"/>
                <a:gd name="connsiteX3-403" fmla="*/ 8659964 w 8722147"/>
                <a:gd name="connsiteY3-404" fmla="*/ 534157 h 4799361"/>
                <a:gd name="connsiteX4-405" fmla="*/ 8659964 w 8722147"/>
                <a:gd name="connsiteY4-406" fmla="*/ 4312037 h 4799361"/>
                <a:gd name="connsiteX5-407" fmla="*/ 8172640 w 8722147"/>
                <a:gd name="connsiteY5-408" fmla="*/ 4799361 h 4799361"/>
                <a:gd name="connsiteX6-409" fmla="*/ 883012 w 8722147"/>
                <a:gd name="connsiteY6-410" fmla="*/ 4710461 h 4799361"/>
                <a:gd name="connsiteX7-411" fmla="*/ 103588 w 8722147"/>
                <a:gd name="connsiteY7-412" fmla="*/ 4312037 h 4799361"/>
                <a:gd name="connsiteX8-413" fmla="*/ 103588 w 8722147"/>
                <a:gd name="connsiteY8-414" fmla="*/ 724657 h 4799361"/>
                <a:gd name="connsiteX0-415" fmla="*/ 103588 w 8722147"/>
                <a:gd name="connsiteY0-416" fmla="*/ 724657 h 4799361"/>
                <a:gd name="connsiteX1-417" fmla="*/ 590912 w 8722147"/>
                <a:gd name="connsiteY1-418" fmla="*/ 46833 h 4799361"/>
                <a:gd name="connsiteX2-419" fmla="*/ 7969440 w 8722147"/>
                <a:gd name="connsiteY2-420" fmla="*/ 72233 h 4799361"/>
                <a:gd name="connsiteX3-421" fmla="*/ 8659964 w 8722147"/>
                <a:gd name="connsiteY3-422" fmla="*/ 534157 h 4799361"/>
                <a:gd name="connsiteX4-423" fmla="*/ 8659964 w 8722147"/>
                <a:gd name="connsiteY4-424" fmla="*/ 4312037 h 4799361"/>
                <a:gd name="connsiteX5-425" fmla="*/ 7817040 w 8722147"/>
                <a:gd name="connsiteY5-426" fmla="*/ 4799361 h 4799361"/>
                <a:gd name="connsiteX6-427" fmla="*/ 883012 w 8722147"/>
                <a:gd name="connsiteY6-428" fmla="*/ 4710461 h 4799361"/>
                <a:gd name="connsiteX7-429" fmla="*/ 103588 w 8722147"/>
                <a:gd name="connsiteY7-430" fmla="*/ 4312037 h 4799361"/>
                <a:gd name="connsiteX8-431" fmla="*/ 103588 w 8722147"/>
                <a:gd name="connsiteY8-432" fmla="*/ 724657 h 4799361"/>
                <a:gd name="connsiteX0-433" fmla="*/ 103588 w 8722147"/>
                <a:gd name="connsiteY0-434" fmla="*/ 724657 h 4799361"/>
                <a:gd name="connsiteX1-435" fmla="*/ 590912 w 8722147"/>
                <a:gd name="connsiteY1-436" fmla="*/ 46833 h 4799361"/>
                <a:gd name="connsiteX2-437" fmla="*/ 7969440 w 8722147"/>
                <a:gd name="connsiteY2-438" fmla="*/ 72233 h 4799361"/>
                <a:gd name="connsiteX3-439" fmla="*/ 8659964 w 8722147"/>
                <a:gd name="connsiteY3-440" fmla="*/ 534157 h 4799361"/>
                <a:gd name="connsiteX4-441" fmla="*/ 8659964 w 8722147"/>
                <a:gd name="connsiteY4-442" fmla="*/ 4312037 h 4799361"/>
                <a:gd name="connsiteX5-443" fmla="*/ 7817040 w 8722147"/>
                <a:gd name="connsiteY5-444" fmla="*/ 4799361 h 4799361"/>
                <a:gd name="connsiteX6-445" fmla="*/ 883012 w 8722147"/>
                <a:gd name="connsiteY6-446" fmla="*/ 4710461 h 4799361"/>
                <a:gd name="connsiteX7-447" fmla="*/ 103588 w 8722147"/>
                <a:gd name="connsiteY7-448" fmla="*/ 4312037 h 4799361"/>
                <a:gd name="connsiteX8-449" fmla="*/ 103588 w 8722147"/>
                <a:gd name="connsiteY8-450" fmla="*/ 724657 h 47993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8722147" h="4799361">
                  <a:moveTo>
                    <a:pt x="103588" y="724657"/>
                  </a:moveTo>
                  <a:cubicBezTo>
                    <a:pt x="-23412" y="87215"/>
                    <a:pt x="131270" y="-29367"/>
                    <a:pt x="590912" y="46833"/>
                  </a:cubicBezTo>
                  <a:cubicBezTo>
                    <a:pt x="2749855" y="338933"/>
                    <a:pt x="5048497" y="-181767"/>
                    <a:pt x="7969440" y="72233"/>
                  </a:cubicBezTo>
                  <a:cubicBezTo>
                    <a:pt x="8606882" y="-29367"/>
                    <a:pt x="8659964" y="265015"/>
                    <a:pt x="8659964" y="534157"/>
                  </a:cubicBezTo>
                  <a:cubicBezTo>
                    <a:pt x="8888564" y="1361650"/>
                    <a:pt x="8393264" y="2417744"/>
                    <a:pt x="8659964" y="4312037"/>
                  </a:cubicBezTo>
                  <a:cubicBezTo>
                    <a:pt x="8659964" y="4581179"/>
                    <a:pt x="8467182" y="4710461"/>
                    <a:pt x="7817040" y="4799361"/>
                  </a:cubicBezTo>
                  <a:cubicBezTo>
                    <a:pt x="3448297" y="4710461"/>
                    <a:pt x="3232455" y="4380261"/>
                    <a:pt x="883012" y="4710461"/>
                  </a:cubicBezTo>
                  <a:cubicBezTo>
                    <a:pt x="359870" y="4634261"/>
                    <a:pt x="14688" y="4784379"/>
                    <a:pt x="103588" y="4312037"/>
                  </a:cubicBezTo>
                  <a:cubicBezTo>
                    <a:pt x="-201212" y="3700444"/>
                    <a:pt x="281388" y="1209250"/>
                    <a:pt x="103588" y="724657"/>
                  </a:cubicBezTo>
                  <a:close/>
                </a:path>
              </a:pathLst>
            </a:custGeom>
            <a:noFill/>
            <a:ln>
              <a:solidFill>
                <a:srgbClr val="0BA5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 rot="12100884">
              <a:off x="841268" y="206635"/>
              <a:ext cx="817274" cy="356019"/>
              <a:chOff x="444259" y="3705449"/>
              <a:chExt cx="3605003" cy="867132"/>
            </a:xfrm>
          </p:grpSpPr>
          <p:sp>
            <p:nvSpPr>
              <p:cNvPr id="46" name="椭圆 9"/>
              <p:cNvSpPr/>
              <p:nvPr/>
            </p:nvSpPr>
            <p:spPr>
              <a:xfrm>
                <a:off x="444259" y="3705449"/>
                <a:ext cx="3605003" cy="867132"/>
              </a:xfrm>
              <a:custGeom>
                <a:avLst/>
                <a:gdLst>
                  <a:gd name="connsiteX0" fmla="*/ 0 w 1512168"/>
                  <a:gd name="connsiteY0" fmla="*/ 216024 h 432048"/>
                  <a:gd name="connsiteX1" fmla="*/ 756084 w 1512168"/>
                  <a:gd name="connsiteY1" fmla="*/ 0 h 432048"/>
                  <a:gd name="connsiteX2" fmla="*/ 1512168 w 1512168"/>
                  <a:gd name="connsiteY2" fmla="*/ 216024 h 432048"/>
                  <a:gd name="connsiteX3" fmla="*/ 756084 w 1512168"/>
                  <a:gd name="connsiteY3" fmla="*/ 432048 h 432048"/>
                  <a:gd name="connsiteX4" fmla="*/ 0 w 1512168"/>
                  <a:gd name="connsiteY4" fmla="*/ 216024 h 432048"/>
                  <a:gd name="connsiteX0-1" fmla="*/ 0 w 1512168"/>
                  <a:gd name="connsiteY0-2" fmla="*/ 216024 h 432048"/>
                  <a:gd name="connsiteX1-3" fmla="*/ 756084 w 1512168"/>
                  <a:gd name="connsiteY1-4" fmla="*/ 0 h 432048"/>
                  <a:gd name="connsiteX2-5" fmla="*/ 1512168 w 1512168"/>
                  <a:gd name="connsiteY2-6" fmla="*/ 216024 h 432048"/>
                  <a:gd name="connsiteX3-7" fmla="*/ 756084 w 1512168"/>
                  <a:gd name="connsiteY3-8" fmla="*/ 432048 h 432048"/>
                  <a:gd name="connsiteX4-9" fmla="*/ 0 w 1512168"/>
                  <a:gd name="connsiteY4-10" fmla="*/ 216024 h 432048"/>
                  <a:gd name="connsiteX0-11" fmla="*/ 0 w 1702668"/>
                  <a:gd name="connsiteY0-12" fmla="*/ 178349 h 432751"/>
                  <a:gd name="connsiteX1-13" fmla="*/ 946584 w 1702668"/>
                  <a:gd name="connsiteY1-14" fmla="*/ 425 h 432751"/>
                  <a:gd name="connsiteX2-15" fmla="*/ 1702668 w 1702668"/>
                  <a:gd name="connsiteY2-16" fmla="*/ 216449 h 432751"/>
                  <a:gd name="connsiteX3-17" fmla="*/ 946584 w 1702668"/>
                  <a:gd name="connsiteY3-18" fmla="*/ 432473 h 432751"/>
                  <a:gd name="connsiteX4-19" fmla="*/ 0 w 1702668"/>
                  <a:gd name="connsiteY4-20" fmla="*/ 178349 h 43275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702668" h="432751">
                    <a:moveTo>
                      <a:pt x="0" y="178349"/>
                    </a:moveTo>
                    <a:cubicBezTo>
                      <a:pt x="0" y="59042"/>
                      <a:pt x="662806" y="-5925"/>
                      <a:pt x="946584" y="425"/>
                    </a:cubicBezTo>
                    <a:cubicBezTo>
                      <a:pt x="1230362" y="6775"/>
                      <a:pt x="1702668" y="97142"/>
                      <a:pt x="1702668" y="216449"/>
                    </a:cubicBezTo>
                    <a:cubicBezTo>
                      <a:pt x="1702668" y="335756"/>
                      <a:pt x="1230362" y="438823"/>
                      <a:pt x="946584" y="432473"/>
                    </a:cubicBezTo>
                    <a:cubicBezTo>
                      <a:pt x="662806" y="426123"/>
                      <a:pt x="0" y="297656"/>
                      <a:pt x="0" y="178349"/>
                    </a:cubicBezTo>
                    <a:close/>
                  </a:path>
                </a:pathLst>
              </a:custGeom>
              <a:solidFill>
                <a:srgbClr val="2782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7" name="椭圆 9"/>
              <p:cNvSpPr/>
              <p:nvPr/>
            </p:nvSpPr>
            <p:spPr>
              <a:xfrm>
                <a:off x="521180" y="3958459"/>
                <a:ext cx="3451161" cy="558562"/>
              </a:xfrm>
              <a:custGeom>
                <a:avLst/>
                <a:gdLst>
                  <a:gd name="connsiteX0" fmla="*/ 0 w 1512168"/>
                  <a:gd name="connsiteY0" fmla="*/ 216024 h 432048"/>
                  <a:gd name="connsiteX1" fmla="*/ 756084 w 1512168"/>
                  <a:gd name="connsiteY1" fmla="*/ 0 h 432048"/>
                  <a:gd name="connsiteX2" fmla="*/ 1512168 w 1512168"/>
                  <a:gd name="connsiteY2" fmla="*/ 216024 h 432048"/>
                  <a:gd name="connsiteX3" fmla="*/ 756084 w 1512168"/>
                  <a:gd name="connsiteY3" fmla="*/ 432048 h 432048"/>
                  <a:gd name="connsiteX4" fmla="*/ 0 w 1512168"/>
                  <a:gd name="connsiteY4" fmla="*/ 216024 h 432048"/>
                  <a:gd name="connsiteX0-1" fmla="*/ 0 w 1512168"/>
                  <a:gd name="connsiteY0-2" fmla="*/ 216024 h 432048"/>
                  <a:gd name="connsiteX1-3" fmla="*/ 756084 w 1512168"/>
                  <a:gd name="connsiteY1-4" fmla="*/ 0 h 432048"/>
                  <a:gd name="connsiteX2-5" fmla="*/ 1512168 w 1512168"/>
                  <a:gd name="connsiteY2-6" fmla="*/ 216024 h 432048"/>
                  <a:gd name="connsiteX3-7" fmla="*/ 756084 w 1512168"/>
                  <a:gd name="connsiteY3-8" fmla="*/ 432048 h 432048"/>
                  <a:gd name="connsiteX4-9" fmla="*/ 0 w 1512168"/>
                  <a:gd name="connsiteY4-10" fmla="*/ 216024 h 432048"/>
                  <a:gd name="connsiteX0-11" fmla="*/ 0 w 1702668"/>
                  <a:gd name="connsiteY0-12" fmla="*/ 178349 h 432751"/>
                  <a:gd name="connsiteX1-13" fmla="*/ 946584 w 1702668"/>
                  <a:gd name="connsiteY1-14" fmla="*/ 425 h 432751"/>
                  <a:gd name="connsiteX2-15" fmla="*/ 1702668 w 1702668"/>
                  <a:gd name="connsiteY2-16" fmla="*/ 216449 h 432751"/>
                  <a:gd name="connsiteX3-17" fmla="*/ 946584 w 1702668"/>
                  <a:gd name="connsiteY3-18" fmla="*/ 432473 h 432751"/>
                  <a:gd name="connsiteX4-19" fmla="*/ 0 w 1702668"/>
                  <a:gd name="connsiteY4-20" fmla="*/ 178349 h 43275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702668" h="432751">
                    <a:moveTo>
                      <a:pt x="0" y="178349"/>
                    </a:moveTo>
                    <a:cubicBezTo>
                      <a:pt x="0" y="59042"/>
                      <a:pt x="662806" y="-5925"/>
                      <a:pt x="946584" y="425"/>
                    </a:cubicBezTo>
                    <a:cubicBezTo>
                      <a:pt x="1230362" y="6775"/>
                      <a:pt x="1702668" y="97142"/>
                      <a:pt x="1702668" y="216449"/>
                    </a:cubicBezTo>
                    <a:cubicBezTo>
                      <a:pt x="1702668" y="335756"/>
                      <a:pt x="1230362" y="438823"/>
                      <a:pt x="946584" y="432473"/>
                    </a:cubicBezTo>
                    <a:cubicBezTo>
                      <a:pt x="662806" y="426123"/>
                      <a:pt x="0" y="297656"/>
                      <a:pt x="0" y="178349"/>
                    </a:cubicBezTo>
                    <a:close/>
                  </a:path>
                </a:pathLst>
              </a:custGeom>
              <a:solidFill>
                <a:srgbClr val="0BA78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 rot="16826843">
              <a:off x="8181052" y="91578"/>
              <a:ext cx="817274" cy="356019"/>
              <a:chOff x="444259" y="3705449"/>
              <a:chExt cx="3605003" cy="867132"/>
            </a:xfrm>
          </p:grpSpPr>
          <p:sp>
            <p:nvSpPr>
              <p:cNvPr id="44" name="椭圆 9"/>
              <p:cNvSpPr/>
              <p:nvPr/>
            </p:nvSpPr>
            <p:spPr>
              <a:xfrm>
                <a:off x="444259" y="3705449"/>
                <a:ext cx="3605003" cy="867132"/>
              </a:xfrm>
              <a:custGeom>
                <a:avLst/>
                <a:gdLst>
                  <a:gd name="connsiteX0" fmla="*/ 0 w 1512168"/>
                  <a:gd name="connsiteY0" fmla="*/ 216024 h 432048"/>
                  <a:gd name="connsiteX1" fmla="*/ 756084 w 1512168"/>
                  <a:gd name="connsiteY1" fmla="*/ 0 h 432048"/>
                  <a:gd name="connsiteX2" fmla="*/ 1512168 w 1512168"/>
                  <a:gd name="connsiteY2" fmla="*/ 216024 h 432048"/>
                  <a:gd name="connsiteX3" fmla="*/ 756084 w 1512168"/>
                  <a:gd name="connsiteY3" fmla="*/ 432048 h 432048"/>
                  <a:gd name="connsiteX4" fmla="*/ 0 w 1512168"/>
                  <a:gd name="connsiteY4" fmla="*/ 216024 h 432048"/>
                  <a:gd name="connsiteX0-1" fmla="*/ 0 w 1512168"/>
                  <a:gd name="connsiteY0-2" fmla="*/ 216024 h 432048"/>
                  <a:gd name="connsiteX1-3" fmla="*/ 756084 w 1512168"/>
                  <a:gd name="connsiteY1-4" fmla="*/ 0 h 432048"/>
                  <a:gd name="connsiteX2-5" fmla="*/ 1512168 w 1512168"/>
                  <a:gd name="connsiteY2-6" fmla="*/ 216024 h 432048"/>
                  <a:gd name="connsiteX3-7" fmla="*/ 756084 w 1512168"/>
                  <a:gd name="connsiteY3-8" fmla="*/ 432048 h 432048"/>
                  <a:gd name="connsiteX4-9" fmla="*/ 0 w 1512168"/>
                  <a:gd name="connsiteY4-10" fmla="*/ 216024 h 432048"/>
                  <a:gd name="connsiteX0-11" fmla="*/ 0 w 1702668"/>
                  <a:gd name="connsiteY0-12" fmla="*/ 178349 h 432751"/>
                  <a:gd name="connsiteX1-13" fmla="*/ 946584 w 1702668"/>
                  <a:gd name="connsiteY1-14" fmla="*/ 425 h 432751"/>
                  <a:gd name="connsiteX2-15" fmla="*/ 1702668 w 1702668"/>
                  <a:gd name="connsiteY2-16" fmla="*/ 216449 h 432751"/>
                  <a:gd name="connsiteX3-17" fmla="*/ 946584 w 1702668"/>
                  <a:gd name="connsiteY3-18" fmla="*/ 432473 h 432751"/>
                  <a:gd name="connsiteX4-19" fmla="*/ 0 w 1702668"/>
                  <a:gd name="connsiteY4-20" fmla="*/ 178349 h 43275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702668" h="432751">
                    <a:moveTo>
                      <a:pt x="0" y="178349"/>
                    </a:moveTo>
                    <a:cubicBezTo>
                      <a:pt x="0" y="59042"/>
                      <a:pt x="662806" y="-5925"/>
                      <a:pt x="946584" y="425"/>
                    </a:cubicBezTo>
                    <a:cubicBezTo>
                      <a:pt x="1230362" y="6775"/>
                      <a:pt x="1702668" y="97142"/>
                      <a:pt x="1702668" y="216449"/>
                    </a:cubicBezTo>
                    <a:cubicBezTo>
                      <a:pt x="1702668" y="335756"/>
                      <a:pt x="1230362" y="438823"/>
                      <a:pt x="946584" y="432473"/>
                    </a:cubicBezTo>
                    <a:cubicBezTo>
                      <a:pt x="662806" y="426123"/>
                      <a:pt x="0" y="297656"/>
                      <a:pt x="0" y="178349"/>
                    </a:cubicBezTo>
                    <a:close/>
                  </a:path>
                </a:pathLst>
              </a:custGeom>
              <a:solidFill>
                <a:srgbClr val="2782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" name="椭圆 9"/>
              <p:cNvSpPr/>
              <p:nvPr/>
            </p:nvSpPr>
            <p:spPr>
              <a:xfrm>
                <a:off x="521180" y="3958459"/>
                <a:ext cx="3451161" cy="558562"/>
              </a:xfrm>
              <a:custGeom>
                <a:avLst/>
                <a:gdLst>
                  <a:gd name="connsiteX0" fmla="*/ 0 w 1512168"/>
                  <a:gd name="connsiteY0" fmla="*/ 216024 h 432048"/>
                  <a:gd name="connsiteX1" fmla="*/ 756084 w 1512168"/>
                  <a:gd name="connsiteY1" fmla="*/ 0 h 432048"/>
                  <a:gd name="connsiteX2" fmla="*/ 1512168 w 1512168"/>
                  <a:gd name="connsiteY2" fmla="*/ 216024 h 432048"/>
                  <a:gd name="connsiteX3" fmla="*/ 756084 w 1512168"/>
                  <a:gd name="connsiteY3" fmla="*/ 432048 h 432048"/>
                  <a:gd name="connsiteX4" fmla="*/ 0 w 1512168"/>
                  <a:gd name="connsiteY4" fmla="*/ 216024 h 432048"/>
                  <a:gd name="connsiteX0-1" fmla="*/ 0 w 1512168"/>
                  <a:gd name="connsiteY0-2" fmla="*/ 216024 h 432048"/>
                  <a:gd name="connsiteX1-3" fmla="*/ 756084 w 1512168"/>
                  <a:gd name="connsiteY1-4" fmla="*/ 0 h 432048"/>
                  <a:gd name="connsiteX2-5" fmla="*/ 1512168 w 1512168"/>
                  <a:gd name="connsiteY2-6" fmla="*/ 216024 h 432048"/>
                  <a:gd name="connsiteX3-7" fmla="*/ 756084 w 1512168"/>
                  <a:gd name="connsiteY3-8" fmla="*/ 432048 h 432048"/>
                  <a:gd name="connsiteX4-9" fmla="*/ 0 w 1512168"/>
                  <a:gd name="connsiteY4-10" fmla="*/ 216024 h 432048"/>
                  <a:gd name="connsiteX0-11" fmla="*/ 0 w 1702668"/>
                  <a:gd name="connsiteY0-12" fmla="*/ 178349 h 432751"/>
                  <a:gd name="connsiteX1-13" fmla="*/ 946584 w 1702668"/>
                  <a:gd name="connsiteY1-14" fmla="*/ 425 h 432751"/>
                  <a:gd name="connsiteX2-15" fmla="*/ 1702668 w 1702668"/>
                  <a:gd name="connsiteY2-16" fmla="*/ 216449 h 432751"/>
                  <a:gd name="connsiteX3-17" fmla="*/ 946584 w 1702668"/>
                  <a:gd name="connsiteY3-18" fmla="*/ 432473 h 432751"/>
                  <a:gd name="connsiteX4-19" fmla="*/ 0 w 1702668"/>
                  <a:gd name="connsiteY4-20" fmla="*/ 178349 h 43275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702668" h="432751">
                    <a:moveTo>
                      <a:pt x="0" y="178349"/>
                    </a:moveTo>
                    <a:cubicBezTo>
                      <a:pt x="0" y="59042"/>
                      <a:pt x="662806" y="-5925"/>
                      <a:pt x="946584" y="425"/>
                    </a:cubicBezTo>
                    <a:cubicBezTo>
                      <a:pt x="1230362" y="6775"/>
                      <a:pt x="1702668" y="97142"/>
                      <a:pt x="1702668" y="216449"/>
                    </a:cubicBezTo>
                    <a:cubicBezTo>
                      <a:pt x="1702668" y="335756"/>
                      <a:pt x="1230362" y="438823"/>
                      <a:pt x="946584" y="432473"/>
                    </a:cubicBezTo>
                    <a:cubicBezTo>
                      <a:pt x="662806" y="426123"/>
                      <a:pt x="0" y="297656"/>
                      <a:pt x="0" y="178349"/>
                    </a:cubicBezTo>
                    <a:close/>
                  </a:path>
                </a:pathLst>
              </a:custGeom>
              <a:solidFill>
                <a:srgbClr val="0BA78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5" name="椭圆 9"/>
            <p:cNvSpPr/>
            <p:nvPr/>
          </p:nvSpPr>
          <p:spPr>
            <a:xfrm rot="16560661">
              <a:off x="738370" y="471982"/>
              <a:ext cx="782397" cy="165802"/>
            </a:xfrm>
            <a:custGeom>
              <a:avLst/>
              <a:gdLst>
                <a:gd name="connsiteX0" fmla="*/ 0 w 1512168"/>
                <a:gd name="connsiteY0" fmla="*/ 216024 h 432048"/>
                <a:gd name="connsiteX1" fmla="*/ 756084 w 1512168"/>
                <a:gd name="connsiteY1" fmla="*/ 0 h 432048"/>
                <a:gd name="connsiteX2" fmla="*/ 1512168 w 1512168"/>
                <a:gd name="connsiteY2" fmla="*/ 216024 h 432048"/>
                <a:gd name="connsiteX3" fmla="*/ 756084 w 1512168"/>
                <a:gd name="connsiteY3" fmla="*/ 432048 h 432048"/>
                <a:gd name="connsiteX4" fmla="*/ 0 w 1512168"/>
                <a:gd name="connsiteY4" fmla="*/ 216024 h 432048"/>
                <a:gd name="connsiteX0-1" fmla="*/ 0 w 1512168"/>
                <a:gd name="connsiteY0-2" fmla="*/ 216024 h 432048"/>
                <a:gd name="connsiteX1-3" fmla="*/ 756084 w 1512168"/>
                <a:gd name="connsiteY1-4" fmla="*/ 0 h 432048"/>
                <a:gd name="connsiteX2-5" fmla="*/ 1512168 w 1512168"/>
                <a:gd name="connsiteY2-6" fmla="*/ 216024 h 432048"/>
                <a:gd name="connsiteX3-7" fmla="*/ 756084 w 1512168"/>
                <a:gd name="connsiteY3-8" fmla="*/ 432048 h 432048"/>
                <a:gd name="connsiteX4-9" fmla="*/ 0 w 1512168"/>
                <a:gd name="connsiteY4-10" fmla="*/ 216024 h 432048"/>
                <a:gd name="connsiteX0-11" fmla="*/ 0 w 1702668"/>
                <a:gd name="connsiteY0-12" fmla="*/ 178349 h 432751"/>
                <a:gd name="connsiteX1-13" fmla="*/ 946584 w 1702668"/>
                <a:gd name="connsiteY1-14" fmla="*/ 425 h 432751"/>
                <a:gd name="connsiteX2-15" fmla="*/ 1702668 w 1702668"/>
                <a:gd name="connsiteY2-16" fmla="*/ 216449 h 432751"/>
                <a:gd name="connsiteX3-17" fmla="*/ 946584 w 1702668"/>
                <a:gd name="connsiteY3-18" fmla="*/ 432473 h 432751"/>
                <a:gd name="connsiteX4-19" fmla="*/ 0 w 1702668"/>
                <a:gd name="connsiteY4-20" fmla="*/ 178349 h 43275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702668" h="432751">
                  <a:moveTo>
                    <a:pt x="0" y="178349"/>
                  </a:moveTo>
                  <a:cubicBezTo>
                    <a:pt x="0" y="59042"/>
                    <a:pt x="662806" y="-5925"/>
                    <a:pt x="946584" y="425"/>
                  </a:cubicBezTo>
                  <a:cubicBezTo>
                    <a:pt x="1230362" y="6775"/>
                    <a:pt x="1702668" y="97142"/>
                    <a:pt x="1702668" y="216449"/>
                  </a:cubicBezTo>
                  <a:cubicBezTo>
                    <a:pt x="1702668" y="335756"/>
                    <a:pt x="1230362" y="438823"/>
                    <a:pt x="946584" y="432473"/>
                  </a:cubicBezTo>
                  <a:cubicBezTo>
                    <a:pt x="662806" y="426123"/>
                    <a:pt x="0" y="297656"/>
                    <a:pt x="0" y="178349"/>
                  </a:cubicBezTo>
                  <a:close/>
                </a:path>
              </a:pathLst>
            </a:custGeom>
            <a:solidFill>
              <a:srgbClr val="6AB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 rot="3083936">
              <a:off x="8418517" y="4505070"/>
              <a:ext cx="817274" cy="356019"/>
              <a:chOff x="444259" y="3705449"/>
              <a:chExt cx="3605003" cy="867132"/>
            </a:xfrm>
          </p:grpSpPr>
          <p:sp>
            <p:nvSpPr>
              <p:cNvPr id="42" name="椭圆 9"/>
              <p:cNvSpPr/>
              <p:nvPr/>
            </p:nvSpPr>
            <p:spPr>
              <a:xfrm>
                <a:off x="444259" y="3705449"/>
                <a:ext cx="3605003" cy="867132"/>
              </a:xfrm>
              <a:custGeom>
                <a:avLst/>
                <a:gdLst>
                  <a:gd name="connsiteX0" fmla="*/ 0 w 1512168"/>
                  <a:gd name="connsiteY0" fmla="*/ 216024 h 432048"/>
                  <a:gd name="connsiteX1" fmla="*/ 756084 w 1512168"/>
                  <a:gd name="connsiteY1" fmla="*/ 0 h 432048"/>
                  <a:gd name="connsiteX2" fmla="*/ 1512168 w 1512168"/>
                  <a:gd name="connsiteY2" fmla="*/ 216024 h 432048"/>
                  <a:gd name="connsiteX3" fmla="*/ 756084 w 1512168"/>
                  <a:gd name="connsiteY3" fmla="*/ 432048 h 432048"/>
                  <a:gd name="connsiteX4" fmla="*/ 0 w 1512168"/>
                  <a:gd name="connsiteY4" fmla="*/ 216024 h 432048"/>
                  <a:gd name="connsiteX0-1" fmla="*/ 0 w 1512168"/>
                  <a:gd name="connsiteY0-2" fmla="*/ 216024 h 432048"/>
                  <a:gd name="connsiteX1-3" fmla="*/ 756084 w 1512168"/>
                  <a:gd name="connsiteY1-4" fmla="*/ 0 h 432048"/>
                  <a:gd name="connsiteX2-5" fmla="*/ 1512168 w 1512168"/>
                  <a:gd name="connsiteY2-6" fmla="*/ 216024 h 432048"/>
                  <a:gd name="connsiteX3-7" fmla="*/ 756084 w 1512168"/>
                  <a:gd name="connsiteY3-8" fmla="*/ 432048 h 432048"/>
                  <a:gd name="connsiteX4-9" fmla="*/ 0 w 1512168"/>
                  <a:gd name="connsiteY4-10" fmla="*/ 216024 h 432048"/>
                  <a:gd name="connsiteX0-11" fmla="*/ 0 w 1702668"/>
                  <a:gd name="connsiteY0-12" fmla="*/ 178349 h 432751"/>
                  <a:gd name="connsiteX1-13" fmla="*/ 946584 w 1702668"/>
                  <a:gd name="connsiteY1-14" fmla="*/ 425 h 432751"/>
                  <a:gd name="connsiteX2-15" fmla="*/ 1702668 w 1702668"/>
                  <a:gd name="connsiteY2-16" fmla="*/ 216449 h 432751"/>
                  <a:gd name="connsiteX3-17" fmla="*/ 946584 w 1702668"/>
                  <a:gd name="connsiteY3-18" fmla="*/ 432473 h 432751"/>
                  <a:gd name="connsiteX4-19" fmla="*/ 0 w 1702668"/>
                  <a:gd name="connsiteY4-20" fmla="*/ 178349 h 43275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702668" h="432751">
                    <a:moveTo>
                      <a:pt x="0" y="178349"/>
                    </a:moveTo>
                    <a:cubicBezTo>
                      <a:pt x="0" y="59042"/>
                      <a:pt x="662806" y="-5925"/>
                      <a:pt x="946584" y="425"/>
                    </a:cubicBezTo>
                    <a:cubicBezTo>
                      <a:pt x="1230362" y="6775"/>
                      <a:pt x="1702668" y="97142"/>
                      <a:pt x="1702668" y="216449"/>
                    </a:cubicBezTo>
                    <a:cubicBezTo>
                      <a:pt x="1702668" y="335756"/>
                      <a:pt x="1230362" y="438823"/>
                      <a:pt x="946584" y="432473"/>
                    </a:cubicBezTo>
                    <a:cubicBezTo>
                      <a:pt x="662806" y="426123"/>
                      <a:pt x="0" y="297656"/>
                      <a:pt x="0" y="178349"/>
                    </a:cubicBezTo>
                    <a:close/>
                  </a:path>
                </a:pathLst>
              </a:custGeom>
              <a:solidFill>
                <a:srgbClr val="2782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" name="椭圆 9"/>
              <p:cNvSpPr/>
              <p:nvPr/>
            </p:nvSpPr>
            <p:spPr>
              <a:xfrm>
                <a:off x="521180" y="3958459"/>
                <a:ext cx="3451161" cy="558562"/>
              </a:xfrm>
              <a:custGeom>
                <a:avLst/>
                <a:gdLst>
                  <a:gd name="connsiteX0" fmla="*/ 0 w 1512168"/>
                  <a:gd name="connsiteY0" fmla="*/ 216024 h 432048"/>
                  <a:gd name="connsiteX1" fmla="*/ 756084 w 1512168"/>
                  <a:gd name="connsiteY1" fmla="*/ 0 h 432048"/>
                  <a:gd name="connsiteX2" fmla="*/ 1512168 w 1512168"/>
                  <a:gd name="connsiteY2" fmla="*/ 216024 h 432048"/>
                  <a:gd name="connsiteX3" fmla="*/ 756084 w 1512168"/>
                  <a:gd name="connsiteY3" fmla="*/ 432048 h 432048"/>
                  <a:gd name="connsiteX4" fmla="*/ 0 w 1512168"/>
                  <a:gd name="connsiteY4" fmla="*/ 216024 h 432048"/>
                  <a:gd name="connsiteX0-1" fmla="*/ 0 w 1512168"/>
                  <a:gd name="connsiteY0-2" fmla="*/ 216024 h 432048"/>
                  <a:gd name="connsiteX1-3" fmla="*/ 756084 w 1512168"/>
                  <a:gd name="connsiteY1-4" fmla="*/ 0 h 432048"/>
                  <a:gd name="connsiteX2-5" fmla="*/ 1512168 w 1512168"/>
                  <a:gd name="connsiteY2-6" fmla="*/ 216024 h 432048"/>
                  <a:gd name="connsiteX3-7" fmla="*/ 756084 w 1512168"/>
                  <a:gd name="connsiteY3-8" fmla="*/ 432048 h 432048"/>
                  <a:gd name="connsiteX4-9" fmla="*/ 0 w 1512168"/>
                  <a:gd name="connsiteY4-10" fmla="*/ 216024 h 432048"/>
                  <a:gd name="connsiteX0-11" fmla="*/ 0 w 1702668"/>
                  <a:gd name="connsiteY0-12" fmla="*/ 178349 h 432751"/>
                  <a:gd name="connsiteX1-13" fmla="*/ 946584 w 1702668"/>
                  <a:gd name="connsiteY1-14" fmla="*/ 425 h 432751"/>
                  <a:gd name="connsiteX2-15" fmla="*/ 1702668 w 1702668"/>
                  <a:gd name="connsiteY2-16" fmla="*/ 216449 h 432751"/>
                  <a:gd name="connsiteX3-17" fmla="*/ 946584 w 1702668"/>
                  <a:gd name="connsiteY3-18" fmla="*/ 432473 h 432751"/>
                  <a:gd name="connsiteX4-19" fmla="*/ 0 w 1702668"/>
                  <a:gd name="connsiteY4-20" fmla="*/ 178349 h 43275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702668" h="432751">
                    <a:moveTo>
                      <a:pt x="0" y="178349"/>
                    </a:moveTo>
                    <a:cubicBezTo>
                      <a:pt x="0" y="59042"/>
                      <a:pt x="662806" y="-5925"/>
                      <a:pt x="946584" y="425"/>
                    </a:cubicBezTo>
                    <a:cubicBezTo>
                      <a:pt x="1230362" y="6775"/>
                      <a:pt x="1702668" y="97142"/>
                      <a:pt x="1702668" y="216449"/>
                    </a:cubicBezTo>
                    <a:cubicBezTo>
                      <a:pt x="1702668" y="335756"/>
                      <a:pt x="1230362" y="438823"/>
                      <a:pt x="946584" y="432473"/>
                    </a:cubicBezTo>
                    <a:cubicBezTo>
                      <a:pt x="662806" y="426123"/>
                      <a:pt x="0" y="297656"/>
                      <a:pt x="0" y="178349"/>
                    </a:cubicBezTo>
                    <a:close/>
                  </a:path>
                </a:pathLst>
              </a:custGeom>
              <a:solidFill>
                <a:srgbClr val="0BA78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7" name="椭圆 9"/>
            <p:cNvSpPr/>
            <p:nvPr/>
          </p:nvSpPr>
          <p:spPr>
            <a:xfrm rot="9240798">
              <a:off x="8315619" y="4770417"/>
              <a:ext cx="782397" cy="165802"/>
            </a:xfrm>
            <a:custGeom>
              <a:avLst/>
              <a:gdLst>
                <a:gd name="connsiteX0" fmla="*/ 0 w 1512168"/>
                <a:gd name="connsiteY0" fmla="*/ 216024 h 432048"/>
                <a:gd name="connsiteX1" fmla="*/ 756084 w 1512168"/>
                <a:gd name="connsiteY1" fmla="*/ 0 h 432048"/>
                <a:gd name="connsiteX2" fmla="*/ 1512168 w 1512168"/>
                <a:gd name="connsiteY2" fmla="*/ 216024 h 432048"/>
                <a:gd name="connsiteX3" fmla="*/ 756084 w 1512168"/>
                <a:gd name="connsiteY3" fmla="*/ 432048 h 432048"/>
                <a:gd name="connsiteX4" fmla="*/ 0 w 1512168"/>
                <a:gd name="connsiteY4" fmla="*/ 216024 h 432048"/>
                <a:gd name="connsiteX0-1" fmla="*/ 0 w 1512168"/>
                <a:gd name="connsiteY0-2" fmla="*/ 216024 h 432048"/>
                <a:gd name="connsiteX1-3" fmla="*/ 756084 w 1512168"/>
                <a:gd name="connsiteY1-4" fmla="*/ 0 h 432048"/>
                <a:gd name="connsiteX2-5" fmla="*/ 1512168 w 1512168"/>
                <a:gd name="connsiteY2-6" fmla="*/ 216024 h 432048"/>
                <a:gd name="connsiteX3-7" fmla="*/ 756084 w 1512168"/>
                <a:gd name="connsiteY3-8" fmla="*/ 432048 h 432048"/>
                <a:gd name="connsiteX4-9" fmla="*/ 0 w 1512168"/>
                <a:gd name="connsiteY4-10" fmla="*/ 216024 h 432048"/>
                <a:gd name="connsiteX0-11" fmla="*/ 0 w 1702668"/>
                <a:gd name="connsiteY0-12" fmla="*/ 178349 h 432751"/>
                <a:gd name="connsiteX1-13" fmla="*/ 946584 w 1702668"/>
                <a:gd name="connsiteY1-14" fmla="*/ 425 h 432751"/>
                <a:gd name="connsiteX2-15" fmla="*/ 1702668 w 1702668"/>
                <a:gd name="connsiteY2-16" fmla="*/ 216449 h 432751"/>
                <a:gd name="connsiteX3-17" fmla="*/ 946584 w 1702668"/>
                <a:gd name="connsiteY3-18" fmla="*/ 432473 h 432751"/>
                <a:gd name="connsiteX4-19" fmla="*/ 0 w 1702668"/>
                <a:gd name="connsiteY4-20" fmla="*/ 178349 h 43275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702668" h="432751">
                  <a:moveTo>
                    <a:pt x="0" y="178349"/>
                  </a:moveTo>
                  <a:cubicBezTo>
                    <a:pt x="0" y="59042"/>
                    <a:pt x="662806" y="-5925"/>
                    <a:pt x="946584" y="425"/>
                  </a:cubicBezTo>
                  <a:cubicBezTo>
                    <a:pt x="1230362" y="6775"/>
                    <a:pt x="1702668" y="97142"/>
                    <a:pt x="1702668" y="216449"/>
                  </a:cubicBezTo>
                  <a:cubicBezTo>
                    <a:pt x="1702668" y="335756"/>
                    <a:pt x="1230362" y="438823"/>
                    <a:pt x="946584" y="432473"/>
                  </a:cubicBezTo>
                  <a:cubicBezTo>
                    <a:pt x="662806" y="426123"/>
                    <a:pt x="0" y="297656"/>
                    <a:pt x="0" y="178349"/>
                  </a:cubicBezTo>
                  <a:close/>
                </a:path>
              </a:pathLst>
            </a:custGeom>
            <a:solidFill>
              <a:srgbClr val="6AB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椭圆 9"/>
            <p:cNvSpPr/>
            <p:nvPr/>
          </p:nvSpPr>
          <p:spPr>
            <a:xfrm rot="9240798">
              <a:off x="173505" y="4450467"/>
              <a:ext cx="782397" cy="165802"/>
            </a:xfrm>
            <a:custGeom>
              <a:avLst/>
              <a:gdLst>
                <a:gd name="connsiteX0" fmla="*/ 0 w 1512168"/>
                <a:gd name="connsiteY0" fmla="*/ 216024 h 432048"/>
                <a:gd name="connsiteX1" fmla="*/ 756084 w 1512168"/>
                <a:gd name="connsiteY1" fmla="*/ 0 h 432048"/>
                <a:gd name="connsiteX2" fmla="*/ 1512168 w 1512168"/>
                <a:gd name="connsiteY2" fmla="*/ 216024 h 432048"/>
                <a:gd name="connsiteX3" fmla="*/ 756084 w 1512168"/>
                <a:gd name="connsiteY3" fmla="*/ 432048 h 432048"/>
                <a:gd name="connsiteX4" fmla="*/ 0 w 1512168"/>
                <a:gd name="connsiteY4" fmla="*/ 216024 h 432048"/>
                <a:gd name="connsiteX0-1" fmla="*/ 0 w 1512168"/>
                <a:gd name="connsiteY0-2" fmla="*/ 216024 h 432048"/>
                <a:gd name="connsiteX1-3" fmla="*/ 756084 w 1512168"/>
                <a:gd name="connsiteY1-4" fmla="*/ 0 h 432048"/>
                <a:gd name="connsiteX2-5" fmla="*/ 1512168 w 1512168"/>
                <a:gd name="connsiteY2-6" fmla="*/ 216024 h 432048"/>
                <a:gd name="connsiteX3-7" fmla="*/ 756084 w 1512168"/>
                <a:gd name="connsiteY3-8" fmla="*/ 432048 h 432048"/>
                <a:gd name="connsiteX4-9" fmla="*/ 0 w 1512168"/>
                <a:gd name="connsiteY4-10" fmla="*/ 216024 h 432048"/>
                <a:gd name="connsiteX0-11" fmla="*/ 0 w 1702668"/>
                <a:gd name="connsiteY0-12" fmla="*/ 178349 h 432751"/>
                <a:gd name="connsiteX1-13" fmla="*/ 946584 w 1702668"/>
                <a:gd name="connsiteY1-14" fmla="*/ 425 h 432751"/>
                <a:gd name="connsiteX2-15" fmla="*/ 1702668 w 1702668"/>
                <a:gd name="connsiteY2-16" fmla="*/ 216449 h 432751"/>
                <a:gd name="connsiteX3-17" fmla="*/ 946584 w 1702668"/>
                <a:gd name="connsiteY3-18" fmla="*/ 432473 h 432751"/>
                <a:gd name="connsiteX4-19" fmla="*/ 0 w 1702668"/>
                <a:gd name="connsiteY4-20" fmla="*/ 178349 h 43275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702668" h="432751">
                  <a:moveTo>
                    <a:pt x="0" y="178349"/>
                  </a:moveTo>
                  <a:cubicBezTo>
                    <a:pt x="0" y="59042"/>
                    <a:pt x="662806" y="-5925"/>
                    <a:pt x="946584" y="425"/>
                  </a:cubicBezTo>
                  <a:cubicBezTo>
                    <a:pt x="1230362" y="6775"/>
                    <a:pt x="1702668" y="97142"/>
                    <a:pt x="1702668" y="216449"/>
                  </a:cubicBezTo>
                  <a:cubicBezTo>
                    <a:pt x="1702668" y="335756"/>
                    <a:pt x="1230362" y="438823"/>
                    <a:pt x="946584" y="432473"/>
                  </a:cubicBezTo>
                  <a:cubicBezTo>
                    <a:pt x="662806" y="426123"/>
                    <a:pt x="0" y="297656"/>
                    <a:pt x="0" y="178349"/>
                  </a:cubicBezTo>
                  <a:close/>
                </a:path>
              </a:pathLst>
            </a:custGeom>
            <a:solidFill>
              <a:srgbClr val="6AB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椭圆 9"/>
            <p:cNvSpPr/>
            <p:nvPr/>
          </p:nvSpPr>
          <p:spPr>
            <a:xfrm rot="12111602">
              <a:off x="173504" y="4750081"/>
              <a:ext cx="782397" cy="165802"/>
            </a:xfrm>
            <a:custGeom>
              <a:avLst/>
              <a:gdLst>
                <a:gd name="connsiteX0" fmla="*/ 0 w 1512168"/>
                <a:gd name="connsiteY0" fmla="*/ 216024 h 432048"/>
                <a:gd name="connsiteX1" fmla="*/ 756084 w 1512168"/>
                <a:gd name="connsiteY1" fmla="*/ 0 h 432048"/>
                <a:gd name="connsiteX2" fmla="*/ 1512168 w 1512168"/>
                <a:gd name="connsiteY2" fmla="*/ 216024 h 432048"/>
                <a:gd name="connsiteX3" fmla="*/ 756084 w 1512168"/>
                <a:gd name="connsiteY3" fmla="*/ 432048 h 432048"/>
                <a:gd name="connsiteX4" fmla="*/ 0 w 1512168"/>
                <a:gd name="connsiteY4" fmla="*/ 216024 h 432048"/>
                <a:gd name="connsiteX0-1" fmla="*/ 0 w 1512168"/>
                <a:gd name="connsiteY0-2" fmla="*/ 216024 h 432048"/>
                <a:gd name="connsiteX1-3" fmla="*/ 756084 w 1512168"/>
                <a:gd name="connsiteY1-4" fmla="*/ 0 h 432048"/>
                <a:gd name="connsiteX2-5" fmla="*/ 1512168 w 1512168"/>
                <a:gd name="connsiteY2-6" fmla="*/ 216024 h 432048"/>
                <a:gd name="connsiteX3-7" fmla="*/ 756084 w 1512168"/>
                <a:gd name="connsiteY3-8" fmla="*/ 432048 h 432048"/>
                <a:gd name="connsiteX4-9" fmla="*/ 0 w 1512168"/>
                <a:gd name="connsiteY4-10" fmla="*/ 216024 h 432048"/>
                <a:gd name="connsiteX0-11" fmla="*/ 0 w 1702668"/>
                <a:gd name="connsiteY0-12" fmla="*/ 178349 h 432751"/>
                <a:gd name="connsiteX1-13" fmla="*/ 946584 w 1702668"/>
                <a:gd name="connsiteY1-14" fmla="*/ 425 h 432751"/>
                <a:gd name="connsiteX2-15" fmla="*/ 1702668 w 1702668"/>
                <a:gd name="connsiteY2-16" fmla="*/ 216449 h 432751"/>
                <a:gd name="connsiteX3-17" fmla="*/ 946584 w 1702668"/>
                <a:gd name="connsiteY3-18" fmla="*/ 432473 h 432751"/>
                <a:gd name="connsiteX4-19" fmla="*/ 0 w 1702668"/>
                <a:gd name="connsiteY4-20" fmla="*/ 178349 h 43275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702668" h="432751">
                  <a:moveTo>
                    <a:pt x="0" y="178349"/>
                  </a:moveTo>
                  <a:cubicBezTo>
                    <a:pt x="0" y="59042"/>
                    <a:pt x="662806" y="-5925"/>
                    <a:pt x="946584" y="425"/>
                  </a:cubicBezTo>
                  <a:cubicBezTo>
                    <a:pt x="1230362" y="6775"/>
                    <a:pt x="1702668" y="97142"/>
                    <a:pt x="1702668" y="216449"/>
                  </a:cubicBezTo>
                  <a:cubicBezTo>
                    <a:pt x="1702668" y="335756"/>
                    <a:pt x="1230362" y="438823"/>
                    <a:pt x="946584" y="432473"/>
                  </a:cubicBezTo>
                  <a:cubicBezTo>
                    <a:pt x="662806" y="426123"/>
                    <a:pt x="0" y="297656"/>
                    <a:pt x="0" y="178349"/>
                  </a:cubicBezTo>
                  <a:close/>
                </a:path>
              </a:pathLst>
            </a:custGeom>
            <a:solidFill>
              <a:srgbClr val="6AB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椭圆 9"/>
            <p:cNvSpPr/>
            <p:nvPr/>
          </p:nvSpPr>
          <p:spPr>
            <a:xfrm rot="5650920">
              <a:off x="-104922" y="4367285"/>
              <a:ext cx="770373" cy="163254"/>
            </a:xfrm>
            <a:custGeom>
              <a:avLst/>
              <a:gdLst>
                <a:gd name="connsiteX0" fmla="*/ 0 w 1512168"/>
                <a:gd name="connsiteY0" fmla="*/ 216024 h 432048"/>
                <a:gd name="connsiteX1" fmla="*/ 756084 w 1512168"/>
                <a:gd name="connsiteY1" fmla="*/ 0 h 432048"/>
                <a:gd name="connsiteX2" fmla="*/ 1512168 w 1512168"/>
                <a:gd name="connsiteY2" fmla="*/ 216024 h 432048"/>
                <a:gd name="connsiteX3" fmla="*/ 756084 w 1512168"/>
                <a:gd name="connsiteY3" fmla="*/ 432048 h 432048"/>
                <a:gd name="connsiteX4" fmla="*/ 0 w 1512168"/>
                <a:gd name="connsiteY4" fmla="*/ 216024 h 432048"/>
                <a:gd name="connsiteX0-1" fmla="*/ 0 w 1512168"/>
                <a:gd name="connsiteY0-2" fmla="*/ 216024 h 432048"/>
                <a:gd name="connsiteX1-3" fmla="*/ 756084 w 1512168"/>
                <a:gd name="connsiteY1-4" fmla="*/ 0 h 432048"/>
                <a:gd name="connsiteX2-5" fmla="*/ 1512168 w 1512168"/>
                <a:gd name="connsiteY2-6" fmla="*/ 216024 h 432048"/>
                <a:gd name="connsiteX3-7" fmla="*/ 756084 w 1512168"/>
                <a:gd name="connsiteY3-8" fmla="*/ 432048 h 432048"/>
                <a:gd name="connsiteX4-9" fmla="*/ 0 w 1512168"/>
                <a:gd name="connsiteY4-10" fmla="*/ 216024 h 432048"/>
                <a:gd name="connsiteX0-11" fmla="*/ 0 w 1702668"/>
                <a:gd name="connsiteY0-12" fmla="*/ 178349 h 432751"/>
                <a:gd name="connsiteX1-13" fmla="*/ 946584 w 1702668"/>
                <a:gd name="connsiteY1-14" fmla="*/ 425 h 432751"/>
                <a:gd name="connsiteX2-15" fmla="*/ 1702668 w 1702668"/>
                <a:gd name="connsiteY2-16" fmla="*/ 216449 h 432751"/>
                <a:gd name="connsiteX3-17" fmla="*/ 946584 w 1702668"/>
                <a:gd name="connsiteY3-18" fmla="*/ 432473 h 432751"/>
                <a:gd name="connsiteX4-19" fmla="*/ 0 w 1702668"/>
                <a:gd name="connsiteY4-20" fmla="*/ 178349 h 43275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702668" h="432751">
                  <a:moveTo>
                    <a:pt x="0" y="178349"/>
                  </a:moveTo>
                  <a:cubicBezTo>
                    <a:pt x="0" y="59042"/>
                    <a:pt x="662806" y="-5925"/>
                    <a:pt x="946584" y="425"/>
                  </a:cubicBezTo>
                  <a:cubicBezTo>
                    <a:pt x="1230362" y="6775"/>
                    <a:pt x="1702668" y="97142"/>
                    <a:pt x="1702668" y="216449"/>
                  </a:cubicBezTo>
                  <a:cubicBezTo>
                    <a:pt x="1702668" y="335756"/>
                    <a:pt x="1230362" y="438823"/>
                    <a:pt x="946584" y="432473"/>
                  </a:cubicBezTo>
                  <a:cubicBezTo>
                    <a:pt x="662806" y="426123"/>
                    <a:pt x="0" y="297656"/>
                    <a:pt x="0" y="178349"/>
                  </a:cubicBezTo>
                  <a:close/>
                </a:path>
              </a:pathLst>
            </a:custGeom>
            <a:solidFill>
              <a:srgbClr val="0BA7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椭圆 9"/>
            <p:cNvSpPr/>
            <p:nvPr/>
          </p:nvSpPr>
          <p:spPr>
            <a:xfrm rot="9645523">
              <a:off x="8027296" y="224380"/>
              <a:ext cx="770373" cy="163254"/>
            </a:xfrm>
            <a:custGeom>
              <a:avLst/>
              <a:gdLst>
                <a:gd name="connsiteX0" fmla="*/ 0 w 1512168"/>
                <a:gd name="connsiteY0" fmla="*/ 216024 h 432048"/>
                <a:gd name="connsiteX1" fmla="*/ 756084 w 1512168"/>
                <a:gd name="connsiteY1" fmla="*/ 0 h 432048"/>
                <a:gd name="connsiteX2" fmla="*/ 1512168 w 1512168"/>
                <a:gd name="connsiteY2" fmla="*/ 216024 h 432048"/>
                <a:gd name="connsiteX3" fmla="*/ 756084 w 1512168"/>
                <a:gd name="connsiteY3" fmla="*/ 432048 h 432048"/>
                <a:gd name="connsiteX4" fmla="*/ 0 w 1512168"/>
                <a:gd name="connsiteY4" fmla="*/ 216024 h 432048"/>
                <a:gd name="connsiteX0-1" fmla="*/ 0 w 1512168"/>
                <a:gd name="connsiteY0-2" fmla="*/ 216024 h 432048"/>
                <a:gd name="connsiteX1-3" fmla="*/ 756084 w 1512168"/>
                <a:gd name="connsiteY1-4" fmla="*/ 0 h 432048"/>
                <a:gd name="connsiteX2-5" fmla="*/ 1512168 w 1512168"/>
                <a:gd name="connsiteY2-6" fmla="*/ 216024 h 432048"/>
                <a:gd name="connsiteX3-7" fmla="*/ 756084 w 1512168"/>
                <a:gd name="connsiteY3-8" fmla="*/ 432048 h 432048"/>
                <a:gd name="connsiteX4-9" fmla="*/ 0 w 1512168"/>
                <a:gd name="connsiteY4-10" fmla="*/ 216024 h 432048"/>
                <a:gd name="connsiteX0-11" fmla="*/ 0 w 1702668"/>
                <a:gd name="connsiteY0-12" fmla="*/ 178349 h 432751"/>
                <a:gd name="connsiteX1-13" fmla="*/ 946584 w 1702668"/>
                <a:gd name="connsiteY1-14" fmla="*/ 425 h 432751"/>
                <a:gd name="connsiteX2-15" fmla="*/ 1702668 w 1702668"/>
                <a:gd name="connsiteY2-16" fmla="*/ 216449 h 432751"/>
                <a:gd name="connsiteX3-17" fmla="*/ 946584 w 1702668"/>
                <a:gd name="connsiteY3-18" fmla="*/ 432473 h 432751"/>
                <a:gd name="connsiteX4-19" fmla="*/ 0 w 1702668"/>
                <a:gd name="connsiteY4-20" fmla="*/ 178349 h 43275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702668" h="432751">
                  <a:moveTo>
                    <a:pt x="0" y="178349"/>
                  </a:moveTo>
                  <a:cubicBezTo>
                    <a:pt x="0" y="59042"/>
                    <a:pt x="662806" y="-5925"/>
                    <a:pt x="946584" y="425"/>
                  </a:cubicBezTo>
                  <a:cubicBezTo>
                    <a:pt x="1230362" y="6775"/>
                    <a:pt x="1702668" y="97142"/>
                    <a:pt x="1702668" y="216449"/>
                  </a:cubicBezTo>
                  <a:cubicBezTo>
                    <a:pt x="1702668" y="335756"/>
                    <a:pt x="1230362" y="438823"/>
                    <a:pt x="946584" y="432473"/>
                  </a:cubicBezTo>
                  <a:cubicBezTo>
                    <a:pt x="662806" y="426123"/>
                    <a:pt x="0" y="297656"/>
                    <a:pt x="0" y="178349"/>
                  </a:cubicBezTo>
                  <a:close/>
                </a:path>
              </a:pathLst>
            </a:custGeom>
            <a:solidFill>
              <a:srgbClr val="6AB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973468" y="3044992"/>
            <a:ext cx="3165859" cy="606878"/>
            <a:chOff x="973468" y="3044992"/>
            <a:chExt cx="3165859" cy="606878"/>
          </a:xfrm>
        </p:grpSpPr>
        <p:sp>
          <p:nvSpPr>
            <p:cNvPr id="49" name="TextBox 7"/>
            <p:cNvSpPr>
              <a:spLocks noChangeArrowheads="1"/>
            </p:cNvSpPr>
            <p:nvPr/>
          </p:nvSpPr>
          <p:spPr bwMode="auto">
            <a:xfrm>
              <a:off x="973468" y="3044992"/>
              <a:ext cx="3165859" cy="1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sz="1200" b="1" dirty="0" smtClean="0">
                  <a:solidFill>
                    <a:srgbClr val="278279"/>
                  </a:solidFill>
                  <a:cs typeface="+mn-ea"/>
                  <a:sym typeface="+mn-lt"/>
                </a:rPr>
                <a:t>多植树，广造林、现在人养树，日后树养人</a:t>
              </a:r>
              <a:endParaRPr lang="zh-CN" altLang="en-US" sz="1200" b="1" dirty="0">
                <a:solidFill>
                  <a:srgbClr val="278279"/>
                </a:solidFill>
                <a:cs typeface="+mn-ea"/>
                <a:sym typeface="+mn-lt"/>
              </a:endParaRPr>
            </a:p>
          </p:txBody>
        </p:sp>
        <p:sp>
          <p:nvSpPr>
            <p:cNvPr id="50" name="TextBox 7"/>
            <p:cNvSpPr>
              <a:spLocks noChangeArrowheads="1"/>
            </p:cNvSpPr>
            <p:nvPr/>
          </p:nvSpPr>
          <p:spPr bwMode="auto">
            <a:xfrm>
              <a:off x="973468" y="3282538"/>
              <a:ext cx="3165859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Please click here to modify the text for example The text here you may post texts</a:t>
              </a:r>
              <a:endParaRPr kumimoji="1"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69B83D"/>
      </a:accent1>
      <a:accent2>
        <a:srgbClr val="0BA688"/>
      </a:accent2>
      <a:accent3>
        <a:srgbClr val="69B83D"/>
      </a:accent3>
      <a:accent4>
        <a:srgbClr val="0BA688"/>
      </a:accent4>
      <a:accent5>
        <a:srgbClr val="69B83D"/>
      </a:accent5>
      <a:accent6>
        <a:srgbClr val="0BA688"/>
      </a:accent6>
      <a:hlink>
        <a:srgbClr val="6FA8B4"/>
      </a:hlink>
      <a:folHlink>
        <a:srgbClr val="EB8050"/>
      </a:folHlink>
    </a:clrScheme>
    <a:fontScheme name="m2xzqpno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69B83D"/>
    </a:accent1>
    <a:accent2>
      <a:srgbClr val="0BA688"/>
    </a:accent2>
    <a:accent3>
      <a:srgbClr val="69B83D"/>
    </a:accent3>
    <a:accent4>
      <a:srgbClr val="0BA688"/>
    </a:accent4>
    <a:accent5>
      <a:srgbClr val="69B83D"/>
    </a:accent5>
    <a:accent6>
      <a:srgbClr val="0BA688"/>
    </a:accent6>
    <a:hlink>
      <a:srgbClr val="6FA8B4"/>
    </a:hlink>
    <a:folHlink>
      <a:srgbClr val="EB8050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69B83D"/>
    </a:accent1>
    <a:accent2>
      <a:srgbClr val="0BA688"/>
    </a:accent2>
    <a:accent3>
      <a:srgbClr val="69B83D"/>
    </a:accent3>
    <a:accent4>
      <a:srgbClr val="0BA688"/>
    </a:accent4>
    <a:accent5>
      <a:srgbClr val="69B83D"/>
    </a:accent5>
    <a:accent6>
      <a:srgbClr val="0BA688"/>
    </a:accent6>
    <a:hlink>
      <a:srgbClr val="6FA8B4"/>
    </a:hlink>
    <a:folHlink>
      <a:srgbClr val="EB8050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69B83D"/>
    </a:accent1>
    <a:accent2>
      <a:srgbClr val="0BA688"/>
    </a:accent2>
    <a:accent3>
      <a:srgbClr val="69B83D"/>
    </a:accent3>
    <a:accent4>
      <a:srgbClr val="0BA688"/>
    </a:accent4>
    <a:accent5>
      <a:srgbClr val="69B83D"/>
    </a:accent5>
    <a:accent6>
      <a:srgbClr val="0BA688"/>
    </a:accent6>
    <a:hlink>
      <a:srgbClr val="6FA8B4"/>
    </a:hlink>
    <a:folHlink>
      <a:srgbClr val="EB8050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69B83D"/>
    </a:accent1>
    <a:accent2>
      <a:srgbClr val="0BA688"/>
    </a:accent2>
    <a:accent3>
      <a:srgbClr val="69B83D"/>
    </a:accent3>
    <a:accent4>
      <a:srgbClr val="0BA688"/>
    </a:accent4>
    <a:accent5>
      <a:srgbClr val="69B83D"/>
    </a:accent5>
    <a:accent6>
      <a:srgbClr val="0BA688"/>
    </a:accent6>
    <a:hlink>
      <a:srgbClr val="6FA8B4"/>
    </a:hlink>
    <a:folHlink>
      <a:srgbClr val="EB8050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69B83D"/>
    </a:accent1>
    <a:accent2>
      <a:srgbClr val="0BA688"/>
    </a:accent2>
    <a:accent3>
      <a:srgbClr val="69B83D"/>
    </a:accent3>
    <a:accent4>
      <a:srgbClr val="0BA688"/>
    </a:accent4>
    <a:accent5>
      <a:srgbClr val="69B83D"/>
    </a:accent5>
    <a:accent6>
      <a:srgbClr val="0BA688"/>
    </a:accent6>
    <a:hlink>
      <a:srgbClr val="6FA8B4"/>
    </a:hlink>
    <a:folHlink>
      <a:srgbClr val="EB8050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69B83D"/>
    </a:accent1>
    <a:accent2>
      <a:srgbClr val="0BA688"/>
    </a:accent2>
    <a:accent3>
      <a:srgbClr val="69B83D"/>
    </a:accent3>
    <a:accent4>
      <a:srgbClr val="0BA688"/>
    </a:accent4>
    <a:accent5>
      <a:srgbClr val="69B83D"/>
    </a:accent5>
    <a:accent6>
      <a:srgbClr val="0BA688"/>
    </a:accent6>
    <a:hlink>
      <a:srgbClr val="6FA8B4"/>
    </a:hlink>
    <a:folHlink>
      <a:srgbClr val="EB8050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69B83D"/>
    </a:accent1>
    <a:accent2>
      <a:srgbClr val="0BA688"/>
    </a:accent2>
    <a:accent3>
      <a:srgbClr val="69B83D"/>
    </a:accent3>
    <a:accent4>
      <a:srgbClr val="0BA688"/>
    </a:accent4>
    <a:accent5>
      <a:srgbClr val="69B83D"/>
    </a:accent5>
    <a:accent6>
      <a:srgbClr val="0BA688"/>
    </a:accent6>
    <a:hlink>
      <a:srgbClr val="6FA8B4"/>
    </a:hlink>
    <a:folHlink>
      <a:srgbClr val="EB8050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69B83D"/>
    </a:accent1>
    <a:accent2>
      <a:srgbClr val="0BA688"/>
    </a:accent2>
    <a:accent3>
      <a:srgbClr val="69B83D"/>
    </a:accent3>
    <a:accent4>
      <a:srgbClr val="0BA688"/>
    </a:accent4>
    <a:accent5>
      <a:srgbClr val="69B83D"/>
    </a:accent5>
    <a:accent6>
      <a:srgbClr val="0BA688"/>
    </a:accent6>
    <a:hlink>
      <a:srgbClr val="6FA8B4"/>
    </a:hlink>
    <a:folHlink>
      <a:srgbClr val="EB8050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69B83D"/>
    </a:accent1>
    <a:accent2>
      <a:srgbClr val="0BA688"/>
    </a:accent2>
    <a:accent3>
      <a:srgbClr val="69B83D"/>
    </a:accent3>
    <a:accent4>
      <a:srgbClr val="0BA688"/>
    </a:accent4>
    <a:accent5>
      <a:srgbClr val="69B83D"/>
    </a:accent5>
    <a:accent6>
      <a:srgbClr val="0BA688"/>
    </a:accent6>
    <a:hlink>
      <a:srgbClr val="6FA8B4"/>
    </a:hlink>
    <a:folHlink>
      <a:srgbClr val="EB8050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69B83D"/>
    </a:accent1>
    <a:accent2>
      <a:srgbClr val="0BA688"/>
    </a:accent2>
    <a:accent3>
      <a:srgbClr val="69B83D"/>
    </a:accent3>
    <a:accent4>
      <a:srgbClr val="0BA688"/>
    </a:accent4>
    <a:accent5>
      <a:srgbClr val="69B83D"/>
    </a:accent5>
    <a:accent6>
      <a:srgbClr val="0BA688"/>
    </a:accent6>
    <a:hlink>
      <a:srgbClr val="6FA8B4"/>
    </a:hlink>
    <a:folHlink>
      <a:srgbClr val="EB8050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69B83D"/>
    </a:accent1>
    <a:accent2>
      <a:srgbClr val="0BA688"/>
    </a:accent2>
    <a:accent3>
      <a:srgbClr val="69B83D"/>
    </a:accent3>
    <a:accent4>
      <a:srgbClr val="0BA688"/>
    </a:accent4>
    <a:accent5>
      <a:srgbClr val="69B83D"/>
    </a:accent5>
    <a:accent6>
      <a:srgbClr val="0BA688"/>
    </a:accent6>
    <a:hlink>
      <a:srgbClr val="6FA8B4"/>
    </a:hlink>
    <a:folHlink>
      <a:srgbClr val="EB8050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69B83D"/>
    </a:accent1>
    <a:accent2>
      <a:srgbClr val="0BA688"/>
    </a:accent2>
    <a:accent3>
      <a:srgbClr val="69B83D"/>
    </a:accent3>
    <a:accent4>
      <a:srgbClr val="0BA688"/>
    </a:accent4>
    <a:accent5>
      <a:srgbClr val="69B83D"/>
    </a:accent5>
    <a:accent6>
      <a:srgbClr val="0BA688"/>
    </a:accent6>
    <a:hlink>
      <a:srgbClr val="6FA8B4"/>
    </a:hlink>
    <a:folHlink>
      <a:srgbClr val="EB8050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69B83D"/>
    </a:accent1>
    <a:accent2>
      <a:srgbClr val="0BA688"/>
    </a:accent2>
    <a:accent3>
      <a:srgbClr val="69B83D"/>
    </a:accent3>
    <a:accent4>
      <a:srgbClr val="0BA688"/>
    </a:accent4>
    <a:accent5>
      <a:srgbClr val="69B83D"/>
    </a:accent5>
    <a:accent6>
      <a:srgbClr val="0BA688"/>
    </a:accent6>
    <a:hlink>
      <a:srgbClr val="6FA8B4"/>
    </a:hlink>
    <a:folHlink>
      <a:srgbClr val="EB8050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69B83D"/>
    </a:accent1>
    <a:accent2>
      <a:srgbClr val="0BA688"/>
    </a:accent2>
    <a:accent3>
      <a:srgbClr val="69B83D"/>
    </a:accent3>
    <a:accent4>
      <a:srgbClr val="0BA688"/>
    </a:accent4>
    <a:accent5>
      <a:srgbClr val="69B83D"/>
    </a:accent5>
    <a:accent6>
      <a:srgbClr val="0BA688"/>
    </a:accent6>
    <a:hlink>
      <a:srgbClr val="6FA8B4"/>
    </a:hlink>
    <a:folHlink>
      <a:srgbClr val="EB8050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69B83D"/>
    </a:accent1>
    <a:accent2>
      <a:srgbClr val="0BA688"/>
    </a:accent2>
    <a:accent3>
      <a:srgbClr val="69B83D"/>
    </a:accent3>
    <a:accent4>
      <a:srgbClr val="0BA688"/>
    </a:accent4>
    <a:accent5>
      <a:srgbClr val="69B83D"/>
    </a:accent5>
    <a:accent6>
      <a:srgbClr val="0BA688"/>
    </a:accent6>
    <a:hlink>
      <a:srgbClr val="6FA8B4"/>
    </a:hlink>
    <a:folHlink>
      <a:srgbClr val="EB8050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69B83D"/>
    </a:accent1>
    <a:accent2>
      <a:srgbClr val="0BA688"/>
    </a:accent2>
    <a:accent3>
      <a:srgbClr val="69B83D"/>
    </a:accent3>
    <a:accent4>
      <a:srgbClr val="0BA688"/>
    </a:accent4>
    <a:accent5>
      <a:srgbClr val="69B83D"/>
    </a:accent5>
    <a:accent6>
      <a:srgbClr val="0BA688"/>
    </a:accent6>
    <a:hlink>
      <a:srgbClr val="6FA8B4"/>
    </a:hlink>
    <a:folHlink>
      <a:srgbClr val="EB8050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69B83D"/>
    </a:accent1>
    <a:accent2>
      <a:srgbClr val="0BA688"/>
    </a:accent2>
    <a:accent3>
      <a:srgbClr val="69B83D"/>
    </a:accent3>
    <a:accent4>
      <a:srgbClr val="0BA688"/>
    </a:accent4>
    <a:accent5>
      <a:srgbClr val="69B83D"/>
    </a:accent5>
    <a:accent6>
      <a:srgbClr val="0BA688"/>
    </a:accent6>
    <a:hlink>
      <a:srgbClr val="6FA8B4"/>
    </a:hlink>
    <a:folHlink>
      <a:srgbClr val="EB805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3074</Words>
  <Application>WPS 演示</Application>
  <PresentationFormat>全屏显示(16:9)</PresentationFormat>
  <Paragraphs>468</Paragraphs>
  <Slides>25</Slides>
  <Notes>8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Arial</vt:lpstr>
      <vt:lpstr>宋体</vt:lpstr>
      <vt:lpstr>Wingdings</vt:lpstr>
      <vt:lpstr>微软雅黑</vt:lpstr>
      <vt:lpstr>Impact</vt:lpstr>
      <vt:lpstr>Arial Unicode MS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user</dc:creator>
  <cp:keywords>第一PPT模板网-WWW.1PPT.COM</cp:keywords>
  <cp:lastModifiedBy>守护灬星之痕</cp:lastModifiedBy>
  <cp:revision>259</cp:revision>
  <dcterms:created xsi:type="dcterms:W3CDTF">2015-12-11T17:46:00Z</dcterms:created>
  <dcterms:modified xsi:type="dcterms:W3CDTF">2018-03-06T05:35:00Z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