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0" r:id="rId3"/>
    <p:sldId id="257" r:id="rId4"/>
    <p:sldId id="258" r:id="rId5"/>
    <p:sldId id="264" r:id="rId6"/>
    <p:sldId id="265" r:id="rId7"/>
    <p:sldId id="266" r:id="rId8"/>
    <p:sldId id="267" r:id="rId9"/>
    <p:sldId id="268" r:id="rId10"/>
    <p:sldId id="261" r:id="rId11"/>
    <p:sldId id="269" r:id="rId12"/>
    <p:sldId id="270" r:id="rId13"/>
    <p:sldId id="283" r:id="rId14"/>
    <p:sldId id="271" r:id="rId15"/>
    <p:sldId id="272" r:id="rId16"/>
    <p:sldId id="262" r:id="rId17"/>
    <p:sldId id="273" r:id="rId18"/>
    <p:sldId id="274" r:id="rId19"/>
    <p:sldId id="282" r:id="rId20"/>
    <p:sldId id="275" r:id="rId21"/>
    <p:sldId id="276" r:id="rId22"/>
    <p:sldId id="263" r:id="rId23"/>
    <p:sldId id="277" r:id="rId24"/>
    <p:sldId id="278" r:id="rId25"/>
    <p:sldId id="279" r:id="rId26"/>
    <p:sldId id="280" r:id="rId27"/>
    <p:sldId id="281" r:id="rId28"/>
    <p:sldId id="259" r:id="rId2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A6D33"/>
    <a:srgbClr val="3D8D1A"/>
    <a:srgbClr val="A7D046"/>
    <a:srgbClr val="5EAA30"/>
    <a:srgbClr val="F0A96A"/>
    <a:srgbClr val="F4C67D"/>
    <a:srgbClr val="F3F1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5B8E6-4CB4-4702-95F0-375FC05742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C2314-B418-4E56-A8F4-A7F2DF1404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5B8E6-4CB4-4702-95F0-375FC05742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C2314-B418-4E56-A8F4-A7F2DF1404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5B8E6-4CB4-4702-95F0-375FC05742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C2314-B418-4E56-A8F4-A7F2DF1404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5B8E6-4CB4-4702-95F0-375FC05742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C2314-B418-4E56-A8F4-A7F2DF1404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5B8E6-4CB4-4702-95F0-375FC05742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C2314-B418-4E56-A8F4-A7F2DF1404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5B8E6-4CB4-4702-95F0-375FC05742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C2314-B418-4E56-A8F4-A7F2DF1404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5B8E6-4CB4-4702-95F0-375FC05742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C2314-B418-4E56-A8F4-A7F2DF1404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5B8E6-4CB4-4702-95F0-375FC05742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C2314-B418-4E56-A8F4-A7F2DF1404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5B8E6-4CB4-4702-95F0-375FC05742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C2314-B418-4E56-A8F4-A7F2DF1404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5B8E6-4CB4-4702-95F0-375FC05742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C2314-B418-4E56-A8F4-A7F2DF1404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5B8E6-4CB4-4702-95F0-375FC05742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C2314-B418-4E56-A8F4-A7F2DF1404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1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5B8E6-4CB4-4702-95F0-375FC05742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DC2314-B418-4E56-A8F4-A7F2DF14040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emf"/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emf"/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图片 7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3221" y="2434667"/>
            <a:ext cx="1012006" cy="1161000"/>
          </a:xfrm>
          <a:prstGeom prst="rect">
            <a:avLst/>
          </a:prstGeom>
        </p:spPr>
      </p:pic>
      <p:pic>
        <p:nvPicPr>
          <p:cNvPr id="73" name="图片 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070" y="2434667"/>
            <a:ext cx="3575754" cy="2889000"/>
          </a:xfrm>
          <a:prstGeom prst="rect">
            <a:avLst/>
          </a:prstGeom>
        </p:spPr>
      </p:pic>
      <p:pic>
        <p:nvPicPr>
          <p:cNvPr id="74" name="图片 7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1925" y="4772250"/>
            <a:ext cx="2982044" cy="2085750"/>
          </a:xfrm>
          <a:prstGeom prst="rect">
            <a:avLst/>
          </a:prstGeom>
        </p:spPr>
      </p:pic>
      <p:pic>
        <p:nvPicPr>
          <p:cNvPr id="75" name="图片 7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8338" y="2434667"/>
            <a:ext cx="755631" cy="762750"/>
          </a:xfrm>
          <a:prstGeom prst="rect">
            <a:avLst/>
          </a:prstGeom>
        </p:spPr>
      </p:pic>
      <p:sp>
        <p:nvSpPr>
          <p:cNvPr id="82" name="Freeform 73"/>
          <p:cNvSpPr/>
          <p:nvPr/>
        </p:nvSpPr>
        <p:spPr bwMode="auto">
          <a:xfrm>
            <a:off x="9629367" y="3929287"/>
            <a:ext cx="1760538" cy="842963"/>
          </a:xfrm>
          <a:custGeom>
            <a:avLst/>
            <a:gdLst>
              <a:gd name="T0" fmla="*/ 744 w 782"/>
              <a:gd name="T1" fmla="*/ 75 h 374"/>
              <a:gd name="T2" fmla="*/ 642 w 782"/>
              <a:gd name="T3" fmla="*/ 75 h 374"/>
              <a:gd name="T4" fmla="*/ 679 w 782"/>
              <a:gd name="T5" fmla="*/ 37 h 374"/>
              <a:gd name="T6" fmla="*/ 679 w 782"/>
              <a:gd name="T7" fmla="*/ 37 h 374"/>
              <a:gd name="T8" fmla="*/ 642 w 782"/>
              <a:gd name="T9" fmla="*/ 0 h 374"/>
              <a:gd name="T10" fmla="*/ 160 w 782"/>
              <a:gd name="T11" fmla="*/ 0 h 374"/>
              <a:gd name="T12" fmla="*/ 123 w 782"/>
              <a:gd name="T13" fmla="*/ 37 h 374"/>
              <a:gd name="T14" fmla="*/ 123 w 782"/>
              <a:gd name="T15" fmla="*/ 37 h 374"/>
              <a:gd name="T16" fmla="*/ 160 w 782"/>
              <a:gd name="T17" fmla="*/ 75 h 374"/>
              <a:gd name="T18" fmla="*/ 214 w 782"/>
              <a:gd name="T19" fmla="*/ 75 h 374"/>
              <a:gd name="T20" fmla="*/ 177 w 782"/>
              <a:gd name="T21" fmla="*/ 112 h 374"/>
              <a:gd name="T22" fmla="*/ 214 w 782"/>
              <a:gd name="T23" fmla="*/ 150 h 374"/>
              <a:gd name="T24" fmla="*/ 37 w 782"/>
              <a:gd name="T25" fmla="*/ 150 h 374"/>
              <a:gd name="T26" fmla="*/ 0 w 782"/>
              <a:gd name="T27" fmla="*/ 187 h 374"/>
              <a:gd name="T28" fmla="*/ 37 w 782"/>
              <a:gd name="T29" fmla="*/ 224 h 374"/>
              <a:gd name="T30" fmla="*/ 219 w 782"/>
              <a:gd name="T31" fmla="*/ 224 h 374"/>
              <a:gd name="T32" fmla="*/ 184 w 782"/>
              <a:gd name="T33" fmla="*/ 262 h 374"/>
              <a:gd name="T34" fmla="*/ 184 w 782"/>
              <a:gd name="T35" fmla="*/ 262 h 374"/>
              <a:gd name="T36" fmla="*/ 221 w 782"/>
              <a:gd name="T37" fmla="*/ 299 h 374"/>
              <a:gd name="T38" fmla="*/ 45 w 782"/>
              <a:gd name="T39" fmla="*/ 299 h 374"/>
              <a:gd name="T40" fmla="*/ 7 w 782"/>
              <a:gd name="T41" fmla="*/ 337 h 374"/>
              <a:gd name="T42" fmla="*/ 45 w 782"/>
              <a:gd name="T43" fmla="*/ 374 h 374"/>
              <a:gd name="T44" fmla="*/ 411 w 782"/>
              <a:gd name="T45" fmla="*/ 374 h 374"/>
              <a:gd name="T46" fmla="*/ 448 w 782"/>
              <a:gd name="T47" fmla="*/ 337 h 374"/>
              <a:gd name="T48" fmla="*/ 411 w 782"/>
              <a:gd name="T49" fmla="*/ 299 h 374"/>
              <a:gd name="T50" fmla="*/ 640 w 782"/>
              <a:gd name="T51" fmla="*/ 299 h 374"/>
              <a:gd name="T52" fmla="*/ 677 w 782"/>
              <a:gd name="T53" fmla="*/ 262 h 374"/>
              <a:gd name="T54" fmla="*/ 677 w 782"/>
              <a:gd name="T55" fmla="*/ 262 h 374"/>
              <a:gd name="T56" fmla="*/ 640 w 782"/>
              <a:gd name="T57" fmla="*/ 224 h 374"/>
              <a:gd name="T58" fmla="*/ 516 w 782"/>
              <a:gd name="T59" fmla="*/ 224 h 374"/>
              <a:gd name="T60" fmla="*/ 481 w 782"/>
              <a:gd name="T61" fmla="*/ 187 h 374"/>
              <a:gd name="T62" fmla="*/ 518 w 782"/>
              <a:gd name="T63" fmla="*/ 150 h 374"/>
              <a:gd name="T64" fmla="*/ 744 w 782"/>
              <a:gd name="T65" fmla="*/ 150 h 374"/>
              <a:gd name="T66" fmla="*/ 782 w 782"/>
              <a:gd name="T67" fmla="*/ 112 h 374"/>
              <a:gd name="T68" fmla="*/ 744 w 782"/>
              <a:gd name="T69" fmla="*/ 75 h 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82" h="374">
                <a:moveTo>
                  <a:pt x="744" y="75"/>
                </a:moveTo>
                <a:cubicBezTo>
                  <a:pt x="642" y="75"/>
                  <a:pt x="642" y="75"/>
                  <a:pt x="642" y="75"/>
                </a:cubicBezTo>
                <a:cubicBezTo>
                  <a:pt x="662" y="75"/>
                  <a:pt x="679" y="58"/>
                  <a:pt x="679" y="37"/>
                </a:cubicBezTo>
                <a:cubicBezTo>
                  <a:pt x="679" y="37"/>
                  <a:pt x="679" y="37"/>
                  <a:pt x="679" y="37"/>
                </a:cubicBezTo>
                <a:cubicBezTo>
                  <a:pt x="679" y="16"/>
                  <a:pt x="662" y="0"/>
                  <a:pt x="642" y="0"/>
                </a:cubicBezTo>
                <a:cubicBezTo>
                  <a:pt x="160" y="0"/>
                  <a:pt x="160" y="0"/>
                  <a:pt x="160" y="0"/>
                </a:cubicBezTo>
                <a:cubicBezTo>
                  <a:pt x="140" y="0"/>
                  <a:pt x="123" y="16"/>
                  <a:pt x="123" y="37"/>
                </a:cubicBezTo>
                <a:cubicBezTo>
                  <a:pt x="123" y="37"/>
                  <a:pt x="123" y="37"/>
                  <a:pt x="123" y="37"/>
                </a:cubicBezTo>
                <a:cubicBezTo>
                  <a:pt x="123" y="58"/>
                  <a:pt x="140" y="75"/>
                  <a:pt x="160" y="75"/>
                </a:cubicBezTo>
                <a:cubicBezTo>
                  <a:pt x="214" y="75"/>
                  <a:pt x="214" y="75"/>
                  <a:pt x="214" y="75"/>
                </a:cubicBezTo>
                <a:cubicBezTo>
                  <a:pt x="194" y="75"/>
                  <a:pt x="177" y="91"/>
                  <a:pt x="177" y="112"/>
                </a:cubicBezTo>
                <a:cubicBezTo>
                  <a:pt x="177" y="133"/>
                  <a:pt x="194" y="150"/>
                  <a:pt x="214" y="150"/>
                </a:cubicBezTo>
                <a:cubicBezTo>
                  <a:pt x="37" y="150"/>
                  <a:pt x="37" y="150"/>
                  <a:pt x="37" y="150"/>
                </a:cubicBezTo>
                <a:cubicBezTo>
                  <a:pt x="16" y="150"/>
                  <a:pt x="0" y="166"/>
                  <a:pt x="0" y="187"/>
                </a:cubicBezTo>
                <a:cubicBezTo>
                  <a:pt x="0" y="208"/>
                  <a:pt x="16" y="224"/>
                  <a:pt x="37" y="224"/>
                </a:cubicBezTo>
                <a:cubicBezTo>
                  <a:pt x="219" y="224"/>
                  <a:pt x="219" y="224"/>
                  <a:pt x="219" y="224"/>
                </a:cubicBezTo>
                <a:cubicBezTo>
                  <a:pt x="199" y="226"/>
                  <a:pt x="184" y="242"/>
                  <a:pt x="184" y="262"/>
                </a:cubicBezTo>
                <a:cubicBezTo>
                  <a:pt x="184" y="262"/>
                  <a:pt x="184" y="262"/>
                  <a:pt x="184" y="262"/>
                </a:cubicBezTo>
                <a:cubicBezTo>
                  <a:pt x="184" y="283"/>
                  <a:pt x="200" y="299"/>
                  <a:pt x="221" y="299"/>
                </a:cubicBezTo>
                <a:cubicBezTo>
                  <a:pt x="45" y="299"/>
                  <a:pt x="45" y="299"/>
                  <a:pt x="45" y="299"/>
                </a:cubicBezTo>
                <a:cubicBezTo>
                  <a:pt x="24" y="299"/>
                  <a:pt x="7" y="316"/>
                  <a:pt x="7" y="337"/>
                </a:cubicBezTo>
                <a:cubicBezTo>
                  <a:pt x="7" y="357"/>
                  <a:pt x="24" y="374"/>
                  <a:pt x="45" y="374"/>
                </a:cubicBezTo>
                <a:cubicBezTo>
                  <a:pt x="411" y="374"/>
                  <a:pt x="411" y="374"/>
                  <a:pt x="411" y="374"/>
                </a:cubicBezTo>
                <a:cubicBezTo>
                  <a:pt x="432" y="374"/>
                  <a:pt x="448" y="357"/>
                  <a:pt x="448" y="337"/>
                </a:cubicBezTo>
                <a:cubicBezTo>
                  <a:pt x="448" y="316"/>
                  <a:pt x="432" y="299"/>
                  <a:pt x="411" y="299"/>
                </a:cubicBezTo>
                <a:cubicBezTo>
                  <a:pt x="640" y="299"/>
                  <a:pt x="640" y="299"/>
                  <a:pt x="640" y="299"/>
                </a:cubicBezTo>
                <a:cubicBezTo>
                  <a:pt x="660" y="299"/>
                  <a:pt x="677" y="283"/>
                  <a:pt x="677" y="262"/>
                </a:cubicBezTo>
                <a:cubicBezTo>
                  <a:pt x="677" y="262"/>
                  <a:pt x="677" y="262"/>
                  <a:pt x="677" y="262"/>
                </a:cubicBezTo>
                <a:cubicBezTo>
                  <a:pt x="677" y="241"/>
                  <a:pt x="660" y="224"/>
                  <a:pt x="640" y="224"/>
                </a:cubicBezTo>
                <a:cubicBezTo>
                  <a:pt x="516" y="224"/>
                  <a:pt x="516" y="224"/>
                  <a:pt x="516" y="224"/>
                </a:cubicBezTo>
                <a:cubicBezTo>
                  <a:pt x="496" y="223"/>
                  <a:pt x="481" y="207"/>
                  <a:pt x="481" y="187"/>
                </a:cubicBezTo>
                <a:cubicBezTo>
                  <a:pt x="481" y="166"/>
                  <a:pt x="497" y="150"/>
                  <a:pt x="518" y="150"/>
                </a:cubicBezTo>
                <a:cubicBezTo>
                  <a:pt x="744" y="150"/>
                  <a:pt x="744" y="150"/>
                  <a:pt x="744" y="150"/>
                </a:cubicBezTo>
                <a:cubicBezTo>
                  <a:pt x="765" y="150"/>
                  <a:pt x="782" y="133"/>
                  <a:pt x="782" y="112"/>
                </a:cubicBezTo>
                <a:cubicBezTo>
                  <a:pt x="782" y="91"/>
                  <a:pt x="765" y="75"/>
                  <a:pt x="744" y="7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3" name="Freeform 74"/>
          <p:cNvSpPr/>
          <p:nvPr/>
        </p:nvSpPr>
        <p:spPr bwMode="auto">
          <a:xfrm>
            <a:off x="3119174" y="5656263"/>
            <a:ext cx="947738" cy="520700"/>
          </a:xfrm>
          <a:custGeom>
            <a:avLst/>
            <a:gdLst>
              <a:gd name="T0" fmla="*/ 335 w 421"/>
              <a:gd name="T1" fmla="*/ 0 h 231"/>
              <a:gd name="T2" fmla="*/ 142 w 421"/>
              <a:gd name="T3" fmla="*/ 0 h 231"/>
              <a:gd name="T4" fmla="*/ 113 w 421"/>
              <a:gd name="T5" fmla="*/ 29 h 231"/>
              <a:gd name="T6" fmla="*/ 142 w 421"/>
              <a:gd name="T7" fmla="*/ 58 h 231"/>
              <a:gd name="T8" fmla="*/ 29 w 421"/>
              <a:gd name="T9" fmla="*/ 58 h 231"/>
              <a:gd name="T10" fmla="*/ 0 w 421"/>
              <a:gd name="T11" fmla="*/ 87 h 231"/>
              <a:gd name="T12" fmla="*/ 29 w 421"/>
              <a:gd name="T13" fmla="*/ 116 h 231"/>
              <a:gd name="T14" fmla="*/ 145 w 421"/>
              <a:gd name="T15" fmla="*/ 116 h 231"/>
              <a:gd name="T16" fmla="*/ 118 w 421"/>
              <a:gd name="T17" fmla="*/ 145 h 231"/>
              <a:gd name="T18" fmla="*/ 147 w 421"/>
              <a:gd name="T19" fmla="*/ 173 h 231"/>
              <a:gd name="T20" fmla="*/ 99 w 421"/>
              <a:gd name="T21" fmla="*/ 173 h 231"/>
              <a:gd name="T22" fmla="*/ 70 w 421"/>
              <a:gd name="T23" fmla="*/ 202 h 231"/>
              <a:gd name="T24" fmla="*/ 99 w 421"/>
              <a:gd name="T25" fmla="*/ 231 h 231"/>
              <a:gd name="T26" fmla="*/ 293 w 421"/>
              <a:gd name="T27" fmla="*/ 231 h 231"/>
              <a:gd name="T28" fmla="*/ 322 w 421"/>
              <a:gd name="T29" fmla="*/ 202 h 231"/>
              <a:gd name="T30" fmla="*/ 293 w 421"/>
              <a:gd name="T31" fmla="*/ 173 h 231"/>
              <a:gd name="T32" fmla="*/ 393 w 421"/>
              <a:gd name="T33" fmla="*/ 173 h 231"/>
              <a:gd name="T34" fmla="*/ 421 w 421"/>
              <a:gd name="T35" fmla="*/ 145 h 231"/>
              <a:gd name="T36" fmla="*/ 393 w 421"/>
              <a:gd name="T37" fmla="*/ 116 h 231"/>
              <a:gd name="T38" fmla="*/ 297 w 421"/>
              <a:gd name="T39" fmla="*/ 116 h 231"/>
              <a:gd name="T40" fmla="*/ 270 w 421"/>
              <a:gd name="T41" fmla="*/ 87 h 231"/>
              <a:gd name="T42" fmla="*/ 299 w 421"/>
              <a:gd name="T43" fmla="*/ 58 h 231"/>
              <a:gd name="T44" fmla="*/ 335 w 421"/>
              <a:gd name="T45" fmla="*/ 58 h 231"/>
              <a:gd name="T46" fmla="*/ 364 w 421"/>
              <a:gd name="T47" fmla="*/ 29 h 231"/>
              <a:gd name="T48" fmla="*/ 335 w 421"/>
              <a:gd name="T49" fmla="*/ 0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21" h="231">
                <a:moveTo>
                  <a:pt x="335" y="0"/>
                </a:moveTo>
                <a:cubicBezTo>
                  <a:pt x="142" y="0"/>
                  <a:pt x="142" y="0"/>
                  <a:pt x="142" y="0"/>
                </a:cubicBezTo>
                <a:cubicBezTo>
                  <a:pt x="126" y="0"/>
                  <a:pt x="113" y="13"/>
                  <a:pt x="113" y="29"/>
                </a:cubicBezTo>
                <a:cubicBezTo>
                  <a:pt x="113" y="45"/>
                  <a:pt x="126" y="58"/>
                  <a:pt x="142" y="58"/>
                </a:cubicBezTo>
                <a:cubicBezTo>
                  <a:pt x="29" y="58"/>
                  <a:pt x="29" y="58"/>
                  <a:pt x="29" y="58"/>
                </a:cubicBezTo>
                <a:cubicBezTo>
                  <a:pt x="13" y="58"/>
                  <a:pt x="0" y="71"/>
                  <a:pt x="0" y="87"/>
                </a:cubicBezTo>
                <a:cubicBezTo>
                  <a:pt x="0" y="103"/>
                  <a:pt x="13" y="116"/>
                  <a:pt x="29" y="116"/>
                </a:cubicBezTo>
                <a:cubicBezTo>
                  <a:pt x="145" y="116"/>
                  <a:pt x="145" y="116"/>
                  <a:pt x="145" y="116"/>
                </a:cubicBezTo>
                <a:cubicBezTo>
                  <a:pt x="130" y="117"/>
                  <a:pt x="118" y="129"/>
                  <a:pt x="118" y="145"/>
                </a:cubicBezTo>
                <a:cubicBezTo>
                  <a:pt x="118" y="160"/>
                  <a:pt x="131" y="173"/>
                  <a:pt x="147" y="173"/>
                </a:cubicBezTo>
                <a:cubicBezTo>
                  <a:pt x="99" y="173"/>
                  <a:pt x="99" y="173"/>
                  <a:pt x="99" y="173"/>
                </a:cubicBezTo>
                <a:cubicBezTo>
                  <a:pt x="83" y="173"/>
                  <a:pt x="70" y="186"/>
                  <a:pt x="70" y="202"/>
                </a:cubicBezTo>
                <a:cubicBezTo>
                  <a:pt x="70" y="218"/>
                  <a:pt x="83" y="231"/>
                  <a:pt x="99" y="231"/>
                </a:cubicBezTo>
                <a:cubicBezTo>
                  <a:pt x="293" y="231"/>
                  <a:pt x="293" y="231"/>
                  <a:pt x="293" y="231"/>
                </a:cubicBezTo>
                <a:cubicBezTo>
                  <a:pt x="309" y="231"/>
                  <a:pt x="322" y="218"/>
                  <a:pt x="322" y="202"/>
                </a:cubicBezTo>
                <a:cubicBezTo>
                  <a:pt x="322" y="186"/>
                  <a:pt x="309" y="173"/>
                  <a:pt x="293" y="173"/>
                </a:cubicBezTo>
                <a:cubicBezTo>
                  <a:pt x="393" y="173"/>
                  <a:pt x="393" y="173"/>
                  <a:pt x="393" y="173"/>
                </a:cubicBezTo>
                <a:cubicBezTo>
                  <a:pt x="409" y="173"/>
                  <a:pt x="421" y="160"/>
                  <a:pt x="421" y="145"/>
                </a:cubicBezTo>
                <a:cubicBezTo>
                  <a:pt x="421" y="129"/>
                  <a:pt x="409" y="116"/>
                  <a:pt x="393" y="116"/>
                </a:cubicBezTo>
                <a:cubicBezTo>
                  <a:pt x="297" y="116"/>
                  <a:pt x="297" y="116"/>
                  <a:pt x="297" y="116"/>
                </a:cubicBezTo>
                <a:cubicBezTo>
                  <a:pt x="282" y="115"/>
                  <a:pt x="270" y="102"/>
                  <a:pt x="270" y="87"/>
                </a:cubicBezTo>
                <a:cubicBezTo>
                  <a:pt x="270" y="71"/>
                  <a:pt x="283" y="58"/>
                  <a:pt x="299" y="58"/>
                </a:cubicBezTo>
                <a:cubicBezTo>
                  <a:pt x="335" y="58"/>
                  <a:pt x="335" y="58"/>
                  <a:pt x="335" y="58"/>
                </a:cubicBezTo>
                <a:cubicBezTo>
                  <a:pt x="351" y="58"/>
                  <a:pt x="364" y="45"/>
                  <a:pt x="364" y="29"/>
                </a:cubicBezTo>
                <a:cubicBezTo>
                  <a:pt x="364" y="13"/>
                  <a:pt x="351" y="0"/>
                  <a:pt x="33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4" name="Freeform 75"/>
          <p:cNvSpPr/>
          <p:nvPr/>
        </p:nvSpPr>
        <p:spPr bwMode="auto">
          <a:xfrm>
            <a:off x="1269206" y="5137150"/>
            <a:ext cx="947738" cy="519113"/>
          </a:xfrm>
          <a:custGeom>
            <a:avLst/>
            <a:gdLst>
              <a:gd name="T0" fmla="*/ 87 w 421"/>
              <a:gd name="T1" fmla="*/ 0 h 231"/>
              <a:gd name="T2" fmla="*/ 280 w 421"/>
              <a:gd name="T3" fmla="*/ 0 h 231"/>
              <a:gd name="T4" fmla="*/ 308 w 421"/>
              <a:gd name="T5" fmla="*/ 29 h 231"/>
              <a:gd name="T6" fmla="*/ 280 w 421"/>
              <a:gd name="T7" fmla="*/ 58 h 231"/>
              <a:gd name="T8" fmla="*/ 392 w 421"/>
              <a:gd name="T9" fmla="*/ 58 h 231"/>
              <a:gd name="T10" fmla="*/ 421 w 421"/>
              <a:gd name="T11" fmla="*/ 86 h 231"/>
              <a:gd name="T12" fmla="*/ 392 w 421"/>
              <a:gd name="T13" fmla="*/ 115 h 231"/>
              <a:gd name="T14" fmla="*/ 276 w 421"/>
              <a:gd name="T15" fmla="*/ 115 h 231"/>
              <a:gd name="T16" fmla="*/ 303 w 421"/>
              <a:gd name="T17" fmla="*/ 144 h 231"/>
              <a:gd name="T18" fmla="*/ 274 w 421"/>
              <a:gd name="T19" fmla="*/ 173 h 231"/>
              <a:gd name="T20" fmla="*/ 323 w 421"/>
              <a:gd name="T21" fmla="*/ 173 h 231"/>
              <a:gd name="T22" fmla="*/ 351 w 421"/>
              <a:gd name="T23" fmla="*/ 202 h 231"/>
              <a:gd name="T24" fmla="*/ 323 w 421"/>
              <a:gd name="T25" fmla="*/ 231 h 231"/>
              <a:gd name="T26" fmla="*/ 128 w 421"/>
              <a:gd name="T27" fmla="*/ 231 h 231"/>
              <a:gd name="T28" fmla="*/ 99 w 421"/>
              <a:gd name="T29" fmla="*/ 202 h 231"/>
              <a:gd name="T30" fmla="*/ 128 w 421"/>
              <a:gd name="T31" fmla="*/ 173 h 231"/>
              <a:gd name="T32" fmla="*/ 29 w 421"/>
              <a:gd name="T33" fmla="*/ 173 h 231"/>
              <a:gd name="T34" fmla="*/ 0 w 421"/>
              <a:gd name="T35" fmla="*/ 144 h 231"/>
              <a:gd name="T36" fmla="*/ 29 w 421"/>
              <a:gd name="T37" fmla="*/ 115 h 231"/>
              <a:gd name="T38" fmla="*/ 124 w 421"/>
              <a:gd name="T39" fmla="*/ 115 h 231"/>
              <a:gd name="T40" fmla="*/ 151 w 421"/>
              <a:gd name="T41" fmla="*/ 86 h 231"/>
              <a:gd name="T42" fmla="*/ 123 w 421"/>
              <a:gd name="T43" fmla="*/ 58 h 231"/>
              <a:gd name="T44" fmla="*/ 87 w 421"/>
              <a:gd name="T45" fmla="*/ 58 h 231"/>
              <a:gd name="T46" fmla="*/ 58 w 421"/>
              <a:gd name="T47" fmla="*/ 29 h 231"/>
              <a:gd name="T48" fmla="*/ 87 w 421"/>
              <a:gd name="T49" fmla="*/ 0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21" h="231">
                <a:moveTo>
                  <a:pt x="87" y="0"/>
                </a:moveTo>
                <a:cubicBezTo>
                  <a:pt x="280" y="0"/>
                  <a:pt x="280" y="0"/>
                  <a:pt x="280" y="0"/>
                </a:cubicBezTo>
                <a:cubicBezTo>
                  <a:pt x="296" y="0"/>
                  <a:pt x="308" y="13"/>
                  <a:pt x="308" y="29"/>
                </a:cubicBezTo>
                <a:cubicBezTo>
                  <a:pt x="308" y="45"/>
                  <a:pt x="296" y="58"/>
                  <a:pt x="280" y="58"/>
                </a:cubicBezTo>
                <a:cubicBezTo>
                  <a:pt x="392" y="58"/>
                  <a:pt x="392" y="58"/>
                  <a:pt x="392" y="58"/>
                </a:cubicBezTo>
                <a:cubicBezTo>
                  <a:pt x="408" y="58"/>
                  <a:pt x="421" y="71"/>
                  <a:pt x="421" y="86"/>
                </a:cubicBezTo>
                <a:cubicBezTo>
                  <a:pt x="421" y="102"/>
                  <a:pt x="408" y="115"/>
                  <a:pt x="392" y="115"/>
                </a:cubicBezTo>
                <a:cubicBezTo>
                  <a:pt x="276" y="115"/>
                  <a:pt x="276" y="115"/>
                  <a:pt x="276" y="115"/>
                </a:cubicBezTo>
                <a:cubicBezTo>
                  <a:pt x="291" y="116"/>
                  <a:pt x="303" y="129"/>
                  <a:pt x="303" y="144"/>
                </a:cubicBezTo>
                <a:cubicBezTo>
                  <a:pt x="303" y="160"/>
                  <a:pt x="290" y="173"/>
                  <a:pt x="274" y="173"/>
                </a:cubicBezTo>
                <a:cubicBezTo>
                  <a:pt x="323" y="173"/>
                  <a:pt x="323" y="173"/>
                  <a:pt x="323" y="173"/>
                </a:cubicBezTo>
                <a:cubicBezTo>
                  <a:pt x="338" y="173"/>
                  <a:pt x="351" y="186"/>
                  <a:pt x="351" y="202"/>
                </a:cubicBezTo>
                <a:cubicBezTo>
                  <a:pt x="351" y="218"/>
                  <a:pt x="338" y="231"/>
                  <a:pt x="323" y="231"/>
                </a:cubicBezTo>
                <a:cubicBezTo>
                  <a:pt x="128" y="231"/>
                  <a:pt x="128" y="231"/>
                  <a:pt x="128" y="231"/>
                </a:cubicBezTo>
                <a:cubicBezTo>
                  <a:pt x="112" y="231"/>
                  <a:pt x="99" y="218"/>
                  <a:pt x="99" y="202"/>
                </a:cubicBezTo>
                <a:cubicBezTo>
                  <a:pt x="99" y="186"/>
                  <a:pt x="112" y="173"/>
                  <a:pt x="128" y="173"/>
                </a:cubicBezTo>
                <a:cubicBezTo>
                  <a:pt x="29" y="173"/>
                  <a:pt x="29" y="173"/>
                  <a:pt x="29" y="173"/>
                </a:cubicBezTo>
                <a:cubicBezTo>
                  <a:pt x="13" y="173"/>
                  <a:pt x="0" y="160"/>
                  <a:pt x="0" y="144"/>
                </a:cubicBezTo>
                <a:cubicBezTo>
                  <a:pt x="0" y="128"/>
                  <a:pt x="13" y="115"/>
                  <a:pt x="29" y="115"/>
                </a:cubicBezTo>
                <a:cubicBezTo>
                  <a:pt x="124" y="115"/>
                  <a:pt x="124" y="115"/>
                  <a:pt x="124" y="115"/>
                </a:cubicBezTo>
                <a:cubicBezTo>
                  <a:pt x="139" y="114"/>
                  <a:pt x="151" y="102"/>
                  <a:pt x="151" y="86"/>
                </a:cubicBezTo>
                <a:cubicBezTo>
                  <a:pt x="151" y="71"/>
                  <a:pt x="138" y="58"/>
                  <a:pt x="123" y="58"/>
                </a:cubicBezTo>
                <a:cubicBezTo>
                  <a:pt x="87" y="58"/>
                  <a:pt x="87" y="58"/>
                  <a:pt x="87" y="58"/>
                </a:cubicBezTo>
                <a:cubicBezTo>
                  <a:pt x="71" y="58"/>
                  <a:pt x="58" y="45"/>
                  <a:pt x="58" y="29"/>
                </a:cubicBezTo>
                <a:cubicBezTo>
                  <a:pt x="58" y="13"/>
                  <a:pt x="71" y="0"/>
                  <a:pt x="8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5" name="Freeform 76"/>
          <p:cNvSpPr/>
          <p:nvPr/>
        </p:nvSpPr>
        <p:spPr bwMode="auto">
          <a:xfrm>
            <a:off x="4102550" y="4012630"/>
            <a:ext cx="1598613" cy="676275"/>
          </a:xfrm>
          <a:custGeom>
            <a:avLst/>
            <a:gdLst>
              <a:gd name="T0" fmla="*/ 673 w 711"/>
              <a:gd name="T1" fmla="*/ 225 h 300"/>
              <a:gd name="T2" fmla="*/ 562 w 711"/>
              <a:gd name="T3" fmla="*/ 225 h 300"/>
              <a:gd name="T4" fmla="*/ 600 w 711"/>
              <a:gd name="T5" fmla="*/ 187 h 300"/>
              <a:gd name="T6" fmla="*/ 562 w 711"/>
              <a:gd name="T7" fmla="*/ 150 h 300"/>
              <a:gd name="T8" fmla="*/ 370 w 711"/>
              <a:gd name="T9" fmla="*/ 150 h 300"/>
              <a:gd name="T10" fmla="*/ 332 w 711"/>
              <a:gd name="T11" fmla="*/ 112 h 300"/>
              <a:gd name="T12" fmla="*/ 368 w 711"/>
              <a:gd name="T13" fmla="*/ 75 h 300"/>
              <a:gd name="T14" fmla="*/ 444 w 711"/>
              <a:gd name="T15" fmla="*/ 75 h 300"/>
              <a:gd name="T16" fmla="*/ 481 w 711"/>
              <a:gd name="T17" fmla="*/ 38 h 300"/>
              <a:gd name="T18" fmla="*/ 481 w 711"/>
              <a:gd name="T19" fmla="*/ 38 h 300"/>
              <a:gd name="T20" fmla="*/ 444 w 711"/>
              <a:gd name="T21" fmla="*/ 0 h 300"/>
              <a:gd name="T22" fmla="*/ 174 w 711"/>
              <a:gd name="T23" fmla="*/ 0 h 300"/>
              <a:gd name="T24" fmla="*/ 136 w 711"/>
              <a:gd name="T25" fmla="*/ 38 h 300"/>
              <a:gd name="T26" fmla="*/ 136 w 711"/>
              <a:gd name="T27" fmla="*/ 38 h 300"/>
              <a:gd name="T28" fmla="*/ 172 w 711"/>
              <a:gd name="T29" fmla="*/ 75 h 300"/>
              <a:gd name="T30" fmla="*/ 38 w 711"/>
              <a:gd name="T31" fmla="*/ 75 h 300"/>
              <a:gd name="T32" fmla="*/ 0 w 711"/>
              <a:gd name="T33" fmla="*/ 112 h 300"/>
              <a:gd name="T34" fmla="*/ 38 w 711"/>
              <a:gd name="T35" fmla="*/ 150 h 300"/>
              <a:gd name="T36" fmla="*/ 113 w 711"/>
              <a:gd name="T37" fmla="*/ 150 h 300"/>
              <a:gd name="T38" fmla="*/ 76 w 711"/>
              <a:gd name="T39" fmla="*/ 187 h 300"/>
              <a:gd name="T40" fmla="*/ 113 w 711"/>
              <a:gd name="T41" fmla="*/ 225 h 300"/>
              <a:gd name="T42" fmla="*/ 443 w 711"/>
              <a:gd name="T43" fmla="*/ 225 h 300"/>
              <a:gd name="T44" fmla="*/ 406 w 711"/>
              <a:gd name="T45" fmla="*/ 262 h 300"/>
              <a:gd name="T46" fmla="*/ 406 w 711"/>
              <a:gd name="T47" fmla="*/ 262 h 300"/>
              <a:gd name="T48" fmla="*/ 443 w 711"/>
              <a:gd name="T49" fmla="*/ 300 h 300"/>
              <a:gd name="T50" fmla="*/ 673 w 711"/>
              <a:gd name="T51" fmla="*/ 300 h 300"/>
              <a:gd name="T52" fmla="*/ 711 w 711"/>
              <a:gd name="T53" fmla="*/ 262 h 300"/>
              <a:gd name="T54" fmla="*/ 711 w 711"/>
              <a:gd name="T55" fmla="*/ 262 h 300"/>
              <a:gd name="T56" fmla="*/ 673 w 711"/>
              <a:gd name="T57" fmla="*/ 225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711" h="300">
                <a:moveTo>
                  <a:pt x="673" y="225"/>
                </a:moveTo>
                <a:cubicBezTo>
                  <a:pt x="562" y="225"/>
                  <a:pt x="562" y="225"/>
                  <a:pt x="562" y="225"/>
                </a:cubicBezTo>
                <a:cubicBezTo>
                  <a:pt x="583" y="225"/>
                  <a:pt x="600" y="208"/>
                  <a:pt x="600" y="187"/>
                </a:cubicBezTo>
                <a:cubicBezTo>
                  <a:pt x="600" y="167"/>
                  <a:pt x="583" y="150"/>
                  <a:pt x="562" y="150"/>
                </a:cubicBezTo>
                <a:cubicBezTo>
                  <a:pt x="370" y="150"/>
                  <a:pt x="370" y="150"/>
                  <a:pt x="370" y="150"/>
                </a:cubicBezTo>
                <a:cubicBezTo>
                  <a:pt x="349" y="150"/>
                  <a:pt x="332" y="133"/>
                  <a:pt x="332" y="112"/>
                </a:cubicBezTo>
                <a:cubicBezTo>
                  <a:pt x="332" y="92"/>
                  <a:pt x="348" y="76"/>
                  <a:pt x="368" y="75"/>
                </a:cubicBezTo>
                <a:cubicBezTo>
                  <a:pt x="444" y="75"/>
                  <a:pt x="444" y="75"/>
                  <a:pt x="444" y="75"/>
                </a:cubicBezTo>
                <a:cubicBezTo>
                  <a:pt x="464" y="75"/>
                  <a:pt x="481" y="58"/>
                  <a:pt x="481" y="38"/>
                </a:cubicBezTo>
                <a:cubicBezTo>
                  <a:pt x="481" y="38"/>
                  <a:pt x="481" y="38"/>
                  <a:pt x="481" y="38"/>
                </a:cubicBezTo>
                <a:cubicBezTo>
                  <a:pt x="481" y="17"/>
                  <a:pt x="464" y="0"/>
                  <a:pt x="444" y="0"/>
                </a:cubicBezTo>
                <a:cubicBezTo>
                  <a:pt x="174" y="0"/>
                  <a:pt x="174" y="0"/>
                  <a:pt x="174" y="0"/>
                </a:cubicBezTo>
                <a:cubicBezTo>
                  <a:pt x="153" y="0"/>
                  <a:pt x="136" y="17"/>
                  <a:pt x="136" y="38"/>
                </a:cubicBezTo>
                <a:cubicBezTo>
                  <a:pt x="136" y="38"/>
                  <a:pt x="136" y="38"/>
                  <a:pt x="136" y="38"/>
                </a:cubicBezTo>
                <a:cubicBezTo>
                  <a:pt x="136" y="58"/>
                  <a:pt x="152" y="74"/>
                  <a:pt x="172" y="75"/>
                </a:cubicBezTo>
                <a:cubicBezTo>
                  <a:pt x="38" y="75"/>
                  <a:pt x="38" y="75"/>
                  <a:pt x="38" y="75"/>
                </a:cubicBezTo>
                <a:cubicBezTo>
                  <a:pt x="17" y="75"/>
                  <a:pt x="0" y="92"/>
                  <a:pt x="0" y="112"/>
                </a:cubicBezTo>
                <a:cubicBezTo>
                  <a:pt x="0" y="133"/>
                  <a:pt x="17" y="150"/>
                  <a:pt x="38" y="150"/>
                </a:cubicBezTo>
                <a:cubicBezTo>
                  <a:pt x="113" y="150"/>
                  <a:pt x="113" y="150"/>
                  <a:pt x="113" y="150"/>
                </a:cubicBezTo>
                <a:cubicBezTo>
                  <a:pt x="92" y="150"/>
                  <a:pt x="76" y="167"/>
                  <a:pt x="76" y="187"/>
                </a:cubicBezTo>
                <a:cubicBezTo>
                  <a:pt x="76" y="208"/>
                  <a:pt x="92" y="225"/>
                  <a:pt x="113" y="225"/>
                </a:cubicBezTo>
                <a:cubicBezTo>
                  <a:pt x="443" y="225"/>
                  <a:pt x="443" y="225"/>
                  <a:pt x="443" y="225"/>
                </a:cubicBezTo>
                <a:cubicBezTo>
                  <a:pt x="423" y="225"/>
                  <a:pt x="406" y="242"/>
                  <a:pt x="406" y="262"/>
                </a:cubicBezTo>
                <a:cubicBezTo>
                  <a:pt x="406" y="262"/>
                  <a:pt x="406" y="262"/>
                  <a:pt x="406" y="262"/>
                </a:cubicBezTo>
                <a:cubicBezTo>
                  <a:pt x="406" y="283"/>
                  <a:pt x="423" y="300"/>
                  <a:pt x="443" y="300"/>
                </a:cubicBezTo>
                <a:cubicBezTo>
                  <a:pt x="673" y="300"/>
                  <a:pt x="673" y="300"/>
                  <a:pt x="673" y="300"/>
                </a:cubicBezTo>
                <a:cubicBezTo>
                  <a:pt x="694" y="300"/>
                  <a:pt x="711" y="283"/>
                  <a:pt x="711" y="262"/>
                </a:cubicBezTo>
                <a:cubicBezTo>
                  <a:pt x="711" y="262"/>
                  <a:pt x="711" y="262"/>
                  <a:pt x="711" y="262"/>
                </a:cubicBezTo>
                <a:cubicBezTo>
                  <a:pt x="711" y="242"/>
                  <a:pt x="694" y="225"/>
                  <a:pt x="673" y="22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6" name="Oval 77"/>
          <p:cNvSpPr>
            <a:spLocks noChangeArrowheads="1"/>
          </p:cNvSpPr>
          <p:nvPr/>
        </p:nvSpPr>
        <p:spPr bwMode="auto">
          <a:xfrm>
            <a:off x="4389174" y="3684621"/>
            <a:ext cx="169863" cy="17303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7" name="Freeform 78"/>
          <p:cNvSpPr/>
          <p:nvPr/>
        </p:nvSpPr>
        <p:spPr bwMode="auto">
          <a:xfrm>
            <a:off x="7964488" y="5656263"/>
            <a:ext cx="1600200" cy="676275"/>
          </a:xfrm>
          <a:custGeom>
            <a:avLst/>
            <a:gdLst>
              <a:gd name="T0" fmla="*/ 673 w 711"/>
              <a:gd name="T1" fmla="*/ 225 h 300"/>
              <a:gd name="T2" fmla="*/ 562 w 711"/>
              <a:gd name="T3" fmla="*/ 225 h 300"/>
              <a:gd name="T4" fmla="*/ 600 w 711"/>
              <a:gd name="T5" fmla="*/ 188 h 300"/>
              <a:gd name="T6" fmla="*/ 562 w 711"/>
              <a:gd name="T7" fmla="*/ 150 h 300"/>
              <a:gd name="T8" fmla="*/ 370 w 711"/>
              <a:gd name="T9" fmla="*/ 150 h 300"/>
              <a:gd name="T10" fmla="*/ 332 w 711"/>
              <a:gd name="T11" fmla="*/ 113 h 300"/>
              <a:gd name="T12" fmla="*/ 368 w 711"/>
              <a:gd name="T13" fmla="*/ 75 h 300"/>
              <a:gd name="T14" fmla="*/ 444 w 711"/>
              <a:gd name="T15" fmla="*/ 75 h 300"/>
              <a:gd name="T16" fmla="*/ 481 w 711"/>
              <a:gd name="T17" fmla="*/ 38 h 300"/>
              <a:gd name="T18" fmla="*/ 481 w 711"/>
              <a:gd name="T19" fmla="*/ 38 h 300"/>
              <a:gd name="T20" fmla="*/ 444 w 711"/>
              <a:gd name="T21" fmla="*/ 0 h 300"/>
              <a:gd name="T22" fmla="*/ 174 w 711"/>
              <a:gd name="T23" fmla="*/ 0 h 300"/>
              <a:gd name="T24" fmla="*/ 136 w 711"/>
              <a:gd name="T25" fmla="*/ 38 h 300"/>
              <a:gd name="T26" fmla="*/ 136 w 711"/>
              <a:gd name="T27" fmla="*/ 38 h 300"/>
              <a:gd name="T28" fmla="*/ 172 w 711"/>
              <a:gd name="T29" fmla="*/ 75 h 300"/>
              <a:gd name="T30" fmla="*/ 38 w 711"/>
              <a:gd name="T31" fmla="*/ 75 h 300"/>
              <a:gd name="T32" fmla="*/ 0 w 711"/>
              <a:gd name="T33" fmla="*/ 113 h 300"/>
              <a:gd name="T34" fmla="*/ 38 w 711"/>
              <a:gd name="T35" fmla="*/ 150 h 300"/>
              <a:gd name="T36" fmla="*/ 113 w 711"/>
              <a:gd name="T37" fmla="*/ 150 h 300"/>
              <a:gd name="T38" fmla="*/ 76 w 711"/>
              <a:gd name="T39" fmla="*/ 188 h 300"/>
              <a:gd name="T40" fmla="*/ 113 w 711"/>
              <a:gd name="T41" fmla="*/ 225 h 300"/>
              <a:gd name="T42" fmla="*/ 443 w 711"/>
              <a:gd name="T43" fmla="*/ 225 h 300"/>
              <a:gd name="T44" fmla="*/ 406 w 711"/>
              <a:gd name="T45" fmla="*/ 263 h 300"/>
              <a:gd name="T46" fmla="*/ 406 w 711"/>
              <a:gd name="T47" fmla="*/ 263 h 300"/>
              <a:gd name="T48" fmla="*/ 443 w 711"/>
              <a:gd name="T49" fmla="*/ 300 h 300"/>
              <a:gd name="T50" fmla="*/ 673 w 711"/>
              <a:gd name="T51" fmla="*/ 300 h 300"/>
              <a:gd name="T52" fmla="*/ 711 w 711"/>
              <a:gd name="T53" fmla="*/ 263 h 300"/>
              <a:gd name="T54" fmla="*/ 711 w 711"/>
              <a:gd name="T55" fmla="*/ 263 h 300"/>
              <a:gd name="T56" fmla="*/ 673 w 711"/>
              <a:gd name="T57" fmla="*/ 225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711" h="300">
                <a:moveTo>
                  <a:pt x="673" y="225"/>
                </a:moveTo>
                <a:cubicBezTo>
                  <a:pt x="562" y="225"/>
                  <a:pt x="562" y="225"/>
                  <a:pt x="562" y="225"/>
                </a:cubicBezTo>
                <a:cubicBezTo>
                  <a:pt x="583" y="225"/>
                  <a:pt x="600" y="208"/>
                  <a:pt x="600" y="188"/>
                </a:cubicBezTo>
                <a:cubicBezTo>
                  <a:pt x="600" y="167"/>
                  <a:pt x="583" y="150"/>
                  <a:pt x="562" y="150"/>
                </a:cubicBezTo>
                <a:cubicBezTo>
                  <a:pt x="370" y="150"/>
                  <a:pt x="370" y="150"/>
                  <a:pt x="370" y="150"/>
                </a:cubicBezTo>
                <a:cubicBezTo>
                  <a:pt x="349" y="150"/>
                  <a:pt x="332" y="133"/>
                  <a:pt x="332" y="113"/>
                </a:cubicBezTo>
                <a:cubicBezTo>
                  <a:pt x="332" y="93"/>
                  <a:pt x="348" y="77"/>
                  <a:pt x="368" y="75"/>
                </a:cubicBezTo>
                <a:cubicBezTo>
                  <a:pt x="444" y="75"/>
                  <a:pt x="444" y="75"/>
                  <a:pt x="444" y="75"/>
                </a:cubicBezTo>
                <a:cubicBezTo>
                  <a:pt x="464" y="75"/>
                  <a:pt x="481" y="59"/>
                  <a:pt x="481" y="38"/>
                </a:cubicBezTo>
                <a:cubicBezTo>
                  <a:pt x="481" y="38"/>
                  <a:pt x="481" y="38"/>
                  <a:pt x="481" y="38"/>
                </a:cubicBezTo>
                <a:cubicBezTo>
                  <a:pt x="481" y="17"/>
                  <a:pt x="464" y="0"/>
                  <a:pt x="444" y="0"/>
                </a:cubicBezTo>
                <a:cubicBezTo>
                  <a:pt x="174" y="0"/>
                  <a:pt x="174" y="0"/>
                  <a:pt x="174" y="0"/>
                </a:cubicBezTo>
                <a:cubicBezTo>
                  <a:pt x="153" y="0"/>
                  <a:pt x="136" y="17"/>
                  <a:pt x="136" y="38"/>
                </a:cubicBezTo>
                <a:cubicBezTo>
                  <a:pt x="136" y="38"/>
                  <a:pt x="136" y="38"/>
                  <a:pt x="136" y="38"/>
                </a:cubicBezTo>
                <a:cubicBezTo>
                  <a:pt x="136" y="58"/>
                  <a:pt x="152" y="74"/>
                  <a:pt x="172" y="75"/>
                </a:cubicBezTo>
                <a:cubicBezTo>
                  <a:pt x="38" y="75"/>
                  <a:pt x="38" y="75"/>
                  <a:pt x="38" y="75"/>
                </a:cubicBezTo>
                <a:cubicBezTo>
                  <a:pt x="17" y="75"/>
                  <a:pt x="0" y="92"/>
                  <a:pt x="0" y="113"/>
                </a:cubicBezTo>
                <a:cubicBezTo>
                  <a:pt x="0" y="133"/>
                  <a:pt x="17" y="150"/>
                  <a:pt x="38" y="150"/>
                </a:cubicBezTo>
                <a:cubicBezTo>
                  <a:pt x="113" y="150"/>
                  <a:pt x="113" y="150"/>
                  <a:pt x="113" y="150"/>
                </a:cubicBezTo>
                <a:cubicBezTo>
                  <a:pt x="92" y="150"/>
                  <a:pt x="76" y="167"/>
                  <a:pt x="76" y="188"/>
                </a:cubicBezTo>
                <a:cubicBezTo>
                  <a:pt x="76" y="208"/>
                  <a:pt x="92" y="225"/>
                  <a:pt x="113" y="225"/>
                </a:cubicBezTo>
                <a:cubicBezTo>
                  <a:pt x="443" y="225"/>
                  <a:pt x="443" y="225"/>
                  <a:pt x="443" y="225"/>
                </a:cubicBezTo>
                <a:cubicBezTo>
                  <a:pt x="423" y="225"/>
                  <a:pt x="406" y="242"/>
                  <a:pt x="406" y="263"/>
                </a:cubicBezTo>
                <a:cubicBezTo>
                  <a:pt x="406" y="263"/>
                  <a:pt x="406" y="263"/>
                  <a:pt x="406" y="263"/>
                </a:cubicBezTo>
                <a:cubicBezTo>
                  <a:pt x="406" y="283"/>
                  <a:pt x="423" y="300"/>
                  <a:pt x="443" y="300"/>
                </a:cubicBezTo>
                <a:cubicBezTo>
                  <a:pt x="673" y="300"/>
                  <a:pt x="673" y="300"/>
                  <a:pt x="673" y="300"/>
                </a:cubicBezTo>
                <a:cubicBezTo>
                  <a:pt x="694" y="300"/>
                  <a:pt x="711" y="283"/>
                  <a:pt x="711" y="263"/>
                </a:cubicBezTo>
                <a:cubicBezTo>
                  <a:pt x="711" y="263"/>
                  <a:pt x="711" y="263"/>
                  <a:pt x="711" y="263"/>
                </a:cubicBezTo>
                <a:cubicBezTo>
                  <a:pt x="711" y="242"/>
                  <a:pt x="694" y="225"/>
                  <a:pt x="673" y="22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8" name="Oval 79"/>
          <p:cNvSpPr>
            <a:spLocks noChangeArrowheads="1"/>
          </p:cNvSpPr>
          <p:nvPr/>
        </p:nvSpPr>
        <p:spPr bwMode="auto">
          <a:xfrm>
            <a:off x="9150351" y="5656263"/>
            <a:ext cx="169863" cy="17145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1" name="Freeform 82"/>
          <p:cNvSpPr/>
          <p:nvPr/>
        </p:nvSpPr>
        <p:spPr bwMode="auto">
          <a:xfrm>
            <a:off x="1063758" y="3382626"/>
            <a:ext cx="1084263" cy="842963"/>
          </a:xfrm>
          <a:custGeom>
            <a:avLst/>
            <a:gdLst>
              <a:gd name="T0" fmla="*/ 445 w 482"/>
              <a:gd name="T1" fmla="*/ 0 h 374"/>
              <a:gd name="T2" fmla="*/ 140 w 482"/>
              <a:gd name="T3" fmla="*/ 0 h 374"/>
              <a:gd name="T4" fmla="*/ 103 w 482"/>
              <a:gd name="T5" fmla="*/ 37 h 374"/>
              <a:gd name="T6" fmla="*/ 140 w 482"/>
              <a:gd name="T7" fmla="*/ 74 h 374"/>
              <a:gd name="T8" fmla="*/ 38 w 482"/>
              <a:gd name="T9" fmla="*/ 74 h 374"/>
              <a:gd name="T10" fmla="*/ 0 w 482"/>
              <a:gd name="T11" fmla="*/ 112 h 374"/>
              <a:gd name="T12" fmla="*/ 0 w 482"/>
              <a:gd name="T13" fmla="*/ 112 h 374"/>
              <a:gd name="T14" fmla="*/ 38 w 482"/>
              <a:gd name="T15" fmla="*/ 149 h 374"/>
              <a:gd name="T16" fmla="*/ 122 w 482"/>
              <a:gd name="T17" fmla="*/ 149 h 374"/>
              <a:gd name="T18" fmla="*/ 159 w 482"/>
              <a:gd name="T19" fmla="*/ 187 h 374"/>
              <a:gd name="T20" fmla="*/ 124 w 482"/>
              <a:gd name="T21" fmla="*/ 224 h 374"/>
              <a:gd name="T22" fmla="*/ 88 w 482"/>
              <a:gd name="T23" fmla="*/ 224 h 374"/>
              <a:gd name="T24" fmla="*/ 51 w 482"/>
              <a:gd name="T25" fmla="*/ 262 h 374"/>
              <a:gd name="T26" fmla="*/ 88 w 482"/>
              <a:gd name="T27" fmla="*/ 299 h 374"/>
              <a:gd name="T28" fmla="*/ 198 w 482"/>
              <a:gd name="T29" fmla="*/ 299 h 374"/>
              <a:gd name="T30" fmla="*/ 160 w 482"/>
              <a:gd name="T31" fmla="*/ 337 h 374"/>
              <a:gd name="T32" fmla="*/ 160 w 482"/>
              <a:gd name="T33" fmla="*/ 337 h 374"/>
              <a:gd name="T34" fmla="*/ 198 w 482"/>
              <a:gd name="T35" fmla="*/ 374 h 374"/>
              <a:gd name="T36" fmla="*/ 388 w 482"/>
              <a:gd name="T37" fmla="*/ 374 h 374"/>
              <a:gd name="T38" fmla="*/ 425 w 482"/>
              <a:gd name="T39" fmla="*/ 337 h 374"/>
              <a:gd name="T40" fmla="*/ 425 w 482"/>
              <a:gd name="T41" fmla="*/ 337 h 374"/>
              <a:gd name="T42" fmla="*/ 388 w 482"/>
              <a:gd name="T43" fmla="*/ 299 h 374"/>
              <a:gd name="T44" fmla="*/ 330 w 482"/>
              <a:gd name="T45" fmla="*/ 299 h 374"/>
              <a:gd name="T46" fmla="*/ 367 w 482"/>
              <a:gd name="T47" fmla="*/ 262 h 374"/>
              <a:gd name="T48" fmla="*/ 332 w 482"/>
              <a:gd name="T49" fmla="*/ 224 h 374"/>
              <a:gd name="T50" fmla="*/ 426 w 482"/>
              <a:gd name="T51" fmla="*/ 224 h 374"/>
              <a:gd name="T52" fmla="*/ 464 w 482"/>
              <a:gd name="T53" fmla="*/ 187 h 374"/>
              <a:gd name="T54" fmla="*/ 426 w 482"/>
              <a:gd name="T55" fmla="*/ 149 h 374"/>
              <a:gd name="T56" fmla="*/ 391 w 482"/>
              <a:gd name="T57" fmla="*/ 149 h 374"/>
              <a:gd name="T58" fmla="*/ 428 w 482"/>
              <a:gd name="T59" fmla="*/ 112 h 374"/>
              <a:gd name="T60" fmla="*/ 428 w 482"/>
              <a:gd name="T61" fmla="*/ 112 h 374"/>
              <a:gd name="T62" fmla="*/ 391 w 482"/>
              <a:gd name="T63" fmla="*/ 74 h 374"/>
              <a:gd name="T64" fmla="*/ 445 w 482"/>
              <a:gd name="T65" fmla="*/ 74 h 374"/>
              <a:gd name="T66" fmla="*/ 482 w 482"/>
              <a:gd name="T67" fmla="*/ 37 h 374"/>
              <a:gd name="T68" fmla="*/ 445 w 482"/>
              <a:gd name="T69" fmla="*/ 0 h 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82" h="374">
                <a:moveTo>
                  <a:pt x="445" y="0"/>
                </a:moveTo>
                <a:cubicBezTo>
                  <a:pt x="140" y="0"/>
                  <a:pt x="140" y="0"/>
                  <a:pt x="140" y="0"/>
                </a:cubicBezTo>
                <a:cubicBezTo>
                  <a:pt x="120" y="0"/>
                  <a:pt x="103" y="16"/>
                  <a:pt x="103" y="37"/>
                </a:cubicBezTo>
                <a:cubicBezTo>
                  <a:pt x="103" y="58"/>
                  <a:pt x="120" y="74"/>
                  <a:pt x="140" y="74"/>
                </a:cubicBezTo>
                <a:cubicBezTo>
                  <a:pt x="38" y="74"/>
                  <a:pt x="38" y="74"/>
                  <a:pt x="38" y="74"/>
                </a:cubicBezTo>
                <a:cubicBezTo>
                  <a:pt x="17" y="74"/>
                  <a:pt x="0" y="91"/>
                  <a:pt x="0" y="112"/>
                </a:cubicBezTo>
                <a:cubicBezTo>
                  <a:pt x="0" y="112"/>
                  <a:pt x="0" y="112"/>
                  <a:pt x="0" y="112"/>
                </a:cubicBezTo>
                <a:cubicBezTo>
                  <a:pt x="0" y="133"/>
                  <a:pt x="17" y="149"/>
                  <a:pt x="38" y="149"/>
                </a:cubicBezTo>
                <a:cubicBezTo>
                  <a:pt x="122" y="149"/>
                  <a:pt x="122" y="149"/>
                  <a:pt x="122" y="149"/>
                </a:cubicBezTo>
                <a:cubicBezTo>
                  <a:pt x="143" y="149"/>
                  <a:pt x="159" y="166"/>
                  <a:pt x="159" y="187"/>
                </a:cubicBezTo>
                <a:cubicBezTo>
                  <a:pt x="159" y="207"/>
                  <a:pt x="144" y="223"/>
                  <a:pt x="124" y="224"/>
                </a:cubicBezTo>
                <a:cubicBezTo>
                  <a:pt x="88" y="224"/>
                  <a:pt x="88" y="224"/>
                  <a:pt x="88" y="224"/>
                </a:cubicBezTo>
                <a:cubicBezTo>
                  <a:pt x="68" y="224"/>
                  <a:pt x="51" y="241"/>
                  <a:pt x="51" y="262"/>
                </a:cubicBezTo>
                <a:cubicBezTo>
                  <a:pt x="51" y="282"/>
                  <a:pt x="68" y="299"/>
                  <a:pt x="88" y="299"/>
                </a:cubicBezTo>
                <a:cubicBezTo>
                  <a:pt x="198" y="299"/>
                  <a:pt x="198" y="299"/>
                  <a:pt x="198" y="299"/>
                </a:cubicBezTo>
                <a:cubicBezTo>
                  <a:pt x="177" y="299"/>
                  <a:pt x="160" y="316"/>
                  <a:pt x="160" y="337"/>
                </a:cubicBezTo>
                <a:cubicBezTo>
                  <a:pt x="160" y="337"/>
                  <a:pt x="160" y="337"/>
                  <a:pt x="160" y="337"/>
                </a:cubicBezTo>
                <a:cubicBezTo>
                  <a:pt x="160" y="357"/>
                  <a:pt x="177" y="374"/>
                  <a:pt x="198" y="374"/>
                </a:cubicBezTo>
                <a:cubicBezTo>
                  <a:pt x="388" y="374"/>
                  <a:pt x="388" y="374"/>
                  <a:pt x="388" y="374"/>
                </a:cubicBezTo>
                <a:cubicBezTo>
                  <a:pt x="408" y="374"/>
                  <a:pt x="425" y="357"/>
                  <a:pt x="425" y="337"/>
                </a:cubicBezTo>
                <a:cubicBezTo>
                  <a:pt x="425" y="337"/>
                  <a:pt x="425" y="337"/>
                  <a:pt x="425" y="337"/>
                </a:cubicBezTo>
                <a:cubicBezTo>
                  <a:pt x="425" y="316"/>
                  <a:pt x="408" y="299"/>
                  <a:pt x="388" y="299"/>
                </a:cubicBezTo>
                <a:cubicBezTo>
                  <a:pt x="330" y="299"/>
                  <a:pt x="330" y="299"/>
                  <a:pt x="330" y="299"/>
                </a:cubicBezTo>
                <a:cubicBezTo>
                  <a:pt x="351" y="299"/>
                  <a:pt x="367" y="282"/>
                  <a:pt x="367" y="262"/>
                </a:cubicBezTo>
                <a:cubicBezTo>
                  <a:pt x="367" y="242"/>
                  <a:pt x="352" y="226"/>
                  <a:pt x="332" y="224"/>
                </a:cubicBezTo>
                <a:cubicBezTo>
                  <a:pt x="426" y="224"/>
                  <a:pt x="426" y="224"/>
                  <a:pt x="426" y="224"/>
                </a:cubicBezTo>
                <a:cubicBezTo>
                  <a:pt x="447" y="224"/>
                  <a:pt x="464" y="208"/>
                  <a:pt x="464" y="187"/>
                </a:cubicBezTo>
                <a:cubicBezTo>
                  <a:pt x="464" y="166"/>
                  <a:pt x="447" y="149"/>
                  <a:pt x="426" y="149"/>
                </a:cubicBezTo>
                <a:cubicBezTo>
                  <a:pt x="391" y="149"/>
                  <a:pt x="391" y="149"/>
                  <a:pt x="391" y="149"/>
                </a:cubicBezTo>
                <a:cubicBezTo>
                  <a:pt x="412" y="149"/>
                  <a:pt x="428" y="133"/>
                  <a:pt x="428" y="112"/>
                </a:cubicBezTo>
                <a:cubicBezTo>
                  <a:pt x="428" y="112"/>
                  <a:pt x="428" y="112"/>
                  <a:pt x="428" y="112"/>
                </a:cubicBezTo>
                <a:cubicBezTo>
                  <a:pt x="428" y="91"/>
                  <a:pt x="412" y="74"/>
                  <a:pt x="391" y="74"/>
                </a:cubicBezTo>
                <a:cubicBezTo>
                  <a:pt x="445" y="74"/>
                  <a:pt x="445" y="74"/>
                  <a:pt x="445" y="74"/>
                </a:cubicBezTo>
                <a:cubicBezTo>
                  <a:pt x="466" y="74"/>
                  <a:pt x="482" y="58"/>
                  <a:pt x="482" y="37"/>
                </a:cubicBezTo>
                <a:cubicBezTo>
                  <a:pt x="482" y="16"/>
                  <a:pt x="466" y="0"/>
                  <a:pt x="44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2" name="Oval 83"/>
          <p:cNvSpPr>
            <a:spLocks noChangeArrowheads="1"/>
          </p:cNvSpPr>
          <p:nvPr/>
        </p:nvSpPr>
        <p:spPr bwMode="auto">
          <a:xfrm>
            <a:off x="2206759" y="3549314"/>
            <a:ext cx="171450" cy="17145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3" name="Oval 84"/>
          <p:cNvSpPr>
            <a:spLocks noChangeArrowheads="1"/>
          </p:cNvSpPr>
          <p:nvPr/>
        </p:nvSpPr>
        <p:spPr bwMode="auto">
          <a:xfrm>
            <a:off x="3845455" y="3021470"/>
            <a:ext cx="160338" cy="16033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4" name="Oval 85"/>
          <p:cNvSpPr>
            <a:spLocks noChangeArrowheads="1"/>
          </p:cNvSpPr>
          <p:nvPr/>
        </p:nvSpPr>
        <p:spPr bwMode="auto">
          <a:xfrm>
            <a:off x="1669787" y="5959475"/>
            <a:ext cx="157163" cy="157163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5" name="Oval 86"/>
          <p:cNvSpPr>
            <a:spLocks noChangeArrowheads="1"/>
          </p:cNvSpPr>
          <p:nvPr/>
        </p:nvSpPr>
        <p:spPr bwMode="auto">
          <a:xfrm>
            <a:off x="9796463" y="2911475"/>
            <a:ext cx="157163" cy="157163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6" name="Oval 87"/>
          <p:cNvSpPr>
            <a:spLocks noChangeArrowheads="1"/>
          </p:cNvSpPr>
          <p:nvPr/>
        </p:nvSpPr>
        <p:spPr bwMode="auto">
          <a:xfrm>
            <a:off x="3435880" y="3804108"/>
            <a:ext cx="157163" cy="157163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7" name="Oval 88"/>
          <p:cNvSpPr>
            <a:spLocks noChangeArrowheads="1"/>
          </p:cNvSpPr>
          <p:nvPr/>
        </p:nvSpPr>
        <p:spPr bwMode="auto">
          <a:xfrm>
            <a:off x="1388666" y="3817144"/>
            <a:ext cx="158750" cy="15875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" name="Oval 89"/>
          <p:cNvSpPr>
            <a:spLocks noChangeArrowheads="1"/>
          </p:cNvSpPr>
          <p:nvPr/>
        </p:nvSpPr>
        <p:spPr bwMode="auto">
          <a:xfrm>
            <a:off x="7964488" y="3332163"/>
            <a:ext cx="157163" cy="15875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" name="Oval 90"/>
          <p:cNvSpPr>
            <a:spLocks noChangeArrowheads="1"/>
          </p:cNvSpPr>
          <p:nvPr/>
        </p:nvSpPr>
        <p:spPr bwMode="auto">
          <a:xfrm>
            <a:off x="4144699" y="5656263"/>
            <a:ext cx="157163" cy="15875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0" name="Oval 91"/>
          <p:cNvSpPr>
            <a:spLocks noChangeArrowheads="1"/>
          </p:cNvSpPr>
          <p:nvPr/>
        </p:nvSpPr>
        <p:spPr bwMode="auto">
          <a:xfrm>
            <a:off x="1038826" y="5137150"/>
            <a:ext cx="157163" cy="157163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1" name="文本框 100"/>
          <p:cNvSpPr txBox="1"/>
          <p:nvPr/>
        </p:nvSpPr>
        <p:spPr>
          <a:xfrm>
            <a:off x="3030019" y="601913"/>
            <a:ext cx="6205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3600" b="1" kern="0" dirty="0">
                <a:solidFill>
                  <a:srgbClr val="5EAA3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世界地球日绿色环保宣传模板</a:t>
            </a:r>
            <a:endParaRPr lang="zh-CN" altLang="en-US" sz="3600" b="1" kern="0" dirty="0">
              <a:solidFill>
                <a:srgbClr val="5EAA3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文本框 104"/>
          <p:cNvSpPr txBox="1"/>
          <p:nvPr/>
        </p:nvSpPr>
        <p:spPr>
          <a:xfrm>
            <a:off x="3119174" y="1226271"/>
            <a:ext cx="5981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dirty="0">
                <a:solidFill>
                  <a:srgbClr val="A7D0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POWERPOINT TEMPLE</a:t>
            </a:r>
            <a:endParaRPr lang="zh-CN" altLang="en-US" sz="2800" dirty="0">
              <a:solidFill>
                <a:srgbClr val="A7D0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01821" y="2434667"/>
            <a:ext cx="3575754" cy="2889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8676" y="4772250"/>
            <a:ext cx="2982044" cy="20857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5089" y="2434667"/>
            <a:ext cx="755631" cy="76275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176850" y="2434667"/>
            <a:ext cx="2022475" cy="588963"/>
          </a:xfrm>
          <a:prstGeom prst="rect">
            <a:avLst/>
          </a:prstGeom>
          <a:solidFill>
            <a:srgbClr val="5EAA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475550" y="2434667"/>
            <a:ext cx="2806700" cy="588963"/>
          </a:xfrm>
          <a:prstGeom prst="rect">
            <a:avLst/>
          </a:prstGeom>
          <a:solidFill>
            <a:srgbClr val="5EAA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176850" y="3272867"/>
            <a:ext cx="2022475" cy="590550"/>
          </a:xfrm>
          <a:prstGeom prst="rect">
            <a:avLst/>
          </a:prstGeom>
          <a:solidFill>
            <a:srgbClr val="5EAA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475550" y="3272867"/>
            <a:ext cx="2806700" cy="590550"/>
          </a:xfrm>
          <a:prstGeom prst="rect">
            <a:avLst/>
          </a:prstGeom>
          <a:solidFill>
            <a:srgbClr val="5EAA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176850" y="4117417"/>
            <a:ext cx="2022475" cy="588963"/>
          </a:xfrm>
          <a:prstGeom prst="rect">
            <a:avLst/>
          </a:prstGeom>
          <a:solidFill>
            <a:srgbClr val="5EAA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475550" y="4107892"/>
            <a:ext cx="2806700" cy="590550"/>
          </a:xfrm>
          <a:prstGeom prst="rect">
            <a:avLst/>
          </a:prstGeom>
          <a:solidFill>
            <a:srgbClr val="5EAA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176850" y="4955617"/>
            <a:ext cx="2022475" cy="590550"/>
          </a:xfrm>
          <a:prstGeom prst="rect">
            <a:avLst/>
          </a:prstGeom>
          <a:solidFill>
            <a:srgbClr val="5EAA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475550" y="4947680"/>
            <a:ext cx="2806700" cy="588962"/>
          </a:xfrm>
          <a:prstGeom prst="rect">
            <a:avLst/>
          </a:prstGeom>
          <a:solidFill>
            <a:srgbClr val="5EAA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683513" y="4985780"/>
            <a:ext cx="2728912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>
              <a:defRPr/>
            </a:pPr>
            <a:r>
              <a:rPr lang="zh-CN" altLang="en-US" sz="28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2800" b="1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378463" y="4985780"/>
            <a:ext cx="2171700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第四部分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683513" y="4145992"/>
            <a:ext cx="2728912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>
              <a:defRPr/>
            </a:pPr>
            <a:r>
              <a:rPr lang="zh-CN" altLang="en-US" sz="28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2800" b="1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378463" y="4145992"/>
            <a:ext cx="21717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第三部分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683513" y="3306205"/>
            <a:ext cx="2728912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>
              <a:defRPr/>
            </a:pPr>
            <a:r>
              <a:rPr lang="zh-CN" altLang="en-US" sz="28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2800" b="1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378463" y="3306205"/>
            <a:ext cx="21717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第二部分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683513" y="2468005"/>
            <a:ext cx="2728912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kern="0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378463" y="2468005"/>
            <a:ext cx="2171700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第一部分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33"/>
          <p:cNvSpPr>
            <a:spLocks noChangeArrowheads="1"/>
          </p:cNvSpPr>
          <p:nvPr/>
        </p:nvSpPr>
        <p:spPr bwMode="auto">
          <a:xfrm>
            <a:off x="8945564" y="1729384"/>
            <a:ext cx="2488268" cy="523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AFF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目录 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00AFF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content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00AFF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3A6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99096" y="2061992"/>
            <a:ext cx="4393809" cy="3549941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224912" y="815925"/>
            <a:ext cx="3742177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i="0" u="none" strike="noStrike" kern="0" cap="none" spc="0" normalizeH="0" baseline="0" noProof="0" dirty="0">
                <a:ln>
                  <a:noFill/>
                </a:ln>
                <a:solidFill>
                  <a:srgbClr val="5EAA3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第一部分</a:t>
            </a:r>
            <a:endParaRPr kumimoji="0" lang="zh-CN" altLang="en-US" sz="6600" b="1" i="0" u="none" strike="noStrike" kern="0" cap="none" spc="0" normalizeH="0" baseline="0" noProof="0" dirty="0">
              <a:ln>
                <a:noFill/>
              </a:ln>
              <a:solidFill>
                <a:srgbClr val="5EAA3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454" y="132769"/>
            <a:ext cx="2728912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kern="0" noProof="0" dirty="0">
                <a:solidFill>
                  <a:srgbClr val="5EAA3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5EAA3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圆角矩形 1"/>
          <p:cNvSpPr/>
          <p:nvPr/>
        </p:nvSpPr>
        <p:spPr>
          <a:xfrm>
            <a:off x="1324294" y="2034114"/>
            <a:ext cx="6229350" cy="3013135"/>
          </a:xfrm>
          <a:prstGeom prst="roundRect">
            <a:avLst>
              <a:gd name="adj" fmla="val 9083"/>
            </a:avLst>
          </a:prstGeom>
          <a:solidFill>
            <a:schemeClr val="bg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681641" y="2765719"/>
            <a:ext cx="55146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>
                <a:solidFill>
                  <a:srgbClr val="3A6D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向天歌是集PPT模板开发、PPT设计定制、PPT培训于一体的专业PPT服务提供商。最专业的PPT设计团队，最用心的PPT作品、最实用的PPT培训，最有趣的PPT体验；200家培训机构战略合作，长期服务300多家企业机构，客户满意率100%，回头率85%。</a:t>
            </a:r>
            <a:endParaRPr lang="zh-CN" altLang="en-US" sz="1200" dirty="0">
              <a:solidFill>
                <a:srgbClr val="3A6D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681641" y="3723527"/>
            <a:ext cx="56292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rgbClr val="3A6D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拥有全国领先的PPT设计团队，并在商务展示领域为您提供领先行业的呈现方式与创意构成。因为专业、愈逐极致，我们力求为客户提供兼顾商业价值体现与视觉艺术并重的作品。更多关于向天歌，请在百度搜索：向天歌PPT</a:t>
            </a:r>
            <a:endParaRPr lang="zh-CN" altLang="en-US" sz="1200" dirty="0">
              <a:solidFill>
                <a:srgbClr val="3A6D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092372" y="1837149"/>
            <a:ext cx="2693194" cy="468166"/>
            <a:chOff x="0" y="-677866"/>
            <a:chExt cx="2693194" cy="521033"/>
          </a:xfrm>
          <a:solidFill>
            <a:srgbClr val="3D8D1A"/>
          </a:solidFill>
        </p:grpSpPr>
        <p:grpSp>
          <p:nvGrpSpPr>
            <p:cNvPr id="9" name="组合 8"/>
            <p:cNvGrpSpPr/>
            <p:nvPr/>
          </p:nvGrpSpPr>
          <p:grpSpPr>
            <a:xfrm>
              <a:off x="0" y="-677866"/>
              <a:ext cx="2693194" cy="521033"/>
              <a:chOff x="0" y="-677866"/>
              <a:chExt cx="2693194" cy="521033"/>
            </a:xfrm>
            <a:grpFill/>
          </p:grpSpPr>
          <p:sp>
            <p:nvSpPr>
              <p:cNvPr id="11" name="圆角矩形 14"/>
              <p:cNvSpPr/>
              <p:nvPr/>
            </p:nvSpPr>
            <p:spPr>
              <a:xfrm>
                <a:off x="0" y="-677866"/>
                <a:ext cx="2693194" cy="51435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任意多边形 15"/>
              <p:cNvSpPr/>
              <p:nvPr/>
            </p:nvSpPr>
            <p:spPr>
              <a:xfrm>
                <a:off x="0" y="-578452"/>
                <a:ext cx="2693194" cy="421619"/>
              </a:xfrm>
              <a:custGeom>
                <a:avLst/>
                <a:gdLst>
                  <a:gd name="connsiteX0" fmla="*/ 2693194 w 2693194"/>
                  <a:gd name="connsiteY0" fmla="*/ 0 h 421619"/>
                  <a:gd name="connsiteX1" fmla="*/ 2693194 w 2693194"/>
                  <a:gd name="connsiteY1" fmla="*/ 335892 h 421619"/>
                  <a:gd name="connsiteX2" fmla="*/ 2607467 w 2693194"/>
                  <a:gd name="connsiteY2" fmla="*/ 421619 h 421619"/>
                  <a:gd name="connsiteX3" fmla="*/ 85727 w 2693194"/>
                  <a:gd name="connsiteY3" fmla="*/ 421619 h 421619"/>
                  <a:gd name="connsiteX4" fmla="*/ 0 w 2693194"/>
                  <a:gd name="connsiteY4" fmla="*/ 335892 h 421619"/>
                  <a:gd name="connsiteX5" fmla="*/ 0 w 2693194"/>
                  <a:gd name="connsiteY5" fmla="*/ 271095 h 421619"/>
                  <a:gd name="connsiteX6" fmla="*/ 69019 w 2693194"/>
                  <a:gd name="connsiteY6" fmla="*/ 284656 h 421619"/>
                  <a:gd name="connsiteX7" fmla="*/ 1927036 w 2693194"/>
                  <a:gd name="connsiteY7" fmla="*/ 166649 h 421619"/>
                  <a:gd name="connsiteX8" fmla="*/ 2368274 w 2693194"/>
                  <a:gd name="connsiteY8" fmla="*/ 79277 h 4216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93194" h="421619">
                    <a:moveTo>
                      <a:pt x="2693194" y="0"/>
                    </a:moveTo>
                    <a:lnTo>
                      <a:pt x="2693194" y="335892"/>
                    </a:lnTo>
                    <a:cubicBezTo>
                      <a:pt x="2693194" y="383238"/>
                      <a:pt x="2654813" y="421619"/>
                      <a:pt x="2607467" y="421619"/>
                    </a:cubicBezTo>
                    <a:lnTo>
                      <a:pt x="85727" y="421619"/>
                    </a:lnTo>
                    <a:cubicBezTo>
                      <a:pt x="38381" y="421619"/>
                      <a:pt x="0" y="383238"/>
                      <a:pt x="0" y="335892"/>
                    </a:cubicBezTo>
                    <a:lnTo>
                      <a:pt x="0" y="271095"/>
                    </a:lnTo>
                    <a:lnTo>
                      <a:pt x="69019" y="284656"/>
                    </a:lnTo>
                    <a:cubicBezTo>
                      <a:pt x="485512" y="337561"/>
                      <a:pt x="1168484" y="300273"/>
                      <a:pt x="1927036" y="166649"/>
                    </a:cubicBezTo>
                    <a:cubicBezTo>
                      <a:pt x="2078746" y="139924"/>
                      <a:pt x="2226298" y="110611"/>
                      <a:pt x="2368274" y="7927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" name="文本框 9"/>
            <p:cNvSpPr txBox="1"/>
            <p:nvPr/>
          </p:nvSpPr>
          <p:spPr>
            <a:xfrm>
              <a:off x="264745" y="-625038"/>
              <a:ext cx="2297743" cy="369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厦门向天歌专业</a:t>
              </a:r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3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01821" y="2434667"/>
            <a:ext cx="3575754" cy="28890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8676" y="4772250"/>
            <a:ext cx="2982044" cy="208575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5089" y="2434667"/>
            <a:ext cx="755631" cy="7627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454" y="132769"/>
            <a:ext cx="2728912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kern="0" noProof="0" dirty="0">
                <a:solidFill>
                  <a:srgbClr val="5EAA3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5EAA3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/>
          <a:srcRect t="10797" b="11429"/>
          <a:stretch>
            <a:fillRect/>
          </a:stretch>
        </p:blipFill>
        <p:spPr>
          <a:xfrm>
            <a:off x="817054" y="2035515"/>
            <a:ext cx="5253923" cy="1433603"/>
          </a:xfrm>
          <a:prstGeom prst="rect">
            <a:avLst/>
          </a:prstGeom>
        </p:spPr>
      </p:pic>
      <p:sp>
        <p:nvSpPr>
          <p:cNvPr id="5" name="Rectangle 8"/>
          <p:cNvSpPr/>
          <p:nvPr/>
        </p:nvSpPr>
        <p:spPr>
          <a:xfrm>
            <a:off x="6063873" y="2035516"/>
            <a:ext cx="5259765" cy="1433603"/>
          </a:xfrm>
          <a:prstGeom prst="rect">
            <a:avLst/>
          </a:prstGeom>
          <a:solidFill>
            <a:srgbClr val="5EAA3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401141" y="2438005"/>
            <a:ext cx="4695484" cy="7755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17054" y="3883390"/>
            <a:ext cx="10574846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3A6D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3A6D3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17054" y="4556193"/>
            <a:ext cx="10574846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3A6D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3A6D3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17054" y="5228996"/>
            <a:ext cx="10574846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3A6D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3A6D3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454" y="132769"/>
            <a:ext cx="2728912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kern="0" noProof="0" dirty="0">
                <a:solidFill>
                  <a:srgbClr val="5EAA3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5EAA3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Oval 17"/>
          <p:cNvSpPr/>
          <p:nvPr/>
        </p:nvSpPr>
        <p:spPr>
          <a:xfrm>
            <a:off x="2148524" y="2471898"/>
            <a:ext cx="1017992" cy="1041129"/>
          </a:xfrm>
          <a:prstGeom prst="ellipse">
            <a:avLst/>
          </a:prstGeom>
          <a:solidFill>
            <a:srgbClr val="3D8D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800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AutoShape 3"/>
          <p:cNvSpPr>
            <a:spLocks noChangeAspect="1" noChangeArrowheads="1" noTextEdit="1"/>
          </p:cNvSpPr>
          <p:nvPr/>
        </p:nvSpPr>
        <p:spPr bwMode="auto">
          <a:xfrm>
            <a:off x="2353927" y="2573473"/>
            <a:ext cx="598861" cy="60528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121888" tIns="60944" rIns="121888" bIns="60944" numCol="1" anchor="t" anchorCtr="0" compatLnSpc="1"/>
          <a:lstStyle/>
          <a:p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AutoShape 2"/>
          <p:cNvSpPr>
            <a:spLocks noChangeAspect="1" noChangeArrowheads="1" noTextEdit="1"/>
          </p:cNvSpPr>
          <p:nvPr/>
        </p:nvSpPr>
        <p:spPr bwMode="auto">
          <a:xfrm>
            <a:off x="2373915" y="2621582"/>
            <a:ext cx="585781" cy="6629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121888" tIns="60944" rIns="121888" bIns="60944" numCol="1" anchor="t" anchorCtr="0" compatLnSpc="1"/>
          <a:lstStyle/>
          <a:p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Freeform 4"/>
          <p:cNvSpPr>
            <a:spLocks noEditPoints="1"/>
          </p:cNvSpPr>
          <p:nvPr/>
        </p:nvSpPr>
        <p:spPr bwMode="auto">
          <a:xfrm>
            <a:off x="2373915" y="2617910"/>
            <a:ext cx="589453" cy="666577"/>
          </a:xfrm>
          <a:custGeom>
            <a:avLst/>
            <a:gdLst/>
            <a:ahLst/>
            <a:cxnLst>
              <a:cxn ang="0">
                <a:pos x="124" y="70"/>
              </a:cxn>
              <a:cxn ang="0">
                <a:pos x="105" y="27"/>
              </a:cxn>
              <a:cxn ang="0">
                <a:pos x="61" y="9"/>
              </a:cxn>
              <a:cxn ang="0">
                <a:pos x="60" y="0"/>
              </a:cxn>
              <a:cxn ang="0">
                <a:pos x="111" y="22"/>
              </a:cxn>
              <a:cxn ang="0">
                <a:pos x="133" y="71"/>
              </a:cxn>
              <a:cxn ang="0">
                <a:pos x="124" y="70"/>
              </a:cxn>
              <a:cxn ang="0">
                <a:pos x="112" y="72"/>
              </a:cxn>
              <a:cxn ang="0">
                <a:pos x="103" y="71"/>
              </a:cxn>
              <a:cxn ang="0">
                <a:pos x="91" y="41"/>
              </a:cxn>
              <a:cxn ang="0">
                <a:pos x="61" y="29"/>
              </a:cxn>
              <a:cxn ang="0">
                <a:pos x="60" y="20"/>
              </a:cxn>
              <a:cxn ang="0">
                <a:pos x="96" y="36"/>
              </a:cxn>
              <a:cxn ang="0">
                <a:pos x="112" y="72"/>
              </a:cxn>
              <a:cxn ang="0">
                <a:pos x="91" y="72"/>
              </a:cxn>
              <a:cxn ang="0">
                <a:pos x="83" y="70"/>
              </a:cxn>
              <a:cxn ang="0">
                <a:pos x="77" y="55"/>
              </a:cxn>
              <a:cxn ang="0">
                <a:pos x="62" y="50"/>
              </a:cxn>
              <a:cxn ang="0">
                <a:pos x="59" y="41"/>
              </a:cxn>
              <a:cxn ang="0">
                <a:pos x="82" y="50"/>
              </a:cxn>
              <a:cxn ang="0">
                <a:pos x="91" y="72"/>
              </a:cxn>
              <a:cxn ang="0">
                <a:pos x="74" y="67"/>
              </a:cxn>
              <a:cxn ang="0">
                <a:pos x="64" y="77"/>
              </a:cxn>
              <a:cxn ang="0">
                <a:pos x="59" y="76"/>
              </a:cxn>
              <a:cxn ang="0">
                <a:pos x="54" y="80"/>
              </a:cxn>
              <a:cxn ang="0">
                <a:pos x="86" y="111"/>
              </a:cxn>
              <a:cxn ang="0">
                <a:pos x="84" y="114"/>
              </a:cxn>
              <a:cxn ang="0">
                <a:pos x="19" y="114"/>
              </a:cxn>
              <a:cxn ang="0">
                <a:pos x="19" y="50"/>
              </a:cxn>
              <a:cxn ang="0">
                <a:pos x="21" y="48"/>
              </a:cxn>
              <a:cxn ang="0">
                <a:pos x="51" y="77"/>
              </a:cxn>
              <a:cxn ang="0">
                <a:pos x="56" y="73"/>
              </a:cxn>
              <a:cxn ang="0">
                <a:pos x="54" y="67"/>
              </a:cxn>
              <a:cxn ang="0">
                <a:pos x="64" y="57"/>
              </a:cxn>
              <a:cxn ang="0">
                <a:pos x="74" y="67"/>
              </a:cxn>
              <a:cxn ang="0">
                <a:pos x="35" y="128"/>
              </a:cxn>
              <a:cxn ang="0">
                <a:pos x="45" y="151"/>
              </a:cxn>
              <a:cxn ang="0">
                <a:pos x="0" y="151"/>
              </a:cxn>
              <a:cxn ang="0">
                <a:pos x="16" y="115"/>
              </a:cxn>
              <a:cxn ang="0">
                <a:pos x="35" y="128"/>
              </a:cxn>
            </a:cxnLst>
            <a:rect l="0" t="0" r="r" b="b"/>
            <a:pathLst>
              <a:path w="133" h="151">
                <a:moveTo>
                  <a:pt x="124" y="70"/>
                </a:moveTo>
                <a:cubicBezTo>
                  <a:pt x="123" y="55"/>
                  <a:pt x="117" y="39"/>
                  <a:pt x="105" y="27"/>
                </a:cubicBezTo>
                <a:cubicBezTo>
                  <a:pt x="93" y="15"/>
                  <a:pt x="77" y="9"/>
                  <a:pt x="61" y="9"/>
                </a:cubicBezTo>
                <a:cubicBezTo>
                  <a:pt x="60" y="0"/>
                  <a:pt x="60" y="0"/>
                  <a:pt x="60" y="0"/>
                </a:cubicBezTo>
                <a:cubicBezTo>
                  <a:pt x="79" y="1"/>
                  <a:pt x="97" y="8"/>
                  <a:pt x="111" y="22"/>
                </a:cubicBezTo>
                <a:cubicBezTo>
                  <a:pt x="125" y="36"/>
                  <a:pt x="132" y="53"/>
                  <a:pt x="133" y="71"/>
                </a:cubicBezTo>
                <a:lnTo>
                  <a:pt x="124" y="70"/>
                </a:lnTo>
                <a:close/>
                <a:moveTo>
                  <a:pt x="112" y="72"/>
                </a:moveTo>
                <a:cubicBezTo>
                  <a:pt x="103" y="71"/>
                  <a:pt x="103" y="71"/>
                  <a:pt x="103" y="71"/>
                </a:cubicBezTo>
                <a:cubicBezTo>
                  <a:pt x="103" y="60"/>
                  <a:pt x="99" y="49"/>
                  <a:pt x="91" y="41"/>
                </a:cubicBezTo>
                <a:cubicBezTo>
                  <a:pt x="83" y="33"/>
                  <a:pt x="72" y="29"/>
                  <a:pt x="61" y="29"/>
                </a:cubicBezTo>
                <a:cubicBezTo>
                  <a:pt x="60" y="20"/>
                  <a:pt x="60" y="20"/>
                  <a:pt x="60" y="20"/>
                </a:cubicBezTo>
                <a:cubicBezTo>
                  <a:pt x="73" y="21"/>
                  <a:pt x="86" y="26"/>
                  <a:pt x="96" y="36"/>
                </a:cubicBezTo>
                <a:cubicBezTo>
                  <a:pt x="107" y="46"/>
                  <a:pt x="112" y="59"/>
                  <a:pt x="112" y="72"/>
                </a:cubicBezTo>
                <a:close/>
                <a:moveTo>
                  <a:pt x="91" y="72"/>
                </a:moveTo>
                <a:cubicBezTo>
                  <a:pt x="83" y="70"/>
                  <a:pt x="83" y="70"/>
                  <a:pt x="83" y="70"/>
                </a:cubicBezTo>
                <a:cubicBezTo>
                  <a:pt x="84" y="64"/>
                  <a:pt x="81" y="59"/>
                  <a:pt x="77" y="55"/>
                </a:cubicBezTo>
                <a:cubicBezTo>
                  <a:pt x="73" y="51"/>
                  <a:pt x="68" y="49"/>
                  <a:pt x="62" y="50"/>
                </a:cubicBezTo>
                <a:cubicBezTo>
                  <a:pt x="59" y="41"/>
                  <a:pt x="59" y="41"/>
                  <a:pt x="59" y="41"/>
                </a:cubicBezTo>
                <a:cubicBezTo>
                  <a:pt x="68" y="41"/>
                  <a:pt x="76" y="43"/>
                  <a:pt x="82" y="50"/>
                </a:cubicBezTo>
                <a:cubicBezTo>
                  <a:pt x="89" y="56"/>
                  <a:pt x="91" y="64"/>
                  <a:pt x="91" y="72"/>
                </a:cubicBezTo>
                <a:close/>
                <a:moveTo>
                  <a:pt x="74" y="67"/>
                </a:moveTo>
                <a:cubicBezTo>
                  <a:pt x="74" y="73"/>
                  <a:pt x="70" y="77"/>
                  <a:pt x="64" y="77"/>
                </a:cubicBezTo>
                <a:cubicBezTo>
                  <a:pt x="62" y="77"/>
                  <a:pt x="60" y="77"/>
                  <a:pt x="59" y="76"/>
                </a:cubicBezTo>
                <a:cubicBezTo>
                  <a:pt x="54" y="80"/>
                  <a:pt x="54" y="80"/>
                  <a:pt x="54" y="80"/>
                </a:cubicBezTo>
                <a:cubicBezTo>
                  <a:pt x="86" y="111"/>
                  <a:pt x="86" y="111"/>
                  <a:pt x="86" y="111"/>
                </a:cubicBezTo>
                <a:cubicBezTo>
                  <a:pt x="86" y="112"/>
                  <a:pt x="85" y="113"/>
                  <a:pt x="84" y="114"/>
                </a:cubicBezTo>
                <a:cubicBezTo>
                  <a:pt x="66" y="132"/>
                  <a:pt x="37" y="132"/>
                  <a:pt x="19" y="114"/>
                </a:cubicBezTo>
                <a:cubicBezTo>
                  <a:pt x="1" y="96"/>
                  <a:pt x="1" y="68"/>
                  <a:pt x="19" y="50"/>
                </a:cubicBezTo>
                <a:cubicBezTo>
                  <a:pt x="19" y="49"/>
                  <a:pt x="20" y="48"/>
                  <a:pt x="21" y="48"/>
                </a:cubicBezTo>
                <a:cubicBezTo>
                  <a:pt x="51" y="77"/>
                  <a:pt x="51" y="77"/>
                  <a:pt x="51" y="77"/>
                </a:cubicBezTo>
                <a:cubicBezTo>
                  <a:pt x="56" y="73"/>
                  <a:pt x="56" y="73"/>
                  <a:pt x="56" y="73"/>
                </a:cubicBezTo>
                <a:cubicBezTo>
                  <a:pt x="54" y="71"/>
                  <a:pt x="54" y="69"/>
                  <a:pt x="54" y="67"/>
                </a:cubicBezTo>
                <a:cubicBezTo>
                  <a:pt x="54" y="61"/>
                  <a:pt x="58" y="57"/>
                  <a:pt x="64" y="57"/>
                </a:cubicBezTo>
                <a:cubicBezTo>
                  <a:pt x="70" y="57"/>
                  <a:pt x="74" y="61"/>
                  <a:pt x="74" y="67"/>
                </a:cubicBezTo>
                <a:close/>
                <a:moveTo>
                  <a:pt x="35" y="128"/>
                </a:moveTo>
                <a:cubicBezTo>
                  <a:pt x="35" y="128"/>
                  <a:pt x="45" y="151"/>
                  <a:pt x="45" y="151"/>
                </a:cubicBezTo>
                <a:cubicBezTo>
                  <a:pt x="0" y="151"/>
                  <a:pt x="0" y="151"/>
                  <a:pt x="0" y="151"/>
                </a:cubicBezTo>
                <a:cubicBezTo>
                  <a:pt x="16" y="115"/>
                  <a:pt x="16" y="115"/>
                  <a:pt x="16" y="115"/>
                </a:cubicBezTo>
                <a:cubicBezTo>
                  <a:pt x="16" y="115"/>
                  <a:pt x="21" y="122"/>
                  <a:pt x="35" y="12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888" tIns="60944" rIns="121888" bIns="60944" numCol="1" anchor="t" anchorCtr="0" compatLnSpc="1"/>
          <a:lstStyle/>
          <a:p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Oval 44"/>
          <p:cNvSpPr/>
          <p:nvPr/>
        </p:nvSpPr>
        <p:spPr>
          <a:xfrm>
            <a:off x="5442287" y="2471898"/>
            <a:ext cx="1017992" cy="1041129"/>
          </a:xfrm>
          <a:prstGeom prst="ellipse">
            <a:avLst/>
          </a:prstGeom>
          <a:solidFill>
            <a:srgbClr val="3D8D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AutoShape 6"/>
          <p:cNvSpPr>
            <a:spLocks noChangeAspect="1" noChangeArrowheads="1" noTextEdit="1"/>
          </p:cNvSpPr>
          <p:nvPr/>
        </p:nvSpPr>
        <p:spPr bwMode="auto">
          <a:xfrm>
            <a:off x="5671395" y="2689266"/>
            <a:ext cx="569236" cy="56923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121888" tIns="60944" rIns="121888" bIns="60944" numCol="1" anchor="t" anchorCtr="0" compatLnSpc="1"/>
          <a:lstStyle/>
          <a:p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Freeform 8"/>
          <p:cNvSpPr>
            <a:spLocks noEditPoints="1"/>
          </p:cNvSpPr>
          <p:nvPr/>
        </p:nvSpPr>
        <p:spPr bwMode="auto">
          <a:xfrm>
            <a:off x="5671396" y="2689267"/>
            <a:ext cx="573468" cy="573468"/>
          </a:xfrm>
          <a:custGeom>
            <a:avLst/>
            <a:gdLst/>
            <a:ahLst/>
            <a:cxnLst>
              <a:cxn ang="0">
                <a:pos x="8" y="112"/>
              </a:cxn>
              <a:cxn ang="0">
                <a:pos x="0" y="20"/>
              </a:cxn>
              <a:cxn ang="0">
                <a:pos x="16" y="12"/>
              </a:cxn>
              <a:cxn ang="0">
                <a:pos x="28" y="28"/>
              </a:cxn>
              <a:cxn ang="0">
                <a:pos x="40" y="12"/>
              </a:cxn>
              <a:cxn ang="0">
                <a:pos x="72" y="16"/>
              </a:cxn>
              <a:cxn ang="0">
                <a:pos x="96" y="16"/>
              </a:cxn>
              <a:cxn ang="0">
                <a:pos x="104" y="12"/>
              </a:cxn>
              <a:cxn ang="0">
                <a:pos x="112" y="104"/>
              </a:cxn>
              <a:cxn ang="0">
                <a:pos x="104" y="40"/>
              </a:cxn>
              <a:cxn ang="0">
                <a:pos x="8" y="104"/>
              </a:cxn>
              <a:cxn ang="0">
                <a:pos x="104" y="40"/>
              </a:cxn>
              <a:cxn ang="0">
                <a:pos x="45" y="67"/>
              </a:cxn>
              <a:cxn ang="0">
                <a:pos x="32" y="66"/>
              </a:cxn>
              <a:cxn ang="0">
                <a:pos x="42" y="57"/>
              </a:cxn>
              <a:cxn ang="0">
                <a:pos x="53" y="66"/>
              </a:cxn>
              <a:cxn ang="0">
                <a:pos x="39" y="85"/>
              </a:cxn>
              <a:cxn ang="0">
                <a:pos x="53" y="85"/>
              </a:cxn>
              <a:cxn ang="0">
                <a:pos x="31" y="91"/>
              </a:cxn>
              <a:cxn ang="0">
                <a:pos x="40" y="76"/>
              </a:cxn>
              <a:cxn ang="0">
                <a:pos x="71" y="85"/>
              </a:cxn>
              <a:cxn ang="0">
                <a:pos x="71" y="78"/>
              </a:cxn>
              <a:cxn ang="0">
                <a:pos x="63" y="77"/>
              </a:cxn>
              <a:cxn ang="0">
                <a:pos x="65" y="71"/>
              </a:cxn>
              <a:cxn ang="0">
                <a:pos x="67" y="62"/>
              </a:cxn>
              <a:cxn ang="0">
                <a:pos x="60" y="59"/>
              </a:cxn>
              <a:cxn ang="0">
                <a:pos x="77" y="59"/>
              </a:cxn>
              <a:cxn ang="0">
                <a:pos x="73" y="73"/>
              </a:cxn>
              <a:cxn ang="0">
                <a:pos x="78" y="76"/>
              </a:cxn>
              <a:cxn ang="0">
                <a:pos x="77" y="89"/>
              </a:cxn>
              <a:cxn ang="0">
                <a:pos x="59" y="90"/>
              </a:cxn>
              <a:cxn ang="0">
                <a:pos x="67" y="86"/>
              </a:cxn>
              <a:cxn ang="0">
                <a:pos x="84" y="24"/>
              </a:cxn>
              <a:cxn ang="0">
                <a:pos x="76" y="8"/>
              </a:cxn>
              <a:cxn ang="0">
                <a:pos x="92" y="8"/>
              </a:cxn>
              <a:cxn ang="0">
                <a:pos x="84" y="24"/>
              </a:cxn>
              <a:cxn ang="0">
                <a:pos x="20" y="16"/>
              </a:cxn>
              <a:cxn ang="0">
                <a:pos x="28" y="0"/>
              </a:cxn>
              <a:cxn ang="0">
                <a:pos x="36" y="16"/>
              </a:cxn>
            </a:cxnLst>
            <a:rect l="0" t="0" r="r" b="b"/>
            <a:pathLst>
              <a:path w="112" h="112">
                <a:moveTo>
                  <a:pt x="104" y="112"/>
                </a:moveTo>
                <a:cubicBezTo>
                  <a:pt x="8" y="112"/>
                  <a:pt x="8" y="112"/>
                  <a:pt x="8" y="112"/>
                </a:cubicBezTo>
                <a:cubicBezTo>
                  <a:pt x="4" y="112"/>
                  <a:pt x="0" y="108"/>
                  <a:pt x="0" y="104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16"/>
                  <a:pt x="4" y="12"/>
                  <a:pt x="8" y="12"/>
                </a:cubicBezTo>
                <a:cubicBezTo>
                  <a:pt x="16" y="12"/>
                  <a:pt x="16" y="12"/>
                  <a:pt x="16" y="12"/>
                </a:cubicBezTo>
                <a:cubicBezTo>
                  <a:pt x="16" y="16"/>
                  <a:pt x="16" y="16"/>
                  <a:pt x="16" y="16"/>
                </a:cubicBezTo>
                <a:cubicBezTo>
                  <a:pt x="16" y="23"/>
                  <a:pt x="21" y="28"/>
                  <a:pt x="28" y="28"/>
                </a:cubicBezTo>
                <a:cubicBezTo>
                  <a:pt x="35" y="28"/>
                  <a:pt x="40" y="23"/>
                  <a:pt x="40" y="16"/>
                </a:cubicBezTo>
                <a:cubicBezTo>
                  <a:pt x="40" y="12"/>
                  <a:pt x="40" y="12"/>
                  <a:pt x="40" y="12"/>
                </a:cubicBezTo>
                <a:cubicBezTo>
                  <a:pt x="72" y="12"/>
                  <a:pt x="72" y="12"/>
                  <a:pt x="72" y="12"/>
                </a:cubicBezTo>
                <a:cubicBezTo>
                  <a:pt x="72" y="16"/>
                  <a:pt x="72" y="16"/>
                  <a:pt x="72" y="16"/>
                </a:cubicBezTo>
                <a:cubicBezTo>
                  <a:pt x="72" y="23"/>
                  <a:pt x="77" y="28"/>
                  <a:pt x="84" y="28"/>
                </a:cubicBezTo>
                <a:cubicBezTo>
                  <a:pt x="91" y="28"/>
                  <a:pt x="96" y="23"/>
                  <a:pt x="96" y="16"/>
                </a:cubicBezTo>
                <a:cubicBezTo>
                  <a:pt x="96" y="12"/>
                  <a:pt x="96" y="12"/>
                  <a:pt x="96" y="12"/>
                </a:cubicBezTo>
                <a:cubicBezTo>
                  <a:pt x="104" y="12"/>
                  <a:pt x="104" y="12"/>
                  <a:pt x="104" y="12"/>
                </a:cubicBezTo>
                <a:cubicBezTo>
                  <a:pt x="108" y="12"/>
                  <a:pt x="112" y="16"/>
                  <a:pt x="112" y="20"/>
                </a:cubicBezTo>
                <a:cubicBezTo>
                  <a:pt x="112" y="104"/>
                  <a:pt x="112" y="104"/>
                  <a:pt x="112" y="104"/>
                </a:cubicBezTo>
                <a:cubicBezTo>
                  <a:pt x="112" y="108"/>
                  <a:pt x="108" y="112"/>
                  <a:pt x="104" y="112"/>
                </a:cubicBezTo>
                <a:close/>
                <a:moveTo>
                  <a:pt x="104" y="40"/>
                </a:moveTo>
                <a:cubicBezTo>
                  <a:pt x="8" y="40"/>
                  <a:pt x="8" y="40"/>
                  <a:pt x="8" y="40"/>
                </a:cubicBezTo>
                <a:cubicBezTo>
                  <a:pt x="8" y="104"/>
                  <a:pt x="8" y="104"/>
                  <a:pt x="8" y="104"/>
                </a:cubicBezTo>
                <a:cubicBezTo>
                  <a:pt x="104" y="104"/>
                  <a:pt x="104" y="104"/>
                  <a:pt x="104" y="104"/>
                </a:cubicBezTo>
                <a:lnTo>
                  <a:pt x="104" y="40"/>
                </a:lnTo>
                <a:close/>
                <a:moveTo>
                  <a:pt x="44" y="71"/>
                </a:moveTo>
                <a:cubicBezTo>
                  <a:pt x="45" y="70"/>
                  <a:pt x="45" y="69"/>
                  <a:pt x="45" y="67"/>
                </a:cubicBezTo>
                <a:cubicBezTo>
                  <a:pt x="45" y="64"/>
                  <a:pt x="44" y="63"/>
                  <a:pt x="40" y="63"/>
                </a:cubicBezTo>
                <a:cubicBezTo>
                  <a:pt x="38" y="63"/>
                  <a:pt x="35" y="64"/>
                  <a:pt x="32" y="66"/>
                </a:cubicBezTo>
                <a:cubicBezTo>
                  <a:pt x="32" y="60"/>
                  <a:pt x="32" y="60"/>
                  <a:pt x="32" y="60"/>
                </a:cubicBezTo>
                <a:cubicBezTo>
                  <a:pt x="35" y="58"/>
                  <a:pt x="38" y="57"/>
                  <a:pt x="42" y="57"/>
                </a:cubicBezTo>
                <a:cubicBezTo>
                  <a:pt x="46" y="57"/>
                  <a:pt x="48" y="58"/>
                  <a:pt x="50" y="59"/>
                </a:cubicBezTo>
                <a:cubicBezTo>
                  <a:pt x="52" y="61"/>
                  <a:pt x="53" y="63"/>
                  <a:pt x="53" y="66"/>
                </a:cubicBezTo>
                <a:cubicBezTo>
                  <a:pt x="53" y="70"/>
                  <a:pt x="51" y="74"/>
                  <a:pt x="46" y="79"/>
                </a:cubicBezTo>
                <a:cubicBezTo>
                  <a:pt x="39" y="85"/>
                  <a:pt x="39" y="85"/>
                  <a:pt x="39" y="85"/>
                </a:cubicBezTo>
                <a:cubicBezTo>
                  <a:pt x="39" y="85"/>
                  <a:pt x="39" y="85"/>
                  <a:pt x="39" y="85"/>
                </a:cubicBezTo>
                <a:cubicBezTo>
                  <a:pt x="53" y="85"/>
                  <a:pt x="53" y="85"/>
                  <a:pt x="53" y="85"/>
                </a:cubicBezTo>
                <a:cubicBezTo>
                  <a:pt x="53" y="91"/>
                  <a:pt x="53" y="91"/>
                  <a:pt x="53" y="91"/>
                </a:cubicBezTo>
                <a:cubicBezTo>
                  <a:pt x="31" y="91"/>
                  <a:pt x="31" y="91"/>
                  <a:pt x="31" y="91"/>
                </a:cubicBezTo>
                <a:cubicBezTo>
                  <a:pt x="31" y="85"/>
                  <a:pt x="31" y="85"/>
                  <a:pt x="31" y="85"/>
                </a:cubicBezTo>
                <a:cubicBezTo>
                  <a:pt x="40" y="76"/>
                  <a:pt x="40" y="76"/>
                  <a:pt x="40" y="76"/>
                </a:cubicBezTo>
                <a:cubicBezTo>
                  <a:pt x="42" y="74"/>
                  <a:pt x="43" y="73"/>
                  <a:pt x="44" y="71"/>
                </a:cubicBezTo>
                <a:close/>
                <a:moveTo>
                  <a:pt x="71" y="85"/>
                </a:moveTo>
                <a:cubicBezTo>
                  <a:pt x="72" y="84"/>
                  <a:pt x="73" y="83"/>
                  <a:pt x="73" y="81"/>
                </a:cubicBezTo>
                <a:cubicBezTo>
                  <a:pt x="73" y="80"/>
                  <a:pt x="72" y="79"/>
                  <a:pt x="71" y="78"/>
                </a:cubicBezTo>
                <a:cubicBezTo>
                  <a:pt x="70" y="77"/>
                  <a:pt x="68" y="77"/>
                  <a:pt x="66" y="77"/>
                </a:cubicBezTo>
                <a:cubicBezTo>
                  <a:pt x="63" y="77"/>
                  <a:pt x="63" y="77"/>
                  <a:pt x="63" y="77"/>
                </a:cubicBezTo>
                <a:cubicBezTo>
                  <a:pt x="63" y="71"/>
                  <a:pt x="63" y="71"/>
                  <a:pt x="63" y="71"/>
                </a:cubicBezTo>
                <a:cubicBezTo>
                  <a:pt x="65" y="71"/>
                  <a:pt x="65" y="71"/>
                  <a:pt x="65" y="71"/>
                </a:cubicBezTo>
                <a:cubicBezTo>
                  <a:pt x="70" y="71"/>
                  <a:pt x="72" y="69"/>
                  <a:pt x="72" y="67"/>
                </a:cubicBezTo>
                <a:cubicBezTo>
                  <a:pt x="72" y="64"/>
                  <a:pt x="70" y="62"/>
                  <a:pt x="67" y="62"/>
                </a:cubicBezTo>
                <a:cubicBezTo>
                  <a:pt x="65" y="62"/>
                  <a:pt x="62" y="63"/>
                  <a:pt x="60" y="65"/>
                </a:cubicBezTo>
                <a:cubicBezTo>
                  <a:pt x="60" y="59"/>
                  <a:pt x="60" y="59"/>
                  <a:pt x="60" y="59"/>
                </a:cubicBezTo>
                <a:cubicBezTo>
                  <a:pt x="63" y="57"/>
                  <a:pt x="65" y="57"/>
                  <a:pt x="69" y="57"/>
                </a:cubicBezTo>
                <a:cubicBezTo>
                  <a:pt x="72" y="57"/>
                  <a:pt x="75" y="58"/>
                  <a:pt x="77" y="59"/>
                </a:cubicBezTo>
                <a:cubicBezTo>
                  <a:pt x="79" y="61"/>
                  <a:pt x="79" y="63"/>
                  <a:pt x="79" y="65"/>
                </a:cubicBezTo>
                <a:cubicBezTo>
                  <a:pt x="79" y="70"/>
                  <a:pt x="77" y="72"/>
                  <a:pt x="73" y="73"/>
                </a:cubicBezTo>
                <a:cubicBezTo>
                  <a:pt x="73" y="74"/>
                  <a:pt x="73" y="74"/>
                  <a:pt x="73" y="74"/>
                </a:cubicBezTo>
                <a:cubicBezTo>
                  <a:pt x="75" y="74"/>
                  <a:pt x="77" y="75"/>
                  <a:pt x="78" y="76"/>
                </a:cubicBezTo>
                <a:cubicBezTo>
                  <a:pt x="80" y="78"/>
                  <a:pt x="80" y="79"/>
                  <a:pt x="80" y="81"/>
                </a:cubicBezTo>
                <a:cubicBezTo>
                  <a:pt x="80" y="85"/>
                  <a:pt x="79" y="87"/>
                  <a:pt x="77" y="89"/>
                </a:cubicBezTo>
                <a:cubicBezTo>
                  <a:pt x="75" y="91"/>
                  <a:pt x="72" y="92"/>
                  <a:pt x="68" y="92"/>
                </a:cubicBezTo>
                <a:cubicBezTo>
                  <a:pt x="64" y="92"/>
                  <a:pt x="61" y="91"/>
                  <a:pt x="59" y="90"/>
                </a:cubicBezTo>
                <a:cubicBezTo>
                  <a:pt x="59" y="83"/>
                  <a:pt x="59" y="83"/>
                  <a:pt x="59" y="83"/>
                </a:cubicBezTo>
                <a:cubicBezTo>
                  <a:pt x="61" y="85"/>
                  <a:pt x="64" y="86"/>
                  <a:pt x="67" y="86"/>
                </a:cubicBezTo>
                <a:cubicBezTo>
                  <a:pt x="69" y="86"/>
                  <a:pt x="70" y="85"/>
                  <a:pt x="71" y="85"/>
                </a:cubicBezTo>
                <a:close/>
                <a:moveTo>
                  <a:pt x="84" y="24"/>
                </a:moveTo>
                <a:cubicBezTo>
                  <a:pt x="80" y="24"/>
                  <a:pt x="76" y="20"/>
                  <a:pt x="76" y="16"/>
                </a:cubicBezTo>
                <a:cubicBezTo>
                  <a:pt x="76" y="8"/>
                  <a:pt x="76" y="8"/>
                  <a:pt x="76" y="8"/>
                </a:cubicBezTo>
                <a:cubicBezTo>
                  <a:pt x="76" y="4"/>
                  <a:pt x="80" y="0"/>
                  <a:pt x="84" y="0"/>
                </a:cubicBezTo>
                <a:cubicBezTo>
                  <a:pt x="88" y="0"/>
                  <a:pt x="92" y="4"/>
                  <a:pt x="92" y="8"/>
                </a:cubicBezTo>
                <a:cubicBezTo>
                  <a:pt x="92" y="16"/>
                  <a:pt x="92" y="16"/>
                  <a:pt x="92" y="16"/>
                </a:cubicBezTo>
                <a:cubicBezTo>
                  <a:pt x="92" y="20"/>
                  <a:pt x="88" y="24"/>
                  <a:pt x="84" y="24"/>
                </a:cubicBezTo>
                <a:close/>
                <a:moveTo>
                  <a:pt x="28" y="24"/>
                </a:moveTo>
                <a:cubicBezTo>
                  <a:pt x="24" y="24"/>
                  <a:pt x="20" y="20"/>
                  <a:pt x="20" y="16"/>
                </a:cubicBezTo>
                <a:cubicBezTo>
                  <a:pt x="20" y="8"/>
                  <a:pt x="20" y="8"/>
                  <a:pt x="20" y="8"/>
                </a:cubicBezTo>
                <a:cubicBezTo>
                  <a:pt x="20" y="4"/>
                  <a:pt x="24" y="0"/>
                  <a:pt x="28" y="0"/>
                </a:cubicBezTo>
                <a:cubicBezTo>
                  <a:pt x="32" y="0"/>
                  <a:pt x="36" y="4"/>
                  <a:pt x="36" y="8"/>
                </a:cubicBezTo>
                <a:cubicBezTo>
                  <a:pt x="36" y="16"/>
                  <a:pt x="36" y="16"/>
                  <a:pt x="36" y="16"/>
                </a:cubicBezTo>
                <a:cubicBezTo>
                  <a:pt x="36" y="20"/>
                  <a:pt x="32" y="24"/>
                  <a:pt x="28" y="24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888" tIns="60944" rIns="121888" bIns="60944" numCol="1" anchor="t" anchorCtr="0" compatLnSpc="1"/>
          <a:lstStyle/>
          <a:p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Oval 47"/>
          <p:cNvSpPr/>
          <p:nvPr/>
        </p:nvSpPr>
        <p:spPr>
          <a:xfrm>
            <a:off x="8867498" y="2471898"/>
            <a:ext cx="1017992" cy="1041129"/>
          </a:xfrm>
          <a:prstGeom prst="ellipse">
            <a:avLst/>
          </a:prstGeom>
          <a:solidFill>
            <a:srgbClr val="3D8D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800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AutoShape 10"/>
          <p:cNvSpPr>
            <a:spLocks noChangeAspect="1" noChangeArrowheads="1" noTextEdit="1"/>
          </p:cNvSpPr>
          <p:nvPr/>
        </p:nvSpPr>
        <p:spPr bwMode="auto">
          <a:xfrm>
            <a:off x="9070645" y="2675046"/>
            <a:ext cx="627142" cy="6094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121888" tIns="60944" rIns="121888" bIns="60944" numCol="1" anchor="t" anchorCtr="0" compatLnSpc="1"/>
          <a:lstStyle/>
          <a:p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12"/>
          <p:cNvSpPr>
            <a:spLocks noEditPoints="1"/>
          </p:cNvSpPr>
          <p:nvPr/>
        </p:nvSpPr>
        <p:spPr bwMode="auto">
          <a:xfrm>
            <a:off x="9075703" y="2669988"/>
            <a:ext cx="617027" cy="614499"/>
          </a:xfrm>
          <a:custGeom>
            <a:avLst/>
            <a:gdLst/>
            <a:ahLst/>
            <a:cxnLst>
              <a:cxn ang="0">
                <a:pos x="92" y="60"/>
              </a:cxn>
              <a:cxn ang="0">
                <a:pos x="87" y="60"/>
              </a:cxn>
              <a:cxn ang="0">
                <a:pos x="83" y="69"/>
              </a:cxn>
              <a:cxn ang="0">
                <a:pos x="88" y="74"/>
              </a:cxn>
              <a:cxn ang="0">
                <a:pos x="88" y="85"/>
              </a:cxn>
              <a:cxn ang="0">
                <a:pos x="85" y="88"/>
              </a:cxn>
              <a:cxn ang="0">
                <a:pos x="74" y="88"/>
              </a:cxn>
              <a:cxn ang="0">
                <a:pos x="69" y="83"/>
              </a:cxn>
              <a:cxn ang="0">
                <a:pos x="60" y="87"/>
              </a:cxn>
              <a:cxn ang="0">
                <a:pos x="60" y="92"/>
              </a:cxn>
              <a:cxn ang="0">
                <a:pos x="52" y="100"/>
              </a:cxn>
              <a:cxn ang="0">
                <a:pos x="48" y="100"/>
              </a:cxn>
              <a:cxn ang="0">
                <a:pos x="40" y="92"/>
              </a:cxn>
              <a:cxn ang="0">
                <a:pos x="40" y="87"/>
              </a:cxn>
              <a:cxn ang="0">
                <a:pos x="31" y="83"/>
              </a:cxn>
              <a:cxn ang="0">
                <a:pos x="26" y="88"/>
              </a:cxn>
              <a:cxn ang="0">
                <a:pos x="15" y="88"/>
              </a:cxn>
              <a:cxn ang="0">
                <a:pos x="12" y="85"/>
              </a:cxn>
              <a:cxn ang="0">
                <a:pos x="12" y="74"/>
              </a:cxn>
              <a:cxn ang="0">
                <a:pos x="17" y="69"/>
              </a:cxn>
              <a:cxn ang="0">
                <a:pos x="13" y="60"/>
              </a:cxn>
              <a:cxn ang="0">
                <a:pos x="8" y="60"/>
              </a:cxn>
              <a:cxn ang="0">
                <a:pos x="0" y="52"/>
              </a:cxn>
              <a:cxn ang="0">
                <a:pos x="0" y="48"/>
              </a:cxn>
              <a:cxn ang="0">
                <a:pos x="8" y="40"/>
              </a:cxn>
              <a:cxn ang="0">
                <a:pos x="13" y="40"/>
              </a:cxn>
              <a:cxn ang="0">
                <a:pos x="17" y="31"/>
              </a:cxn>
              <a:cxn ang="0">
                <a:pos x="12" y="27"/>
              </a:cxn>
              <a:cxn ang="0">
                <a:pos x="12" y="15"/>
              </a:cxn>
              <a:cxn ang="0">
                <a:pos x="15" y="12"/>
              </a:cxn>
              <a:cxn ang="0">
                <a:pos x="26" y="12"/>
              </a:cxn>
              <a:cxn ang="0">
                <a:pos x="31" y="17"/>
              </a:cxn>
              <a:cxn ang="0">
                <a:pos x="40" y="13"/>
              </a:cxn>
              <a:cxn ang="0">
                <a:pos x="40" y="8"/>
              </a:cxn>
              <a:cxn ang="0">
                <a:pos x="48" y="0"/>
              </a:cxn>
              <a:cxn ang="0">
                <a:pos x="52" y="0"/>
              </a:cxn>
              <a:cxn ang="0">
                <a:pos x="60" y="8"/>
              </a:cxn>
              <a:cxn ang="0">
                <a:pos x="60" y="13"/>
              </a:cxn>
              <a:cxn ang="0">
                <a:pos x="69" y="17"/>
              </a:cxn>
              <a:cxn ang="0">
                <a:pos x="74" y="12"/>
              </a:cxn>
              <a:cxn ang="0">
                <a:pos x="85" y="12"/>
              </a:cxn>
              <a:cxn ang="0">
                <a:pos x="88" y="15"/>
              </a:cxn>
              <a:cxn ang="0">
                <a:pos x="88" y="27"/>
              </a:cxn>
              <a:cxn ang="0">
                <a:pos x="83" y="31"/>
              </a:cxn>
              <a:cxn ang="0">
                <a:pos x="87" y="40"/>
              </a:cxn>
              <a:cxn ang="0">
                <a:pos x="92" y="40"/>
              </a:cxn>
              <a:cxn ang="0">
                <a:pos x="100" y="48"/>
              </a:cxn>
              <a:cxn ang="0">
                <a:pos x="100" y="52"/>
              </a:cxn>
              <a:cxn ang="0">
                <a:pos x="92" y="60"/>
              </a:cxn>
              <a:cxn ang="0">
                <a:pos x="50" y="28"/>
              </a:cxn>
              <a:cxn ang="0">
                <a:pos x="28" y="50"/>
              </a:cxn>
              <a:cxn ang="0">
                <a:pos x="50" y="72"/>
              </a:cxn>
              <a:cxn ang="0">
                <a:pos x="72" y="50"/>
              </a:cxn>
              <a:cxn ang="0">
                <a:pos x="50" y="28"/>
              </a:cxn>
              <a:cxn ang="0">
                <a:pos x="50" y="60"/>
              </a:cxn>
              <a:cxn ang="0">
                <a:pos x="40" y="50"/>
              </a:cxn>
              <a:cxn ang="0">
                <a:pos x="50" y="40"/>
              </a:cxn>
              <a:cxn ang="0">
                <a:pos x="60" y="50"/>
              </a:cxn>
              <a:cxn ang="0">
                <a:pos x="50" y="60"/>
              </a:cxn>
            </a:cxnLst>
            <a:rect l="0" t="0" r="r" b="b"/>
            <a:pathLst>
              <a:path w="100" h="100">
                <a:moveTo>
                  <a:pt x="92" y="60"/>
                </a:moveTo>
                <a:cubicBezTo>
                  <a:pt x="87" y="60"/>
                  <a:pt x="87" y="60"/>
                  <a:pt x="87" y="60"/>
                </a:cubicBezTo>
                <a:cubicBezTo>
                  <a:pt x="86" y="63"/>
                  <a:pt x="85" y="66"/>
                  <a:pt x="83" y="69"/>
                </a:cubicBezTo>
                <a:cubicBezTo>
                  <a:pt x="88" y="74"/>
                  <a:pt x="88" y="74"/>
                  <a:pt x="88" y="74"/>
                </a:cubicBezTo>
                <a:cubicBezTo>
                  <a:pt x="91" y="77"/>
                  <a:pt x="91" y="82"/>
                  <a:pt x="88" y="85"/>
                </a:cubicBezTo>
                <a:cubicBezTo>
                  <a:pt x="85" y="88"/>
                  <a:pt x="85" y="88"/>
                  <a:pt x="85" y="88"/>
                </a:cubicBezTo>
                <a:cubicBezTo>
                  <a:pt x="82" y="91"/>
                  <a:pt x="77" y="91"/>
                  <a:pt x="74" y="88"/>
                </a:cubicBezTo>
                <a:cubicBezTo>
                  <a:pt x="69" y="83"/>
                  <a:pt x="69" y="83"/>
                  <a:pt x="69" y="83"/>
                </a:cubicBezTo>
                <a:cubicBezTo>
                  <a:pt x="66" y="85"/>
                  <a:pt x="63" y="86"/>
                  <a:pt x="60" y="87"/>
                </a:cubicBezTo>
                <a:cubicBezTo>
                  <a:pt x="60" y="92"/>
                  <a:pt x="60" y="92"/>
                  <a:pt x="60" y="92"/>
                </a:cubicBezTo>
                <a:cubicBezTo>
                  <a:pt x="60" y="96"/>
                  <a:pt x="56" y="100"/>
                  <a:pt x="52" y="100"/>
                </a:cubicBezTo>
                <a:cubicBezTo>
                  <a:pt x="48" y="100"/>
                  <a:pt x="48" y="100"/>
                  <a:pt x="48" y="100"/>
                </a:cubicBezTo>
                <a:cubicBezTo>
                  <a:pt x="44" y="100"/>
                  <a:pt x="40" y="96"/>
                  <a:pt x="40" y="92"/>
                </a:cubicBezTo>
                <a:cubicBezTo>
                  <a:pt x="40" y="87"/>
                  <a:pt x="40" y="87"/>
                  <a:pt x="40" y="87"/>
                </a:cubicBezTo>
                <a:cubicBezTo>
                  <a:pt x="37" y="86"/>
                  <a:pt x="34" y="85"/>
                  <a:pt x="31" y="83"/>
                </a:cubicBezTo>
                <a:cubicBezTo>
                  <a:pt x="26" y="88"/>
                  <a:pt x="26" y="88"/>
                  <a:pt x="26" y="88"/>
                </a:cubicBezTo>
                <a:cubicBezTo>
                  <a:pt x="23" y="91"/>
                  <a:pt x="18" y="91"/>
                  <a:pt x="15" y="88"/>
                </a:cubicBezTo>
                <a:cubicBezTo>
                  <a:pt x="12" y="85"/>
                  <a:pt x="12" y="85"/>
                  <a:pt x="12" y="85"/>
                </a:cubicBezTo>
                <a:cubicBezTo>
                  <a:pt x="9" y="82"/>
                  <a:pt x="9" y="77"/>
                  <a:pt x="12" y="74"/>
                </a:cubicBezTo>
                <a:cubicBezTo>
                  <a:pt x="17" y="69"/>
                  <a:pt x="17" y="69"/>
                  <a:pt x="17" y="69"/>
                </a:cubicBezTo>
                <a:cubicBezTo>
                  <a:pt x="15" y="66"/>
                  <a:pt x="14" y="63"/>
                  <a:pt x="13" y="60"/>
                </a:cubicBezTo>
                <a:cubicBezTo>
                  <a:pt x="8" y="60"/>
                  <a:pt x="8" y="60"/>
                  <a:pt x="8" y="60"/>
                </a:cubicBezTo>
                <a:cubicBezTo>
                  <a:pt x="4" y="60"/>
                  <a:pt x="0" y="56"/>
                  <a:pt x="0" y="52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44"/>
                  <a:pt x="4" y="40"/>
                  <a:pt x="8" y="40"/>
                </a:cubicBezTo>
                <a:cubicBezTo>
                  <a:pt x="13" y="40"/>
                  <a:pt x="13" y="40"/>
                  <a:pt x="13" y="40"/>
                </a:cubicBezTo>
                <a:cubicBezTo>
                  <a:pt x="14" y="37"/>
                  <a:pt x="15" y="34"/>
                  <a:pt x="17" y="31"/>
                </a:cubicBezTo>
                <a:cubicBezTo>
                  <a:pt x="12" y="27"/>
                  <a:pt x="12" y="27"/>
                  <a:pt x="12" y="27"/>
                </a:cubicBezTo>
                <a:cubicBezTo>
                  <a:pt x="9" y="23"/>
                  <a:pt x="9" y="18"/>
                  <a:pt x="12" y="15"/>
                </a:cubicBezTo>
                <a:cubicBezTo>
                  <a:pt x="15" y="12"/>
                  <a:pt x="15" y="12"/>
                  <a:pt x="15" y="12"/>
                </a:cubicBezTo>
                <a:cubicBezTo>
                  <a:pt x="18" y="9"/>
                  <a:pt x="23" y="9"/>
                  <a:pt x="26" y="12"/>
                </a:cubicBezTo>
                <a:cubicBezTo>
                  <a:pt x="31" y="17"/>
                  <a:pt x="31" y="17"/>
                  <a:pt x="31" y="17"/>
                </a:cubicBezTo>
                <a:cubicBezTo>
                  <a:pt x="34" y="15"/>
                  <a:pt x="37" y="14"/>
                  <a:pt x="40" y="13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3"/>
                  <a:pt x="44" y="0"/>
                  <a:pt x="48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56" y="0"/>
                  <a:pt x="60" y="3"/>
                  <a:pt x="60" y="8"/>
                </a:cubicBezTo>
                <a:cubicBezTo>
                  <a:pt x="60" y="13"/>
                  <a:pt x="60" y="13"/>
                  <a:pt x="60" y="13"/>
                </a:cubicBezTo>
                <a:cubicBezTo>
                  <a:pt x="63" y="14"/>
                  <a:pt x="66" y="15"/>
                  <a:pt x="69" y="17"/>
                </a:cubicBezTo>
                <a:cubicBezTo>
                  <a:pt x="74" y="12"/>
                  <a:pt x="74" y="12"/>
                  <a:pt x="74" y="12"/>
                </a:cubicBezTo>
                <a:cubicBezTo>
                  <a:pt x="77" y="9"/>
                  <a:pt x="82" y="9"/>
                  <a:pt x="85" y="12"/>
                </a:cubicBezTo>
                <a:cubicBezTo>
                  <a:pt x="88" y="15"/>
                  <a:pt x="88" y="15"/>
                  <a:pt x="88" y="15"/>
                </a:cubicBezTo>
                <a:cubicBezTo>
                  <a:pt x="91" y="18"/>
                  <a:pt x="91" y="23"/>
                  <a:pt x="88" y="27"/>
                </a:cubicBezTo>
                <a:cubicBezTo>
                  <a:pt x="83" y="31"/>
                  <a:pt x="83" y="31"/>
                  <a:pt x="83" y="31"/>
                </a:cubicBezTo>
                <a:cubicBezTo>
                  <a:pt x="85" y="34"/>
                  <a:pt x="86" y="37"/>
                  <a:pt x="87" y="40"/>
                </a:cubicBezTo>
                <a:cubicBezTo>
                  <a:pt x="92" y="40"/>
                  <a:pt x="92" y="40"/>
                  <a:pt x="92" y="40"/>
                </a:cubicBezTo>
                <a:cubicBezTo>
                  <a:pt x="96" y="40"/>
                  <a:pt x="100" y="44"/>
                  <a:pt x="100" y="48"/>
                </a:cubicBezTo>
                <a:cubicBezTo>
                  <a:pt x="100" y="52"/>
                  <a:pt x="100" y="52"/>
                  <a:pt x="100" y="52"/>
                </a:cubicBezTo>
                <a:cubicBezTo>
                  <a:pt x="100" y="56"/>
                  <a:pt x="96" y="60"/>
                  <a:pt x="92" y="60"/>
                </a:cubicBezTo>
                <a:close/>
                <a:moveTo>
                  <a:pt x="50" y="28"/>
                </a:moveTo>
                <a:cubicBezTo>
                  <a:pt x="38" y="28"/>
                  <a:pt x="28" y="38"/>
                  <a:pt x="28" y="50"/>
                </a:cubicBezTo>
                <a:cubicBezTo>
                  <a:pt x="28" y="62"/>
                  <a:pt x="38" y="72"/>
                  <a:pt x="50" y="72"/>
                </a:cubicBezTo>
                <a:cubicBezTo>
                  <a:pt x="62" y="72"/>
                  <a:pt x="72" y="62"/>
                  <a:pt x="72" y="50"/>
                </a:cubicBezTo>
                <a:cubicBezTo>
                  <a:pt x="72" y="38"/>
                  <a:pt x="62" y="28"/>
                  <a:pt x="50" y="28"/>
                </a:cubicBezTo>
                <a:close/>
                <a:moveTo>
                  <a:pt x="50" y="60"/>
                </a:moveTo>
                <a:cubicBezTo>
                  <a:pt x="44" y="60"/>
                  <a:pt x="40" y="55"/>
                  <a:pt x="40" y="50"/>
                </a:cubicBezTo>
                <a:cubicBezTo>
                  <a:pt x="40" y="44"/>
                  <a:pt x="44" y="40"/>
                  <a:pt x="50" y="40"/>
                </a:cubicBezTo>
                <a:cubicBezTo>
                  <a:pt x="56" y="40"/>
                  <a:pt x="60" y="44"/>
                  <a:pt x="60" y="50"/>
                </a:cubicBezTo>
                <a:cubicBezTo>
                  <a:pt x="60" y="55"/>
                  <a:pt x="56" y="60"/>
                  <a:pt x="50" y="6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888" tIns="60944" rIns="121888" bIns="60944" numCol="1" anchor="t" anchorCtr="0" compatLnSpc="1"/>
          <a:lstStyle/>
          <a:p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Rectangle 17@|1FFC:16777215|FBC:16777215|LFC:16777215|LBC:16777215"/>
          <p:cNvSpPr/>
          <p:nvPr/>
        </p:nvSpPr>
        <p:spPr>
          <a:xfrm>
            <a:off x="1543395" y="4051272"/>
            <a:ext cx="2320207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13@|17FFC:16777215|FBC:16777215|LFC:16777215|LBC:16777215"/>
          <p:cNvSpPr txBox="1"/>
          <p:nvPr/>
        </p:nvSpPr>
        <p:spPr>
          <a:xfrm>
            <a:off x="2056333" y="3659039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@|17FFC:16777215|FBC:16777215|LFC:16777215|LBC:16777215"/>
          <p:cNvSpPr txBox="1"/>
          <p:nvPr/>
        </p:nvSpPr>
        <p:spPr>
          <a:xfrm>
            <a:off x="5304116" y="3659039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@|17FFC:16777215|FBC:16777215|LFC:16777215|LBC:16777215"/>
          <p:cNvSpPr txBox="1"/>
          <p:nvPr/>
        </p:nvSpPr>
        <p:spPr>
          <a:xfrm>
            <a:off x="8729327" y="3659039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Rectangle 17@|1FFC:16777215|FBC:16777215|LFC:16777215|LBC:16777215"/>
          <p:cNvSpPr/>
          <p:nvPr/>
        </p:nvSpPr>
        <p:spPr>
          <a:xfrm>
            <a:off x="4667595" y="4051272"/>
            <a:ext cx="2320207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Rectangle 17@|1FFC:16777215|FBC:16777215|LFC:16777215|LBC:16777215"/>
          <p:cNvSpPr/>
          <p:nvPr/>
        </p:nvSpPr>
        <p:spPr>
          <a:xfrm>
            <a:off x="8216389" y="4051272"/>
            <a:ext cx="2320207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454" y="132769"/>
            <a:ext cx="2728912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kern="0" noProof="0" dirty="0">
                <a:solidFill>
                  <a:srgbClr val="5EAA3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5EAA3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空心弧 2"/>
          <p:cNvSpPr/>
          <p:nvPr/>
        </p:nvSpPr>
        <p:spPr>
          <a:xfrm rot="16921077">
            <a:off x="4201662" y="1903057"/>
            <a:ext cx="3468151" cy="3424938"/>
          </a:xfrm>
          <a:prstGeom prst="blockArc">
            <a:avLst>
              <a:gd name="adj1" fmla="val 15465973"/>
              <a:gd name="adj2" fmla="val 20859555"/>
              <a:gd name="adj3" fmla="val 24982"/>
            </a:avLst>
          </a:prstGeom>
          <a:solidFill>
            <a:srgbClr val="3D8D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空心弧 4"/>
          <p:cNvSpPr/>
          <p:nvPr/>
        </p:nvSpPr>
        <p:spPr>
          <a:xfrm rot="10221374">
            <a:off x="4222103" y="1912089"/>
            <a:ext cx="3469542" cy="3425924"/>
          </a:xfrm>
          <a:prstGeom prst="blockArc">
            <a:avLst>
              <a:gd name="adj1" fmla="val 16801207"/>
              <a:gd name="adj2" fmla="val 554529"/>
              <a:gd name="adj3" fmla="val 24769"/>
            </a:avLst>
          </a:prstGeom>
          <a:solidFill>
            <a:srgbClr val="A7D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空心弧 5"/>
          <p:cNvSpPr/>
          <p:nvPr/>
        </p:nvSpPr>
        <p:spPr>
          <a:xfrm rot="851343">
            <a:off x="4186424" y="1881790"/>
            <a:ext cx="3468152" cy="3424937"/>
          </a:xfrm>
          <a:prstGeom prst="blockArc">
            <a:avLst>
              <a:gd name="adj1" fmla="val 15365001"/>
              <a:gd name="adj2" fmla="val 20829647"/>
              <a:gd name="adj3" fmla="val 24890"/>
            </a:avLst>
          </a:prstGeom>
          <a:solidFill>
            <a:srgbClr val="3A6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空心弧 6"/>
          <p:cNvSpPr/>
          <p:nvPr/>
        </p:nvSpPr>
        <p:spPr>
          <a:xfrm rot="4607761">
            <a:off x="4201664" y="1903026"/>
            <a:ext cx="3468151" cy="3424938"/>
          </a:xfrm>
          <a:prstGeom prst="blockArc">
            <a:avLst>
              <a:gd name="adj1" fmla="val 17014033"/>
              <a:gd name="adj2" fmla="val 774473"/>
              <a:gd name="adj3" fmla="val 25096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34"/>
          <p:cNvSpPr/>
          <p:nvPr/>
        </p:nvSpPr>
        <p:spPr bwMode="auto">
          <a:xfrm>
            <a:off x="4771371" y="2630340"/>
            <a:ext cx="451737" cy="399325"/>
          </a:xfrm>
          <a:custGeom>
            <a:avLst/>
            <a:gdLst>
              <a:gd name="T0" fmla="*/ 136 w 136"/>
              <a:gd name="T1" fmla="*/ 48 h 120"/>
              <a:gd name="T2" fmla="*/ 68 w 136"/>
              <a:gd name="T3" fmla="*/ 0 h 120"/>
              <a:gd name="T4" fmla="*/ 0 w 136"/>
              <a:gd name="T5" fmla="*/ 48 h 120"/>
              <a:gd name="T6" fmla="*/ 37 w 136"/>
              <a:gd name="T7" fmla="*/ 91 h 120"/>
              <a:gd name="T8" fmla="*/ 22 w 136"/>
              <a:gd name="T9" fmla="*/ 120 h 120"/>
              <a:gd name="T10" fmla="*/ 73 w 136"/>
              <a:gd name="T11" fmla="*/ 96 h 120"/>
              <a:gd name="T12" fmla="*/ 136 w 136"/>
              <a:gd name="T13" fmla="*/ 48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6" h="120">
                <a:moveTo>
                  <a:pt x="136" y="48"/>
                </a:moveTo>
                <a:cubicBezTo>
                  <a:pt x="136" y="22"/>
                  <a:pt x="106" y="0"/>
                  <a:pt x="68" y="0"/>
                </a:cubicBezTo>
                <a:cubicBezTo>
                  <a:pt x="31" y="0"/>
                  <a:pt x="0" y="22"/>
                  <a:pt x="0" y="48"/>
                </a:cubicBezTo>
                <a:cubicBezTo>
                  <a:pt x="0" y="67"/>
                  <a:pt x="15" y="83"/>
                  <a:pt x="37" y="91"/>
                </a:cubicBezTo>
                <a:cubicBezTo>
                  <a:pt x="38" y="96"/>
                  <a:pt x="37" y="106"/>
                  <a:pt x="22" y="120"/>
                </a:cubicBezTo>
                <a:cubicBezTo>
                  <a:pt x="22" y="120"/>
                  <a:pt x="54" y="111"/>
                  <a:pt x="73" y="96"/>
                </a:cubicBezTo>
                <a:cubicBezTo>
                  <a:pt x="108" y="94"/>
                  <a:pt x="136" y="73"/>
                  <a:pt x="136" y="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64"/>
          <p:cNvSpPr>
            <a:spLocks noEditPoints="1"/>
          </p:cNvSpPr>
          <p:nvPr/>
        </p:nvSpPr>
        <p:spPr bwMode="auto">
          <a:xfrm>
            <a:off x="4828145" y="4394597"/>
            <a:ext cx="407155" cy="388753"/>
          </a:xfrm>
          <a:custGeom>
            <a:avLst/>
            <a:gdLst>
              <a:gd name="T0" fmla="*/ 125 w 133"/>
              <a:gd name="T1" fmla="*/ 0 h 127"/>
              <a:gd name="T2" fmla="*/ 9 w 133"/>
              <a:gd name="T3" fmla="*/ 0 h 127"/>
              <a:gd name="T4" fmla="*/ 0 w 133"/>
              <a:gd name="T5" fmla="*/ 9 h 127"/>
              <a:gd name="T6" fmla="*/ 0 w 133"/>
              <a:gd name="T7" fmla="*/ 91 h 127"/>
              <a:gd name="T8" fmla="*/ 9 w 133"/>
              <a:gd name="T9" fmla="*/ 100 h 127"/>
              <a:gd name="T10" fmla="*/ 53 w 133"/>
              <a:gd name="T11" fmla="*/ 100 h 127"/>
              <a:gd name="T12" fmla="*/ 40 w 133"/>
              <a:gd name="T13" fmla="*/ 118 h 127"/>
              <a:gd name="T14" fmla="*/ 40 w 133"/>
              <a:gd name="T15" fmla="*/ 127 h 127"/>
              <a:gd name="T16" fmla="*/ 53 w 133"/>
              <a:gd name="T17" fmla="*/ 127 h 127"/>
              <a:gd name="T18" fmla="*/ 80 w 133"/>
              <a:gd name="T19" fmla="*/ 127 h 127"/>
              <a:gd name="T20" fmla="*/ 94 w 133"/>
              <a:gd name="T21" fmla="*/ 127 h 127"/>
              <a:gd name="T22" fmla="*/ 94 w 133"/>
              <a:gd name="T23" fmla="*/ 118 h 127"/>
              <a:gd name="T24" fmla="*/ 80 w 133"/>
              <a:gd name="T25" fmla="*/ 100 h 127"/>
              <a:gd name="T26" fmla="*/ 125 w 133"/>
              <a:gd name="T27" fmla="*/ 100 h 127"/>
              <a:gd name="T28" fmla="*/ 133 w 133"/>
              <a:gd name="T29" fmla="*/ 91 h 127"/>
              <a:gd name="T30" fmla="*/ 133 w 133"/>
              <a:gd name="T31" fmla="*/ 9 h 127"/>
              <a:gd name="T32" fmla="*/ 125 w 133"/>
              <a:gd name="T33" fmla="*/ 0 h 127"/>
              <a:gd name="T34" fmla="*/ 60 w 133"/>
              <a:gd name="T35" fmla="*/ 89 h 127"/>
              <a:gd name="T36" fmla="*/ 67 w 133"/>
              <a:gd name="T37" fmla="*/ 82 h 127"/>
              <a:gd name="T38" fmla="*/ 75 w 133"/>
              <a:gd name="T39" fmla="*/ 89 h 127"/>
              <a:gd name="T40" fmla="*/ 67 w 133"/>
              <a:gd name="T41" fmla="*/ 97 h 127"/>
              <a:gd name="T42" fmla="*/ 60 w 133"/>
              <a:gd name="T43" fmla="*/ 89 h 127"/>
              <a:gd name="T44" fmla="*/ 124 w 133"/>
              <a:gd name="T45" fmla="*/ 79 h 127"/>
              <a:gd name="T46" fmla="*/ 10 w 133"/>
              <a:gd name="T47" fmla="*/ 79 h 127"/>
              <a:gd name="T48" fmla="*/ 10 w 133"/>
              <a:gd name="T49" fmla="*/ 10 h 127"/>
              <a:gd name="T50" fmla="*/ 124 w 133"/>
              <a:gd name="T51" fmla="*/ 10 h 127"/>
              <a:gd name="T52" fmla="*/ 124 w 133"/>
              <a:gd name="T53" fmla="*/ 79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33" h="127">
                <a:moveTo>
                  <a:pt x="125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91"/>
                  <a:pt x="0" y="91"/>
                  <a:pt x="0" y="91"/>
                </a:cubicBezTo>
                <a:cubicBezTo>
                  <a:pt x="0" y="96"/>
                  <a:pt x="4" y="100"/>
                  <a:pt x="9" y="100"/>
                </a:cubicBezTo>
                <a:cubicBezTo>
                  <a:pt x="53" y="100"/>
                  <a:pt x="53" y="100"/>
                  <a:pt x="53" y="100"/>
                </a:cubicBezTo>
                <a:cubicBezTo>
                  <a:pt x="53" y="100"/>
                  <a:pt x="55" y="118"/>
                  <a:pt x="40" y="118"/>
                </a:cubicBezTo>
                <a:cubicBezTo>
                  <a:pt x="40" y="127"/>
                  <a:pt x="40" y="127"/>
                  <a:pt x="40" y="127"/>
                </a:cubicBezTo>
                <a:cubicBezTo>
                  <a:pt x="53" y="127"/>
                  <a:pt x="53" y="127"/>
                  <a:pt x="53" y="127"/>
                </a:cubicBezTo>
                <a:cubicBezTo>
                  <a:pt x="80" y="127"/>
                  <a:pt x="80" y="127"/>
                  <a:pt x="80" y="127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4" y="118"/>
                  <a:pt x="94" y="118"/>
                  <a:pt x="94" y="118"/>
                </a:cubicBezTo>
                <a:cubicBezTo>
                  <a:pt x="78" y="118"/>
                  <a:pt x="80" y="100"/>
                  <a:pt x="80" y="100"/>
                </a:cubicBezTo>
                <a:cubicBezTo>
                  <a:pt x="125" y="100"/>
                  <a:pt x="125" y="100"/>
                  <a:pt x="125" y="100"/>
                </a:cubicBezTo>
                <a:cubicBezTo>
                  <a:pt x="129" y="100"/>
                  <a:pt x="133" y="96"/>
                  <a:pt x="133" y="91"/>
                </a:cubicBezTo>
                <a:cubicBezTo>
                  <a:pt x="133" y="9"/>
                  <a:pt x="133" y="9"/>
                  <a:pt x="133" y="9"/>
                </a:cubicBezTo>
                <a:cubicBezTo>
                  <a:pt x="133" y="4"/>
                  <a:pt x="129" y="0"/>
                  <a:pt x="125" y="0"/>
                </a:cubicBezTo>
                <a:close/>
                <a:moveTo>
                  <a:pt x="60" y="89"/>
                </a:moveTo>
                <a:cubicBezTo>
                  <a:pt x="60" y="85"/>
                  <a:pt x="63" y="82"/>
                  <a:pt x="67" y="82"/>
                </a:cubicBezTo>
                <a:cubicBezTo>
                  <a:pt x="72" y="82"/>
                  <a:pt x="75" y="85"/>
                  <a:pt x="75" y="89"/>
                </a:cubicBezTo>
                <a:cubicBezTo>
                  <a:pt x="75" y="94"/>
                  <a:pt x="72" y="97"/>
                  <a:pt x="67" y="97"/>
                </a:cubicBezTo>
                <a:cubicBezTo>
                  <a:pt x="63" y="97"/>
                  <a:pt x="60" y="94"/>
                  <a:pt x="60" y="89"/>
                </a:cubicBezTo>
                <a:close/>
                <a:moveTo>
                  <a:pt x="124" y="79"/>
                </a:moveTo>
                <a:cubicBezTo>
                  <a:pt x="10" y="79"/>
                  <a:pt x="10" y="79"/>
                  <a:pt x="10" y="79"/>
                </a:cubicBezTo>
                <a:cubicBezTo>
                  <a:pt x="10" y="10"/>
                  <a:pt x="10" y="10"/>
                  <a:pt x="10" y="10"/>
                </a:cubicBezTo>
                <a:cubicBezTo>
                  <a:pt x="124" y="10"/>
                  <a:pt x="124" y="10"/>
                  <a:pt x="124" y="10"/>
                </a:cubicBezTo>
                <a:lnTo>
                  <a:pt x="124" y="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Freeform 110"/>
          <p:cNvSpPr/>
          <p:nvPr/>
        </p:nvSpPr>
        <p:spPr bwMode="auto">
          <a:xfrm>
            <a:off x="6882808" y="4496924"/>
            <a:ext cx="102328" cy="102328"/>
          </a:xfrm>
          <a:custGeom>
            <a:avLst/>
            <a:gdLst>
              <a:gd name="T0" fmla="*/ 0 w 41"/>
              <a:gd name="T1" fmla="*/ 39 h 41"/>
              <a:gd name="T2" fmla="*/ 3 w 41"/>
              <a:gd name="T3" fmla="*/ 41 h 41"/>
              <a:gd name="T4" fmla="*/ 41 w 41"/>
              <a:gd name="T5" fmla="*/ 3 h 41"/>
              <a:gd name="T6" fmla="*/ 39 w 41"/>
              <a:gd name="T7" fmla="*/ 0 h 41"/>
              <a:gd name="T8" fmla="*/ 0 w 41"/>
              <a:gd name="T9" fmla="*/ 39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" h="41">
                <a:moveTo>
                  <a:pt x="0" y="39"/>
                </a:moveTo>
                <a:lnTo>
                  <a:pt x="3" y="41"/>
                </a:lnTo>
                <a:lnTo>
                  <a:pt x="41" y="3"/>
                </a:lnTo>
                <a:lnTo>
                  <a:pt x="39" y="0"/>
                </a:lnTo>
                <a:lnTo>
                  <a:pt x="0" y="3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Freeform 111"/>
          <p:cNvSpPr/>
          <p:nvPr/>
        </p:nvSpPr>
        <p:spPr bwMode="auto">
          <a:xfrm>
            <a:off x="6860345" y="4469470"/>
            <a:ext cx="109814" cy="114806"/>
          </a:xfrm>
          <a:custGeom>
            <a:avLst/>
            <a:gdLst>
              <a:gd name="T0" fmla="*/ 37 w 44"/>
              <a:gd name="T1" fmla="*/ 0 h 46"/>
              <a:gd name="T2" fmla="*/ 0 w 44"/>
              <a:gd name="T3" fmla="*/ 39 h 46"/>
              <a:gd name="T4" fmla="*/ 6 w 44"/>
              <a:gd name="T5" fmla="*/ 46 h 46"/>
              <a:gd name="T6" fmla="*/ 44 w 44"/>
              <a:gd name="T7" fmla="*/ 8 h 46"/>
              <a:gd name="T8" fmla="*/ 37 w 44"/>
              <a:gd name="T9" fmla="*/ 0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" h="46">
                <a:moveTo>
                  <a:pt x="37" y="0"/>
                </a:moveTo>
                <a:lnTo>
                  <a:pt x="0" y="39"/>
                </a:lnTo>
                <a:lnTo>
                  <a:pt x="6" y="46"/>
                </a:lnTo>
                <a:lnTo>
                  <a:pt x="44" y="8"/>
                </a:lnTo>
                <a:lnTo>
                  <a:pt x="3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Freeform 112"/>
          <p:cNvSpPr/>
          <p:nvPr/>
        </p:nvSpPr>
        <p:spPr bwMode="auto">
          <a:xfrm>
            <a:off x="6840379" y="4454495"/>
            <a:ext cx="104823" cy="104823"/>
          </a:xfrm>
          <a:custGeom>
            <a:avLst/>
            <a:gdLst>
              <a:gd name="T0" fmla="*/ 0 w 42"/>
              <a:gd name="T1" fmla="*/ 38 h 42"/>
              <a:gd name="T2" fmla="*/ 4 w 42"/>
              <a:gd name="T3" fmla="*/ 42 h 42"/>
              <a:gd name="T4" fmla="*/ 42 w 42"/>
              <a:gd name="T5" fmla="*/ 4 h 42"/>
              <a:gd name="T6" fmla="*/ 38 w 42"/>
              <a:gd name="T7" fmla="*/ 0 h 42"/>
              <a:gd name="T8" fmla="*/ 0 w 42"/>
              <a:gd name="T9" fmla="*/ 38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" h="42">
                <a:moveTo>
                  <a:pt x="0" y="38"/>
                </a:moveTo>
                <a:lnTo>
                  <a:pt x="4" y="42"/>
                </a:lnTo>
                <a:lnTo>
                  <a:pt x="42" y="4"/>
                </a:lnTo>
                <a:lnTo>
                  <a:pt x="38" y="0"/>
                </a:lnTo>
                <a:lnTo>
                  <a:pt x="0" y="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113"/>
          <p:cNvSpPr/>
          <p:nvPr/>
        </p:nvSpPr>
        <p:spPr bwMode="auto">
          <a:xfrm>
            <a:off x="6812926" y="4556823"/>
            <a:ext cx="69882" cy="69882"/>
          </a:xfrm>
          <a:custGeom>
            <a:avLst/>
            <a:gdLst>
              <a:gd name="T0" fmla="*/ 28 w 28"/>
              <a:gd name="T1" fmla="*/ 20 h 28"/>
              <a:gd name="T2" fmla="*/ 8 w 28"/>
              <a:gd name="T3" fmla="*/ 0 h 28"/>
              <a:gd name="T4" fmla="*/ 0 w 28"/>
              <a:gd name="T5" fmla="*/ 20 h 28"/>
              <a:gd name="T6" fmla="*/ 9 w 28"/>
              <a:gd name="T7" fmla="*/ 28 h 28"/>
              <a:gd name="T8" fmla="*/ 28 w 28"/>
              <a:gd name="T9" fmla="*/ 2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" h="28">
                <a:moveTo>
                  <a:pt x="28" y="20"/>
                </a:moveTo>
                <a:lnTo>
                  <a:pt x="8" y="0"/>
                </a:lnTo>
                <a:lnTo>
                  <a:pt x="0" y="20"/>
                </a:lnTo>
                <a:lnTo>
                  <a:pt x="9" y="28"/>
                </a:lnTo>
                <a:lnTo>
                  <a:pt x="28" y="2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Freeform 114"/>
          <p:cNvSpPr/>
          <p:nvPr/>
        </p:nvSpPr>
        <p:spPr bwMode="auto">
          <a:xfrm>
            <a:off x="6795455" y="4614225"/>
            <a:ext cx="34941" cy="32446"/>
          </a:xfrm>
          <a:custGeom>
            <a:avLst/>
            <a:gdLst>
              <a:gd name="T0" fmla="*/ 0 w 14"/>
              <a:gd name="T1" fmla="*/ 13 h 13"/>
              <a:gd name="T2" fmla="*/ 14 w 14"/>
              <a:gd name="T3" fmla="*/ 6 h 13"/>
              <a:gd name="T4" fmla="*/ 6 w 14"/>
              <a:gd name="T5" fmla="*/ 0 h 13"/>
              <a:gd name="T6" fmla="*/ 0 w 14"/>
              <a:gd name="T7" fmla="*/ 13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" h="13">
                <a:moveTo>
                  <a:pt x="0" y="13"/>
                </a:moveTo>
                <a:lnTo>
                  <a:pt x="14" y="6"/>
                </a:lnTo>
                <a:lnTo>
                  <a:pt x="6" y="0"/>
                </a:lnTo>
                <a:lnTo>
                  <a:pt x="0" y="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115"/>
          <p:cNvSpPr/>
          <p:nvPr/>
        </p:nvSpPr>
        <p:spPr bwMode="auto">
          <a:xfrm>
            <a:off x="6942707" y="4429538"/>
            <a:ext cx="69882" cy="69882"/>
          </a:xfrm>
          <a:custGeom>
            <a:avLst/>
            <a:gdLst>
              <a:gd name="T0" fmla="*/ 7 w 28"/>
              <a:gd name="T1" fmla="*/ 0 h 28"/>
              <a:gd name="T2" fmla="*/ 0 w 28"/>
              <a:gd name="T3" fmla="*/ 8 h 28"/>
              <a:gd name="T4" fmla="*/ 20 w 28"/>
              <a:gd name="T5" fmla="*/ 28 h 28"/>
              <a:gd name="T6" fmla="*/ 28 w 28"/>
              <a:gd name="T7" fmla="*/ 20 h 28"/>
              <a:gd name="T8" fmla="*/ 7 w 28"/>
              <a:gd name="T9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" h="28">
                <a:moveTo>
                  <a:pt x="7" y="0"/>
                </a:moveTo>
                <a:lnTo>
                  <a:pt x="0" y="8"/>
                </a:lnTo>
                <a:lnTo>
                  <a:pt x="20" y="28"/>
                </a:lnTo>
                <a:lnTo>
                  <a:pt x="28" y="20"/>
                </a:lnTo>
                <a:lnTo>
                  <a:pt x="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116"/>
          <p:cNvSpPr/>
          <p:nvPr/>
        </p:nvSpPr>
        <p:spPr bwMode="auto">
          <a:xfrm>
            <a:off x="6623247" y="4394597"/>
            <a:ext cx="279527" cy="339426"/>
          </a:xfrm>
          <a:custGeom>
            <a:avLst/>
            <a:gdLst>
              <a:gd name="T0" fmla="*/ 104 w 112"/>
              <a:gd name="T1" fmla="*/ 101 h 136"/>
              <a:gd name="T2" fmla="*/ 83 w 112"/>
              <a:gd name="T3" fmla="*/ 101 h 136"/>
              <a:gd name="T4" fmla="*/ 83 w 112"/>
              <a:gd name="T5" fmla="*/ 129 h 136"/>
              <a:gd name="T6" fmla="*/ 7 w 112"/>
              <a:gd name="T7" fmla="*/ 129 h 136"/>
              <a:gd name="T8" fmla="*/ 7 w 112"/>
              <a:gd name="T9" fmla="*/ 32 h 136"/>
              <a:gd name="T10" fmla="*/ 104 w 112"/>
              <a:gd name="T11" fmla="*/ 32 h 136"/>
              <a:gd name="T12" fmla="*/ 104 w 112"/>
              <a:gd name="T13" fmla="*/ 40 h 136"/>
              <a:gd name="T14" fmla="*/ 112 w 112"/>
              <a:gd name="T15" fmla="*/ 32 h 136"/>
              <a:gd name="T16" fmla="*/ 112 w 112"/>
              <a:gd name="T17" fmla="*/ 6 h 136"/>
              <a:gd name="T18" fmla="*/ 97 w 112"/>
              <a:gd name="T19" fmla="*/ 6 h 136"/>
              <a:gd name="T20" fmla="*/ 97 w 112"/>
              <a:gd name="T21" fmla="*/ 20 h 136"/>
              <a:gd name="T22" fmla="*/ 95 w 112"/>
              <a:gd name="T23" fmla="*/ 20 h 136"/>
              <a:gd name="T24" fmla="*/ 95 w 112"/>
              <a:gd name="T25" fmla="*/ 0 h 136"/>
              <a:gd name="T26" fmla="*/ 89 w 112"/>
              <a:gd name="T27" fmla="*/ 0 h 136"/>
              <a:gd name="T28" fmla="*/ 89 w 112"/>
              <a:gd name="T29" fmla="*/ 20 h 136"/>
              <a:gd name="T30" fmla="*/ 87 w 112"/>
              <a:gd name="T31" fmla="*/ 20 h 136"/>
              <a:gd name="T32" fmla="*/ 87 w 112"/>
              <a:gd name="T33" fmla="*/ 6 h 136"/>
              <a:gd name="T34" fmla="*/ 79 w 112"/>
              <a:gd name="T35" fmla="*/ 6 h 136"/>
              <a:gd name="T36" fmla="*/ 79 w 112"/>
              <a:gd name="T37" fmla="*/ 20 h 136"/>
              <a:gd name="T38" fmla="*/ 76 w 112"/>
              <a:gd name="T39" fmla="*/ 20 h 136"/>
              <a:gd name="T40" fmla="*/ 76 w 112"/>
              <a:gd name="T41" fmla="*/ 0 h 136"/>
              <a:gd name="T42" fmla="*/ 72 w 112"/>
              <a:gd name="T43" fmla="*/ 0 h 136"/>
              <a:gd name="T44" fmla="*/ 72 w 112"/>
              <a:gd name="T45" fmla="*/ 20 h 136"/>
              <a:gd name="T46" fmla="*/ 68 w 112"/>
              <a:gd name="T47" fmla="*/ 20 h 136"/>
              <a:gd name="T48" fmla="*/ 68 w 112"/>
              <a:gd name="T49" fmla="*/ 6 h 136"/>
              <a:gd name="T50" fmla="*/ 60 w 112"/>
              <a:gd name="T51" fmla="*/ 6 h 136"/>
              <a:gd name="T52" fmla="*/ 60 w 112"/>
              <a:gd name="T53" fmla="*/ 20 h 136"/>
              <a:gd name="T54" fmla="*/ 57 w 112"/>
              <a:gd name="T55" fmla="*/ 20 h 136"/>
              <a:gd name="T56" fmla="*/ 57 w 112"/>
              <a:gd name="T57" fmla="*/ 0 h 136"/>
              <a:gd name="T58" fmla="*/ 53 w 112"/>
              <a:gd name="T59" fmla="*/ 0 h 136"/>
              <a:gd name="T60" fmla="*/ 53 w 112"/>
              <a:gd name="T61" fmla="*/ 20 h 136"/>
              <a:gd name="T62" fmla="*/ 51 w 112"/>
              <a:gd name="T63" fmla="*/ 20 h 136"/>
              <a:gd name="T64" fmla="*/ 51 w 112"/>
              <a:gd name="T65" fmla="*/ 6 h 136"/>
              <a:gd name="T66" fmla="*/ 43 w 112"/>
              <a:gd name="T67" fmla="*/ 6 h 136"/>
              <a:gd name="T68" fmla="*/ 43 w 112"/>
              <a:gd name="T69" fmla="*/ 20 h 136"/>
              <a:gd name="T70" fmla="*/ 40 w 112"/>
              <a:gd name="T71" fmla="*/ 20 h 136"/>
              <a:gd name="T72" fmla="*/ 40 w 112"/>
              <a:gd name="T73" fmla="*/ 0 h 136"/>
              <a:gd name="T74" fmla="*/ 35 w 112"/>
              <a:gd name="T75" fmla="*/ 0 h 136"/>
              <a:gd name="T76" fmla="*/ 35 w 112"/>
              <a:gd name="T77" fmla="*/ 20 h 136"/>
              <a:gd name="T78" fmla="*/ 32 w 112"/>
              <a:gd name="T79" fmla="*/ 20 h 136"/>
              <a:gd name="T80" fmla="*/ 32 w 112"/>
              <a:gd name="T81" fmla="*/ 6 h 136"/>
              <a:gd name="T82" fmla="*/ 25 w 112"/>
              <a:gd name="T83" fmla="*/ 6 h 136"/>
              <a:gd name="T84" fmla="*/ 25 w 112"/>
              <a:gd name="T85" fmla="*/ 20 h 136"/>
              <a:gd name="T86" fmla="*/ 23 w 112"/>
              <a:gd name="T87" fmla="*/ 20 h 136"/>
              <a:gd name="T88" fmla="*/ 23 w 112"/>
              <a:gd name="T89" fmla="*/ 0 h 136"/>
              <a:gd name="T90" fmla="*/ 17 w 112"/>
              <a:gd name="T91" fmla="*/ 0 h 136"/>
              <a:gd name="T92" fmla="*/ 17 w 112"/>
              <a:gd name="T93" fmla="*/ 20 h 136"/>
              <a:gd name="T94" fmla="*/ 15 w 112"/>
              <a:gd name="T95" fmla="*/ 20 h 136"/>
              <a:gd name="T96" fmla="*/ 15 w 112"/>
              <a:gd name="T97" fmla="*/ 6 h 136"/>
              <a:gd name="T98" fmla="*/ 0 w 112"/>
              <a:gd name="T99" fmla="*/ 6 h 136"/>
              <a:gd name="T100" fmla="*/ 0 w 112"/>
              <a:gd name="T101" fmla="*/ 24 h 136"/>
              <a:gd name="T102" fmla="*/ 0 w 112"/>
              <a:gd name="T103" fmla="*/ 28 h 136"/>
              <a:gd name="T104" fmla="*/ 0 w 112"/>
              <a:gd name="T105" fmla="*/ 136 h 136"/>
              <a:gd name="T106" fmla="*/ 89 w 112"/>
              <a:gd name="T107" fmla="*/ 136 h 136"/>
              <a:gd name="T108" fmla="*/ 112 w 112"/>
              <a:gd name="T109" fmla="*/ 110 h 136"/>
              <a:gd name="T110" fmla="*/ 112 w 112"/>
              <a:gd name="T111" fmla="*/ 84 h 136"/>
              <a:gd name="T112" fmla="*/ 104 w 112"/>
              <a:gd name="T113" fmla="*/ 92 h 136"/>
              <a:gd name="T114" fmla="*/ 104 w 112"/>
              <a:gd name="T115" fmla="*/ 101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12" h="136">
                <a:moveTo>
                  <a:pt x="104" y="101"/>
                </a:moveTo>
                <a:lnTo>
                  <a:pt x="83" y="101"/>
                </a:lnTo>
                <a:lnTo>
                  <a:pt x="83" y="129"/>
                </a:lnTo>
                <a:lnTo>
                  <a:pt x="7" y="129"/>
                </a:lnTo>
                <a:lnTo>
                  <a:pt x="7" y="32"/>
                </a:lnTo>
                <a:lnTo>
                  <a:pt x="104" y="32"/>
                </a:lnTo>
                <a:lnTo>
                  <a:pt x="104" y="40"/>
                </a:lnTo>
                <a:lnTo>
                  <a:pt x="112" y="32"/>
                </a:lnTo>
                <a:lnTo>
                  <a:pt x="112" y="6"/>
                </a:lnTo>
                <a:lnTo>
                  <a:pt x="97" y="6"/>
                </a:lnTo>
                <a:lnTo>
                  <a:pt x="97" y="20"/>
                </a:lnTo>
                <a:lnTo>
                  <a:pt x="95" y="20"/>
                </a:lnTo>
                <a:lnTo>
                  <a:pt x="95" y="0"/>
                </a:lnTo>
                <a:lnTo>
                  <a:pt x="89" y="0"/>
                </a:lnTo>
                <a:lnTo>
                  <a:pt x="89" y="20"/>
                </a:lnTo>
                <a:lnTo>
                  <a:pt x="87" y="20"/>
                </a:lnTo>
                <a:lnTo>
                  <a:pt x="87" y="6"/>
                </a:lnTo>
                <a:lnTo>
                  <a:pt x="79" y="6"/>
                </a:lnTo>
                <a:lnTo>
                  <a:pt x="79" y="20"/>
                </a:lnTo>
                <a:lnTo>
                  <a:pt x="76" y="20"/>
                </a:lnTo>
                <a:lnTo>
                  <a:pt x="76" y="0"/>
                </a:lnTo>
                <a:lnTo>
                  <a:pt x="72" y="0"/>
                </a:lnTo>
                <a:lnTo>
                  <a:pt x="72" y="20"/>
                </a:lnTo>
                <a:lnTo>
                  <a:pt x="68" y="20"/>
                </a:lnTo>
                <a:lnTo>
                  <a:pt x="68" y="6"/>
                </a:lnTo>
                <a:lnTo>
                  <a:pt x="60" y="6"/>
                </a:lnTo>
                <a:lnTo>
                  <a:pt x="60" y="20"/>
                </a:lnTo>
                <a:lnTo>
                  <a:pt x="57" y="20"/>
                </a:lnTo>
                <a:lnTo>
                  <a:pt x="57" y="0"/>
                </a:lnTo>
                <a:lnTo>
                  <a:pt x="53" y="0"/>
                </a:lnTo>
                <a:lnTo>
                  <a:pt x="53" y="20"/>
                </a:lnTo>
                <a:lnTo>
                  <a:pt x="51" y="20"/>
                </a:lnTo>
                <a:lnTo>
                  <a:pt x="51" y="6"/>
                </a:lnTo>
                <a:lnTo>
                  <a:pt x="43" y="6"/>
                </a:lnTo>
                <a:lnTo>
                  <a:pt x="43" y="20"/>
                </a:lnTo>
                <a:lnTo>
                  <a:pt x="40" y="20"/>
                </a:lnTo>
                <a:lnTo>
                  <a:pt x="40" y="0"/>
                </a:lnTo>
                <a:lnTo>
                  <a:pt x="35" y="0"/>
                </a:lnTo>
                <a:lnTo>
                  <a:pt x="35" y="20"/>
                </a:lnTo>
                <a:lnTo>
                  <a:pt x="32" y="20"/>
                </a:lnTo>
                <a:lnTo>
                  <a:pt x="32" y="6"/>
                </a:lnTo>
                <a:lnTo>
                  <a:pt x="25" y="6"/>
                </a:lnTo>
                <a:lnTo>
                  <a:pt x="25" y="20"/>
                </a:lnTo>
                <a:lnTo>
                  <a:pt x="23" y="20"/>
                </a:lnTo>
                <a:lnTo>
                  <a:pt x="23" y="0"/>
                </a:lnTo>
                <a:lnTo>
                  <a:pt x="17" y="0"/>
                </a:lnTo>
                <a:lnTo>
                  <a:pt x="17" y="20"/>
                </a:lnTo>
                <a:lnTo>
                  <a:pt x="15" y="20"/>
                </a:lnTo>
                <a:lnTo>
                  <a:pt x="15" y="6"/>
                </a:lnTo>
                <a:lnTo>
                  <a:pt x="0" y="6"/>
                </a:lnTo>
                <a:lnTo>
                  <a:pt x="0" y="24"/>
                </a:lnTo>
                <a:lnTo>
                  <a:pt x="0" y="28"/>
                </a:lnTo>
                <a:lnTo>
                  <a:pt x="0" y="136"/>
                </a:lnTo>
                <a:lnTo>
                  <a:pt x="89" y="136"/>
                </a:lnTo>
                <a:lnTo>
                  <a:pt x="112" y="110"/>
                </a:lnTo>
                <a:lnTo>
                  <a:pt x="112" y="84"/>
                </a:lnTo>
                <a:lnTo>
                  <a:pt x="104" y="92"/>
                </a:lnTo>
                <a:lnTo>
                  <a:pt x="104" y="10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Rectangle 117"/>
          <p:cNvSpPr>
            <a:spLocks noChangeArrowheads="1"/>
          </p:cNvSpPr>
          <p:nvPr/>
        </p:nvSpPr>
        <p:spPr bwMode="auto">
          <a:xfrm>
            <a:off x="6673163" y="4509403"/>
            <a:ext cx="109814" cy="17471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Rectangle 118"/>
          <p:cNvSpPr>
            <a:spLocks noChangeArrowheads="1"/>
          </p:cNvSpPr>
          <p:nvPr/>
        </p:nvSpPr>
        <p:spPr bwMode="auto">
          <a:xfrm>
            <a:off x="6673163" y="4549335"/>
            <a:ext cx="109814" cy="17471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Rectangle 119"/>
          <p:cNvSpPr>
            <a:spLocks noChangeArrowheads="1"/>
          </p:cNvSpPr>
          <p:nvPr/>
        </p:nvSpPr>
        <p:spPr bwMode="auto">
          <a:xfrm>
            <a:off x="6673163" y="4594259"/>
            <a:ext cx="109814" cy="14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Rectangle 120"/>
          <p:cNvSpPr>
            <a:spLocks noChangeArrowheads="1"/>
          </p:cNvSpPr>
          <p:nvPr/>
        </p:nvSpPr>
        <p:spPr bwMode="auto">
          <a:xfrm>
            <a:off x="6673163" y="4636688"/>
            <a:ext cx="109814" cy="17471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reeform 126"/>
          <p:cNvSpPr>
            <a:spLocks noEditPoints="1"/>
          </p:cNvSpPr>
          <p:nvPr/>
        </p:nvSpPr>
        <p:spPr bwMode="auto">
          <a:xfrm>
            <a:off x="6859097" y="2670273"/>
            <a:ext cx="204654" cy="329443"/>
          </a:xfrm>
          <a:custGeom>
            <a:avLst/>
            <a:gdLst>
              <a:gd name="T0" fmla="*/ 0 w 82"/>
              <a:gd name="T1" fmla="*/ 34 h 132"/>
              <a:gd name="T2" fmla="*/ 0 w 82"/>
              <a:gd name="T3" fmla="*/ 132 h 132"/>
              <a:gd name="T4" fmla="*/ 82 w 82"/>
              <a:gd name="T5" fmla="*/ 99 h 132"/>
              <a:gd name="T6" fmla="*/ 82 w 82"/>
              <a:gd name="T7" fmla="*/ 0 h 132"/>
              <a:gd name="T8" fmla="*/ 0 w 82"/>
              <a:gd name="T9" fmla="*/ 34 h 132"/>
              <a:gd name="T10" fmla="*/ 76 w 82"/>
              <a:gd name="T11" fmla="*/ 10 h 132"/>
              <a:gd name="T12" fmla="*/ 76 w 82"/>
              <a:gd name="T13" fmla="*/ 94 h 132"/>
              <a:gd name="T14" fmla="*/ 5 w 82"/>
              <a:gd name="T15" fmla="*/ 66 h 132"/>
              <a:gd name="T16" fmla="*/ 5 w 82"/>
              <a:gd name="T17" fmla="*/ 38 h 132"/>
              <a:gd name="T18" fmla="*/ 76 w 82"/>
              <a:gd name="T19" fmla="*/ 10 h 132"/>
              <a:gd name="T20" fmla="*/ 5 w 82"/>
              <a:gd name="T21" fmla="*/ 70 h 132"/>
              <a:gd name="T22" fmla="*/ 73 w 82"/>
              <a:gd name="T23" fmla="*/ 96 h 132"/>
              <a:gd name="T24" fmla="*/ 5 w 82"/>
              <a:gd name="T25" fmla="*/ 124 h 132"/>
              <a:gd name="T26" fmla="*/ 5 w 82"/>
              <a:gd name="T27" fmla="*/ 70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82" h="132">
                <a:moveTo>
                  <a:pt x="0" y="34"/>
                </a:moveTo>
                <a:lnTo>
                  <a:pt x="0" y="132"/>
                </a:lnTo>
                <a:lnTo>
                  <a:pt x="82" y="99"/>
                </a:lnTo>
                <a:lnTo>
                  <a:pt x="82" y="0"/>
                </a:lnTo>
                <a:lnTo>
                  <a:pt x="0" y="34"/>
                </a:lnTo>
                <a:close/>
                <a:moveTo>
                  <a:pt x="76" y="10"/>
                </a:moveTo>
                <a:lnTo>
                  <a:pt x="76" y="94"/>
                </a:lnTo>
                <a:lnTo>
                  <a:pt x="5" y="66"/>
                </a:lnTo>
                <a:lnTo>
                  <a:pt x="5" y="38"/>
                </a:lnTo>
                <a:lnTo>
                  <a:pt x="76" y="10"/>
                </a:lnTo>
                <a:close/>
                <a:moveTo>
                  <a:pt x="5" y="70"/>
                </a:moveTo>
                <a:lnTo>
                  <a:pt x="73" y="96"/>
                </a:lnTo>
                <a:lnTo>
                  <a:pt x="5" y="124"/>
                </a:lnTo>
                <a:lnTo>
                  <a:pt x="5" y="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Freeform 127"/>
          <p:cNvSpPr/>
          <p:nvPr/>
        </p:nvSpPr>
        <p:spPr bwMode="auto">
          <a:xfrm>
            <a:off x="6631982" y="2670273"/>
            <a:ext cx="202159" cy="329443"/>
          </a:xfrm>
          <a:custGeom>
            <a:avLst/>
            <a:gdLst>
              <a:gd name="T0" fmla="*/ 0 w 81"/>
              <a:gd name="T1" fmla="*/ 99 h 132"/>
              <a:gd name="T2" fmla="*/ 81 w 81"/>
              <a:gd name="T3" fmla="*/ 132 h 132"/>
              <a:gd name="T4" fmla="*/ 81 w 81"/>
              <a:gd name="T5" fmla="*/ 34 h 132"/>
              <a:gd name="T6" fmla="*/ 0 w 81"/>
              <a:gd name="T7" fmla="*/ 0 h 132"/>
              <a:gd name="T8" fmla="*/ 0 w 81"/>
              <a:gd name="T9" fmla="*/ 99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1" h="132">
                <a:moveTo>
                  <a:pt x="0" y="99"/>
                </a:moveTo>
                <a:lnTo>
                  <a:pt x="81" y="132"/>
                </a:lnTo>
                <a:lnTo>
                  <a:pt x="81" y="34"/>
                </a:lnTo>
                <a:lnTo>
                  <a:pt x="0" y="0"/>
                </a:lnTo>
                <a:lnTo>
                  <a:pt x="0" y="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Freeform 128"/>
          <p:cNvSpPr>
            <a:spLocks noEditPoints="1"/>
          </p:cNvSpPr>
          <p:nvPr/>
        </p:nvSpPr>
        <p:spPr bwMode="auto">
          <a:xfrm>
            <a:off x="6644460" y="2570442"/>
            <a:ext cx="414299" cy="164721"/>
          </a:xfrm>
          <a:custGeom>
            <a:avLst/>
            <a:gdLst>
              <a:gd name="T0" fmla="*/ 82 w 166"/>
              <a:gd name="T1" fmla="*/ 0 h 66"/>
              <a:gd name="T2" fmla="*/ 0 w 166"/>
              <a:gd name="T3" fmla="*/ 32 h 66"/>
              <a:gd name="T4" fmla="*/ 80 w 166"/>
              <a:gd name="T5" fmla="*/ 66 h 66"/>
              <a:gd name="T6" fmla="*/ 166 w 166"/>
              <a:gd name="T7" fmla="*/ 32 h 66"/>
              <a:gd name="T8" fmla="*/ 82 w 166"/>
              <a:gd name="T9" fmla="*/ 0 h 66"/>
              <a:gd name="T10" fmla="*/ 82 w 166"/>
              <a:gd name="T11" fmla="*/ 6 h 66"/>
              <a:gd name="T12" fmla="*/ 151 w 166"/>
              <a:gd name="T13" fmla="*/ 32 h 66"/>
              <a:gd name="T14" fmla="*/ 82 w 166"/>
              <a:gd name="T15" fmla="*/ 59 h 66"/>
              <a:gd name="T16" fmla="*/ 82 w 166"/>
              <a:gd name="T17" fmla="*/ 6 h 66"/>
              <a:gd name="T18" fmla="*/ 78 w 166"/>
              <a:gd name="T19" fmla="*/ 7 h 66"/>
              <a:gd name="T20" fmla="*/ 78 w 166"/>
              <a:gd name="T21" fmla="*/ 59 h 66"/>
              <a:gd name="T22" fmla="*/ 15 w 166"/>
              <a:gd name="T23" fmla="*/ 32 h 66"/>
              <a:gd name="T24" fmla="*/ 78 w 166"/>
              <a:gd name="T25" fmla="*/ 7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6" h="66">
                <a:moveTo>
                  <a:pt x="82" y="0"/>
                </a:moveTo>
                <a:lnTo>
                  <a:pt x="0" y="32"/>
                </a:lnTo>
                <a:lnTo>
                  <a:pt x="80" y="66"/>
                </a:lnTo>
                <a:lnTo>
                  <a:pt x="166" y="32"/>
                </a:lnTo>
                <a:lnTo>
                  <a:pt x="82" y="0"/>
                </a:lnTo>
                <a:close/>
                <a:moveTo>
                  <a:pt x="82" y="6"/>
                </a:moveTo>
                <a:lnTo>
                  <a:pt x="151" y="32"/>
                </a:lnTo>
                <a:lnTo>
                  <a:pt x="82" y="59"/>
                </a:lnTo>
                <a:lnTo>
                  <a:pt x="82" y="6"/>
                </a:lnTo>
                <a:close/>
                <a:moveTo>
                  <a:pt x="78" y="7"/>
                </a:moveTo>
                <a:lnTo>
                  <a:pt x="78" y="59"/>
                </a:lnTo>
                <a:lnTo>
                  <a:pt x="15" y="32"/>
                </a:lnTo>
                <a:lnTo>
                  <a:pt x="78" y="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2841901" y="2256925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1803189" y="2578926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7731249" y="2257742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7735330" y="2579743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2841901" y="4467224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1803189" y="4789225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7731249" y="4468041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7735330" y="4790042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454" y="132769"/>
            <a:ext cx="2728912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kern="0" noProof="0" dirty="0">
                <a:solidFill>
                  <a:srgbClr val="5EAA3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5EAA3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Straight Connector 23"/>
          <p:cNvCxnSpPr/>
          <p:nvPr/>
        </p:nvCxnSpPr>
        <p:spPr>
          <a:xfrm>
            <a:off x="412469" y="3250927"/>
            <a:ext cx="5688118" cy="4234"/>
          </a:xfrm>
          <a:prstGeom prst="line">
            <a:avLst/>
          </a:prstGeom>
          <a:ln w="88900" cap="rnd">
            <a:solidFill>
              <a:srgbClr val="ADBACA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26"/>
          <p:cNvCxnSpPr/>
          <p:nvPr/>
        </p:nvCxnSpPr>
        <p:spPr>
          <a:xfrm>
            <a:off x="412469" y="3657221"/>
            <a:ext cx="5688118" cy="4234"/>
          </a:xfrm>
          <a:prstGeom prst="line">
            <a:avLst/>
          </a:prstGeom>
          <a:ln w="88900" cap="rnd">
            <a:solidFill>
              <a:srgbClr val="ADBACA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33"/>
          <p:cNvCxnSpPr/>
          <p:nvPr/>
        </p:nvCxnSpPr>
        <p:spPr>
          <a:xfrm>
            <a:off x="412469" y="4063515"/>
            <a:ext cx="5688118" cy="4234"/>
          </a:xfrm>
          <a:prstGeom prst="line">
            <a:avLst/>
          </a:prstGeom>
          <a:ln w="88900" cap="rnd">
            <a:solidFill>
              <a:srgbClr val="ADBACA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42"/>
          <p:cNvCxnSpPr/>
          <p:nvPr/>
        </p:nvCxnSpPr>
        <p:spPr>
          <a:xfrm>
            <a:off x="412469" y="4471926"/>
            <a:ext cx="5688118" cy="2117"/>
          </a:xfrm>
          <a:prstGeom prst="line">
            <a:avLst/>
          </a:prstGeom>
          <a:ln w="88900" cap="rnd">
            <a:solidFill>
              <a:srgbClr val="ADBACA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43"/>
          <p:cNvCxnSpPr/>
          <p:nvPr/>
        </p:nvCxnSpPr>
        <p:spPr>
          <a:xfrm>
            <a:off x="412469" y="3243900"/>
            <a:ext cx="4469236" cy="2117"/>
          </a:xfrm>
          <a:prstGeom prst="line">
            <a:avLst/>
          </a:prstGeom>
          <a:ln w="88900" cap="rnd">
            <a:solidFill>
              <a:srgbClr val="A7D04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58"/>
          <p:cNvCxnSpPr/>
          <p:nvPr/>
        </p:nvCxnSpPr>
        <p:spPr>
          <a:xfrm>
            <a:off x="412469" y="3659338"/>
            <a:ext cx="3047206" cy="2117"/>
          </a:xfrm>
          <a:prstGeom prst="line">
            <a:avLst/>
          </a:prstGeom>
          <a:ln w="88900" cap="rnd">
            <a:solidFill>
              <a:srgbClr val="5EAA3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61"/>
          <p:cNvCxnSpPr/>
          <p:nvPr/>
        </p:nvCxnSpPr>
        <p:spPr>
          <a:xfrm>
            <a:off x="412469" y="4064249"/>
            <a:ext cx="2031471" cy="3500"/>
          </a:xfrm>
          <a:prstGeom prst="line">
            <a:avLst/>
          </a:prstGeom>
          <a:ln w="88900" cap="rnd">
            <a:solidFill>
              <a:schemeClr val="accent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67"/>
          <p:cNvCxnSpPr/>
          <p:nvPr/>
        </p:nvCxnSpPr>
        <p:spPr>
          <a:xfrm>
            <a:off x="412469" y="4472015"/>
            <a:ext cx="4266089" cy="7351"/>
          </a:xfrm>
          <a:prstGeom prst="line">
            <a:avLst/>
          </a:prstGeom>
          <a:ln w="88900" cap="rnd">
            <a:solidFill>
              <a:srgbClr val="3D8D1A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69"/>
          <p:cNvSpPr/>
          <p:nvPr/>
        </p:nvSpPr>
        <p:spPr>
          <a:xfrm>
            <a:off x="5088915" y="2950440"/>
            <a:ext cx="609441" cy="609441"/>
          </a:xfrm>
          <a:prstGeom prst="ellipse">
            <a:avLst/>
          </a:prstGeom>
          <a:solidFill>
            <a:srgbClr val="A7D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en-US" sz="2800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356"/>
          <p:cNvSpPr>
            <a:spLocks noEditPoints="1"/>
          </p:cNvSpPr>
          <p:nvPr/>
        </p:nvSpPr>
        <p:spPr bwMode="auto">
          <a:xfrm>
            <a:off x="5284945" y="3072548"/>
            <a:ext cx="237968" cy="375045"/>
          </a:xfrm>
          <a:custGeom>
            <a:avLst/>
            <a:gdLst>
              <a:gd name="T0" fmla="*/ 107 w 126"/>
              <a:gd name="T1" fmla="*/ 19 h 199"/>
              <a:gd name="T2" fmla="*/ 117 w 126"/>
              <a:gd name="T3" fmla="*/ 95 h 199"/>
              <a:gd name="T4" fmla="*/ 97 w 126"/>
              <a:gd name="T5" fmla="*/ 123 h 199"/>
              <a:gd name="T6" fmla="*/ 104 w 126"/>
              <a:gd name="T7" fmla="*/ 122 h 199"/>
              <a:gd name="T8" fmla="*/ 108 w 126"/>
              <a:gd name="T9" fmla="*/ 137 h 199"/>
              <a:gd name="T10" fmla="*/ 105 w 126"/>
              <a:gd name="T11" fmla="*/ 149 h 199"/>
              <a:gd name="T12" fmla="*/ 108 w 126"/>
              <a:gd name="T13" fmla="*/ 161 h 199"/>
              <a:gd name="T14" fmla="*/ 104 w 126"/>
              <a:gd name="T15" fmla="*/ 175 h 199"/>
              <a:gd name="T16" fmla="*/ 29 w 126"/>
              <a:gd name="T17" fmla="*/ 181 h 199"/>
              <a:gd name="T18" fmla="*/ 22 w 126"/>
              <a:gd name="T19" fmla="*/ 177 h 199"/>
              <a:gd name="T20" fmla="*/ 22 w 126"/>
              <a:gd name="T21" fmla="*/ 156 h 199"/>
              <a:gd name="T22" fmla="*/ 22 w 126"/>
              <a:gd name="T23" fmla="*/ 153 h 199"/>
              <a:gd name="T24" fmla="*/ 22 w 126"/>
              <a:gd name="T25" fmla="*/ 132 h 199"/>
              <a:gd name="T26" fmla="*/ 28 w 126"/>
              <a:gd name="T27" fmla="*/ 129 h 199"/>
              <a:gd name="T28" fmla="*/ 31 w 126"/>
              <a:gd name="T29" fmla="*/ 117 h 199"/>
              <a:gd name="T30" fmla="*/ 0 w 126"/>
              <a:gd name="T31" fmla="*/ 63 h 199"/>
              <a:gd name="T32" fmla="*/ 63 w 126"/>
              <a:gd name="T33" fmla="*/ 0 h 199"/>
              <a:gd name="T34" fmla="*/ 52 w 126"/>
              <a:gd name="T35" fmla="*/ 76 h 199"/>
              <a:gd name="T36" fmla="*/ 57 w 126"/>
              <a:gd name="T37" fmla="*/ 73 h 199"/>
              <a:gd name="T38" fmla="*/ 63 w 126"/>
              <a:gd name="T39" fmla="*/ 76 h 199"/>
              <a:gd name="T40" fmla="*/ 68 w 126"/>
              <a:gd name="T41" fmla="*/ 73 h 199"/>
              <a:gd name="T42" fmla="*/ 74 w 126"/>
              <a:gd name="T43" fmla="*/ 76 h 199"/>
              <a:gd name="T44" fmla="*/ 81 w 126"/>
              <a:gd name="T45" fmla="*/ 71 h 199"/>
              <a:gd name="T46" fmla="*/ 73 w 126"/>
              <a:gd name="T47" fmla="*/ 96 h 199"/>
              <a:gd name="T48" fmla="*/ 84 w 126"/>
              <a:gd name="T49" fmla="*/ 124 h 199"/>
              <a:gd name="T50" fmla="*/ 84 w 126"/>
              <a:gd name="T51" fmla="*/ 109 h 199"/>
              <a:gd name="T52" fmla="*/ 106 w 126"/>
              <a:gd name="T53" fmla="*/ 88 h 199"/>
              <a:gd name="T54" fmla="*/ 98 w 126"/>
              <a:gd name="T55" fmla="*/ 28 h 199"/>
              <a:gd name="T56" fmla="*/ 28 w 126"/>
              <a:gd name="T57" fmla="*/ 28 h 199"/>
              <a:gd name="T58" fmla="*/ 20 w 126"/>
              <a:gd name="T59" fmla="*/ 89 h 199"/>
              <a:gd name="T60" fmla="*/ 44 w 126"/>
              <a:gd name="T61" fmla="*/ 109 h 199"/>
              <a:gd name="T62" fmla="*/ 44 w 126"/>
              <a:gd name="T63" fmla="*/ 125 h 199"/>
              <a:gd name="T64" fmla="*/ 55 w 126"/>
              <a:gd name="T65" fmla="*/ 96 h 199"/>
              <a:gd name="T66" fmla="*/ 47 w 126"/>
              <a:gd name="T67" fmla="*/ 71 h 199"/>
              <a:gd name="T68" fmla="*/ 76 w 126"/>
              <a:gd name="T69" fmla="*/ 79 h 199"/>
              <a:gd name="T70" fmla="*/ 68 w 126"/>
              <a:gd name="T71" fmla="*/ 78 h 199"/>
              <a:gd name="T72" fmla="*/ 57 w 126"/>
              <a:gd name="T73" fmla="*/ 78 h 199"/>
              <a:gd name="T74" fmla="*/ 52 w 126"/>
              <a:gd name="T75" fmla="*/ 79 h 199"/>
              <a:gd name="T76" fmla="*/ 61 w 126"/>
              <a:gd name="T77" fmla="*/ 94 h 199"/>
              <a:gd name="T78" fmla="*/ 61 w 126"/>
              <a:gd name="T79" fmla="*/ 125 h 199"/>
              <a:gd name="T80" fmla="*/ 66 w 126"/>
              <a:gd name="T81" fmla="*/ 95 h 199"/>
              <a:gd name="T82" fmla="*/ 67 w 126"/>
              <a:gd name="T83" fmla="*/ 93 h 199"/>
              <a:gd name="T84" fmla="*/ 82 w 126"/>
              <a:gd name="T85" fmla="*/ 180 h 199"/>
              <a:gd name="T86" fmla="*/ 64 w 126"/>
              <a:gd name="T87" fmla="*/ 199 h 199"/>
              <a:gd name="T88" fmla="*/ 82 w 126"/>
              <a:gd name="T89" fmla="*/ 180 h 199"/>
              <a:gd name="T90" fmla="*/ 33 w 126"/>
              <a:gd name="T91" fmla="*/ 165 h 199"/>
              <a:gd name="T92" fmla="*/ 33 w 126"/>
              <a:gd name="T93" fmla="*/ 168 h 199"/>
              <a:gd name="T94" fmla="*/ 95 w 126"/>
              <a:gd name="T95" fmla="*/ 161 h 199"/>
              <a:gd name="T96" fmla="*/ 95 w 126"/>
              <a:gd name="T97" fmla="*/ 136 h 199"/>
              <a:gd name="T98" fmla="*/ 33 w 126"/>
              <a:gd name="T99" fmla="*/ 143 h 199"/>
              <a:gd name="T100" fmla="*/ 95 w 126"/>
              <a:gd name="T101" fmla="*/ 139 h 199"/>
              <a:gd name="T102" fmla="*/ 95 w 126"/>
              <a:gd name="T103" fmla="*/ 136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26" h="199">
                <a:moveTo>
                  <a:pt x="63" y="0"/>
                </a:moveTo>
                <a:cubicBezTo>
                  <a:pt x="80" y="0"/>
                  <a:pt x="96" y="7"/>
                  <a:pt x="107" y="19"/>
                </a:cubicBezTo>
                <a:cubicBezTo>
                  <a:pt x="119" y="30"/>
                  <a:pt x="126" y="46"/>
                  <a:pt x="126" y="63"/>
                </a:cubicBezTo>
                <a:cubicBezTo>
                  <a:pt x="126" y="75"/>
                  <a:pt x="123" y="86"/>
                  <a:pt x="117" y="95"/>
                </a:cubicBezTo>
                <a:cubicBezTo>
                  <a:pt x="112" y="104"/>
                  <a:pt x="105" y="111"/>
                  <a:pt x="97" y="116"/>
                </a:cubicBezTo>
                <a:cubicBezTo>
                  <a:pt x="97" y="123"/>
                  <a:pt x="97" y="123"/>
                  <a:pt x="97" y="123"/>
                </a:cubicBezTo>
                <a:cubicBezTo>
                  <a:pt x="99" y="122"/>
                  <a:pt x="99" y="122"/>
                  <a:pt x="99" y="122"/>
                </a:cubicBezTo>
                <a:cubicBezTo>
                  <a:pt x="104" y="122"/>
                  <a:pt x="104" y="122"/>
                  <a:pt x="104" y="122"/>
                </a:cubicBezTo>
                <a:cubicBezTo>
                  <a:pt x="106" y="126"/>
                  <a:pt x="106" y="126"/>
                  <a:pt x="106" y="126"/>
                </a:cubicBezTo>
                <a:cubicBezTo>
                  <a:pt x="107" y="130"/>
                  <a:pt x="108" y="134"/>
                  <a:pt x="108" y="137"/>
                </a:cubicBezTo>
                <a:cubicBezTo>
                  <a:pt x="108" y="141"/>
                  <a:pt x="107" y="144"/>
                  <a:pt x="106" y="148"/>
                </a:cubicBezTo>
                <a:cubicBezTo>
                  <a:pt x="105" y="149"/>
                  <a:pt x="105" y="149"/>
                  <a:pt x="105" y="149"/>
                </a:cubicBezTo>
                <a:cubicBezTo>
                  <a:pt x="106" y="150"/>
                  <a:pt x="106" y="150"/>
                  <a:pt x="106" y="150"/>
                </a:cubicBezTo>
                <a:cubicBezTo>
                  <a:pt x="107" y="154"/>
                  <a:pt x="108" y="157"/>
                  <a:pt x="108" y="161"/>
                </a:cubicBezTo>
                <a:cubicBezTo>
                  <a:pt x="108" y="164"/>
                  <a:pt x="107" y="168"/>
                  <a:pt x="106" y="171"/>
                </a:cubicBezTo>
                <a:cubicBezTo>
                  <a:pt x="104" y="175"/>
                  <a:pt x="104" y="175"/>
                  <a:pt x="104" y="175"/>
                </a:cubicBezTo>
                <a:cubicBezTo>
                  <a:pt x="100" y="175"/>
                  <a:pt x="100" y="175"/>
                  <a:pt x="100" y="175"/>
                </a:cubicBezTo>
                <a:cubicBezTo>
                  <a:pt x="29" y="181"/>
                  <a:pt x="29" y="181"/>
                  <a:pt x="29" y="181"/>
                </a:cubicBezTo>
                <a:cubicBezTo>
                  <a:pt x="24" y="182"/>
                  <a:pt x="24" y="182"/>
                  <a:pt x="24" y="182"/>
                </a:cubicBezTo>
                <a:cubicBezTo>
                  <a:pt x="22" y="177"/>
                  <a:pt x="22" y="177"/>
                  <a:pt x="22" y="177"/>
                </a:cubicBezTo>
                <a:cubicBezTo>
                  <a:pt x="21" y="174"/>
                  <a:pt x="20" y="171"/>
                  <a:pt x="20" y="167"/>
                </a:cubicBezTo>
                <a:cubicBezTo>
                  <a:pt x="20" y="164"/>
                  <a:pt x="21" y="160"/>
                  <a:pt x="22" y="156"/>
                </a:cubicBezTo>
                <a:cubicBezTo>
                  <a:pt x="23" y="155"/>
                  <a:pt x="23" y="155"/>
                  <a:pt x="23" y="155"/>
                </a:cubicBezTo>
                <a:cubicBezTo>
                  <a:pt x="22" y="153"/>
                  <a:pt x="22" y="153"/>
                  <a:pt x="22" y="153"/>
                </a:cubicBezTo>
                <a:cubicBezTo>
                  <a:pt x="21" y="150"/>
                  <a:pt x="20" y="147"/>
                  <a:pt x="20" y="144"/>
                </a:cubicBezTo>
                <a:cubicBezTo>
                  <a:pt x="20" y="140"/>
                  <a:pt x="21" y="136"/>
                  <a:pt x="22" y="132"/>
                </a:cubicBezTo>
                <a:cubicBezTo>
                  <a:pt x="24" y="129"/>
                  <a:pt x="24" y="129"/>
                  <a:pt x="24" y="129"/>
                </a:cubicBezTo>
                <a:cubicBezTo>
                  <a:pt x="28" y="129"/>
                  <a:pt x="28" y="129"/>
                  <a:pt x="28" y="129"/>
                </a:cubicBezTo>
                <a:cubicBezTo>
                  <a:pt x="31" y="129"/>
                  <a:pt x="31" y="129"/>
                  <a:pt x="31" y="129"/>
                </a:cubicBezTo>
                <a:cubicBezTo>
                  <a:pt x="31" y="117"/>
                  <a:pt x="31" y="117"/>
                  <a:pt x="31" y="117"/>
                </a:cubicBezTo>
                <a:cubicBezTo>
                  <a:pt x="22" y="112"/>
                  <a:pt x="15" y="104"/>
                  <a:pt x="9" y="96"/>
                </a:cubicBezTo>
                <a:cubicBezTo>
                  <a:pt x="3" y="86"/>
                  <a:pt x="0" y="75"/>
                  <a:pt x="0" y="63"/>
                </a:cubicBezTo>
                <a:cubicBezTo>
                  <a:pt x="0" y="46"/>
                  <a:pt x="7" y="30"/>
                  <a:pt x="19" y="19"/>
                </a:cubicBezTo>
                <a:cubicBezTo>
                  <a:pt x="30" y="7"/>
                  <a:pt x="46" y="0"/>
                  <a:pt x="63" y="0"/>
                </a:cubicBezTo>
                <a:close/>
                <a:moveTo>
                  <a:pt x="49" y="75"/>
                </a:moveTo>
                <a:cubicBezTo>
                  <a:pt x="50" y="76"/>
                  <a:pt x="51" y="76"/>
                  <a:pt x="52" y="76"/>
                </a:cubicBezTo>
                <a:cubicBezTo>
                  <a:pt x="54" y="76"/>
                  <a:pt x="55" y="75"/>
                  <a:pt x="56" y="74"/>
                </a:cubicBezTo>
                <a:cubicBezTo>
                  <a:pt x="57" y="73"/>
                  <a:pt x="57" y="73"/>
                  <a:pt x="57" y="73"/>
                </a:cubicBezTo>
                <a:cubicBezTo>
                  <a:pt x="58" y="74"/>
                  <a:pt x="58" y="74"/>
                  <a:pt x="58" y="74"/>
                </a:cubicBezTo>
                <a:cubicBezTo>
                  <a:pt x="60" y="76"/>
                  <a:pt x="61" y="76"/>
                  <a:pt x="63" y="76"/>
                </a:cubicBezTo>
                <a:cubicBezTo>
                  <a:pt x="64" y="76"/>
                  <a:pt x="65" y="76"/>
                  <a:pt x="67" y="74"/>
                </a:cubicBezTo>
                <a:cubicBezTo>
                  <a:pt x="68" y="73"/>
                  <a:pt x="68" y="73"/>
                  <a:pt x="68" y="73"/>
                </a:cubicBezTo>
                <a:cubicBezTo>
                  <a:pt x="69" y="74"/>
                  <a:pt x="69" y="74"/>
                  <a:pt x="69" y="74"/>
                </a:cubicBezTo>
                <a:cubicBezTo>
                  <a:pt x="71" y="76"/>
                  <a:pt x="72" y="76"/>
                  <a:pt x="74" y="76"/>
                </a:cubicBezTo>
                <a:cubicBezTo>
                  <a:pt x="76" y="76"/>
                  <a:pt x="77" y="75"/>
                  <a:pt x="79" y="75"/>
                </a:cubicBezTo>
                <a:cubicBezTo>
                  <a:pt x="81" y="71"/>
                  <a:pt x="81" y="71"/>
                  <a:pt x="81" y="71"/>
                </a:cubicBezTo>
                <a:cubicBezTo>
                  <a:pt x="87" y="74"/>
                  <a:pt x="87" y="74"/>
                  <a:pt x="87" y="74"/>
                </a:cubicBezTo>
                <a:cubicBezTo>
                  <a:pt x="73" y="96"/>
                  <a:pt x="73" y="96"/>
                  <a:pt x="73" y="96"/>
                </a:cubicBezTo>
                <a:cubicBezTo>
                  <a:pt x="73" y="125"/>
                  <a:pt x="73" y="125"/>
                  <a:pt x="73" y="125"/>
                </a:cubicBezTo>
                <a:cubicBezTo>
                  <a:pt x="84" y="124"/>
                  <a:pt x="84" y="124"/>
                  <a:pt x="84" y="124"/>
                </a:cubicBezTo>
                <a:cubicBezTo>
                  <a:pt x="84" y="112"/>
                  <a:pt x="84" y="112"/>
                  <a:pt x="84" y="112"/>
                </a:cubicBezTo>
                <a:cubicBezTo>
                  <a:pt x="84" y="109"/>
                  <a:pt x="84" y="109"/>
                  <a:pt x="84" y="109"/>
                </a:cubicBezTo>
                <a:cubicBezTo>
                  <a:pt x="87" y="107"/>
                  <a:pt x="87" y="107"/>
                  <a:pt x="87" y="107"/>
                </a:cubicBezTo>
                <a:cubicBezTo>
                  <a:pt x="95" y="102"/>
                  <a:pt x="101" y="96"/>
                  <a:pt x="106" y="88"/>
                </a:cubicBezTo>
                <a:cubicBezTo>
                  <a:pt x="110" y="81"/>
                  <a:pt x="113" y="72"/>
                  <a:pt x="113" y="63"/>
                </a:cubicBezTo>
                <a:cubicBezTo>
                  <a:pt x="113" y="49"/>
                  <a:pt x="107" y="37"/>
                  <a:pt x="98" y="28"/>
                </a:cubicBezTo>
                <a:cubicBezTo>
                  <a:pt x="89" y="19"/>
                  <a:pt x="77" y="13"/>
                  <a:pt x="63" y="13"/>
                </a:cubicBezTo>
                <a:cubicBezTo>
                  <a:pt x="49" y="13"/>
                  <a:pt x="37" y="19"/>
                  <a:pt x="28" y="28"/>
                </a:cubicBezTo>
                <a:cubicBezTo>
                  <a:pt x="19" y="37"/>
                  <a:pt x="13" y="49"/>
                  <a:pt x="13" y="63"/>
                </a:cubicBezTo>
                <a:cubicBezTo>
                  <a:pt x="13" y="73"/>
                  <a:pt x="16" y="81"/>
                  <a:pt x="20" y="89"/>
                </a:cubicBezTo>
                <a:cubicBezTo>
                  <a:pt x="25" y="97"/>
                  <a:pt x="32" y="103"/>
                  <a:pt x="40" y="107"/>
                </a:cubicBezTo>
                <a:cubicBezTo>
                  <a:pt x="44" y="109"/>
                  <a:pt x="44" y="109"/>
                  <a:pt x="44" y="109"/>
                </a:cubicBezTo>
                <a:cubicBezTo>
                  <a:pt x="44" y="113"/>
                  <a:pt x="44" y="113"/>
                  <a:pt x="44" y="113"/>
                </a:cubicBezTo>
                <a:cubicBezTo>
                  <a:pt x="44" y="125"/>
                  <a:pt x="44" y="125"/>
                  <a:pt x="44" y="125"/>
                </a:cubicBezTo>
                <a:cubicBezTo>
                  <a:pt x="55" y="125"/>
                  <a:pt x="55" y="125"/>
                  <a:pt x="55" y="125"/>
                </a:cubicBezTo>
                <a:cubicBezTo>
                  <a:pt x="55" y="96"/>
                  <a:pt x="55" y="96"/>
                  <a:pt x="55" y="96"/>
                </a:cubicBezTo>
                <a:cubicBezTo>
                  <a:pt x="41" y="74"/>
                  <a:pt x="41" y="74"/>
                  <a:pt x="41" y="74"/>
                </a:cubicBezTo>
                <a:cubicBezTo>
                  <a:pt x="47" y="71"/>
                  <a:pt x="47" y="71"/>
                  <a:pt x="47" y="71"/>
                </a:cubicBezTo>
                <a:cubicBezTo>
                  <a:pt x="49" y="75"/>
                  <a:pt x="49" y="75"/>
                  <a:pt x="49" y="75"/>
                </a:cubicBezTo>
                <a:close/>
                <a:moveTo>
                  <a:pt x="76" y="79"/>
                </a:moveTo>
                <a:cubicBezTo>
                  <a:pt x="75" y="79"/>
                  <a:pt x="75" y="79"/>
                  <a:pt x="74" y="79"/>
                </a:cubicBezTo>
                <a:cubicBezTo>
                  <a:pt x="72" y="80"/>
                  <a:pt x="70" y="79"/>
                  <a:pt x="68" y="78"/>
                </a:cubicBezTo>
                <a:cubicBezTo>
                  <a:pt x="66" y="79"/>
                  <a:pt x="65" y="80"/>
                  <a:pt x="63" y="80"/>
                </a:cubicBezTo>
                <a:cubicBezTo>
                  <a:pt x="61" y="80"/>
                  <a:pt x="59" y="79"/>
                  <a:pt x="57" y="78"/>
                </a:cubicBezTo>
                <a:cubicBezTo>
                  <a:pt x="56" y="79"/>
                  <a:pt x="54" y="79"/>
                  <a:pt x="52" y="79"/>
                </a:cubicBezTo>
                <a:cubicBezTo>
                  <a:pt x="52" y="79"/>
                  <a:pt x="52" y="79"/>
                  <a:pt x="52" y="79"/>
                </a:cubicBezTo>
                <a:cubicBezTo>
                  <a:pt x="61" y="93"/>
                  <a:pt x="61" y="93"/>
                  <a:pt x="61" y="93"/>
                </a:cubicBezTo>
                <a:cubicBezTo>
                  <a:pt x="61" y="94"/>
                  <a:pt x="61" y="94"/>
                  <a:pt x="61" y="94"/>
                </a:cubicBezTo>
                <a:cubicBezTo>
                  <a:pt x="61" y="95"/>
                  <a:pt x="61" y="95"/>
                  <a:pt x="61" y="95"/>
                </a:cubicBezTo>
                <a:cubicBezTo>
                  <a:pt x="61" y="125"/>
                  <a:pt x="61" y="125"/>
                  <a:pt x="61" y="125"/>
                </a:cubicBezTo>
                <a:cubicBezTo>
                  <a:pt x="66" y="125"/>
                  <a:pt x="66" y="125"/>
                  <a:pt x="66" y="125"/>
                </a:cubicBezTo>
                <a:cubicBezTo>
                  <a:pt x="66" y="95"/>
                  <a:pt x="66" y="95"/>
                  <a:pt x="66" y="95"/>
                </a:cubicBezTo>
                <a:cubicBezTo>
                  <a:pt x="66" y="94"/>
                  <a:pt x="66" y="94"/>
                  <a:pt x="66" y="94"/>
                </a:cubicBezTo>
                <a:cubicBezTo>
                  <a:pt x="67" y="93"/>
                  <a:pt x="67" y="93"/>
                  <a:pt x="67" y="93"/>
                </a:cubicBezTo>
                <a:cubicBezTo>
                  <a:pt x="76" y="79"/>
                  <a:pt x="76" y="79"/>
                  <a:pt x="76" y="79"/>
                </a:cubicBezTo>
                <a:close/>
                <a:moveTo>
                  <a:pt x="82" y="180"/>
                </a:moveTo>
                <a:cubicBezTo>
                  <a:pt x="46" y="184"/>
                  <a:pt x="46" y="184"/>
                  <a:pt x="46" y="184"/>
                </a:cubicBezTo>
                <a:cubicBezTo>
                  <a:pt x="47" y="192"/>
                  <a:pt x="54" y="199"/>
                  <a:pt x="64" y="199"/>
                </a:cubicBezTo>
                <a:cubicBezTo>
                  <a:pt x="74" y="199"/>
                  <a:pt x="82" y="191"/>
                  <a:pt x="82" y="181"/>
                </a:cubicBezTo>
                <a:cubicBezTo>
                  <a:pt x="82" y="181"/>
                  <a:pt x="82" y="181"/>
                  <a:pt x="82" y="180"/>
                </a:cubicBezTo>
                <a:close/>
                <a:moveTo>
                  <a:pt x="95" y="159"/>
                </a:moveTo>
                <a:cubicBezTo>
                  <a:pt x="33" y="165"/>
                  <a:pt x="33" y="165"/>
                  <a:pt x="33" y="165"/>
                </a:cubicBezTo>
                <a:cubicBezTo>
                  <a:pt x="33" y="166"/>
                  <a:pt x="33" y="166"/>
                  <a:pt x="33" y="167"/>
                </a:cubicBezTo>
                <a:cubicBezTo>
                  <a:pt x="33" y="167"/>
                  <a:pt x="33" y="167"/>
                  <a:pt x="33" y="168"/>
                </a:cubicBezTo>
                <a:cubicBezTo>
                  <a:pt x="95" y="162"/>
                  <a:pt x="95" y="162"/>
                  <a:pt x="95" y="162"/>
                </a:cubicBezTo>
                <a:cubicBezTo>
                  <a:pt x="95" y="162"/>
                  <a:pt x="95" y="161"/>
                  <a:pt x="95" y="161"/>
                </a:cubicBezTo>
                <a:cubicBezTo>
                  <a:pt x="95" y="160"/>
                  <a:pt x="95" y="160"/>
                  <a:pt x="95" y="159"/>
                </a:cubicBezTo>
                <a:close/>
                <a:moveTo>
                  <a:pt x="95" y="136"/>
                </a:moveTo>
                <a:cubicBezTo>
                  <a:pt x="33" y="141"/>
                  <a:pt x="33" y="141"/>
                  <a:pt x="33" y="141"/>
                </a:cubicBezTo>
                <a:cubicBezTo>
                  <a:pt x="33" y="142"/>
                  <a:pt x="33" y="143"/>
                  <a:pt x="33" y="143"/>
                </a:cubicBezTo>
                <a:cubicBezTo>
                  <a:pt x="33" y="144"/>
                  <a:pt x="33" y="144"/>
                  <a:pt x="33" y="144"/>
                </a:cubicBezTo>
                <a:cubicBezTo>
                  <a:pt x="95" y="139"/>
                  <a:pt x="95" y="139"/>
                  <a:pt x="95" y="139"/>
                </a:cubicBezTo>
                <a:cubicBezTo>
                  <a:pt x="95" y="138"/>
                  <a:pt x="95" y="138"/>
                  <a:pt x="95" y="137"/>
                </a:cubicBezTo>
                <a:cubicBezTo>
                  <a:pt x="95" y="137"/>
                  <a:pt x="95" y="136"/>
                  <a:pt x="95" y="13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Oval 71"/>
          <p:cNvSpPr/>
          <p:nvPr/>
        </p:nvSpPr>
        <p:spPr>
          <a:xfrm>
            <a:off x="3687200" y="3356734"/>
            <a:ext cx="609441" cy="609441"/>
          </a:xfrm>
          <a:prstGeom prst="ellipse">
            <a:avLst/>
          </a:prstGeom>
          <a:solidFill>
            <a:srgbClr val="5EAA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en-US" sz="2800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378"/>
          <p:cNvSpPr>
            <a:spLocks noEditPoints="1"/>
          </p:cNvSpPr>
          <p:nvPr/>
        </p:nvSpPr>
        <p:spPr bwMode="auto">
          <a:xfrm>
            <a:off x="3807409" y="3447593"/>
            <a:ext cx="351091" cy="343732"/>
          </a:xfrm>
          <a:custGeom>
            <a:avLst/>
            <a:gdLst>
              <a:gd name="T0" fmla="*/ 0 w 194"/>
              <a:gd name="T1" fmla="*/ 52 h 190"/>
              <a:gd name="T2" fmla="*/ 56 w 194"/>
              <a:gd name="T3" fmla="*/ 52 h 190"/>
              <a:gd name="T4" fmla="*/ 22 w 194"/>
              <a:gd name="T5" fmla="*/ 9 h 190"/>
              <a:gd name="T6" fmla="*/ 34 w 194"/>
              <a:gd name="T7" fmla="*/ 0 h 190"/>
              <a:gd name="T8" fmla="*/ 69 w 194"/>
              <a:gd name="T9" fmla="*/ 44 h 190"/>
              <a:gd name="T10" fmla="*/ 88 w 194"/>
              <a:gd name="T11" fmla="*/ 22 h 190"/>
              <a:gd name="T12" fmla="*/ 99 w 194"/>
              <a:gd name="T13" fmla="*/ 32 h 190"/>
              <a:gd name="T14" fmla="*/ 82 w 194"/>
              <a:gd name="T15" fmla="*/ 52 h 190"/>
              <a:gd name="T16" fmla="*/ 194 w 194"/>
              <a:gd name="T17" fmla="*/ 52 h 190"/>
              <a:gd name="T18" fmla="*/ 194 w 194"/>
              <a:gd name="T19" fmla="*/ 190 h 190"/>
              <a:gd name="T20" fmla="*/ 0 w 194"/>
              <a:gd name="T21" fmla="*/ 190 h 190"/>
              <a:gd name="T22" fmla="*/ 0 w 194"/>
              <a:gd name="T23" fmla="*/ 52 h 190"/>
              <a:gd name="T24" fmla="*/ 39 w 194"/>
              <a:gd name="T25" fmla="*/ 70 h 190"/>
              <a:gd name="T26" fmla="*/ 20 w 194"/>
              <a:gd name="T27" fmla="*/ 90 h 190"/>
              <a:gd name="T28" fmla="*/ 20 w 194"/>
              <a:gd name="T29" fmla="*/ 149 h 190"/>
              <a:gd name="T30" fmla="*/ 39 w 194"/>
              <a:gd name="T31" fmla="*/ 169 h 190"/>
              <a:gd name="T32" fmla="*/ 127 w 194"/>
              <a:gd name="T33" fmla="*/ 169 h 190"/>
              <a:gd name="T34" fmla="*/ 146 w 194"/>
              <a:gd name="T35" fmla="*/ 149 h 190"/>
              <a:gd name="T36" fmla="*/ 146 w 194"/>
              <a:gd name="T37" fmla="*/ 90 h 190"/>
              <a:gd name="T38" fmla="*/ 127 w 194"/>
              <a:gd name="T39" fmla="*/ 70 h 190"/>
              <a:gd name="T40" fmla="*/ 39 w 194"/>
              <a:gd name="T41" fmla="*/ 70 h 190"/>
              <a:gd name="T42" fmla="*/ 155 w 194"/>
              <a:gd name="T43" fmla="*/ 71 h 190"/>
              <a:gd name="T44" fmla="*/ 155 w 194"/>
              <a:gd name="T45" fmla="*/ 78 h 190"/>
              <a:gd name="T46" fmla="*/ 184 w 194"/>
              <a:gd name="T47" fmla="*/ 78 h 190"/>
              <a:gd name="T48" fmla="*/ 184 w 194"/>
              <a:gd name="T49" fmla="*/ 71 h 190"/>
              <a:gd name="T50" fmla="*/ 155 w 194"/>
              <a:gd name="T51" fmla="*/ 71 h 190"/>
              <a:gd name="T52" fmla="*/ 155 w 194"/>
              <a:gd name="T53" fmla="*/ 83 h 190"/>
              <a:gd name="T54" fmla="*/ 155 w 194"/>
              <a:gd name="T55" fmla="*/ 90 h 190"/>
              <a:gd name="T56" fmla="*/ 184 w 194"/>
              <a:gd name="T57" fmla="*/ 90 h 190"/>
              <a:gd name="T58" fmla="*/ 184 w 194"/>
              <a:gd name="T59" fmla="*/ 83 h 190"/>
              <a:gd name="T60" fmla="*/ 155 w 194"/>
              <a:gd name="T61" fmla="*/ 83 h 190"/>
              <a:gd name="T62" fmla="*/ 155 w 194"/>
              <a:gd name="T63" fmla="*/ 96 h 190"/>
              <a:gd name="T64" fmla="*/ 155 w 194"/>
              <a:gd name="T65" fmla="*/ 102 h 190"/>
              <a:gd name="T66" fmla="*/ 184 w 194"/>
              <a:gd name="T67" fmla="*/ 102 h 190"/>
              <a:gd name="T68" fmla="*/ 184 w 194"/>
              <a:gd name="T69" fmla="*/ 96 h 190"/>
              <a:gd name="T70" fmla="*/ 155 w 194"/>
              <a:gd name="T71" fmla="*/ 96 h 190"/>
              <a:gd name="T72" fmla="*/ 155 w 194"/>
              <a:gd name="T73" fmla="*/ 108 h 190"/>
              <a:gd name="T74" fmla="*/ 155 w 194"/>
              <a:gd name="T75" fmla="*/ 115 h 190"/>
              <a:gd name="T76" fmla="*/ 184 w 194"/>
              <a:gd name="T77" fmla="*/ 115 h 190"/>
              <a:gd name="T78" fmla="*/ 184 w 194"/>
              <a:gd name="T79" fmla="*/ 108 h 190"/>
              <a:gd name="T80" fmla="*/ 155 w 194"/>
              <a:gd name="T81" fmla="*/ 108 h 190"/>
              <a:gd name="T82" fmla="*/ 167 w 194"/>
              <a:gd name="T83" fmla="*/ 125 h 190"/>
              <a:gd name="T84" fmla="*/ 158 w 194"/>
              <a:gd name="T85" fmla="*/ 134 h 190"/>
              <a:gd name="T86" fmla="*/ 167 w 194"/>
              <a:gd name="T87" fmla="*/ 143 h 190"/>
              <a:gd name="T88" fmla="*/ 175 w 194"/>
              <a:gd name="T89" fmla="*/ 134 h 190"/>
              <a:gd name="T90" fmla="*/ 167 w 194"/>
              <a:gd name="T91" fmla="*/ 125 h 190"/>
              <a:gd name="T92" fmla="*/ 167 w 194"/>
              <a:gd name="T93" fmla="*/ 150 h 190"/>
              <a:gd name="T94" fmla="*/ 158 w 194"/>
              <a:gd name="T95" fmla="*/ 159 h 190"/>
              <a:gd name="T96" fmla="*/ 167 w 194"/>
              <a:gd name="T97" fmla="*/ 168 h 190"/>
              <a:gd name="T98" fmla="*/ 175 w 194"/>
              <a:gd name="T99" fmla="*/ 159 h 190"/>
              <a:gd name="T100" fmla="*/ 167 w 194"/>
              <a:gd name="T101" fmla="*/ 150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94" h="190">
                <a:moveTo>
                  <a:pt x="0" y="52"/>
                </a:moveTo>
                <a:cubicBezTo>
                  <a:pt x="56" y="52"/>
                  <a:pt x="56" y="52"/>
                  <a:pt x="56" y="52"/>
                </a:cubicBezTo>
                <a:cubicBezTo>
                  <a:pt x="22" y="9"/>
                  <a:pt x="22" y="9"/>
                  <a:pt x="22" y="9"/>
                </a:cubicBezTo>
                <a:cubicBezTo>
                  <a:pt x="34" y="0"/>
                  <a:pt x="34" y="0"/>
                  <a:pt x="34" y="0"/>
                </a:cubicBezTo>
                <a:cubicBezTo>
                  <a:pt x="69" y="44"/>
                  <a:pt x="69" y="44"/>
                  <a:pt x="69" y="44"/>
                </a:cubicBezTo>
                <a:cubicBezTo>
                  <a:pt x="88" y="22"/>
                  <a:pt x="88" y="22"/>
                  <a:pt x="88" y="22"/>
                </a:cubicBezTo>
                <a:cubicBezTo>
                  <a:pt x="99" y="32"/>
                  <a:pt x="99" y="32"/>
                  <a:pt x="99" y="32"/>
                </a:cubicBezTo>
                <a:cubicBezTo>
                  <a:pt x="82" y="52"/>
                  <a:pt x="82" y="52"/>
                  <a:pt x="82" y="52"/>
                </a:cubicBezTo>
                <a:cubicBezTo>
                  <a:pt x="194" y="52"/>
                  <a:pt x="194" y="52"/>
                  <a:pt x="194" y="52"/>
                </a:cubicBezTo>
                <a:cubicBezTo>
                  <a:pt x="194" y="190"/>
                  <a:pt x="194" y="190"/>
                  <a:pt x="194" y="190"/>
                </a:cubicBezTo>
                <a:cubicBezTo>
                  <a:pt x="161" y="190"/>
                  <a:pt x="31" y="190"/>
                  <a:pt x="0" y="190"/>
                </a:cubicBezTo>
                <a:cubicBezTo>
                  <a:pt x="0" y="52"/>
                  <a:pt x="0" y="52"/>
                  <a:pt x="0" y="52"/>
                </a:cubicBezTo>
                <a:close/>
                <a:moveTo>
                  <a:pt x="39" y="70"/>
                </a:moveTo>
                <a:cubicBezTo>
                  <a:pt x="29" y="70"/>
                  <a:pt x="20" y="79"/>
                  <a:pt x="20" y="90"/>
                </a:cubicBezTo>
                <a:cubicBezTo>
                  <a:pt x="20" y="149"/>
                  <a:pt x="20" y="149"/>
                  <a:pt x="20" y="149"/>
                </a:cubicBezTo>
                <a:cubicBezTo>
                  <a:pt x="20" y="160"/>
                  <a:pt x="29" y="169"/>
                  <a:pt x="39" y="169"/>
                </a:cubicBezTo>
                <a:cubicBezTo>
                  <a:pt x="127" y="169"/>
                  <a:pt x="127" y="169"/>
                  <a:pt x="127" y="169"/>
                </a:cubicBezTo>
                <a:cubicBezTo>
                  <a:pt x="137" y="169"/>
                  <a:pt x="146" y="160"/>
                  <a:pt x="146" y="149"/>
                </a:cubicBezTo>
                <a:cubicBezTo>
                  <a:pt x="146" y="90"/>
                  <a:pt x="146" y="90"/>
                  <a:pt x="146" y="90"/>
                </a:cubicBezTo>
                <a:cubicBezTo>
                  <a:pt x="146" y="79"/>
                  <a:pt x="137" y="70"/>
                  <a:pt x="127" y="70"/>
                </a:cubicBezTo>
                <a:cubicBezTo>
                  <a:pt x="39" y="70"/>
                  <a:pt x="39" y="70"/>
                  <a:pt x="39" y="70"/>
                </a:cubicBezTo>
                <a:close/>
                <a:moveTo>
                  <a:pt x="155" y="71"/>
                </a:moveTo>
                <a:cubicBezTo>
                  <a:pt x="155" y="78"/>
                  <a:pt x="155" y="78"/>
                  <a:pt x="155" y="78"/>
                </a:cubicBezTo>
                <a:cubicBezTo>
                  <a:pt x="184" y="78"/>
                  <a:pt x="184" y="78"/>
                  <a:pt x="184" y="78"/>
                </a:cubicBezTo>
                <a:cubicBezTo>
                  <a:pt x="184" y="71"/>
                  <a:pt x="184" y="71"/>
                  <a:pt x="184" y="71"/>
                </a:cubicBezTo>
                <a:cubicBezTo>
                  <a:pt x="155" y="71"/>
                  <a:pt x="155" y="71"/>
                  <a:pt x="155" y="71"/>
                </a:cubicBezTo>
                <a:close/>
                <a:moveTo>
                  <a:pt x="155" y="83"/>
                </a:moveTo>
                <a:cubicBezTo>
                  <a:pt x="155" y="90"/>
                  <a:pt x="155" y="90"/>
                  <a:pt x="155" y="90"/>
                </a:cubicBezTo>
                <a:cubicBezTo>
                  <a:pt x="184" y="90"/>
                  <a:pt x="184" y="90"/>
                  <a:pt x="184" y="90"/>
                </a:cubicBezTo>
                <a:cubicBezTo>
                  <a:pt x="184" y="83"/>
                  <a:pt x="184" y="83"/>
                  <a:pt x="184" y="83"/>
                </a:cubicBezTo>
                <a:cubicBezTo>
                  <a:pt x="155" y="83"/>
                  <a:pt x="155" y="83"/>
                  <a:pt x="155" y="83"/>
                </a:cubicBezTo>
                <a:close/>
                <a:moveTo>
                  <a:pt x="155" y="96"/>
                </a:moveTo>
                <a:cubicBezTo>
                  <a:pt x="155" y="102"/>
                  <a:pt x="155" y="102"/>
                  <a:pt x="155" y="102"/>
                </a:cubicBezTo>
                <a:cubicBezTo>
                  <a:pt x="184" y="102"/>
                  <a:pt x="184" y="102"/>
                  <a:pt x="184" y="102"/>
                </a:cubicBezTo>
                <a:cubicBezTo>
                  <a:pt x="184" y="96"/>
                  <a:pt x="184" y="96"/>
                  <a:pt x="184" y="96"/>
                </a:cubicBezTo>
                <a:cubicBezTo>
                  <a:pt x="155" y="96"/>
                  <a:pt x="155" y="96"/>
                  <a:pt x="155" y="96"/>
                </a:cubicBezTo>
                <a:close/>
                <a:moveTo>
                  <a:pt x="155" y="108"/>
                </a:moveTo>
                <a:cubicBezTo>
                  <a:pt x="155" y="115"/>
                  <a:pt x="155" y="115"/>
                  <a:pt x="155" y="115"/>
                </a:cubicBezTo>
                <a:cubicBezTo>
                  <a:pt x="184" y="115"/>
                  <a:pt x="184" y="115"/>
                  <a:pt x="184" y="115"/>
                </a:cubicBezTo>
                <a:cubicBezTo>
                  <a:pt x="184" y="108"/>
                  <a:pt x="184" y="108"/>
                  <a:pt x="184" y="108"/>
                </a:cubicBezTo>
                <a:cubicBezTo>
                  <a:pt x="155" y="108"/>
                  <a:pt x="155" y="108"/>
                  <a:pt x="155" y="108"/>
                </a:cubicBezTo>
                <a:close/>
                <a:moveTo>
                  <a:pt x="167" y="125"/>
                </a:moveTo>
                <a:cubicBezTo>
                  <a:pt x="162" y="125"/>
                  <a:pt x="158" y="129"/>
                  <a:pt x="158" y="134"/>
                </a:cubicBezTo>
                <a:cubicBezTo>
                  <a:pt x="158" y="139"/>
                  <a:pt x="162" y="143"/>
                  <a:pt x="167" y="143"/>
                </a:cubicBezTo>
                <a:cubicBezTo>
                  <a:pt x="171" y="143"/>
                  <a:pt x="175" y="139"/>
                  <a:pt x="175" y="134"/>
                </a:cubicBezTo>
                <a:cubicBezTo>
                  <a:pt x="175" y="129"/>
                  <a:pt x="171" y="125"/>
                  <a:pt x="167" y="125"/>
                </a:cubicBezTo>
                <a:close/>
                <a:moveTo>
                  <a:pt x="167" y="150"/>
                </a:moveTo>
                <a:cubicBezTo>
                  <a:pt x="162" y="150"/>
                  <a:pt x="158" y="154"/>
                  <a:pt x="158" y="159"/>
                </a:cubicBezTo>
                <a:cubicBezTo>
                  <a:pt x="158" y="164"/>
                  <a:pt x="162" y="168"/>
                  <a:pt x="167" y="168"/>
                </a:cubicBezTo>
                <a:cubicBezTo>
                  <a:pt x="171" y="168"/>
                  <a:pt x="175" y="164"/>
                  <a:pt x="175" y="159"/>
                </a:cubicBezTo>
                <a:cubicBezTo>
                  <a:pt x="175" y="154"/>
                  <a:pt x="171" y="150"/>
                  <a:pt x="167" y="1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Oval 73"/>
          <p:cNvSpPr/>
          <p:nvPr/>
        </p:nvSpPr>
        <p:spPr>
          <a:xfrm>
            <a:off x="2647087" y="3763028"/>
            <a:ext cx="609441" cy="60944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en-US" sz="2800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300"/>
          <p:cNvSpPr>
            <a:spLocks noEditPoints="1"/>
          </p:cNvSpPr>
          <p:nvPr/>
        </p:nvSpPr>
        <p:spPr bwMode="auto">
          <a:xfrm>
            <a:off x="2792993" y="3826436"/>
            <a:ext cx="335915" cy="474157"/>
          </a:xfrm>
          <a:custGeom>
            <a:avLst/>
            <a:gdLst>
              <a:gd name="T0" fmla="*/ 109 w 172"/>
              <a:gd name="T1" fmla="*/ 51 h 242"/>
              <a:gd name="T2" fmla="*/ 116 w 172"/>
              <a:gd name="T3" fmla="*/ 28 h 242"/>
              <a:gd name="T4" fmla="*/ 132 w 172"/>
              <a:gd name="T5" fmla="*/ 67 h 242"/>
              <a:gd name="T6" fmla="*/ 132 w 172"/>
              <a:gd name="T7" fmla="*/ 176 h 242"/>
              <a:gd name="T8" fmla="*/ 116 w 172"/>
              <a:gd name="T9" fmla="*/ 214 h 242"/>
              <a:gd name="T10" fmla="*/ 109 w 172"/>
              <a:gd name="T11" fmla="*/ 191 h 242"/>
              <a:gd name="T12" fmla="*/ 45 w 172"/>
              <a:gd name="T13" fmla="*/ 191 h 242"/>
              <a:gd name="T14" fmla="*/ 38 w 172"/>
              <a:gd name="T15" fmla="*/ 214 h 242"/>
              <a:gd name="T16" fmla="*/ 23 w 172"/>
              <a:gd name="T17" fmla="*/ 176 h 242"/>
              <a:gd name="T18" fmla="*/ 23 w 172"/>
              <a:gd name="T19" fmla="*/ 67 h 242"/>
              <a:gd name="T20" fmla="*/ 38 w 172"/>
              <a:gd name="T21" fmla="*/ 28 h 242"/>
              <a:gd name="T22" fmla="*/ 45 w 172"/>
              <a:gd name="T23" fmla="*/ 51 h 242"/>
              <a:gd name="T24" fmla="*/ 49 w 172"/>
              <a:gd name="T25" fmla="*/ 38 h 242"/>
              <a:gd name="T26" fmla="*/ 106 w 172"/>
              <a:gd name="T27" fmla="*/ 9 h 242"/>
              <a:gd name="T28" fmla="*/ 58 w 172"/>
              <a:gd name="T29" fmla="*/ 0 h 242"/>
              <a:gd name="T30" fmla="*/ 49 w 172"/>
              <a:gd name="T31" fmla="*/ 38 h 242"/>
              <a:gd name="T32" fmla="*/ 49 w 172"/>
              <a:gd name="T33" fmla="*/ 204 h 242"/>
              <a:gd name="T34" fmla="*/ 58 w 172"/>
              <a:gd name="T35" fmla="*/ 242 h 242"/>
              <a:gd name="T36" fmla="*/ 106 w 172"/>
              <a:gd name="T37" fmla="*/ 233 h 242"/>
              <a:gd name="T38" fmla="*/ 68 w 172"/>
              <a:gd name="T39" fmla="*/ 124 h 242"/>
              <a:gd name="T40" fmla="*/ 78 w 172"/>
              <a:gd name="T41" fmla="*/ 127 h 242"/>
              <a:gd name="T42" fmla="*/ 83 w 172"/>
              <a:gd name="T43" fmla="*/ 133 h 242"/>
              <a:gd name="T44" fmla="*/ 82 w 172"/>
              <a:gd name="T45" fmla="*/ 124 h 242"/>
              <a:gd name="T46" fmla="*/ 102 w 172"/>
              <a:gd name="T47" fmla="*/ 102 h 242"/>
              <a:gd name="T48" fmla="*/ 76 w 172"/>
              <a:gd name="T49" fmla="*/ 116 h 242"/>
              <a:gd name="T50" fmla="*/ 49 w 172"/>
              <a:gd name="T51" fmla="*/ 87 h 242"/>
              <a:gd name="T52" fmla="*/ 72 w 172"/>
              <a:gd name="T53" fmla="*/ 120 h 242"/>
              <a:gd name="T54" fmla="*/ 158 w 172"/>
              <a:gd name="T55" fmla="*/ 106 h 242"/>
              <a:gd name="T56" fmla="*/ 172 w 172"/>
              <a:gd name="T57" fmla="*/ 112 h 242"/>
              <a:gd name="T58" fmla="*/ 166 w 172"/>
              <a:gd name="T59" fmla="*/ 139 h 242"/>
              <a:gd name="T60" fmla="*/ 158 w 172"/>
              <a:gd name="T61" fmla="*/ 106 h 242"/>
              <a:gd name="T62" fmla="*/ 77 w 172"/>
              <a:gd name="T63" fmla="*/ 66 h 242"/>
              <a:gd name="T64" fmla="*/ 22 w 172"/>
              <a:gd name="T65" fmla="*/ 121 h 242"/>
              <a:gd name="T66" fmla="*/ 77 w 172"/>
              <a:gd name="T67" fmla="*/ 177 h 242"/>
              <a:gd name="T68" fmla="*/ 133 w 172"/>
              <a:gd name="T69" fmla="*/ 121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72" h="242">
                <a:moveTo>
                  <a:pt x="77" y="44"/>
                </a:moveTo>
                <a:cubicBezTo>
                  <a:pt x="89" y="44"/>
                  <a:pt x="99" y="46"/>
                  <a:pt x="109" y="51"/>
                </a:cubicBezTo>
                <a:cubicBezTo>
                  <a:pt x="109" y="28"/>
                  <a:pt x="109" y="28"/>
                  <a:pt x="109" y="28"/>
                </a:cubicBezTo>
                <a:cubicBezTo>
                  <a:pt x="116" y="28"/>
                  <a:pt x="116" y="28"/>
                  <a:pt x="116" y="28"/>
                </a:cubicBezTo>
                <a:cubicBezTo>
                  <a:pt x="128" y="63"/>
                  <a:pt x="128" y="63"/>
                  <a:pt x="128" y="63"/>
                </a:cubicBezTo>
                <a:cubicBezTo>
                  <a:pt x="130" y="64"/>
                  <a:pt x="131" y="65"/>
                  <a:pt x="132" y="67"/>
                </a:cubicBezTo>
                <a:cubicBezTo>
                  <a:pt x="146" y="81"/>
                  <a:pt x="154" y="100"/>
                  <a:pt x="154" y="121"/>
                </a:cubicBezTo>
                <a:cubicBezTo>
                  <a:pt x="154" y="142"/>
                  <a:pt x="146" y="162"/>
                  <a:pt x="132" y="176"/>
                </a:cubicBezTo>
                <a:cubicBezTo>
                  <a:pt x="131" y="177"/>
                  <a:pt x="129" y="178"/>
                  <a:pt x="128" y="179"/>
                </a:cubicBezTo>
                <a:cubicBezTo>
                  <a:pt x="116" y="214"/>
                  <a:pt x="116" y="214"/>
                  <a:pt x="116" y="214"/>
                </a:cubicBezTo>
                <a:cubicBezTo>
                  <a:pt x="109" y="214"/>
                  <a:pt x="109" y="214"/>
                  <a:pt x="109" y="214"/>
                </a:cubicBezTo>
                <a:cubicBezTo>
                  <a:pt x="109" y="191"/>
                  <a:pt x="109" y="191"/>
                  <a:pt x="109" y="191"/>
                </a:cubicBezTo>
                <a:cubicBezTo>
                  <a:pt x="99" y="196"/>
                  <a:pt x="89" y="198"/>
                  <a:pt x="77" y="198"/>
                </a:cubicBezTo>
                <a:cubicBezTo>
                  <a:pt x="66" y="198"/>
                  <a:pt x="55" y="196"/>
                  <a:pt x="45" y="191"/>
                </a:cubicBezTo>
                <a:cubicBezTo>
                  <a:pt x="45" y="214"/>
                  <a:pt x="45" y="214"/>
                  <a:pt x="45" y="214"/>
                </a:cubicBezTo>
                <a:cubicBezTo>
                  <a:pt x="38" y="214"/>
                  <a:pt x="38" y="214"/>
                  <a:pt x="38" y="214"/>
                </a:cubicBezTo>
                <a:cubicBezTo>
                  <a:pt x="25" y="178"/>
                  <a:pt x="25" y="178"/>
                  <a:pt x="25" y="178"/>
                </a:cubicBezTo>
                <a:cubicBezTo>
                  <a:pt x="25" y="177"/>
                  <a:pt x="24" y="176"/>
                  <a:pt x="23" y="176"/>
                </a:cubicBezTo>
                <a:cubicBezTo>
                  <a:pt x="9" y="162"/>
                  <a:pt x="0" y="142"/>
                  <a:pt x="0" y="121"/>
                </a:cubicBezTo>
                <a:cubicBezTo>
                  <a:pt x="0" y="100"/>
                  <a:pt x="9" y="81"/>
                  <a:pt x="23" y="67"/>
                </a:cubicBezTo>
                <a:cubicBezTo>
                  <a:pt x="24" y="66"/>
                  <a:pt x="24" y="65"/>
                  <a:pt x="25" y="64"/>
                </a:cubicBezTo>
                <a:cubicBezTo>
                  <a:pt x="38" y="28"/>
                  <a:pt x="38" y="28"/>
                  <a:pt x="38" y="28"/>
                </a:cubicBezTo>
                <a:cubicBezTo>
                  <a:pt x="45" y="28"/>
                  <a:pt x="45" y="28"/>
                  <a:pt x="45" y="28"/>
                </a:cubicBezTo>
                <a:cubicBezTo>
                  <a:pt x="45" y="51"/>
                  <a:pt x="45" y="51"/>
                  <a:pt x="45" y="51"/>
                </a:cubicBezTo>
                <a:cubicBezTo>
                  <a:pt x="55" y="47"/>
                  <a:pt x="66" y="44"/>
                  <a:pt x="77" y="44"/>
                </a:cubicBezTo>
                <a:close/>
                <a:moveTo>
                  <a:pt x="49" y="38"/>
                </a:moveTo>
                <a:cubicBezTo>
                  <a:pt x="106" y="38"/>
                  <a:pt x="106" y="38"/>
                  <a:pt x="106" y="38"/>
                </a:cubicBezTo>
                <a:cubicBezTo>
                  <a:pt x="106" y="9"/>
                  <a:pt x="106" y="9"/>
                  <a:pt x="106" y="9"/>
                </a:cubicBezTo>
                <a:cubicBezTo>
                  <a:pt x="106" y="4"/>
                  <a:pt x="101" y="0"/>
                  <a:pt x="96" y="0"/>
                </a:cubicBezTo>
                <a:cubicBezTo>
                  <a:pt x="58" y="0"/>
                  <a:pt x="58" y="0"/>
                  <a:pt x="58" y="0"/>
                </a:cubicBezTo>
                <a:cubicBezTo>
                  <a:pt x="53" y="0"/>
                  <a:pt x="49" y="4"/>
                  <a:pt x="49" y="9"/>
                </a:cubicBezTo>
                <a:cubicBezTo>
                  <a:pt x="49" y="38"/>
                  <a:pt x="49" y="38"/>
                  <a:pt x="49" y="38"/>
                </a:cubicBezTo>
                <a:close/>
                <a:moveTo>
                  <a:pt x="106" y="204"/>
                </a:moveTo>
                <a:cubicBezTo>
                  <a:pt x="49" y="204"/>
                  <a:pt x="49" y="204"/>
                  <a:pt x="49" y="204"/>
                </a:cubicBezTo>
                <a:cubicBezTo>
                  <a:pt x="49" y="233"/>
                  <a:pt x="49" y="233"/>
                  <a:pt x="49" y="233"/>
                </a:cubicBezTo>
                <a:cubicBezTo>
                  <a:pt x="49" y="238"/>
                  <a:pt x="53" y="242"/>
                  <a:pt x="58" y="242"/>
                </a:cubicBezTo>
                <a:cubicBezTo>
                  <a:pt x="96" y="242"/>
                  <a:pt x="96" y="242"/>
                  <a:pt x="96" y="242"/>
                </a:cubicBezTo>
                <a:cubicBezTo>
                  <a:pt x="101" y="242"/>
                  <a:pt x="106" y="238"/>
                  <a:pt x="106" y="233"/>
                </a:cubicBezTo>
                <a:cubicBezTo>
                  <a:pt x="106" y="204"/>
                  <a:pt x="106" y="204"/>
                  <a:pt x="106" y="204"/>
                </a:cubicBezTo>
                <a:close/>
                <a:moveTo>
                  <a:pt x="68" y="124"/>
                </a:moveTo>
                <a:cubicBezTo>
                  <a:pt x="74" y="130"/>
                  <a:pt x="74" y="130"/>
                  <a:pt x="74" y="130"/>
                </a:cubicBezTo>
                <a:cubicBezTo>
                  <a:pt x="78" y="127"/>
                  <a:pt x="78" y="127"/>
                  <a:pt x="78" y="127"/>
                </a:cubicBezTo>
                <a:cubicBezTo>
                  <a:pt x="78" y="127"/>
                  <a:pt x="78" y="127"/>
                  <a:pt x="78" y="127"/>
                </a:cubicBezTo>
                <a:cubicBezTo>
                  <a:pt x="83" y="133"/>
                  <a:pt x="83" y="133"/>
                  <a:pt x="83" y="133"/>
                </a:cubicBezTo>
                <a:cubicBezTo>
                  <a:pt x="87" y="130"/>
                  <a:pt x="87" y="130"/>
                  <a:pt x="87" y="130"/>
                </a:cubicBezTo>
                <a:cubicBezTo>
                  <a:pt x="82" y="124"/>
                  <a:pt x="82" y="124"/>
                  <a:pt x="82" y="124"/>
                </a:cubicBezTo>
                <a:cubicBezTo>
                  <a:pt x="83" y="123"/>
                  <a:pt x="83" y="122"/>
                  <a:pt x="83" y="121"/>
                </a:cubicBezTo>
                <a:cubicBezTo>
                  <a:pt x="102" y="102"/>
                  <a:pt x="102" y="102"/>
                  <a:pt x="102" y="102"/>
                </a:cubicBezTo>
                <a:cubicBezTo>
                  <a:pt x="96" y="96"/>
                  <a:pt x="96" y="96"/>
                  <a:pt x="96" y="96"/>
                </a:cubicBezTo>
                <a:cubicBezTo>
                  <a:pt x="76" y="116"/>
                  <a:pt x="76" y="116"/>
                  <a:pt x="76" y="116"/>
                </a:cubicBezTo>
                <a:cubicBezTo>
                  <a:pt x="52" y="84"/>
                  <a:pt x="52" y="84"/>
                  <a:pt x="52" y="84"/>
                </a:cubicBezTo>
                <a:cubicBezTo>
                  <a:pt x="49" y="87"/>
                  <a:pt x="49" y="87"/>
                  <a:pt x="49" y="87"/>
                </a:cubicBezTo>
                <a:cubicBezTo>
                  <a:pt x="72" y="118"/>
                  <a:pt x="72" y="118"/>
                  <a:pt x="72" y="118"/>
                </a:cubicBezTo>
                <a:cubicBezTo>
                  <a:pt x="72" y="119"/>
                  <a:pt x="72" y="119"/>
                  <a:pt x="72" y="120"/>
                </a:cubicBezTo>
                <a:cubicBezTo>
                  <a:pt x="68" y="124"/>
                  <a:pt x="68" y="124"/>
                  <a:pt x="68" y="124"/>
                </a:cubicBezTo>
                <a:close/>
                <a:moveTo>
                  <a:pt x="158" y="106"/>
                </a:moveTo>
                <a:cubicBezTo>
                  <a:pt x="166" y="106"/>
                  <a:pt x="166" y="106"/>
                  <a:pt x="166" y="106"/>
                </a:cubicBezTo>
                <a:cubicBezTo>
                  <a:pt x="169" y="106"/>
                  <a:pt x="172" y="109"/>
                  <a:pt x="172" y="112"/>
                </a:cubicBezTo>
                <a:cubicBezTo>
                  <a:pt x="172" y="133"/>
                  <a:pt x="172" y="133"/>
                  <a:pt x="172" y="133"/>
                </a:cubicBezTo>
                <a:cubicBezTo>
                  <a:pt x="172" y="136"/>
                  <a:pt x="169" y="139"/>
                  <a:pt x="166" y="139"/>
                </a:cubicBezTo>
                <a:cubicBezTo>
                  <a:pt x="158" y="139"/>
                  <a:pt x="158" y="139"/>
                  <a:pt x="158" y="139"/>
                </a:cubicBezTo>
                <a:cubicBezTo>
                  <a:pt x="158" y="106"/>
                  <a:pt x="158" y="106"/>
                  <a:pt x="158" y="106"/>
                </a:cubicBezTo>
                <a:close/>
                <a:moveTo>
                  <a:pt x="117" y="82"/>
                </a:moveTo>
                <a:cubicBezTo>
                  <a:pt x="107" y="72"/>
                  <a:pt x="93" y="66"/>
                  <a:pt x="77" y="66"/>
                </a:cubicBezTo>
                <a:cubicBezTo>
                  <a:pt x="62" y="66"/>
                  <a:pt x="48" y="72"/>
                  <a:pt x="38" y="82"/>
                </a:cubicBezTo>
                <a:cubicBezTo>
                  <a:pt x="28" y="92"/>
                  <a:pt x="22" y="106"/>
                  <a:pt x="22" y="121"/>
                </a:cubicBezTo>
                <a:cubicBezTo>
                  <a:pt x="22" y="136"/>
                  <a:pt x="28" y="150"/>
                  <a:pt x="38" y="160"/>
                </a:cubicBezTo>
                <a:cubicBezTo>
                  <a:pt x="48" y="170"/>
                  <a:pt x="62" y="177"/>
                  <a:pt x="77" y="177"/>
                </a:cubicBezTo>
                <a:cubicBezTo>
                  <a:pt x="93" y="177"/>
                  <a:pt x="107" y="170"/>
                  <a:pt x="117" y="160"/>
                </a:cubicBezTo>
                <a:cubicBezTo>
                  <a:pt x="127" y="150"/>
                  <a:pt x="133" y="136"/>
                  <a:pt x="133" y="121"/>
                </a:cubicBezTo>
                <a:cubicBezTo>
                  <a:pt x="133" y="106"/>
                  <a:pt x="127" y="92"/>
                  <a:pt x="117" y="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Oval 86"/>
          <p:cNvSpPr/>
          <p:nvPr/>
        </p:nvSpPr>
        <p:spPr>
          <a:xfrm>
            <a:off x="4881705" y="4169323"/>
            <a:ext cx="609441" cy="609441"/>
          </a:xfrm>
          <a:prstGeom prst="ellipse">
            <a:avLst/>
          </a:prstGeom>
          <a:solidFill>
            <a:srgbClr val="3D8D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en-US" sz="2800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KSO_Shape"/>
          <p:cNvSpPr/>
          <p:nvPr/>
        </p:nvSpPr>
        <p:spPr>
          <a:xfrm>
            <a:off x="4993921" y="4342688"/>
            <a:ext cx="385008" cy="273355"/>
          </a:xfrm>
          <a:custGeom>
            <a:avLst/>
            <a:gdLst>
              <a:gd name="connsiteX0" fmla="*/ 236286 w 472572"/>
              <a:gd name="connsiteY0" fmla="*/ 238384 h 335351"/>
              <a:gd name="connsiteX1" fmla="*/ 297849 w 472572"/>
              <a:gd name="connsiteY1" fmla="*/ 277381 h 335351"/>
              <a:gd name="connsiteX2" fmla="*/ 236286 w 472572"/>
              <a:gd name="connsiteY2" fmla="*/ 335351 h 335351"/>
              <a:gd name="connsiteX3" fmla="*/ 174722 w 472572"/>
              <a:gd name="connsiteY3" fmla="*/ 277381 h 335351"/>
              <a:gd name="connsiteX4" fmla="*/ 236286 w 472572"/>
              <a:gd name="connsiteY4" fmla="*/ 238384 h 335351"/>
              <a:gd name="connsiteX5" fmla="*/ 236286 w 472572"/>
              <a:gd name="connsiteY5" fmla="*/ 153779 h 335351"/>
              <a:gd name="connsiteX6" fmla="*/ 360886 w 472572"/>
              <a:gd name="connsiteY6" fmla="*/ 218025 h 335351"/>
              <a:gd name="connsiteX7" fmla="*/ 331907 w 472572"/>
              <a:gd name="connsiteY7" fmla="*/ 245311 h 335351"/>
              <a:gd name="connsiteX8" fmla="*/ 236286 w 472572"/>
              <a:gd name="connsiteY8" fmla="*/ 193327 h 335351"/>
              <a:gd name="connsiteX9" fmla="*/ 140664 w 472572"/>
              <a:gd name="connsiteY9" fmla="*/ 245311 h 335351"/>
              <a:gd name="connsiteX10" fmla="*/ 111686 w 472572"/>
              <a:gd name="connsiteY10" fmla="*/ 218025 h 335351"/>
              <a:gd name="connsiteX11" fmla="*/ 236286 w 472572"/>
              <a:gd name="connsiteY11" fmla="*/ 153779 h 335351"/>
              <a:gd name="connsiteX12" fmla="*/ 236285 w 472572"/>
              <a:gd name="connsiteY12" fmla="*/ 72334 h 335351"/>
              <a:gd name="connsiteX13" fmla="*/ 420037 w 472572"/>
              <a:gd name="connsiteY13" fmla="*/ 162327 h 335351"/>
              <a:gd name="connsiteX14" fmla="*/ 389766 w 472572"/>
              <a:gd name="connsiteY14" fmla="*/ 190830 h 335351"/>
              <a:gd name="connsiteX15" fmla="*/ 236285 w 472572"/>
              <a:gd name="connsiteY15" fmla="*/ 114013 h 335351"/>
              <a:gd name="connsiteX16" fmla="*/ 82804 w 472572"/>
              <a:gd name="connsiteY16" fmla="*/ 190829 h 335351"/>
              <a:gd name="connsiteX17" fmla="*/ 52534 w 472572"/>
              <a:gd name="connsiteY17" fmla="*/ 162327 h 335351"/>
              <a:gd name="connsiteX18" fmla="*/ 236285 w 472572"/>
              <a:gd name="connsiteY18" fmla="*/ 72334 h 335351"/>
              <a:gd name="connsiteX19" fmla="*/ 236286 w 472572"/>
              <a:gd name="connsiteY19" fmla="*/ 0 h 335351"/>
              <a:gd name="connsiteX20" fmla="*/ 472572 w 472572"/>
              <a:gd name="connsiteY20" fmla="*/ 112859 h 335351"/>
              <a:gd name="connsiteX21" fmla="*/ 443240 w 472572"/>
              <a:gd name="connsiteY21" fmla="*/ 140479 h 335351"/>
              <a:gd name="connsiteX22" fmla="*/ 236286 w 472572"/>
              <a:gd name="connsiteY22" fmla="*/ 40387 h 335351"/>
              <a:gd name="connsiteX23" fmla="*/ 29332 w 472572"/>
              <a:gd name="connsiteY23" fmla="*/ 140479 h 335351"/>
              <a:gd name="connsiteX24" fmla="*/ 0 w 472572"/>
              <a:gd name="connsiteY24" fmla="*/ 112859 h 335351"/>
              <a:gd name="connsiteX25" fmla="*/ 236286 w 472572"/>
              <a:gd name="connsiteY25" fmla="*/ 0 h 335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72572" h="335351">
                <a:moveTo>
                  <a:pt x="236286" y="238384"/>
                </a:moveTo>
                <a:cubicBezTo>
                  <a:pt x="263564" y="238384"/>
                  <a:pt x="287156" y="254165"/>
                  <a:pt x="297849" y="277381"/>
                </a:cubicBezTo>
                <a:lnTo>
                  <a:pt x="236286" y="335351"/>
                </a:lnTo>
                <a:lnTo>
                  <a:pt x="174722" y="277381"/>
                </a:lnTo>
                <a:cubicBezTo>
                  <a:pt x="185416" y="254165"/>
                  <a:pt x="209008" y="238384"/>
                  <a:pt x="236286" y="238384"/>
                </a:cubicBezTo>
                <a:close/>
                <a:moveTo>
                  <a:pt x="236286" y="153779"/>
                </a:moveTo>
                <a:cubicBezTo>
                  <a:pt x="287723" y="153779"/>
                  <a:pt x="333263" y="179027"/>
                  <a:pt x="360886" y="218025"/>
                </a:cubicBezTo>
                <a:lnTo>
                  <a:pt x="331907" y="245311"/>
                </a:lnTo>
                <a:cubicBezTo>
                  <a:pt x="311651" y="213977"/>
                  <a:pt x="276380" y="193327"/>
                  <a:pt x="236286" y="193327"/>
                </a:cubicBezTo>
                <a:cubicBezTo>
                  <a:pt x="196191" y="193327"/>
                  <a:pt x="160920" y="213977"/>
                  <a:pt x="140664" y="245311"/>
                </a:cubicBezTo>
                <a:lnTo>
                  <a:pt x="111686" y="218025"/>
                </a:lnTo>
                <a:cubicBezTo>
                  <a:pt x="139308" y="179027"/>
                  <a:pt x="184848" y="153779"/>
                  <a:pt x="236286" y="153779"/>
                </a:cubicBezTo>
                <a:close/>
                <a:moveTo>
                  <a:pt x="236285" y="72334"/>
                </a:moveTo>
                <a:cubicBezTo>
                  <a:pt x="311099" y="72334"/>
                  <a:pt x="377756" y="107256"/>
                  <a:pt x="420037" y="162327"/>
                </a:cubicBezTo>
                <a:lnTo>
                  <a:pt x="389766" y="190830"/>
                </a:lnTo>
                <a:cubicBezTo>
                  <a:pt x="354994" y="143968"/>
                  <a:pt x="299138" y="114013"/>
                  <a:pt x="236285" y="114013"/>
                </a:cubicBezTo>
                <a:cubicBezTo>
                  <a:pt x="173433" y="114013"/>
                  <a:pt x="117576" y="143967"/>
                  <a:pt x="82804" y="190829"/>
                </a:cubicBezTo>
                <a:lnTo>
                  <a:pt x="52534" y="162327"/>
                </a:lnTo>
                <a:cubicBezTo>
                  <a:pt x="94815" y="107256"/>
                  <a:pt x="161472" y="72334"/>
                  <a:pt x="236285" y="72334"/>
                </a:cubicBezTo>
                <a:close/>
                <a:moveTo>
                  <a:pt x="236286" y="0"/>
                </a:moveTo>
                <a:cubicBezTo>
                  <a:pt x="331854" y="0"/>
                  <a:pt x="417244" y="43584"/>
                  <a:pt x="472572" y="112859"/>
                </a:cubicBezTo>
                <a:lnTo>
                  <a:pt x="443240" y="140479"/>
                </a:lnTo>
                <a:cubicBezTo>
                  <a:pt x="395198" y="79129"/>
                  <a:pt x="320266" y="40387"/>
                  <a:pt x="236286" y="40387"/>
                </a:cubicBezTo>
                <a:cubicBezTo>
                  <a:pt x="152305" y="40387"/>
                  <a:pt x="77373" y="79129"/>
                  <a:pt x="29332" y="140479"/>
                </a:cubicBezTo>
                <a:lnTo>
                  <a:pt x="0" y="112859"/>
                </a:lnTo>
                <a:cubicBezTo>
                  <a:pt x="55328" y="43584"/>
                  <a:pt x="140717" y="0"/>
                  <a:pt x="23628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6635007" y="2821637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6639088" y="3107542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9522223" y="2821637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9526304" y="3107542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6635007" y="4123527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6639088" y="4409432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9522223" y="4123527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9526304" y="4409432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3A6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99096" y="2061992"/>
            <a:ext cx="4393809" cy="3549941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224912" y="815925"/>
            <a:ext cx="3742177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i="0" u="none" strike="noStrike" kern="0" cap="none" spc="0" normalizeH="0" baseline="0" noProof="0" dirty="0">
                <a:ln>
                  <a:noFill/>
                </a:ln>
                <a:solidFill>
                  <a:srgbClr val="5EAA3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第二部分</a:t>
            </a:r>
            <a:endParaRPr kumimoji="0" lang="zh-CN" altLang="en-US" sz="6600" b="1" i="0" u="none" strike="noStrike" kern="0" cap="none" spc="0" normalizeH="0" baseline="0" noProof="0" dirty="0">
              <a:ln>
                <a:noFill/>
              </a:ln>
              <a:solidFill>
                <a:srgbClr val="5EAA3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454" y="132769"/>
            <a:ext cx="2728912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kern="0" noProof="0" dirty="0">
                <a:solidFill>
                  <a:srgbClr val="5EAA3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5EAA3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Oval 80"/>
          <p:cNvSpPr/>
          <p:nvPr/>
        </p:nvSpPr>
        <p:spPr>
          <a:xfrm>
            <a:off x="1837717" y="1860957"/>
            <a:ext cx="699076" cy="699074"/>
          </a:xfrm>
          <a:prstGeom prst="ellipse">
            <a:avLst/>
          </a:prstGeom>
          <a:solidFill>
            <a:srgbClr val="3D8D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AU" sz="28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lang="en-AU" sz="28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Oval 92"/>
          <p:cNvSpPr/>
          <p:nvPr/>
        </p:nvSpPr>
        <p:spPr>
          <a:xfrm>
            <a:off x="1837717" y="3247406"/>
            <a:ext cx="699076" cy="699074"/>
          </a:xfrm>
          <a:prstGeom prst="ellipse">
            <a:avLst/>
          </a:prstGeom>
          <a:solidFill>
            <a:srgbClr val="3D8D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endParaRPr lang="en-AU" sz="28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Oval 97"/>
          <p:cNvSpPr/>
          <p:nvPr/>
        </p:nvSpPr>
        <p:spPr>
          <a:xfrm>
            <a:off x="6587139" y="1860957"/>
            <a:ext cx="699076" cy="699074"/>
          </a:xfrm>
          <a:prstGeom prst="ellipse">
            <a:avLst/>
          </a:prstGeom>
          <a:solidFill>
            <a:srgbClr val="3D8D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AU" sz="28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en-AU" sz="28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Oval 102"/>
          <p:cNvSpPr/>
          <p:nvPr/>
        </p:nvSpPr>
        <p:spPr>
          <a:xfrm>
            <a:off x="6587139" y="3258767"/>
            <a:ext cx="699076" cy="699074"/>
          </a:xfrm>
          <a:prstGeom prst="ellipse">
            <a:avLst/>
          </a:prstGeom>
          <a:solidFill>
            <a:srgbClr val="3D8D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  <a:endParaRPr lang="en-AU" sz="28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Oval 106"/>
          <p:cNvSpPr/>
          <p:nvPr/>
        </p:nvSpPr>
        <p:spPr>
          <a:xfrm>
            <a:off x="1837717" y="4633856"/>
            <a:ext cx="699076" cy="699074"/>
          </a:xfrm>
          <a:prstGeom prst="ellipse">
            <a:avLst/>
          </a:prstGeom>
          <a:solidFill>
            <a:srgbClr val="3D8D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AU" sz="28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</a:t>
            </a:r>
            <a:endParaRPr lang="en-AU" sz="28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Oval 110"/>
          <p:cNvSpPr/>
          <p:nvPr/>
        </p:nvSpPr>
        <p:spPr>
          <a:xfrm>
            <a:off x="6587139" y="4656578"/>
            <a:ext cx="699076" cy="699074"/>
          </a:xfrm>
          <a:prstGeom prst="ellipse">
            <a:avLst/>
          </a:prstGeom>
          <a:solidFill>
            <a:srgbClr val="3D8D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AU" sz="28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6</a:t>
            </a:r>
            <a:endParaRPr lang="en-AU" sz="28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3@|17FFC:16777215|FBC:16777215|LFC:16777215|LBC:16777215"/>
          <p:cNvSpPr txBox="1"/>
          <p:nvPr/>
        </p:nvSpPr>
        <p:spPr>
          <a:xfrm>
            <a:off x="2746511" y="1860957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3@|17FFC:16777215|FBC:16777215|LFC:16777215|LBC:16777215"/>
          <p:cNvSpPr txBox="1"/>
          <p:nvPr/>
        </p:nvSpPr>
        <p:spPr>
          <a:xfrm>
            <a:off x="2750592" y="2182958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7420111" y="1860957"/>
            <a:ext cx="2338080" cy="691333"/>
            <a:chOff x="2746511" y="1860957"/>
            <a:chExt cx="2338080" cy="691333"/>
          </a:xfrm>
        </p:grpSpPr>
        <p:sp>
          <p:nvSpPr>
            <p:cNvPr id="13" name="TextBox 13@|17FFC:16777215|FBC:16777215|LFC:16777215|LBC:16777215"/>
            <p:cNvSpPr txBox="1"/>
            <p:nvPr/>
          </p:nvSpPr>
          <p:spPr>
            <a:xfrm>
              <a:off x="2746511" y="1860957"/>
              <a:ext cx="1295287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3A6D3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TextBox 13@|17FFC:16777215|FBC:16777215|LFC:16777215|LBC:16777215"/>
            <p:cNvSpPr txBox="1"/>
            <p:nvPr/>
          </p:nvSpPr>
          <p:spPr>
            <a:xfrm>
              <a:off x="2750592" y="2182958"/>
              <a:ext cx="233399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3A6D3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746511" y="3278186"/>
            <a:ext cx="2338080" cy="691333"/>
            <a:chOff x="2746511" y="1860957"/>
            <a:chExt cx="2338080" cy="691333"/>
          </a:xfrm>
        </p:grpSpPr>
        <p:sp>
          <p:nvSpPr>
            <p:cNvPr id="16" name="TextBox 13@|17FFC:16777215|FBC:16777215|LFC:16777215|LBC:16777215"/>
            <p:cNvSpPr txBox="1"/>
            <p:nvPr/>
          </p:nvSpPr>
          <p:spPr>
            <a:xfrm>
              <a:off x="2746511" y="1860957"/>
              <a:ext cx="1295287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3A6D3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TextBox 13@|17FFC:16777215|FBC:16777215|LFC:16777215|LBC:16777215"/>
            <p:cNvSpPr txBox="1"/>
            <p:nvPr/>
          </p:nvSpPr>
          <p:spPr>
            <a:xfrm>
              <a:off x="2750592" y="2182958"/>
              <a:ext cx="233399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3A6D3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420111" y="3278186"/>
            <a:ext cx="2338080" cy="691333"/>
            <a:chOff x="2746511" y="1860957"/>
            <a:chExt cx="2338080" cy="691333"/>
          </a:xfrm>
        </p:grpSpPr>
        <p:sp>
          <p:nvSpPr>
            <p:cNvPr id="19" name="TextBox 13@|17FFC:16777215|FBC:16777215|LFC:16777215|LBC:16777215"/>
            <p:cNvSpPr txBox="1"/>
            <p:nvPr/>
          </p:nvSpPr>
          <p:spPr>
            <a:xfrm>
              <a:off x="2746511" y="1860957"/>
              <a:ext cx="1295287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3A6D3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TextBox 13@|17FFC:16777215|FBC:16777215|LFC:16777215|LBC:16777215"/>
            <p:cNvSpPr txBox="1"/>
            <p:nvPr/>
          </p:nvSpPr>
          <p:spPr>
            <a:xfrm>
              <a:off x="2750592" y="2182958"/>
              <a:ext cx="233399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3A6D3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2746511" y="4633856"/>
            <a:ext cx="2338080" cy="691333"/>
            <a:chOff x="2746511" y="1860957"/>
            <a:chExt cx="2338080" cy="691333"/>
          </a:xfrm>
        </p:grpSpPr>
        <p:sp>
          <p:nvSpPr>
            <p:cNvPr id="22" name="TextBox 13@|17FFC:16777215|FBC:16777215|LFC:16777215|LBC:16777215"/>
            <p:cNvSpPr txBox="1"/>
            <p:nvPr/>
          </p:nvSpPr>
          <p:spPr>
            <a:xfrm>
              <a:off x="2746511" y="1860957"/>
              <a:ext cx="1295287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3A6D3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TextBox 13@|17FFC:16777215|FBC:16777215|LFC:16777215|LBC:16777215"/>
            <p:cNvSpPr txBox="1"/>
            <p:nvPr/>
          </p:nvSpPr>
          <p:spPr>
            <a:xfrm>
              <a:off x="2750592" y="2182958"/>
              <a:ext cx="233399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3A6D3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420111" y="4633856"/>
            <a:ext cx="2338080" cy="691333"/>
            <a:chOff x="2746511" y="1860957"/>
            <a:chExt cx="2338080" cy="691333"/>
          </a:xfrm>
        </p:grpSpPr>
        <p:sp>
          <p:nvSpPr>
            <p:cNvPr id="25" name="TextBox 13@|17FFC:16777215|FBC:16777215|LFC:16777215|LBC:16777215"/>
            <p:cNvSpPr txBox="1"/>
            <p:nvPr/>
          </p:nvSpPr>
          <p:spPr>
            <a:xfrm>
              <a:off x="2746511" y="1860957"/>
              <a:ext cx="1295287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3A6D3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TextBox 13@|17FFC:16777215|FBC:16777215|LFC:16777215|LBC:16777215"/>
            <p:cNvSpPr txBox="1"/>
            <p:nvPr/>
          </p:nvSpPr>
          <p:spPr>
            <a:xfrm>
              <a:off x="2750592" y="2182958"/>
              <a:ext cx="233399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3A6D3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454" y="132769"/>
            <a:ext cx="2728912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kern="0" noProof="0" dirty="0">
                <a:solidFill>
                  <a:srgbClr val="5EAA3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5EAA3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Freeform 7"/>
          <p:cNvSpPr/>
          <p:nvPr/>
        </p:nvSpPr>
        <p:spPr bwMode="auto">
          <a:xfrm flipV="1">
            <a:off x="8689248" y="3349704"/>
            <a:ext cx="2140054" cy="106680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rgbClr val="3D8D1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Teardrop 16"/>
          <p:cNvSpPr/>
          <p:nvPr/>
        </p:nvSpPr>
        <p:spPr>
          <a:xfrm rot="8100000">
            <a:off x="2130592" y="3102512"/>
            <a:ext cx="418280" cy="418280"/>
          </a:xfrm>
          <a:prstGeom prst="teardrop">
            <a:avLst/>
          </a:prstGeom>
          <a:solidFill>
            <a:srgbClr val="5EAA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Freeform 6"/>
          <p:cNvSpPr>
            <a:spLocks noEditPoints="1"/>
          </p:cNvSpPr>
          <p:nvPr/>
        </p:nvSpPr>
        <p:spPr bwMode="auto">
          <a:xfrm>
            <a:off x="2239541" y="3188910"/>
            <a:ext cx="209778" cy="230756"/>
          </a:xfrm>
          <a:custGeom>
            <a:avLst/>
            <a:gdLst>
              <a:gd name="T0" fmla="*/ 347 w 376"/>
              <a:gd name="T1" fmla="*/ 284 h 376"/>
              <a:gd name="T2" fmla="*/ 347 w 376"/>
              <a:gd name="T3" fmla="*/ 238 h 376"/>
              <a:gd name="T4" fmla="*/ 278 w 376"/>
              <a:gd name="T5" fmla="*/ 169 h 376"/>
              <a:gd name="T6" fmla="*/ 238 w 376"/>
              <a:gd name="T7" fmla="*/ 169 h 376"/>
              <a:gd name="T8" fmla="*/ 207 w 376"/>
              <a:gd name="T9" fmla="*/ 148 h 376"/>
              <a:gd name="T10" fmla="*/ 207 w 376"/>
              <a:gd name="T11" fmla="*/ 92 h 376"/>
              <a:gd name="T12" fmla="*/ 236 w 376"/>
              <a:gd name="T13" fmla="*/ 48 h 376"/>
              <a:gd name="T14" fmla="*/ 188 w 376"/>
              <a:gd name="T15" fmla="*/ 0 h 376"/>
              <a:gd name="T16" fmla="*/ 140 w 376"/>
              <a:gd name="T17" fmla="*/ 48 h 376"/>
              <a:gd name="T18" fmla="*/ 169 w 376"/>
              <a:gd name="T19" fmla="*/ 92 h 376"/>
              <a:gd name="T20" fmla="*/ 169 w 376"/>
              <a:gd name="T21" fmla="*/ 148 h 376"/>
              <a:gd name="T22" fmla="*/ 138 w 376"/>
              <a:gd name="T23" fmla="*/ 169 h 376"/>
              <a:gd name="T24" fmla="*/ 98 w 376"/>
              <a:gd name="T25" fmla="*/ 169 h 376"/>
              <a:gd name="T26" fmla="*/ 29 w 376"/>
              <a:gd name="T27" fmla="*/ 238 h 376"/>
              <a:gd name="T28" fmla="*/ 29 w 376"/>
              <a:gd name="T29" fmla="*/ 284 h 376"/>
              <a:gd name="T30" fmla="*/ 0 w 376"/>
              <a:gd name="T31" fmla="*/ 328 h 376"/>
              <a:gd name="T32" fmla="*/ 48 w 376"/>
              <a:gd name="T33" fmla="*/ 376 h 376"/>
              <a:gd name="T34" fmla="*/ 96 w 376"/>
              <a:gd name="T35" fmla="*/ 328 h 376"/>
              <a:gd name="T36" fmla="*/ 67 w 376"/>
              <a:gd name="T37" fmla="*/ 284 h 376"/>
              <a:gd name="T38" fmla="*/ 67 w 376"/>
              <a:gd name="T39" fmla="*/ 238 h 376"/>
              <a:gd name="T40" fmla="*/ 98 w 376"/>
              <a:gd name="T41" fmla="*/ 207 h 376"/>
              <a:gd name="T42" fmla="*/ 138 w 376"/>
              <a:gd name="T43" fmla="*/ 207 h 376"/>
              <a:gd name="T44" fmla="*/ 169 w 376"/>
              <a:gd name="T45" fmla="*/ 202 h 376"/>
              <a:gd name="T46" fmla="*/ 169 w 376"/>
              <a:gd name="T47" fmla="*/ 284 h 376"/>
              <a:gd name="T48" fmla="*/ 140 w 376"/>
              <a:gd name="T49" fmla="*/ 328 h 376"/>
              <a:gd name="T50" fmla="*/ 188 w 376"/>
              <a:gd name="T51" fmla="*/ 376 h 376"/>
              <a:gd name="T52" fmla="*/ 236 w 376"/>
              <a:gd name="T53" fmla="*/ 328 h 376"/>
              <a:gd name="T54" fmla="*/ 207 w 376"/>
              <a:gd name="T55" fmla="*/ 284 h 376"/>
              <a:gd name="T56" fmla="*/ 207 w 376"/>
              <a:gd name="T57" fmla="*/ 202 h 376"/>
              <a:gd name="T58" fmla="*/ 238 w 376"/>
              <a:gd name="T59" fmla="*/ 207 h 376"/>
              <a:gd name="T60" fmla="*/ 278 w 376"/>
              <a:gd name="T61" fmla="*/ 207 h 376"/>
              <a:gd name="T62" fmla="*/ 309 w 376"/>
              <a:gd name="T63" fmla="*/ 238 h 376"/>
              <a:gd name="T64" fmla="*/ 309 w 376"/>
              <a:gd name="T65" fmla="*/ 284 h 376"/>
              <a:gd name="T66" fmla="*/ 280 w 376"/>
              <a:gd name="T67" fmla="*/ 328 h 376"/>
              <a:gd name="T68" fmla="*/ 328 w 376"/>
              <a:gd name="T69" fmla="*/ 376 h 376"/>
              <a:gd name="T70" fmla="*/ 376 w 376"/>
              <a:gd name="T71" fmla="*/ 328 h 376"/>
              <a:gd name="T72" fmla="*/ 347 w 376"/>
              <a:gd name="T73" fmla="*/ 284 h 376"/>
              <a:gd name="T74" fmla="*/ 75 w 376"/>
              <a:gd name="T75" fmla="*/ 328 h 376"/>
              <a:gd name="T76" fmla="*/ 48 w 376"/>
              <a:gd name="T77" fmla="*/ 356 h 376"/>
              <a:gd name="T78" fmla="*/ 20 w 376"/>
              <a:gd name="T79" fmla="*/ 328 h 376"/>
              <a:gd name="T80" fmla="*/ 48 w 376"/>
              <a:gd name="T81" fmla="*/ 300 h 376"/>
              <a:gd name="T82" fmla="*/ 75 w 376"/>
              <a:gd name="T83" fmla="*/ 328 h 376"/>
              <a:gd name="T84" fmla="*/ 160 w 376"/>
              <a:gd name="T85" fmla="*/ 48 h 376"/>
              <a:gd name="T86" fmla="*/ 188 w 376"/>
              <a:gd name="T87" fmla="*/ 20 h 376"/>
              <a:gd name="T88" fmla="*/ 215 w 376"/>
              <a:gd name="T89" fmla="*/ 48 h 376"/>
              <a:gd name="T90" fmla="*/ 188 w 376"/>
              <a:gd name="T91" fmla="*/ 76 h 376"/>
              <a:gd name="T92" fmla="*/ 160 w 376"/>
              <a:gd name="T93" fmla="*/ 48 h 376"/>
              <a:gd name="T94" fmla="*/ 215 w 376"/>
              <a:gd name="T95" fmla="*/ 328 h 376"/>
              <a:gd name="T96" fmla="*/ 188 w 376"/>
              <a:gd name="T97" fmla="*/ 356 h 376"/>
              <a:gd name="T98" fmla="*/ 160 w 376"/>
              <a:gd name="T99" fmla="*/ 328 h 376"/>
              <a:gd name="T100" fmla="*/ 188 w 376"/>
              <a:gd name="T101" fmla="*/ 300 h 376"/>
              <a:gd name="T102" fmla="*/ 215 w 376"/>
              <a:gd name="T103" fmla="*/ 328 h 376"/>
              <a:gd name="T104" fmla="*/ 328 w 376"/>
              <a:gd name="T105" fmla="*/ 356 h 376"/>
              <a:gd name="T106" fmla="*/ 300 w 376"/>
              <a:gd name="T107" fmla="*/ 328 h 376"/>
              <a:gd name="T108" fmla="*/ 328 w 376"/>
              <a:gd name="T109" fmla="*/ 300 h 376"/>
              <a:gd name="T110" fmla="*/ 355 w 376"/>
              <a:gd name="T111" fmla="*/ 328 h 376"/>
              <a:gd name="T112" fmla="*/ 328 w 376"/>
              <a:gd name="T113" fmla="*/ 356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76" h="376">
                <a:moveTo>
                  <a:pt x="347" y="284"/>
                </a:moveTo>
                <a:cubicBezTo>
                  <a:pt x="347" y="238"/>
                  <a:pt x="347" y="238"/>
                  <a:pt x="347" y="238"/>
                </a:cubicBezTo>
                <a:cubicBezTo>
                  <a:pt x="347" y="210"/>
                  <a:pt x="328" y="169"/>
                  <a:pt x="278" y="169"/>
                </a:cubicBezTo>
                <a:cubicBezTo>
                  <a:pt x="238" y="169"/>
                  <a:pt x="238" y="169"/>
                  <a:pt x="238" y="169"/>
                </a:cubicBezTo>
                <a:cubicBezTo>
                  <a:pt x="210" y="169"/>
                  <a:pt x="207" y="155"/>
                  <a:pt x="207" y="148"/>
                </a:cubicBezTo>
                <a:cubicBezTo>
                  <a:pt x="207" y="92"/>
                  <a:pt x="207" y="92"/>
                  <a:pt x="207" y="92"/>
                </a:cubicBezTo>
                <a:cubicBezTo>
                  <a:pt x="224" y="85"/>
                  <a:pt x="236" y="68"/>
                  <a:pt x="236" y="48"/>
                </a:cubicBezTo>
                <a:cubicBezTo>
                  <a:pt x="236" y="21"/>
                  <a:pt x="214" y="0"/>
                  <a:pt x="188" y="0"/>
                </a:cubicBezTo>
                <a:cubicBezTo>
                  <a:pt x="161" y="0"/>
                  <a:pt x="140" y="21"/>
                  <a:pt x="140" y="48"/>
                </a:cubicBezTo>
                <a:cubicBezTo>
                  <a:pt x="140" y="68"/>
                  <a:pt x="152" y="85"/>
                  <a:pt x="169" y="92"/>
                </a:cubicBezTo>
                <a:cubicBezTo>
                  <a:pt x="169" y="148"/>
                  <a:pt x="169" y="148"/>
                  <a:pt x="169" y="148"/>
                </a:cubicBezTo>
                <a:cubicBezTo>
                  <a:pt x="169" y="153"/>
                  <a:pt x="167" y="169"/>
                  <a:pt x="138" y="169"/>
                </a:cubicBezTo>
                <a:cubicBezTo>
                  <a:pt x="98" y="169"/>
                  <a:pt x="98" y="169"/>
                  <a:pt x="98" y="169"/>
                </a:cubicBezTo>
                <a:cubicBezTo>
                  <a:pt x="47" y="169"/>
                  <a:pt x="29" y="210"/>
                  <a:pt x="29" y="238"/>
                </a:cubicBezTo>
                <a:cubicBezTo>
                  <a:pt x="29" y="284"/>
                  <a:pt x="29" y="284"/>
                  <a:pt x="29" y="284"/>
                </a:cubicBezTo>
                <a:cubicBezTo>
                  <a:pt x="12" y="291"/>
                  <a:pt x="0" y="308"/>
                  <a:pt x="0" y="328"/>
                </a:cubicBezTo>
                <a:cubicBezTo>
                  <a:pt x="0" y="354"/>
                  <a:pt x="21" y="376"/>
                  <a:pt x="48" y="376"/>
                </a:cubicBezTo>
                <a:cubicBezTo>
                  <a:pt x="74" y="376"/>
                  <a:pt x="96" y="354"/>
                  <a:pt x="96" y="328"/>
                </a:cubicBezTo>
                <a:cubicBezTo>
                  <a:pt x="96" y="308"/>
                  <a:pt x="84" y="291"/>
                  <a:pt x="67" y="284"/>
                </a:cubicBezTo>
                <a:cubicBezTo>
                  <a:pt x="67" y="238"/>
                  <a:pt x="67" y="238"/>
                  <a:pt x="67" y="238"/>
                </a:cubicBezTo>
                <a:cubicBezTo>
                  <a:pt x="67" y="233"/>
                  <a:pt x="68" y="207"/>
                  <a:pt x="98" y="207"/>
                </a:cubicBezTo>
                <a:cubicBezTo>
                  <a:pt x="138" y="207"/>
                  <a:pt x="138" y="207"/>
                  <a:pt x="138" y="207"/>
                </a:cubicBezTo>
                <a:cubicBezTo>
                  <a:pt x="150" y="207"/>
                  <a:pt x="160" y="205"/>
                  <a:pt x="169" y="202"/>
                </a:cubicBezTo>
                <a:cubicBezTo>
                  <a:pt x="169" y="284"/>
                  <a:pt x="169" y="284"/>
                  <a:pt x="169" y="284"/>
                </a:cubicBezTo>
                <a:cubicBezTo>
                  <a:pt x="152" y="291"/>
                  <a:pt x="140" y="308"/>
                  <a:pt x="140" y="328"/>
                </a:cubicBezTo>
                <a:cubicBezTo>
                  <a:pt x="140" y="354"/>
                  <a:pt x="161" y="376"/>
                  <a:pt x="188" y="376"/>
                </a:cubicBezTo>
                <a:cubicBezTo>
                  <a:pt x="214" y="376"/>
                  <a:pt x="236" y="354"/>
                  <a:pt x="236" y="328"/>
                </a:cubicBezTo>
                <a:cubicBezTo>
                  <a:pt x="236" y="308"/>
                  <a:pt x="224" y="291"/>
                  <a:pt x="207" y="284"/>
                </a:cubicBezTo>
                <a:cubicBezTo>
                  <a:pt x="207" y="202"/>
                  <a:pt x="207" y="202"/>
                  <a:pt x="207" y="202"/>
                </a:cubicBezTo>
                <a:cubicBezTo>
                  <a:pt x="215" y="205"/>
                  <a:pt x="226" y="207"/>
                  <a:pt x="238" y="207"/>
                </a:cubicBezTo>
                <a:cubicBezTo>
                  <a:pt x="278" y="207"/>
                  <a:pt x="278" y="207"/>
                  <a:pt x="278" y="207"/>
                </a:cubicBezTo>
                <a:cubicBezTo>
                  <a:pt x="306" y="207"/>
                  <a:pt x="309" y="231"/>
                  <a:pt x="309" y="238"/>
                </a:cubicBezTo>
                <a:cubicBezTo>
                  <a:pt x="309" y="284"/>
                  <a:pt x="309" y="284"/>
                  <a:pt x="309" y="284"/>
                </a:cubicBezTo>
                <a:cubicBezTo>
                  <a:pt x="292" y="291"/>
                  <a:pt x="280" y="308"/>
                  <a:pt x="280" y="328"/>
                </a:cubicBezTo>
                <a:cubicBezTo>
                  <a:pt x="280" y="354"/>
                  <a:pt x="301" y="376"/>
                  <a:pt x="328" y="376"/>
                </a:cubicBezTo>
                <a:cubicBezTo>
                  <a:pt x="354" y="376"/>
                  <a:pt x="376" y="354"/>
                  <a:pt x="376" y="328"/>
                </a:cubicBezTo>
                <a:cubicBezTo>
                  <a:pt x="376" y="308"/>
                  <a:pt x="364" y="291"/>
                  <a:pt x="347" y="284"/>
                </a:cubicBezTo>
                <a:close/>
                <a:moveTo>
                  <a:pt x="75" y="328"/>
                </a:moveTo>
                <a:cubicBezTo>
                  <a:pt x="75" y="343"/>
                  <a:pt x="63" y="356"/>
                  <a:pt x="48" y="356"/>
                </a:cubicBezTo>
                <a:cubicBezTo>
                  <a:pt x="32" y="356"/>
                  <a:pt x="20" y="343"/>
                  <a:pt x="20" y="328"/>
                </a:cubicBezTo>
                <a:cubicBezTo>
                  <a:pt x="20" y="313"/>
                  <a:pt x="32" y="300"/>
                  <a:pt x="48" y="300"/>
                </a:cubicBezTo>
                <a:cubicBezTo>
                  <a:pt x="63" y="300"/>
                  <a:pt x="75" y="313"/>
                  <a:pt x="75" y="328"/>
                </a:cubicBezTo>
                <a:close/>
                <a:moveTo>
                  <a:pt x="160" y="48"/>
                </a:moveTo>
                <a:cubicBezTo>
                  <a:pt x="160" y="33"/>
                  <a:pt x="172" y="20"/>
                  <a:pt x="188" y="20"/>
                </a:cubicBezTo>
                <a:cubicBezTo>
                  <a:pt x="203" y="20"/>
                  <a:pt x="215" y="33"/>
                  <a:pt x="215" y="48"/>
                </a:cubicBezTo>
                <a:cubicBezTo>
                  <a:pt x="215" y="63"/>
                  <a:pt x="203" y="76"/>
                  <a:pt x="188" y="76"/>
                </a:cubicBezTo>
                <a:cubicBezTo>
                  <a:pt x="172" y="76"/>
                  <a:pt x="160" y="63"/>
                  <a:pt x="160" y="48"/>
                </a:cubicBezTo>
                <a:close/>
                <a:moveTo>
                  <a:pt x="215" y="328"/>
                </a:moveTo>
                <a:cubicBezTo>
                  <a:pt x="215" y="343"/>
                  <a:pt x="203" y="356"/>
                  <a:pt x="188" y="356"/>
                </a:cubicBezTo>
                <a:cubicBezTo>
                  <a:pt x="172" y="356"/>
                  <a:pt x="160" y="343"/>
                  <a:pt x="160" y="328"/>
                </a:cubicBezTo>
                <a:cubicBezTo>
                  <a:pt x="160" y="313"/>
                  <a:pt x="172" y="300"/>
                  <a:pt x="188" y="300"/>
                </a:cubicBezTo>
                <a:cubicBezTo>
                  <a:pt x="203" y="300"/>
                  <a:pt x="215" y="313"/>
                  <a:pt x="215" y="328"/>
                </a:cubicBezTo>
                <a:close/>
                <a:moveTo>
                  <a:pt x="328" y="356"/>
                </a:moveTo>
                <a:cubicBezTo>
                  <a:pt x="312" y="356"/>
                  <a:pt x="300" y="343"/>
                  <a:pt x="300" y="328"/>
                </a:cubicBezTo>
                <a:cubicBezTo>
                  <a:pt x="300" y="313"/>
                  <a:pt x="312" y="300"/>
                  <a:pt x="328" y="300"/>
                </a:cubicBezTo>
                <a:cubicBezTo>
                  <a:pt x="343" y="300"/>
                  <a:pt x="355" y="313"/>
                  <a:pt x="355" y="328"/>
                </a:cubicBezTo>
                <a:cubicBezTo>
                  <a:pt x="355" y="343"/>
                  <a:pt x="343" y="356"/>
                  <a:pt x="328" y="3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ardrop 19"/>
          <p:cNvSpPr/>
          <p:nvPr/>
        </p:nvSpPr>
        <p:spPr>
          <a:xfrm rot="8100000">
            <a:off x="5855442" y="3102512"/>
            <a:ext cx="418280" cy="418280"/>
          </a:xfrm>
          <a:prstGeom prst="teardrop">
            <a:avLst/>
          </a:prstGeom>
          <a:solidFill>
            <a:srgbClr val="5EAA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11"/>
          <p:cNvSpPr/>
          <p:nvPr/>
        </p:nvSpPr>
        <p:spPr bwMode="auto">
          <a:xfrm>
            <a:off x="5934601" y="3236086"/>
            <a:ext cx="258741" cy="168209"/>
          </a:xfrm>
          <a:custGeom>
            <a:avLst/>
            <a:gdLst>
              <a:gd name="T0" fmla="*/ 304 w 400"/>
              <a:gd name="T1" fmla="*/ 73 h 260"/>
              <a:gd name="T2" fmla="*/ 288 w 400"/>
              <a:gd name="T3" fmla="*/ 74 h 260"/>
              <a:gd name="T4" fmla="*/ 186 w 400"/>
              <a:gd name="T5" fmla="*/ 0 h 260"/>
              <a:gd name="T6" fmla="*/ 80 w 400"/>
              <a:gd name="T7" fmla="*/ 104 h 260"/>
              <a:gd name="T8" fmla="*/ 81 w 400"/>
              <a:gd name="T9" fmla="*/ 119 h 260"/>
              <a:gd name="T10" fmla="*/ 72 w 400"/>
              <a:gd name="T11" fmla="*/ 118 h 260"/>
              <a:gd name="T12" fmla="*/ 0 w 400"/>
              <a:gd name="T13" fmla="*/ 189 h 260"/>
              <a:gd name="T14" fmla="*/ 72 w 400"/>
              <a:gd name="T15" fmla="*/ 260 h 260"/>
              <a:gd name="T16" fmla="*/ 172 w 400"/>
              <a:gd name="T17" fmla="*/ 260 h 260"/>
              <a:gd name="T18" fmla="*/ 172 w 400"/>
              <a:gd name="T19" fmla="*/ 184 h 260"/>
              <a:gd name="T20" fmla="*/ 130 w 400"/>
              <a:gd name="T21" fmla="*/ 184 h 260"/>
              <a:gd name="T22" fmla="*/ 200 w 400"/>
              <a:gd name="T23" fmla="*/ 92 h 260"/>
              <a:gd name="T24" fmla="*/ 270 w 400"/>
              <a:gd name="T25" fmla="*/ 184 h 260"/>
              <a:gd name="T26" fmla="*/ 228 w 400"/>
              <a:gd name="T27" fmla="*/ 184 h 260"/>
              <a:gd name="T28" fmla="*/ 228 w 400"/>
              <a:gd name="T29" fmla="*/ 260 h 260"/>
              <a:gd name="T30" fmla="*/ 304 w 400"/>
              <a:gd name="T31" fmla="*/ 260 h 260"/>
              <a:gd name="T32" fmla="*/ 400 w 400"/>
              <a:gd name="T33" fmla="*/ 166 h 260"/>
              <a:gd name="T34" fmla="*/ 304 w 400"/>
              <a:gd name="T35" fmla="*/ 73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00" h="260">
                <a:moveTo>
                  <a:pt x="304" y="73"/>
                </a:moveTo>
                <a:cubicBezTo>
                  <a:pt x="298" y="73"/>
                  <a:pt x="293" y="73"/>
                  <a:pt x="288" y="74"/>
                </a:cubicBezTo>
                <a:cubicBezTo>
                  <a:pt x="275" y="31"/>
                  <a:pt x="234" y="0"/>
                  <a:pt x="186" y="0"/>
                </a:cubicBezTo>
                <a:cubicBezTo>
                  <a:pt x="127" y="0"/>
                  <a:pt x="80" y="46"/>
                  <a:pt x="80" y="104"/>
                </a:cubicBezTo>
                <a:cubicBezTo>
                  <a:pt x="80" y="109"/>
                  <a:pt x="80" y="114"/>
                  <a:pt x="81" y="119"/>
                </a:cubicBezTo>
                <a:cubicBezTo>
                  <a:pt x="78" y="119"/>
                  <a:pt x="75" y="118"/>
                  <a:pt x="72" y="118"/>
                </a:cubicBezTo>
                <a:cubicBezTo>
                  <a:pt x="32" y="118"/>
                  <a:pt x="0" y="150"/>
                  <a:pt x="0" y="189"/>
                </a:cubicBezTo>
                <a:cubicBezTo>
                  <a:pt x="0" y="228"/>
                  <a:pt x="32" y="260"/>
                  <a:pt x="72" y="260"/>
                </a:cubicBezTo>
                <a:cubicBezTo>
                  <a:pt x="172" y="260"/>
                  <a:pt x="172" y="260"/>
                  <a:pt x="172" y="260"/>
                </a:cubicBezTo>
                <a:cubicBezTo>
                  <a:pt x="172" y="184"/>
                  <a:pt x="172" y="184"/>
                  <a:pt x="172" y="184"/>
                </a:cubicBezTo>
                <a:cubicBezTo>
                  <a:pt x="130" y="184"/>
                  <a:pt x="130" y="184"/>
                  <a:pt x="130" y="184"/>
                </a:cubicBezTo>
                <a:cubicBezTo>
                  <a:pt x="200" y="92"/>
                  <a:pt x="200" y="92"/>
                  <a:pt x="200" y="92"/>
                </a:cubicBezTo>
                <a:cubicBezTo>
                  <a:pt x="270" y="184"/>
                  <a:pt x="270" y="184"/>
                  <a:pt x="270" y="184"/>
                </a:cubicBezTo>
                <a:cubicBezTo>
                  <a:pt x="228" y="184"/>
                  <a:pt x="228" y="184"/>
                  <a:pt x="228" y="184"/>
                </a:cubicBezTo>
                <a:cubicBezTo>
                  <a:pt x="228" y="260"/>
                  <a:pt x="228" y="260"/>
                  <a:pt x="228" y="260"/>
                </a:cubicBezTo>
                <a:cubicBezTo>
                  <a:pt x="304" y="260"/>
                  <a:pt x="304" y="260"/>
                  <a:pt x="304" y="260"/>
                </a:cubicBezTo>
                <a:cubicBezTo>
                  <a:pt x="357" y="260"/>
                  <a:pt x="400" y="218"/>
                  <a:pt x="400" y="166"/>
                </a:cubicBezTo>
                <a:cubicBezTo>
                  <a:pt x="400" y="115"/>
                  <a:pt x="357" y="73"/>
                  <a:pt x="304" y="7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ardrop 22"/>
          <p:cNvSpPr/>
          <p:nvPr/>
        </p:nvSpPr>
        <p:spPr>
          <a:xfrm rot="8100000">
            <a:off x="3987403" y="3102512"/>
            <a:ext cx="418280" cy="418280"/>
          </a:xfrm>
          <a:prstGeom prst="teardrop">
            <a:avLst/>
          </a:prstGeom>
          <a:solidFill>
            <a:srgbClr val="3D8D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Freeform 16"/>
          <p:cNvSpPr>
            <a:spLocks noEditPoints="1"/>
          </p:cNvSpPr>
          <p:nvPr/>
        </p:nvSpPr>
        <p:spPr bwMode="auto">
          <a:xfrm>
            <a:off x="4075222" y="3200863"/>
            <a:ext cx="239343" cy="239070"/>
          </a:xfrm>
          <a:custGeom>
            <a:avLst/>
            <a:gdLst>
              <a:gd name="T0" fmla="*/ 183 w 371"/>
              <a:gd name="T1" fmla="*/ 1 h 370"/>
              <a:gd name="T2" fmla="*/ 2 w 371"/>
              <a:gd name="T3" fmla="*/ 187 h 370"/>
              <a:gd name="T4" fmla="*/ 188 w 371"/>
              <a:gd name="T5" fmla="*/ 369 h 370"/>
              <a:gd name="T6" fmla="*/ 370 w 371"/>
              <a:gd name="T7" fmla="*/ 182 h 370"/>
              <a:gd name="T8" fmla="*/ 183 w 371"/>
              <a:gd name="T9" fmla="*/ 1 h 370"/>
              <a:gd name="T10" fmla="*/ 184 w 371"/>
              <a:gd name="T11" fmla="*/ 25 h 370"/>
              <a:gd name="T12" fmla="*/ 260 w 371"/>
              <a:gd name="T13" fmla="*/ 43 h 370"/>
              <a:gd name="T14" fmla="*/ 235 w 371"/>
              <a:gd name="T15" fmla="*/ 84 h 370"/>
              <a:gd name="T16" fmla="*/ 186 w 371"/>
              <a:gd name="T17" fmla="*/ 73 h 370"/>
              <a:gd name="T18" fmla="*/ 137 w 371"/>
              <a:gd name="T19" fmla="*/ 84 h 370"/>
              <a:gd name="T20" fmla="*/ 112 w 371"/>
              <a:gd name="T21" fmla="*/ 43 h 370"/>
              <a:gd name="T22" fmla="*/ 184 w 371"/>
              <a:gd name="T23" fmla="*/ 25 h 370"/>
              <a:gd name="T24" fmla="*/ 85 w 371"/>
              <a:gd name="T25" fmla="*/ 234 h 370"/>
              <a:gd name="T26" fmla="*/ 44 w 371"/>
              <a:gd name="T27" fmla="*/ 259 h 370"/>
              <a:gd name="T28" fmla="*/ 26 w 371"/>
              <a:gd name="T29" fmla="*/ 187 h 370"/>
              <a:gd name="T30" fmla="*/ 44 w 371"/>
              <a:gd name="T31" fmla="*/ 111 h 370"/>
              <a:gd name="T32" fmla="*/ 85 w 371"/>
              <a:gd name="T33" fmla="*/ 136 h 370"/>
              <a:gd name="T34" fmla="*/ 74 w 371"/>
              <a:gd name="T35" fmla="*/ 185 h 370"/>
              <a:gd name="T36" fmla="*/ 85 w 371"/>
              <a:gd name="T37" fmla="*/ 234 h 370"/>
              <a:gd name="T38" fmla="*/ 188 w 371"/>
              <a:gd name="T39" fmla="*/ 345 h 370"/>
              <a:gd name="T40" fmla="*/ 112 w 371"/>
              <a:gd name="T41" fmla="*/ 327 h 370"/>
              <a:gd name="T42" fmla="*/ 137 w 371"/>
              <a:gd name="T43" fmla="*/ 286 h 370"/>
              <a:gd name="T44" fmla="*/ 186 w 371"/>
              <a:gd name="T45" fmla="*/ 297 h 370"/>
              <a:gd name="T46" fmla="*/ 235 w 371"/>
              <a:gd name="T47" fmla="*/ 286 h 370"/>
              <a:gd name="T48" fmla="*/ 260 w 371"/>
              <a:gd name="T49" fmla="*/ 327 h 370"/>
              <a:gd name="T50" fmla="*/ 188 w 371"/>
              <a:gd name="T51" fmla="*/ 345 h 370"/>
              <a:gd name="T52" fmla="*/ 186 w 371"/>
              <a:gd name="T53" fmla="*/ 273 h 370"/>
              <a:gd name="T54" fmla="*/ 98 w 371"/>
              <a:gd name="T55" fmla="*/ 185 h 370"/>
              <a:gd name="T56" fmla="*/ 186 w 371"/>
              <a:gd name="T57" fmla="*/ 97 h 370"/>
              <a:gd name="T58" fmla="*/ 274 w 371"/>
              <a:gd name="T59" fmla="*/ 185 h 370"/>
              <a:gd name="T60" fmla="*/ 186 w 371"/>
              <a:gd name="T61" fmla="*/ 273 h 370"/>
              <a:gd name="T62" fmla="*/ 286 w 371"/>
              <a:gd name="T63" fmla="*/ 234 h 370"/>
              <a:gd name="T64" fmla="*/ 298 w 371"/>
              <a:gd name="T65" fmla="*/ 185 h 370"/>
              <a:gd name="T66" fmla="*/ 286 w 371"/>
              <a:gd name="T67" fmla="*/ 136 h 370"/>
              <a:gd name="T68" fmla="*/ 328 w 371"/>
              <a:gd name="T69" fmla="*/ 111 h 370"/>
              <a:gd name="T70" fmla="*/ 346 w 371"/>
              <a:gd name="T71" fmla="*/ 183 h 370"/>
              <a:gd name="T72" fmla="*/ 328 w 371"/>
              <a:gd name="T73" fmla="*/ 259 h 370"/>
              <a:gd name="T74" fmla="*/ 286 w 371"/>
              <a:gd name="T75" fmla="*/ 234 h 3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71" h="370">
                <a:moveTo>
                  <a:pt x="183" y="1"/>
                </a:moveTo>
                <a:cubicBezTo>
                  <a:pt x="82" y="2"/>
                  <a:pt x="0" y="86"/>
                  <a:pt x="2" y="187"/>
                </a:cubicBezTo>
                <a:cubicBezTo>
                  <a:pt x="3" y="289"/>
                  <a:pt x="87" y="370"/>
                  <a:pt x="188" y="369"/>
                </a:cubicBezTo>
                <a:cubicBezTo>
                  <a:pt x="290" y="368"/>
                  <a:pt x="371" y="284"/>
                  <a:pt x="370" y="182"/>
                </a:cubicBezTo>
                <a:cubicBezTo>
                  <a:pt x="368" y="81"/>
                  <a:pt x="285" y="0"/>
                  <a:pt x="183" y="1"/>
                </a:cubicBezTo>
                <a:close/>
                <a:moveTo>
                  <a:pt x="184" y="25"/>
                </a:moveTo>
                <a:cubicBezTo>
                  <a:pt x="211" y="25"/>
                  <a:pt x="237" y="31"/>
                  <a:pt x="260" y="43"/>
                </a:cubicBezTo>
                <a:cubicBezTo>
                  <a:pt x="235" y="84"/>
                  <a:pt x="235" y="84"/>
                  <a:pt x="235" y="84"/>
                </a:cubicBezTo>
                <a:cubicBezTo>
                  <a:pt x="220" y="77"/>
                  <a:pt x="203" y="73"/>
                  <a:pt x="186" y="73"/>
                </a:cubicBezTo>
                <a:cubicBezTo>
                  <a:pt x="168" y="73"/>
                  <a:pt x="151" y="77"/>
                  <a:pt x="137" y="84"/>
                </a:cubicBezTo>
                <a:cubicBezTo>
                  <a:pt x="112" y="43"/>
                  <a:pt x="112" y="43"/>
                  <a:pt x="112" y="43"/>
                </a:cubicBezTo>
                <a:cubicBezTo>
                  <a:pt x="133" y="32"/>
                  <a:pt x="158" y="25"/>
                  <a:pt x="184" y="25"/>
                </a:cubicBezTo>
                <a:close/>
                <a:moveTo>
                  <a:pt x="85" y="234"/>
                </a:moveTo>
                <a:cubicBezTo>
                  <a:pt x="44" y="259"/>
                  <a:pt x="44" y="259"/>
                  <a:pt x="44" y="259"/>
                </a:cubicBezTo>
                <a:cubicBezTo>
                  <a:pt x="33" y="237"/>
                  <a:pt x="26" y="213"/>
                  <a:pt x="26" y="187"/>
                </a:cubicBezTo>
                <a:cubicBezTo>
                  <a:pt x="25" y="160"/>
                  <a:pt x="32" y="134"/>
                  <a:pt x="44" y="111"/>
                </a:cubicBezTo>
                <a:cubicBezTo>
                  <a:pt x="85" y="136"/>
                  <a:pt x="85" y="136"/>
                  <a:pt x="85" y="136"/>
                </a:cubicBezTo>
                <a:cubicBezTo>
                  <a:pt x="78" y="151"/>
                  <a:pt x="74" y="167"/>
                  <a:pt x="74" y="185"/>
                </a:cubicBezTo>
                <a:cubicBezTo>
                  <a:pt x="74" y="203"/>
                  <a:pt x="78" y="219"/>
                  <a:pt x="85" y="234"/>
                </a:cubicBezTo>
                <a:close/>
                <a:moveTo>
                  <a:pt x="188" y="345"/>
                </a:moveTo>
                <a:cubicBezTo>
                  <a:pt x="161" y="345"/>
                  <a:pt x="135" y="339"/>
                  <a:pt x="112" y="327"/>
                </a:cubicBezTo>
                <a:cubicBezTo>
                  <a:pt x="137" y="286"/>
                  <a:pt x="137" y="286"/>
                  <a:pt x="137" y="286"/>
                </a:cubicBezTo>
                <a:cubicBezTo>
                  <a:pt x="151" y="293"/>
                  <a:pt x="168" y="297"/>
                  <a:pt x="186" y="297"/>
                </a:cubicBezTo>
                <a:cubicBezTo>
                  <a:pt x="203" y="297"/>
                  <a:pt x="220" y="293"/>
                  <a:pt x="235" y="286"/>
                </a:cubicBezTo>
                <a:cubicBezTo>
                  <a:pt x="260" y="327"/>
                  <a:pt x="260" y="327"/>
                  <a:pt x="260" y="327"/>
                </a:cubicBezTo>
                <a:cubicBezTo>
                  <a:pt x="238" y="338"/>
                  <a:pt x="214" y="345"/>
                  <a:pt x="188" y="345"/>
                </a:cubicBezTo>
                <a:close/>
                <a:moveTo>
                  <a:pt x="186" y="273"/>
                </a:moveTo>
                <a:cubicBezTo>
                  <a:pt x="137" y="273"/>
                  <a:pt x="98" y="233"/>
                  <a:pt x="98" y="185"/>
                </a:cubicBezTo>
                <a:cubicBezTo>
                  <a:pt x="98" y="136"/>
                  <a:pt x="137" y="97"/>
                  <a:pt x="186" y="97"/>
                </a:cubicBezTo>
                <a:cubicBezTo>
                  <a:pt x="234" y="97"/>
                  <a:pt x="274" y="136"/>
                  <a:pt x="274" y="185"/>
                </a:cubicBezTo>
                <a:cubicBezTo>
                  <a:pt x="274" y="233"/>
                  <a:pt x="234" y="273"/>
                  <a:pt x="186" y="273"/>
                </a:cubicBezTo>
                <a:close/>
                <a:moveTo>
                  <a:pt x="286" y="234"/>
                </a:moveTo>
                <a:cubicBezTo>
                  <a:pt x="294" y="219"/>
                  <a:pt x="298" y="203"/>
                  <a:pt x="298" y="185"/>
                </a:cubicBezTo>
                <a:cubicBezTo>
                  <a:pt x="298" y="167"/>
                  <a:pt x="294" y="151"/>
                  <a:pt x="286" y="136"/>
                </a:cubicBezTo>
                <a:cubicBezTo>
                  <a:pt x="328" y="111"/>
                  <a:pt x="328" y="111"/>
                  <a:pt x="328" y="111"/>
                </a:cubicBezTo>
                <a:cubicBezTo>
                  <a:pt x="339" y="133"/>
                  <a:pt x="345" y="157"/>
                  <a:pt x="346" y="183"/>
                </a:cubicBezTo>
                <a:cubicBezTo>
                  <a:pt x="346" y="210"/>
                  <a:pt x="340" y="236"/>
                  <a:pt x="328" y="259"/>
                </a:cubicBezTo>
                <a:lnTo>
                  <a:pt x="286" y="2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Freeform 7"/>
          <p:cNvSpPr/>
          <p:nvPr/>
        </p:nvSpPr>
        <p:spPr bwMode="auto">
          <a:xfrm>
            <a:off x="6839162" y="2264313"/>
            <a:ext cx="2140054" cy="106680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rgbClr val="3D8D1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Freeform 7"/>
          <p:cNvSpPr/>
          <p:nvPr/>
        </p:nvSpPr>
        <p:spPr bwMode="auto">
          <a:xfrm flipV="1">
            <a:off x="4985578" y="3331113"/>
            <a:ext cx="2140054" cy="106680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rgbClr val="3D8D1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7"/>
          <p:cNvSpPr/>
          <p:nvPr/>
        </p:nvSpPr>
        <p:spPr bwMode="auto">
          <a:xfrm>
            <a:off x="3133197" y="2264313"/>
            <a:ext cx="2140054" cy="106680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rgbClr val="3D8D1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Freeform 7"/>
          <p:cNvSpPr/>
          <p:nvPr/>
        </p:nvSpPr>
        <p:spPr bwMode="auto">
          <a:xfrm>
            <a:off x="1281908" y="2264313"/>
            <a:ext cx="2140054" cy="106680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rgbClr val="5EAA3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7"/>
          <p:cNvSpPr/>
          <p:nvPr/>
        </p:nvSpPr>
        <p:spPr bwMode="auto">
          <a:xfrm flipV="1">
            <a:off x="1281908" y="3331113"/>
            <a:ext cx="2140054" cy="106680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rgbClr val="3D8D1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7"/>
          <p:cNvSpPr/>
          <p:nvPr/>
        </p:nvSpPr>
        <p:spPr bwMode="auto">
          <a:xfrm flipV="1">
            <a:off x="3133197" y="3331113"/>
            <a:ext cx="2140054" cy="106680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rgbClr val="5EAA3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7"/>
          <p:cNvSpPr/>
          <p:nvPr/>
        </p:nvSpPr>
        <p:spPr bwMode="auto">
          <a:xfrm>
            <a:off x="4985578" y="2264313"/>
            <a:ext cx="2140054" cy="106680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rgbClr val="5EAA3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Freeform 7"/>
          <p:cNvSpPr/>
          <p:nvPr/>
        </p:nvSpPr>
        <p:spPr bwMode="auto">
          <a:xfrm flipV="1">
            <a:off x="6839162" y="3331113"/>
            <a:ext cx="2140054" cy="106680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rgbClr val="5EAA3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ardrop 34"/>
          <p:cNvSpPr/>
          <p:nvPr/>
        </p:nvSpPr>
        <p:spPr>
          <a:xfrm rot="8100000">
            <a:off x="7707555" y="3102512"/>
            <a:ext cx="418280" cy="418280"/>
          </a:xfrm>
          <a:prstGeom prst="teardrop">
            <a:avLst/>
          </a:prstGeom>
          <a:solidFill>
            <a:srgbClr val="3D8D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Freeform 26"/>
          <p:cNvSpPr>
            <a:spLocks noEditPoints="1"/>
          </p:cNvSpPr>
          <p:nvPr/>
        </p:nvSpPr>
        <p:spPr bwMode="auto">
          <a:xfrm>
            <a:off x="7836861" y="3210493"/>
            <a:ext cx="175570" cy="219811"/>
          </a:xfrm>
          <a:custGeom>
            <a:avLst/>
            <a:gdLst>
              <a:gd name="T0" fmla="*/ 311 w 321"/>
              <a:gd name="T1" fmla="*/ 99 h 402"/>
              <a:gd name="T2" fmla="*/ 189 w 321"/>
              <a:gd name="T3" fmla="*/ 11 h 402"/>
              <a:gd name="T4" fmla="*/ 94 w 321"/>
              <a:gd name="T5" fmla="*/ 126 h 402"/>
              <a:gd name="T6" fmla="*/ 109 w 321"/>
              <a:gd name="T7" fmla="*/ 174 h 402"/>
              <a:gd name="T8" fmla="*/ 6 w 321"/>
              <a:gd name="T9" fmla="*/ 328 h 402"/>
              <a:gd name="T10" fmla="*/ 1 w 321"/>
              <a:gd name="T11" fmla="*/ 351 h 402"/>
              <a:gd name="T12" fmla="*/ 8 w 321"/>
              <a:gd name="T13" fmla="*/ 390 h 402"/>
              <a:gd name="T14" fmla="*/ 22 w 321"/>
              <a:gd name="T15" fmla="*/ 401 h 402"/>
              <a:gd name="T16" fmla="*/ 52 w 321"/>
              <a:gd name="T17" fmla="*/ 395 h 402"/>
              <a:gd name="T18" fmla="*/ 71 w 321"/>
              <a:gd name="T19" fmla="*/ 382 h 402"/>
              <a:gd name="T20" fmla="*/ 111 w 321"/>
              <a:gd name="T21" fmla="*/ 316 h 402"/>
              <a:gd name="T22" fmla="*/ 112 w 321"/>
              <a:gd name="T23" fmla="*/ 316 h 402"/>
              <a:gd name="T24" fmla="*/ 140 w 321"/>
              <a:gd name="T25" fmla="*/ 311 h 402"/>
              <a:gd name="T26" fmla="*/ 187 w 321"/>
              <a:gd name="T27" fmla="*/ 233 h 402"/>
              <a:gd name="T28" fmla="*/ 239 w 321"/>
              <a:gd name="T29" fmla="*/ 232 h 402"/>
              <a:gd name="T30" fmla="*/ 311 w 321"/>
              <a:gd name="T31" fmla="*/ 99 h 402"/>
              <a:gd name="T32" fmla="*/ 260 w 321"/>
              <a:gd name="T33" fmla="*/ 130 h 402"/>
              <a:gd name="T34" fmla="*/ 206 w 321"/>
              <a:gd name="T35" fmla="*/ 120 h 402"/>
              <a:gd name="T36" fmla="*/ 179 w 321"/>
              <a:gd name="T37" fmla="*/ 71 h 402"/>
              <a:gd name="T38" fmla="*/ 248 w 321"/>
              <a:gd name="T39" fmla="*/ 58 h 402"/>
              <a:gd name="T40" fmla="*/ 260 w 321"/>
              <a:gd name="T41" fmla="*/ 130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21" h="402">
                <a:moveTo>
                  <a:pt x="311" y="99"/>
                </a:moveTo>
                <a:cubicBezTo>
                  <a:pt x="301" y="40"/>
                  <a:pt x="246" y="0"/>
                  <a:pt x="189" y="11"/>
                </a:cubicBezTo>
                <a:cubicBezTo>
                  <a:pt x="132" y="21"/>
                  <a:pt x="84" y="67"/>
                  <a:pt x="94" y="126"/>
                </a:cubicBezTo>
                <a:cubicBezTo>
                  <a:pt x="96" y="139"/>
                  <a:pt x="102" y="159"/>
                  <a:pt x="109" y="174"/>
                </a:cubicBezTo>
                <a:cubicBezTo>
                  <a:pt x="6" y="328"/>
                  <a:pt x="6" y="328"/>
                  <a:pt x="6" y="328"/>
                </a:cubicBezTo>
                <a:cubicBezTo>
                  <a:pt x="2" y="334"/>
                  <a:pt x="0" y="344"/>
                  <a:pt x="1" y="351"/>
                </a:cubicBezTo>
                <a:cubicBezTo>
                  <a:pt x="8" y="390"/>
                  <a:pt x="8" y="390"/>
                  <a:pt x="8" y="390"/>
                </a:cubicBezTo>
                <a:cubicBezTo>
                  <a:pt x="9" y="397"/>
                  <a:pt x="15" y="402"/>
                  <a:pt x="22" y="401"/>
                </a:cubicBezTo>
                <a:cubicBezTo>
                  <a:pt x="52" y="395"/>
                  <a:pt x="52" y="395"/>
                  <a:pt x="52" y="395"/>
                </a:cubicBezTo>
                <a:cubicBezTo>
                  <a:pt x="59" y="394"/>
                  <a:pt x="67" y="388"/>
                  <a:pt x="71" y="382"/>
                </a:cubicBezTo>
                <a:cubicBezTo>
                  <a:pt x="111" y="316"/>
                  <a:pt x="111" y="316"/>
                  <a:pt x="111" y="316"/>
                </a:cubicBezTo>
                <a:cubicBezTo>
                  <a:pt x="112" y="316"/>
                  <a:pt x="112" y="316"/>
                  <a:pt x="112" y="316"/>
                </a:cubicBezTo>
                <a:cubicBezTo>
                  <a:pt x="140" y="311"/>
                  <a:pt x="140" y="311"/>
                  <a:pt x="140" y="311"/>
                </a:cubicBezTo>
                <a:cubicBezTo>
                  <a:pt x="187" y="233"/>
                  <a:pt x="187" y="233"/>
                  <a:pt x="187" y="233"/>
                </a:cubicBezTo>
                <a:cubicBezTo>
                  <a:pt x="203" y="236"/>
                  <a:pt x="226" y="235"/>
                  <a:pt x="239" y="232"/>
                </a:cubicBezTo>
                <a:cubicBezTo>
                  <a:pt x="296" y="222"/>
                  <a:pt x="321" y="159"/>
                  <a:pt x="311" y="99"/>
                </a:cubicBezTo>
                <a:close/>
                <a:moveTo>
                  <a:pt x="260" y="130"/>
                </a:moveTo>
                <a:cubicBezTo>
                  <a:pt x="244" y="153"/>
                  <a:pt x="228" y="137"/>
                  <a:pt x="206" y="120"/>
                </a:cubicBezTo>
                <a:cubicBezTo>
                  <a:pt x="184" y="104"/>
                  <a:pt x="163" y="94"/>
                  <a:pt x="179" y="71"/>
                </a:cubicBezTo>
                <a:cubicBezTo>
                  <a:pt x="195" y="47"/>
                  <a:pt x="226" y="42"/>
                  <a:pt x="248" y="58"/>
                </a:cubicBezTo>
                <a:cubicBezTo>
                  <a:pt x="270" y="74"/>
                  <a:pt x="276" y="107"/>
                  <a:pt x="260" y="13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reeform 7"/>
          <p:cNvSpPr/>
          <p:nvPr/>
        </p:nvSpPr>
        <p:spPr bwMode="auto">
          <a:xfrm>
            <a:off x="8689248" y="2282904"/>
            <a:ext cx="2140054" cy="106680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rgbClr val="5EAA3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ardrop 45"/>
          <p:cNvSpPr/>
          <p:nvPr/>
        </p:nvSpPr>
        <p:spPr>
          <a:xfrm rot="8100000">
            <a:off x="9557641" y="3121103"/>
            <a:ext cx="418280" cy="418280"/>
          </a:xfrm>
          <a:prstGeom prst="teardrop">
            <a:avLst/>
          </a:prstGeom>
          <a:solidFill>
            <a:srgbClr val="5EAA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Freeform 16"/>
          <p:cNvSpPr>
            <a:spLocks noChangeAspect="1" noEditPoints="1"/>
          </p:cNvSpPr>
          <p:nvPr/>
        </p:nvSpPr>
        <p:spPr bwMode="auto">
          <a:xfrm>
            <a:off x="9643972" y="3200682"/>
            <a:ext cx="216589" cy="250968"/>
          </a:xfrm>
          <a:custGeom>
            <a:avLst/>
            <a:gdLst>
              <a:gd name="T0" fmla="*/ 233 w 320"/>
              <a:gd name="T1" fmla="*/ 138 h 371"/>
              <a:gd name="T2" fmla="*/ 261 w 320"/>
              <a:gd name="T3" fmla="*/ 12 h 371"/>
              <a:gd name="T4" fmla="*/ 168 w 320"/>
              <a:gd name="T5" fmla="*/ 104 h 371"/>
              <a:gd name="T6" fmla="*/ 80 w 320"/>
              <a:gd name="T7" fmla="*/ 182 h 371"/>
              <a:gd name="T8" fmla="*/ 80 w 320"/>
              <a:gd name="T9" fmla="*/ 319 h 371"/>
              <a:gd name="T10" fmla="*/ 253 w 320"/>
              <a:gd name="T11" fmla="*/ 371 h 371"/>
              <a:gd name="T12" fmla="*/ 320 w 320"/>
              <a:gd name="T13" fmla="*/ 172 h 371"/>
              <a:gd name="T14" fmla="*/ 233 w 320"/>
              <a:gd name="T15" fmla="*/ 138 h 371"/>
              <a:gd name="T16" fmla="*/ 60 w 320"/>
              <a:gd name="T17" fmla="*/ 140 h 371"/>
              <a:gd name="T18" fmla="*/ 0 w 320"/>
              <a:gd name="T19" fmla="*/ 202 h 371"/>
              <a:gd name="T20" fmla="*/ 0 w 320"/>
              <a:gd name="T21" fmla="*/ 299 h 371"/>
              <a:gd name="T22" fmla="*/ 60 w 320"/>
              <a:gd name="T23" fmla="*/ 360 h 371"/>
              <a:gd name="T24" fmla="*/ 40 w 320"/>
              <a:gd name="T25" fmla="*/ 315 h 371"/>
              <a:gd name="T26" fmla="*/ 40 w 320"/>
              <a:gd name="T27" fmla="*/ 187 h 371"/>
              <a:gd name="T28" fmla="*/ 60 w 320"/>
              <a:gd name="T29" fmla="*/ 140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20" h="371">
                <a:moveTo>
                  <a:pt x="233" y="138"/>
                </a:moveTo>
                <a:cubicBezTo>
                  <a:pt x="230" y="131"/>
                  <a:pt x="304" y="65"/>
                  <a:pt x="261" y="12"/>
                </a:cubicBezTo>
                <a:cubicBezTo>
                  <a:pt x="251" y="0"/>
                  <a:pt x="217" y="72"/>
                  <a:pt x="168" y="104"/>
                </a:cubicBezTo>
                <a:cubicBezTo>
                  <a:pt x="142" y="122"/>
                  <a:pt x="80" y="161"/>
                  <a:pt x="80" y="182"/>
                </a:cubicBezTo>
                <a:cubicBezTo>
                  <a:pt x="80" y="319"/>
                  <a:pt x="80" y="319"/>
                  <a:pt x="80" y="319"/>
                </a:cubicBezTo>
                <a:cubicBezTo>
                  <a:pt x="80" y="344"/>
                  <a:pt x="178" y="371"/>
                  <a:pt x="253" y="371"/>
                </a:cubicBezTo>
                <a:cubicBezTo>
                  <a:pt x="280" y="371"/>
                  <a:pt x="320" y="199"/>
                  <a:pt x="320" y="172"/>
                </a:cubicBezTo>
                <a:cubicBezTo>
                  <a:pt x="320" y="145"/>
                  <a:pt x="235" y="145"/>
                  <a:pt x="233" y="138"/>
                </a:cubicBezTo>
                <a:close/>
                <a:moveTo>
                  <a:pt x="60" y="140"/>
                </a:moveTo>
                <a:cubicBezTo>
                  <a:pt x="47" y="140"/>
                  <a:pt x="0" y="148"/>
                  <a:pt x="0" y="202"/>
                </a:cubicBezTo>
                <a:cubicBezTo>
                  <a:pt x="0" y="299"/>
                  <a:pt x="0" y="299"/>
                  <a:pt x="0" y="299"/>
                </a:cubicBezTo>
                <a:cubicBezTo>
                  <a:pt x="0" y="354"/>
                  <a:pt x="47" y="360"/>
                  <a:pt x="60" y="360"/>
                </a:cubicBezTo>
                <a:cubicBezTo>
                  <a:pt x="73" y="360"/>
                  <a:pt x="40" y="348"/>
                  <a:pt x="40" y="315"/>
                </a:cubicBezTo>
                <a:cubicBezTo>
                  <a:pt x="40" y="187"/>
                  <a:pt x="40" y="187"/>
                  <a:pt x="40" y="187"/>
                </a:cubicBezTo>
                <a:cubicBezTo>
                  <a:pt x="40" y="152"/>
                  <a:pt x="73" y="140"/>
                  <a:pt x="60" y="14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1565797" y="4671125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1569878" y="4957030"/>
            <a:ext cx="156331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3418178" y="4671125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3422259" y="4957030"/>
            <a:ext cx="156331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5271762" y="4671125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5275843" y="4957030"/>
            <a:ext cx="156331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7121848" y="4671125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7125929" y="4957030"/>
            <a:ext cx="156331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9163720" y="4671125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9167801" y="4957030"/>
            <a:ext cx="156331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454" y="132769"/>
            <a:ext cx="2728912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kern="0" noProof="0" dirty="0">
                <a:solidFill>
                  <a:srgbClr val="5EAA3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5EAA3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ardrop 12"/>
          <p:cNvSpPr/>
          <p:nvPr/>
        </p:nvSpPr>
        <p:spPr>
          <a:xfrm rot="16200000">
            <a:off x="6010432" y="3806997"/>
            <a:ext cx="1609518" cy="1644833"/>
          </a:xfrm>
          <a:prstGeom prst="teardrop">
            <a:avLst/>
          </a:prstGeom>
          <a:solidFill>
            <a:srgbClr val="A7D046"/>
          </a:solidFill>
          <a:ln w="190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Teardrop 13"/>
          <p:cNvSpPr/>
          <p:nvPr/>
        </p:nvSpPr>
        <p:spPr>
          <a:xfrm rot="10800000">
            <a:off x="5992773" y="2135560"/>
            <a:ext cx="1644833" cy="1609518"/>
          </a:xfrm>
          <a:prstGeom prst="teardrop">
            <a:avLst/>
          </a:prstGeom>
          <a:solidFill>
            <a:srgbClr val="3D8D1A"/>
          </a:solidFill>
          <a:ln w="190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Teardrop 14"/>
          <p:cNvSpPr/>
          <p:nvPr/>
        </p:nvSpPr>
        <p:spPr>
          <a:xfrm>
            <a:off x="4247450" y="3824656"/>
            <a:ext cx="1644833" cy="1609518"/>
          </a:xfrm>
          <a:prstGeom prst="teardrop">
            <a:avLst/>
          </a:prstGeom>
          <a:solidFill>
            <a:srgbClr val="5EAA30"/>
          </a:solidFill>
          <a:ln w="190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ardrop 17"/>
          <p:cNvSpPr/>
          <p:nvPr/>
        </p:nvSpPr>
        <p:spPr>
          <a:xfrm rot="5400000">
            <a:off x="4261628" y="2117902"/>
            <a:ext cx="1609518" cy="1644833"/>
          </a:xfrm>
          <a:prstGeom prst="teardrop">
            <a:avLst/>
          </a:prstGeom>
          <a:solidFill>
            <a:srgbClr val="3A6D33"/>
          </a:solidFill>
          <a:ln w="190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Isosceles Triangle 20"/>
          <p:cNvSpPr/>
          <p:nvPr/>
        </p:nvSpPr>
        <p:spPr>
          <a:xfrm rot="16200000">
            <a:off x="3983227" y="2902180"/>
            <a:ext cx="197163" cy="76277"/>
          </a:xfrm>
          <a:prstGeom prst="triangle">
            <a:avLst/>
          </a:prstGeom>
          <a:solidFill>
            <a:srgbClr val="3A6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Isosceles Triangle 21"/>
          <p:cNvSpPr/>
          <p:nvPr/>
        </p:nvSpPr>
        <p:spPr>
          <a:xfrm rot="5400000">
            <a:off x="7712907" y="2902181"/>
            <a:ext cx="197163" cy="76277"/>
          </a:xfrm>
          <a:prstGeom prst="triangle">
            <a:avLst/>
          </a:prstGeom>
          <a:solidFill>
            <a:srgbClr val="3D8D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Isosceles Triangle 22"/>
          <p:cNvSpPr/>
          <p:nvPr/>
        </p:nvSpPr>
        <p:spPr>
          <a:xfrm rot="16200000">
            <a:off x="3983225" y="4604285"/>
            <a:ext cx="197163" cy="76277"/>
          </a:xfrm>
          <a:prstGeom prst="triangle">
            <a:avLst/>
          </a:prstGeom>
          <a:solidFill>
            <a:srgbClr val="5EAA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Isosceles Triangle 23"/>
          <p:cNvSpPr/>
          <p:nvPr/>
        </p:nvSpPr>
        <p:spPr>
          <a:xfrm rot="5400000">
            <a:off x="7712906" y="4604286"/>
            <a:ext cx="197163" cy="76277"/>
          </a:xfrm>
          <a:prstGeom prst="triangle">
            <a:avLst/>
          </a:prstGeom>
          <a:solidFill>
            <a:srgbClr val="A7D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169147" y="2841736"/>
            <a:ext cx="7057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i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lang="zh-CN" altLang="en-US" sz="6000" b="1" i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926523" y="2835497"/>
            <a:ext cx="7057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i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zh-CN" altLang="en-US" sz="6000" b="1" i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134907" y="3782856"/>
            <a:ext cx="7057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i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endParaRPr lang="zh-CN" altLang="en-US" sz="6000" b="1" i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888804" y="3818345"/>
            <a:ext cx="7057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i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  <a:endParaRPr lang="zh-CN" altLang="en-US" sz="6000" b="1" i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@|17FFC:16777215|FBC:16777215|LFC:16777215|LBC:16777215"/>
          <p:cNvSpPr txBox="1"/>
          <p:nvPr/>
        </p:nvSpPr>
        <p:spPr>
          <a:xfrm>
            <a:off x="1722858" y="2594651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@|17FFC:16777215|FBC:16777215|LFC:16777215|LBC:16777215"/>
          <p:cNvSpPr txBox="1"/>
          <p:nvPr/>
        </p:nvSpPr>
        <p:spPr>
          <a:xfrm>
            <a:off x="1726939" y="2916652"/>
            <a:ext cx="205444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@|17FFC:16777215|FBC:16777215|LFC:16777215|LBC:16777215"/>
          <p:cNvSpPr txBox="1"/>
          <p:nvPr/>
        </p:nvSpPr>
        <p:spPr>
          <a:xfrm>
            <a:off x="1722858" y="4425013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@|17FFC:16777215|FBC:16777215|LFC:16777215|LBC:16777215"/>
          <p:cNvSpPr txBox="1"/>
          <p:nvPr/>
        </p:nvSpPr>
        <p:spPr>
          <a:xfrm>
            <a:off x="1726939" y="4747014"/>
            <a:ext cx="205444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@|17FFC:16777215|FBC:16777215|LFC:16777215|LBC:16777215"/>
          <p:cNvSpPr txBox="1"/>
          <p:nvPr/>
        </p:nvSpPr>
        <p:spPr>
          <a:xfrm>
            <a:off x="8235921" y="2594651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@|17FFC:16777215|FBC:16777215|LFC:16777215|LBC:16777215"/>
          <p:cNvSpPr txBox="1"/>
          <p:nvPr/>
        </p:nvSpPr>
        <p:spPr>
          <a:xfrm>
            <a:off x="8240002" y="2916652"/>
            <a:ext cx="205444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@|17FFC:16777215|FBC:16777215|LFC:16777215|LBC:16777215"/>
          <p:cNvSpPr txBox="1"/>
          <p:nvPr/>
        </p:nvSpPr>
        <p:spPr>
          <a:xfrm>
            <a:off x="8235921" y="4425013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@|17FFC:16777215|FBC:16777215|LFC:16777215|LBC:16777215"/>
          <p:cNvSpPr txBox="1"/>
          <p:nvPr/>
        </p:nvSpPr>
        <p:spPr>
          <a:xfrm>
            <a:off x="8240002" y="4747014"/>
            <a:ext cx="205444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454" y="132769"/>
            <a:ext cx="2728912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kern="0" noProof="0" dirty="0">
                <a:solidFill>
                  <a:srgbClr val="5EAA3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5EAA3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Freeform 17"/>
          <p:cNvSpPr/>
          <p:nvPr/>
        </p:nvSpPr>
        <p:spPr bwMode="auto">
          <a:xfrm>
            <a:off x="5873553" y="2414468"/>
            <a:ext cx="503018" cy="506585"/>
          </a:xfrm>
          <a:custGeom>
            <a:avLst/>
            <a:gdLst>
              <a:gd name="T0" fmla="*/ 142 w 282"/>
              <a:gd name="T1" fmla="*/ 284 h 284"/>
              <a:gd name="T2" fmla="*/ 0 w 282"/>
              <a:gd name="T3" fmla="*/ 142 h 284"/>
              <a:gd name="T4" fmla="*/ 142 w 282"/>
              <a:gd name="T5" fmla="*/ 0 h 284"/>
              <a:gd name="T6" fmla="*/ 282 w 282"/>
              <a:gd name="T7" fmla="*/ 142 h 284"/>
              <a:gd name="T8" fmla="*/ 142 w 282"/>
              <a:gd name="T9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2" h="284">
                <a:moveTo>
                  <a:pt x="142" y="284"/>
                </a:moveTo>
                <a:lnTo>
                  <a:pt x="0" y="142"/>
                </a:lnTo>
                <a:lnTo>
                  <a:pt x="142" y="0"/>
                </a:lnTo>
                <a:lnTo>
                  <a:pt x="282" y="142"/>
                </a:lnTo>
                <a:lnTo>
                  <a:pt x="142" y="284"/>
                </a:lnTo>
                <a:close/>
              </a:path>
            </a:pathLst>
          </a:custGeom>
          <a:solidFill>
            <a:srgbClr val="3D8D1A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id-ID" sz="16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Oval 18"/>
          <p:cNvSpPr>
            <a:spLocks noChangeArrowheads="1"/>
          </p:cNvSpPr>
          <p:nvPr/>
        </p:nvSpPr>
        <p:spPr bwMode="auto">
          <a:xfrm>
            <a:off x="5595288" y="1774101"/>
            <a:ext cx="1061332" cy="1063115"/>
          </a:xfrm>
          <a:prstGeom prst="ellipse">
            <a:avLst/>
          </a:prstGeom>
          <a:solidFill>
            <a:srgbClr val="3D8D1A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id-ID" sz="16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Oval 19"/>
          <p:cNvSpPr>
            <a:spLocks noChangeArrowheads="1"/>
          </p:cNvSpPr>
          <p:nvPr/>
        </p:nvSpPr>
        <p:spPr bwMode="auto">
          <a:xfrm>
            <a:off x="5679124" y="1859721"/>
            <a:ext cx="893660" cy="891875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zh-CN" alt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zh-CN" altLang="en-US" sz="1600" b="1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Freeform 8"/>
          <p:cNvSpPr/>
          <p:nvPr/>
        </p:nvSpPr>
        <p:spPr bwMode="auto">
          <a:xfrm>
            <a:off x="5873553" y="4397997"/>
            <a:ext cx="503018" cy="506585"/>
          </a:xfrm>
          <a:custGeom>
            <a:avLst/>
            <a:gdLst>
              <a:gd name="T0" fmla="*/ 142 w 282"/>
              <a:gd name="T1" fmla="*/ 0 h 284"/>
              <a:gd name="T2" fmla="*/ 282 w 282"/>
              <a:gd name="T3" fmla="*/ 142 h 284"/>
              <a:gd name="T4" fmla="*/ 142 w 282"/>
              <a:gd name="T5" fmla="*/ 284 h 284"/>
              <a:gd name="T6" fmla="*/ 0 w 282"/>
              <a:gd name="T7" fmla="*/ 142 h 284"/>
              <a:gd name="T8" fmla="*/ 142 w 282"/>
              <a:gd name="T9" fmla="*/ 0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2" h="284">
                <a:moveTo>
                  <a:pt x="142" y="0"/>
                </a:moveTo>
                <a:lnTo>
                  <a:pt x="282" y="142"/>
                </a:lnTo>
                <a:lnTo>
                  <a:pt x="142" y="284"/>
                </a:lnTo>
                <a:lnTo>
                  <a:pt x="0" y="142"/>
                </a:lnTo>
                <a:lnTo>
                  <a:pt x="142" y="0"/>
                </a:lnTo>
                <a:close/>
              </a:path>
            </a:pathLst>
          </a:custGeom>
          <a:solidFill>
            <a:srgbClr val="3D8D1A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id-ID" sz="16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Oval 9"/>
          <p:cNvSpPr>
            <a:spLocks noChangeArrowheads="1"/>
          </p:cNvSpPr>
          <p:nvPr/>
        </p:nvSpPr>
        <p:spPr bwMode="auto">
          <a:xfrm>
            <a:off x="5595288" y="4483617"/>
            <a:ext cx="1061332" cy="1061332"/>
          </a:xfrm>
          <a:prstGeom prst="ellipse">
            <a:avLst/>
          </a:prstGeom>
          <a:solidFill>
            <a:srgbClr val="3D8D1A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id-ID" sz="16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Oval 10"/>
          <p:cNvSpPr>
            <a:spLocks noChangeArrowheads="1"/>
          </p:cNvSpPr>
          <p:nvPr/>
        </p:nvSpPr>
        <p:spPr bwMode="auto">
          <a:xfrm>
            <a:off x="5679124" y="4567454"/>
            <a:ext cx="893660" cy="893659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zh-CN" alt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zh-CN" altLang="en-US" sz="1600" b="1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Rectangle 23"/>
          <p:cNvSpPr>
            <a:spLocks noChangeArrowheads="1"/>
          </p:cNvSpPr>
          <p:nvPr/>
        </p:nvSpPr>
        <p:spPr bwMode="auto">
          <a:xfrm>
            <a:off x="6672673" y="2790838"/>
            <a:ext cx="358534" cy="356750"/>
          </a:xfrm>
          <a:prstGeom prst="rect">
            <a:avLst/>
          </a:prstGeom>
          <a:solidFill>
            <a:srgbClr val="3D8D1A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id-ID" sz="16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Freeform 24"/>
          <p:cNvSpPr/>
          <p:nvPr/>
        </p:nvSpPr>
        <p:spPr bwMode="auto">
          <a:xfrm>
            <a:off x="6524622" y="2130851"/>
            <a:ext cx="1166573" cy="1166572"/>
          </a:xfrm>
          <a:custGeom>
            <a:avLst/>
            <a:gdLst>
              <a:gd name="T0" fmla="*/ 541 w 659"/>
              <a:gd name="T1" fmla="*/ 541 h 659"/>
              <a:gd name="T2" fmla="*/ 117 w 659"/>
              <a:gd name="T3" fmla="*/ 541 h 659"/>
              <a:gd name="T4" fmla="*/ 117 w 659"/>
              <a:gd name="T5" fmla="*/ 117 h 659"/>
              <a:gd name="T6" fmla="*/ 541 w 659"/>
              <a:gd name="T7" fmla="*/ 117 h 659"/>
              <a:gd name="T8" fmla="*/ 541 w 659"/>
              <a:gd name="T9" fmla="*/ 541 h 6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9" h="659">
                <a:moveTo>
                  <a:pt x="541" y="541"/>
                </a:moveTo>
                <a:cubicBezTo>
                  <a:pt x="424" y="659"/>
                  <a:pt x="234" y="659"/>
                  <a:pt x="117" y="541"/>
                </a:cubicBezTo>
                <a:cubicBezTo>
                  <a:pt x="0" y="424"/>
                  <a:pt x="0" y="234"/>
                  <a:pt x="117" y="117"/>
                </a:cubicBezTo>
                <a:cubicBezTo>
                  <a:pt x="234" y="0"/>
                  <a:pt x="424" y="0"/>
                  <a:pt x="541" y="117"/>
                </a:cubicBezTo>
                <a:cubicBezTo>
                  <a:pt x="659" y="234"/>
                  <a:pt x="659" y="424"/>
                  <a:pt x="541" y="541"/>
                </a:cubicBezTo>
                <a:close/>
              </a:path>
            </a:pathLst>
          </a:custGeom>
          <a:solidFill>
            <a:srgbClr val="3D8D1A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id-ID" sz="16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Freeform 25"/>
          <p:cNvSpPr/>
          <p:nvPr/>
        </p:nvSpPr>
        <p:spPr bwMode="auto">
          <a:xfrm>
            <a:off x="6617377" y="2223606"/>
            <a:ext cx="979280" cy="979279"/>
          </a:xfrm>
          <a:custGeom>
            <a:avLst/>
            <a:gdLst>
              <a:gd name="T0" fmla="*/ 455 w 553"/>
              <a:gd name="T1" fmla="*/ 454 h 553"/>
              <a:gd name="T2" fmla="*/ 98 w 553"/>
              <a:gd name="T3" fmla="*/ 454 h 553"/>
              <a:gd name="T4" fmla="*/ 98 w 553"/>
              <a:gd name="T5" fmla="*/ 98 h 553"/>
              <a:gd name="T6" fmla="*/ 455 w 553"/>
              <a:gd name="T7" fmla="*/ 98 h 553"/>
              <a:gd name="T8" fmla="*/ 455 w 553"/>
              <a:gd name="T9" fmla="*/ 454 h 5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3" h="553">
                <a:moveTo>
                  <a:pt x="455" y="454"/>
                </a:moveTo>
                <a:cubicBezTo>
                  <a:pt x="356" y="553"/>
                  <a:pt x="197" y="553"/>
                  <a:pt x="98" y="454"/>
                </a:cubicBezTo>
                <a:cubicBezTo>
                  <a:pt x="0" y="356"/>
                  <a:pt x="0" y="196"/>
                  <a:pt x="98" y="98"/>
                </a:cubicBezTo>
                <a:cubicBezTo>
                  <a:pt x="197" y="0"/>
                  <a:pt x="356" y="0"/>
                  <a:pt x="455" y="98"/>
                </a:cubicBezTo>
                <a:cubicBezTo>
                  <a:pt x="553" y="196"/>
                  <a:pt x="553" y="356"/>
                  <a:pt x="455" y="45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zh-CN" alt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zh-CN" altLang="en-US" sz="1600" b="1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Rectangle 26"/>
          <p:cNvSpPr>
            <a:spLocks noChangeArrowheads="1"/>
          </p:cNvSpPr>
          <p:nvPr/>
        </p:nvSpPr>
        <p:spPr bwMode="auto">
          <a:xfrm>
            <a:off x="5220701" y="4242812"/>
            <a:ext cx="356750" cy="356750"/>
          </a:xfrm>
          <a:prstGeom prst="rect">
            <a:avLst/>
          </a:prstGeom>
          <a:solidFill>
            <a:srgbClr val="3D8D1A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id-ID" sz="16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Freeform 27"/>
          <p:cNvSpPr/>
          <p:nvPr/>
        </p:nvSpPr>
        <p:spPr bwMode="auto">
          <a:xfrm>
            <a:off x="4558929" y="4094760"/>
            <a:ext cx="1166573" cy="1164789"/>
          </a:xfrm>
          <a:custGeom>
            <a:avLst/>
            <a:gdLst>
              <a:gd name="T0" fmla="*/ 118 w 659"/>
              <a:gd name="T1" fmla="*/ 117 h 658"/>
              <a:gd name="T2" fmla="*/ 542 w 659"/>
              <a:gd name="T3" fmla="*/ 117 h 658"/>
              <a:gd name="T4" fmla="*/ 542 w 659"/>
              <a:gd name="T5" fmla="*/ 541 h 658"/>
              <a:gd name="T6" fmla="*/ 118 w 659"/>
              <a:gd name="T7" fmla="*/ 541 h 658"/>
              <a:gd name="T8" fmla="*/ 118 w 659"/>
              <a:gd name="T9" fmla="*/ 117 h 6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9" h="658">
                <a:moveTo>
                  <a:pt x="118" y="117"/>
                </a:moveTo>
                <a:cubicBezTo>
                  <a:pt x="235" y="0"/>
                  <a:pt x="425" y="0"/>
                  <a:pt x="542" y="117"/>
                </a:cubicBezTo>
                <a:cubicBezTo>
                  <a:pt x="659" y="234"/>
                  <a:pt x="659" y="424"/>
                  <a:pt x="542" y="541"/>
                </a:cubicBezTo>
                <a:cubicBezTo>
                  <a:pt x="425" y="658"/>
                  <a:pt x="235" y="658"/>
                  <a:pt x="118" y="541"/>
                </a:cubicBezTo>
                <a:cubicBezTo>
                  <a:pt x="0" y="424"/>
                  <a:pt x="0" y="234"/>
                  <a:pt x="118" y="117"/>
                </a:cubicBezTo>
                <a:close/>
              </a:path>
            </a:pathLst>
          </a:custGeom>
          <a:solidFill>
            <a:srgbClr val="3D8D1A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id-ID" sz="16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28"/>
          <p:cNvSpPr/>
          <p:nvPr/>
        </p:nvSpPr>
        <p:spPr bwMode="auto">
          <a:xfrm>
            <a:off x="4653468" y="4187515"/>
            <a:ext cx="979280" cy="981062"/>
          </a:xfrm>
          <a:custGeom>
            <a:avLst/>
            <a:gdLst>
              <a:gd name="T0" fmla="*/ 98 w 553"/>
              <a:gd name="T1" fmla="*/ 99 h 554"/>
              <a:gd name="T2" fmla="*/ 455 w 553"/>
              <a:gd name="T3" fmla="*/ 99 h 554"/>
              <a:gd name="T4" fmla="*/ 455 w 553"/>
              <a:gd name="T5" fmla="*/ 455 h 554"/>
              <a:gd name="T6" fmla="*/ 98 w 553"/>
              <a:gd name="T7" fmla="*/ 455 h 554"/>
              <a:gd name="T8" fmla="*/ 98 w 553"/>
              <a:gd name="T9" fmla="*/ 99 h 5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3" h="554">
                <a:moveTo>
                  <a:pt x="98" y="99"/>
                </a:moveTo>
                <a:cubicBezTo>
                  <a:pt x="197" y="0"/>
                  <a:pt x="356" y="0"/>
                  <a:pt x="455" y="99"/>
                </a:cubicBezTo>
                <a:cubicBezTo>
                  <a:pt x="553" y="197"/>
                  <a:pt x="553" y="357"/>
                  <a:pt x="455" y="455"/>
                </a:cubicBezTo>
                <a:cubicBezTo>
                  <a:pt x="356" y="554"/>
                  <a:pt x="197" y="554"/>
                  <a:pt x="98" y="455"/>
                </a:cubicBezTo>
                <a:cubicBezTo>
                  <a:pt x="0" y="357"/>
                  <a:pt x="0" y="197"/>
                  <a:pt x="98" y="9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zh-CN" alt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zh-CN" altLang="en-US" sz="1600" b="1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29"/>
          <p:cNvSpPr/>
          <p:nvPr/>
        </p:nvSpPr>
        <p:spPr bwMode="auto">
          <a:xfrm>
            <a:off x="6899209" y="3441908"/>
            <a:ext cx="504802" cy="506585"/>
          </a:xfrm>
          <a:custGeom>
            <a:avLst/>
            <a:gdLst>
              <a:gd name="T0" fmla="*/ 0 w 283"/>
              <a:gd name="T1" fmla="*/ 142 h 284"/>
              <a:gd name="T2" fmla="*/ 142 w 283"/>
              <a:gd name="T3" fmla="*/ 0 h 284"/>
              <a:gd name="T4" fmla="*/ 283 w 283"/>
              <a:gd name="T5" fmla="*/ 142 h 284"/>
              <a:gd name="T6" fmla="*/ 142 w 283"/>
              <a:gd name="T7" fmla="*/ 284 h 284"/>
              <a:gd name="T8" fmla="*/ 0 w 283"/>
              <a:gd name="T9" fmla="*/ 142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3" h="284">
                <a:moveTo>
                  <a:pt x="0" y="142"/>
                </a:moveTo>
                <a:lnTo>
                  <a:pt x="142" y="0"/>
                </a:lnTo>
                <a:lnTo>
                  <a:pt x="283" y="142"/>
                </a:lnTo>
                <a:lnTo>
                  <a:pt x="142" y="284"/>
                </a:lnTo>
                <a:lnTo>
                  <a:pt x="0" y="142"/>
                </a:lnTo>
                <a:close/>
              </a:path>
            </a:pathLst>
          </a:custGeom>
          <a:solidFill>
            <a:srgbClr val="3D8D1A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id-ID" sz="16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Oval 30"/>
          <p:cNvSpPr>
            <a:spLocks noChangeArrowheads="1"/>
          </p:cNvSpPr>
          <p:nvPr/>
        </p:nvSpPr>
        <p:spPr bwMode="auto">
          <a:xfrm>
            <a:off x="6983046" y="3163643"/>
            <a:ext cx="1061332" cy="1063115"/>
          </a:xfrm>
          <a:prstGeom prst="ellipse">
            <a:avLst/>
          </a:prstGeom>
          <a:solidFill>
            <a:srgbClr val="3D8D1A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id-ID" sz="16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Oval 31"/>
          <p:cNvSpPr>
            <a:spLocks noChangeArrowheads="1"/>
          </p:cNvSpPr>
          <p:nvPr/>
        </p:nvSpPr>
        <p:spPr bwMode="auto">
          <a:xfrm>
            <a:off x="7066882" y="3249263"/>
            <a:ext cx="891875" cy="891875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zh-CN" alt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zh-CN" altLang="en-US" sz="1600" b="1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Freeform 32"/>
          <p:cNvSpPr/>
          <p:nvPr/>
        </p:nvSpPr>
        <p:spPr bwMode="auto">
          <a:xfrm>
            <a:off x="4917463" y="3441908"/>
            <a:ext cx="504802" cy="506585"/>
          </a:xfrm>
          <a:custGeom>
            <a:avLst/>
            <a:gdLst>
              <a:gd name="T0" fmla="*/ 283 w 283"/>
              <a:gd name="T1" fmla="*/ 142 h 284"/>
              <a:gd name="T2" fmla="*/ 141 w 283"/>
              <a:gd name="T3" fmla="*/ 284 h 284"/>
              <a:gd name="T4" fmla="*/ 0 w 283"/>
              <a:gd name="T5" fmla="*/ 142 h 284"/>
              <a:gd name="T6" fmla="*/ 141 w 283"/>
              <a:gd name="T7" fmla="*/ 0 h 284"/>
              <a:gd name="T8" fmla="*/ 283 w 283"/>
              <a:gd name="T9" fmla="*/ 142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3" h="284">
                <a:moveTo>
                  <a:pt x="283" y="142"/>
                </a:moveTo>
                <a:lnTo>
                  <a:pt x="141" y="284"/>
                </a:lnTo>
                <a:lnTo>
                  <a:pt x="0" y="142"/>
                </a:lnTo>
                <a:lnTo>
                  <a:pt x="141" y="0"/>
                </a:lnTo>
                <a:lnTo>
                  <a:pt x="283" y="142"/>
                </a:lnTo>
                <a:close/>
              </a:path>
            </a:pathLst>
          </a:custGeom>
          <a:solidFill>
            <a:srgbClr val="3D8D1A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id-ID" sz="16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Oval 33"/>
          <p:cNvSpPr>
            <a:spLocks noChangeArrowheads="1"/>
          </p:cNvSpPr>
          <p:nvPr/>
        </p:nvSpPr>
        <p:spPr bwMode="auto">
          <a:xfrm>
            <a:off x="4277096" y="3163643"/>
            <a:ext cx="1061332" cy="1063115"/>
          </a:xfrm>
          <a:prstGeom prst="ellipse">
            <a:avLst/>
          </a:prstGeom>
          <a:solidFill>
            <a:srgbClr val="3D8D1A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id-ID" sz="16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Oval 34"/>
          <p:cNvSpPr>
            <a:spLocks noChangeArrowheads="1"/>
          </p:cNvSpPr>
          <p:nvPr/>
        </p:nvSpPr>
        <p:spPr bwMode="auto">
          <a:xfrm>
            <a:off x="4360933" y="3249263"/>
            <a:ext cx="891875" cy="891875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zh-CN" alt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zh-CN" altLang="en-US" sz="1600" b="1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Rectangle 47"/>
          <p:cNvSpPr>
            <a:spLocks noChangeArrowheads="1"/>
          </p:cNvSpPr>
          <p:nvPr/>
        </p:nvSpPr>
        <p:spPr bwMode="auto">
          <a:xfrm>
            <a:off x="6672673" y="4242812"/>
            <a:ext cx="358534" cy="356750"/>
          </a:xfrm>
          <a:prstGeom prst="rect">
            <a:avLst/>
          </a:prstGeom>
          <a:solidFill>
            <a:srgbClr val="3D8D1A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id-ID" sz="16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Freeform 48"/>
          <p:cNvSpPr/>
          <p:nvPr/>
        </p:nvSpPr>
        <p:spPr bwMode="auto">
          <a:xfrm>
            <a:off x="6524622" y="4094760"/>
            <a:ext cx="1166573" cy="1164789"/>
          </a:xfrm>
          <a:custGeom>
            <a:avLst/>
            <a:gdLst>
              <a:gd name="T0" fmla="*/ 117 w 659"/>
              <a:gd name="T1" fmla="*/ 541 h 658"/>
              <a:gd name="T2" fmla="*/ 117 w 659"/>
              <a:gd name="T3" fmla="*/ 117 h 658"/>
              <a:gd name="T4" fmla="*/ 541 w 659"/>
              <a:gd name="T5" fmla="*/ 117 h 658"/>
              <a:gd name="T6" fmla="*/ 541 w 659"/>
              <a:gd name="T7" fmla="*/ 541 h 658"/>
              <a:gd name="T8" fmla="*/ 117 w 659"/>
              <a:gd name="T9" fmla="*/ 541 h 6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9" h="658">
                <a:moveTo>
                  <a:pt x="117" y="541"/>
                </a:moveTo>
                <a:cubicBezTo>
                  <a:pt x="0" y="424"/>
                  <a:pt x="0" y="234"/>
                  <a:pt x="117" y="117"/>
                </a:cubicBezTo>
                <a:cubicBezTo>
                  <a:pt x="234" y="0"/>
                  <a:pt x="424" y="0"/>
                  <a:pt x="541" y="117"/>
                </a:cubicBezTo>
                <a:cubicBezTo>
                  <a:pt x="659" y="234"/>
                  <a:pt x="659" y="424"/>
                  <a:pt x="541" y="541"/>
                </a:cubicBezTo>
                <a:cubicBezTo>
                  <a:pt x="424" y="658"/>
                  <a:pt x="234" y="658"/>
                  <a:pt x="117" y="541"/>
                </a:cubicBezTo>
                <a:close/>
              </a:path>
            </a:pathLst>
          </a:custGeom>
          <a:solidFill>
            <a:srgbClr val="3D8D1A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id-ID" sz="16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Freeform 49"/>
          <p:cNvSpPr/>
          <p:nvPr/>
        </p:nvSpPr>
        <p:spPr bwMode="auto">
          <a:xfrm>
            <a:off x="6617377" y="4187515"/>
            <a:ext cx="979280" cy="981062"/>
          </a:xfrm>
          <a:custGeom>
            <a:avLst/>
            <a:gdLst>
              <a:gd name="T0" fmla="*/ 98 w 553"/>
              <a:gd name="T1" fmla="*/ 455 h 554"/>
              <a:gd name="T2" fmla="*/ 98 w 553"/>
              <a:gd name="T3" fmla="*/ 99 h 554"/>
              <a:gd name="T4" fmla="*/ 455 w 553"/>
              <a:gd name="T5" fmla="*/ 99 h 554"/>
              <a:gd name="T6" fmla="*/ 455 w 553"/>
              <a:gd name="T7" fmla="*/ 455 h 554"/>
              <a:gd name="T8" fmla="*/ 98 w 553"/>
              <a:gd name="T9" fmla="*/ 455 h 5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3" h="554">
                <a:moveTo>
                  <a:pt x="98" y="455"/>
                </a:moveTo>
                <a:cubicBezTo>
                  <a:pt x="0" y="357"/>
                  <a:pt x="0" y="197"/>
                  <a:pt x="98" y="99"/>
                </a:cubicBezTo>
                <a:cubicBezTo>
                  <a:pt x="197" y="0"/>
                  <a:pt x="356" y="0"/>
                  <a:pt x="455" y="99"/>
                </a:cubicBezTo>
                <a:cubicBezTo>
                  <a:pt x="553" y="197"/>
                  <a:pt x="553" y="357"/>
                  <a:pt x="455" y="455"/>
                </a:cubicBezTo>
                <a:cubicBezTo>
                  <a:pt x="356" y="554"/>
                  <a:pt x="197" y="554"/>
                  <a:pt x="98" y="45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zh-CN" alt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zh-CN" altLang="en-US" sz="1600" b="1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Rectangle 50"/>
          <p:cNvSpPr>
            <a:spLocks noChangeArrowheads="1"/>
          </p:cNvSpPr>
          <p:nvPr/>
        </p:nvSpPr>
        <p:spPr bwMode="auto">
          <a:xfrm>
            <a:off x="5220701" y="2790838"/>
            <a:ext cx="356750" cy="356750"/>
          </a:xfrm>
          <a:prstGeom prst="rect">
            <a:avLst/>
          </a:prstGeom>
          <a:solidFill>
            <a:srgbClr val="3D8D1A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id-ID" sz="16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Freeform 51"/>
          <p:cNvSpPr/>
          <p:nvPr/>
        </p:nvSpPr>
        <p:spPr bwMode="auto">
          <a:xfrm>
            <a:off x="4558929" y="2130851"/>
            <a:ext cx="1166573" cy="1166572"/>
          </a:xfrm>
          <a:custGeom>
            <a:avLst/>
            <a:gdLst>
              <a:gd name="T0" fmla="*/ 542 w 659"/>
              <a:gd name="T1" fmla="*/ 117 h 659"/>
              <a:gd name="T2" fmla="*/ 542 w 659"/>
              <a:gd name="T3" fmla="*/ 541 h 659"/>
              <a:gd name="T4" fmla="*/ 118 w 659"/>
              <a:gd name="T5" fmla="*/ 541 h 659"/>
              <a:gd name="T6" fmla="*/ 118 w 659"/>
              <a:gd name="T7" fmla="*/ 117 h 659"/>
              <a:gd name="T8" fmla="*/ 542 w 659"/>
              <a:gd name="T9" fmla="*/ 117 h 6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9" h="659">
                <a:moveTo>
                  <a:pt x="542" y="117"/>
                </a:moveTo>
                <a:cubicBezTo>
                  <a:pt x="659" y="234"/>
                  <a:pt x="659" y="424"/>
                  <a:pt x="542" y="541"/>
                </a:cubicBezTo>
                <a:cubicBezTo>
                  <a:pt x="425" y="659"/>
                  <a:pt x="235" y="659"/>
                  <a:pt x="118" y="541"/>
                </a:cubicBezTo>
                <a:cubicBezTo>
                  <a:pt x="0" y="424"/>
                  <a:pt x="0" y="234"/>
                  <a:pt x="118" y="117"/>
                </a:cubicBezTo>
                <a:cubicBezTo>
                  <a:pt x="235" y="0"/>
                  <a:pt x="425" y="0"/>
                  <a:pt x="542" y="117"/>
                </a:cubicBezTo>
                <a:close/>
              </a:path>
            </a:pathLst>
          </a:custGeom>
          <a:solidFill>
            <a:srgbClr val="3D8D1A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id-ID" sz="16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Freeform 52"/>
          <p:cNvSpPr/>
          <p:nvPr/>
        </p:nvSpPr>
        <p:spPr bwMode="auto">
          <a:xfrm>
            <a:off x="4653468" y="2223606"/>
            <a:ext cx="979280" cy="979279"/>
          </a:xfrm>
          <a:custGeom>
            <a:avLst/>
            <a:gdLst>
              <a:gd name="T0" fmla="*/ 455 w 553"/>
              <a:gd name="T1" fmla="*/ 98 h 553"/>
              <a:gd name="T2" fmla="*/ 455 w 553"/>
              <a:gd name="T3" fmla="*/ 454 h 553"/>
              <a:gd name="T4" fmla="*/ 98 w 553"/>
              <a:gd name="T5" fmla="*/ 454 h 553"/>
              <a:gd name="T6" fmla="*/ 98 w 553"/>
              <a:gd name="T7" fmla="*/ 98 h 553"/>
              <a:gd name="T8" fmla="*/ 455 w 553"/>
              <a:gd name="T9" fmla="*/ 98 h 5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3" h="553">
                <a:moveTo>
                  <a:pt x="455" y="98"/>
                </a:moveTo>
                <a:cubicBezTo>
                  <a:pt x="553" y="196"/>
                  <a:pt x="553" y="356"/>
                  <a:pt x="455" y="454"/>
                </a:cubicBezTo>
                <a:cubicBezTo>
                  <a:pt x="356" y="553"/>
                  <a:pt x="197" y="553"/>
                  <a:pt x="98" y="454"/>
                </a:cubicBezTo>
                <a:cubicBezTo>
                  <a:pt x="0" y="356"/>
                  <a:pt x="0" y="196"/>
                  <a:pt x="98" y="98"/>
                </a:cubicBezTo>
                <a:cubicBezTo>
                  <a:pt x="197" y="0"/>
                  <a:pt x="356" y="0"/>
                  <a:pt x="455" y="9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zh-CN" alt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zh-CN" altLang="en-US" sz="1600" b="1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4"/>
          <p:cNvSpPr txBox="1"/>
          <p:nvPr/>
        </p:nvSpPr>
        <p:spPr>
          <a:xfrm>
            <a:off x="5809338" y="3544118"/>
            <a:ext cx="692497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zh-CN" altLang="en-US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b="1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2957376" y="2271039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1918664" y="2593040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7928146" y="2269925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7932227" y="2591926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2576973" y="3403427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1538261" y="3725428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3096510" y="4492832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2057798" y="4814833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8498947" y="3409118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8503028" y="3731119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13"/>
          <p:cNvSpPr txBox="1"/>
          <p:nvPr/>
        </p:nvSpPr>
        <p:spPr>
          <a:xfrm>
            <a:off x="7952705" y="4497255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13"/>
          <p:cNvSpPr txBox="1"/>
          <p:nvPr/>
        </p:nvSpPr>
        <p:spPr>
          <a:xfrm>
            <a:off x="7956786" y="4819256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454" y="132769"/>
            <a:ext cx="2728912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kern="0" noProof="0" dirty="0">
                <a:solidFill>
                  <a:srgbClr val="5EAA3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5EAA3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Shape 917"/>
          <p:cNvSpPr/>
          <p:nvPr/>
        </p:nvSpPr>
        <p:spPr>
          <a:xfrm flipV="1">
            <a:off x="1533525" y="3572038"/>
            <a:ext cx="9166377" cy="220"/>
          </a:xfrm>
          <a:prstGeom prst="line">
            <a:avLst/>
          </a:prstGeom>
          <a:ln w="12700">
            <a:solidFill>
              <a:srgbClr val="ADBACA"/>
            </a:solidFill>
            <a:custDash>
              <a:ds d="200000" sp="2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kumimoji="0" sz="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Helvetica"/>
              <a:sym typeface="Arial" panose="020B0604020202020204" pitchFamily="34" charset="0"/>
            </a:endParaRPr>
          </a:p>
        </p:txBody>
      </p:sp>
      <p:sp>
        <p:nvSpPr>
          <p:cNvPr id="5" name="Shape 918"/>
          <p:cNvSpPr/>
          <p:nvPr/>
        </p:nvSpPr>
        <p:spPr>
          <a:xfrm flipV="1">
            <a:off x="5872014" y="1700560"/>
            <a:ext cx="1" cy="4020976"/>
          </a:xfrm>
          <a:prstGeom prst="line">
            <a:avLst/>
          </a:prstGeom>
          <a:ln w="12700">
            <a:solidFill>
              <a:srgbClr val="ADBACA"/>
            </a:solidFill>
            <a:custDash>
              <a:ds d="200000" sp="2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kumimoji="0" sz="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Helvetica"/>
              <a:sym typeface="Arial" panose="020B0604020202020204" pitchFamily="34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505829" y="2041003"/>
            <a:ext cx="914955" cy="914955"/>
          </a:xfrm>
          <a:prstGeom prst="ellipse">
            <a:avLst/>
          </a:prstGeom>
          <a:solidFill>
            <a:srgbClr val="3D8D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6270477" y="2001439"/>
            <a:ext cx="914955" cy="914955"/>
          </a:xfrm>
          <a:prstGeom prst="ellipse">
            <a:avLst/>
          </a:prstGeom>
          <a:solidFill>
            <a:srgbClr val="3D8D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1505829" y="4315982"/>
            <a:ext cx="914955" cy="914955"/>
          </a:xfrm>
          <a:prstGeom prst="ellipse">
            <a:avLst/>
          </a:prstGeom>
          <a:solidFill>
            <a:srgbClr val="3D8D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6270477" y="4276418"/>
            <a:ext cx="914955" cy="914955"/>
          </a:xfrm>
          <a:prstGeom prst="ellipse">
            <a:avLst/>
          </a:prstGeom>
          <a:solidFill>
            <a:srgbClr val="3D8D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Freeform 213"/>
          <p:cNvSpPr/>
          <p:nvPr/>
        </p:nvSpPr>
        <p:spPr bwMode="auto">
          <a:xfrm>
            <a:off x="1777447" y="4627829"/>
            <a:ext cx="348568" cy="348568"/>
          </a:xfrm>
          <a:custGeom>
            <a:avLst/>
            <a:gdLst>
              <a:gd name="T0" fmla="*/ 96 w 288"/>
              <a:gd name="T1" fmla="*/ 0 h 288"/>
              <a:gd name="T2" fmla="*/ 144 w 288"/>
              <a:gd name="T3" fmla="*/ 40 h 288"/>
              <a:gd name="T4" fmla="*/ 192 w 288"/>
              <a:gd name="T5" fmla="*/ 0 h 288"/>
              <a:gd name="T6" fmla="*/ 288 w 288"/>
              <a:gd name="T7" fmla="*/ 36 h 288"/>
              <a:gd name="T8" fmla="*/ 288 w 288"/>
              <a:gd name="T9" fmla="*/ 108 h 288"/>
              <a:gd name="T10" fmla="*/ 224 w 288"/>
              <a:gd name="T11" fmla="*/ 90 h 288"/>
              <a:gd name="T12" fmla="*/ 224 w 288"/>
              <a:gd name="T13" fmla="*/ 288 h 288"/>
              <a:gd name="T14" fmla="*/ 64 w 288"/>
              <a:gd name="T15" fmla="*/ 288 h 288"/>
              <a:gd name="T16" fmla="*/ 64 w 288"/>
              <a:gd name="T17" fmla="*/ 90 h 288"/>
              <a:gd name="T18" fmla="*/ 0 w 288"/>
              <a:gd name="T19" fmla="*/ 108 h 288"/>
              <a:gd name="T20" fmla="*/ 0 w 288"/>
              <a:gd name="T21" fmla="*/ 36 h 288"/>
              <a:gd name="T22" fmla="*/ 96 w 288"/>
              <a:gd name="T23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8" h="288">
                <a:moveTo>
                  <a:pt x="96" y="0"/>
                </a:moveTo>
                <a:cubicBezTo>
                  <a:pt x="96" y="0"/>
                  <a:pt x="109" y="40"/>
                  <a:pt x="144" y="40"/>
                </a:cubicBezTo>
                <a:cubicBezTo>
                  <a:pt x="179" y="40"/>
                  <a:pt x="192" y="0"/>
                  <a:pt x="192" y="0"/>
                </a:cubicBezTo>
                <a:cubicBezTo>
                  <a:pt x="288" y="36"/>
                  <a:pt x="288" y="36"/>
                  <a:pt x="288" y="36"/>
                </a:cubicBezTo>
                <a:cubicBezTo>
                  <a:pt x="288" y="108"/>
                  <a:pt x="288" y="108"/>
                  <a:pt x="288" y="108"/>
                </a:cubicBezTo>
                <a:cubicBezTo>
                  <a:pt x="224" y="90"/>
                  <a:pt x="224" y="90"/>
                  <a:pt x="224" y="90"/>
                </a:cubicBezTo>
                <a:cubicBezTo>
                  <a:pt x="224" y="288"/>
                  <a:pt x="224" y="288"/>
                  <a:pt x="224" y="288"/>
                </a:cubicBezTo>
                <a:cubicBezTo>
                  <a:pt x="64" y="288"/>
                  <a:pt x="64" y="288"/>
                  <a:pt x="64" y="288"/>
                </a:cubicBezTo>
                <a:cubicBezTo>
                  <a:pt x="64" y="90"/>
                  <a:pt x="64" y="90"/>
                  <a:pt x="64" y="90"/>
                </a:cubicBezTo>
                <a:cubicBezTo>
                  <a:pt x="0" y="108"/>
                  <a:pt x="0" y="108"/>
                  <a:pt x="0" y="108"/>
                </a:cubicBezTo>
                <a:cubicBezTo>
                  <a:pt x="0" y="36"/>
                  <a:pt x="0" y="36"/>
                  <a:pt x="0" y="36"/>
                </a:cubicBezTo>
                <a:lnTo>
                  <a:pt x="9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Freeform 251"/>
          <p:cNvSpPr>
            <a:spLocks noEditPoints="1"/>
          </p:cNvSpPr>
          <p:nvPr/>
        </p:nvSpPr>
        <p:spPr bwMode="auto">
          <a:xfrm>
            <a:off x="6545116" y="2285464"/>
            <a:ext cx="365676" cy="342152"/>
          </a:xfrm>
          <a:custGeom>
            <a:avLst/>
            <a:gdLst>
              <a:gd name="T0" fmla="*/ 266 w 301"/>
              <a:gd name="T1" fmla="*/ 192 h 282"/>
              <a:gd name="T2" fmla="*/ 234 w 301"/>
              <a:gd name="T3" fmla="*/ 69 h 282"/>
              <a:gd name="T4" fmla="*/ 81 w 301"/>
              <a:gd name="T5" fmla="*/ 36 h 282"/>
              <a:gd name="T6" fmla="*/ 32 w 301"/>
              <a:gd name="T7" fmla="*/ 3 h 282"/>
              <a:gd name="T8" fmla="*/ 12 w 301"/>
              <a:gd name="T9" fmla="*/ 13 h 282"/>
              <a:gd name="T10" fmla="*/ 61 w 301"/>
              <a:gd name="T11" fmla="*/ 57 h 282"/>
              <a:gd name="T12" fmla="*/ 132 w 301"/>
              <a:gd name="T13" fmla="*/ 249 h 282"/>
              <a:gd name="T14" fmla="*/ 301 w 301"/>
              <a:gd name="T15" fmla="*/ 260 h 282"/>
              <a:gd name="T16" fmla="*/ 266 w 301"/>
              <a:gd name="T17" fmla="*/ 192 h 282"/>
              <a:gd name="T18" fmla="*/ 242 w 301"/>
              <a:gd name="T19" fmla="*/ 232 h 282"/>
              <a:gd name="T20" fmla="*/ 240 w 301"/>
              <a:gd name="T21" fmla="*/ 233 h 282"/>
              <a:gd name="T22" fmla="*/ 238 w 301"/>
              <a:gd name="T23" fmla="*/ 232 h 282"/>
              <a:gd name="T24" fmla="*/ 159 w 301"/>
              <a:gd name="T25" fmla="*/ 138 h 282"/>
              <a:gd name="T26" fmla="*/ 106 w 301"/>
              <a:gd name="T27" fmla="*/ 75 h 282"/>
              <a:gd name="T28" fmla="*/ 106 w 301"/>
              <a:gd name="T29" fmla="*/ 71 h 282"/>
              <a:gd name="T30" fmla="*/ 109 w 301"/>
              <a:gd name="T31" fmla="*/ 71 h 282"/>
              <a:gd name="T32" fmla="*/ 178 w 301"/>
              <a:gd name="T33" fmla="*/ 122 h 282"/>
              <a:gd name="T34" fmla="*/ 243 w 301"/>
              <a:gd name="T35" fmla="*/ 229 h 282"/>
              <a:gd name="T36" fmla="*/ 242 w 301"/>
              <a:gd name="T37" fmla="*/ 232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01" h="282">
                <a:moveTo>
                  <a:pt x="266" y="192"/>
                </a:moveTo>
                <a:cubicBezTo>
                  <a:pt x="268" y="152"/>
                  <a:pt x="252" y="95"/>
                  <a:pt x="234" y="69"/>
                </a:cubicBezTo>
                <a:cubicBezTo>
                  <a:pt x="197" y="16"/>
                  <a:pt x="116" y="0"/>
                  <a:pt x="81" y="36"/>
                </a:cubicBezTo>
                <a:cubicBezTo>
                  <a:pt x="74" y="43"/>
                  <a:pt x="32" y="3"/>
                  <a:pt x="32" y="3"/>
                </a:cubicBezTo>
                <a:cubicBezTo>
                  <a:pt x="12" y="13"/>
                  <a:pt x="12" y="13"/>
                  <a:pt x="12" y="13"/>
                </a:cubicBezTo>
                <a:cubicBezTo>
                  <a:pt x="61" y="57"/>
                  <a:pt x="61" y="57"/>
                  <a:pt x="61" y="57"/>
                </a:cubicBezTo>
                <a:cubicBezTo>
                  <a:pt x="61" y="57"/>
                  <a:pt x="0" y="152"/>
                  <a:pt x="132" y="249"/>
                </a:cubicBezTo>
                <a:cubicBezTo>
                  <a:pt x="177" y="282"/>
                  <a:pt x="241" y="269"/>
                  <a:pt x="301" y="260"/>
                </a:cubicBezTo>
                <a:cubicBezTo>
                  <a:pt x="301" y="260"/>
                  <a:pt x="265" y="248"/>
                  <a:pt x="266" y="192"/>
                </a:cubicBezTo>
                <a:close/>
                <a:moveTo>
                  <a:pt x="242" y="232"/>
                </a:moveTo>
                <a:cubicBezTo>
                  <a:pt x="241" y="233"/>
                  <a:pt x="241" y="233"/>
                  <a:pt x="240" y="233"/>
                </a:cubicBezTo>
                <a:cubicBezTo>
                  <a:pt x="240" y="233"/>
                  <a:pt x="239" y="232"/>
                  <a:pt x="238" y="232"/>
                </a:cubicBezTo>
                <a:cubicBezTo>
                  <a:pt x="238" y="232"/>
                  <a:pt x="198" y="182"/>
                  <a:pt x="159" y="138"/>
                </a:cubicBezTo>
                <a:cubicBezTo>
                  <a:pt x="115" y="89"/>
                  <a:pt x="106" y="75"/>
                  <a:pt x="106" y="75"/>
                </a:cubicBezTo>
                <a:cubicBezTo>
                  <a:pt x="105" y="74"/>
                  <a:pt x="105" y="72"/>
                  <a:pt x="106" y="71"/>
                </a:cubicBezTo>
                <a:cubicBezTo>
                  <a:pt x="107" y="71"/>
                  <a:pt x="108" y="70"/>
                  <a:pt x="109" y="71"/>
                </a:cubicBezTo>
                <a:cubicBezTo>
                  <a:pt x="109" y="71"/>
                  <a:pt x="144" y="87"/>
                  <a:pt x="178" y="122"/>
                </a:cubicBezTo>
                <a:cubicBezTo>
                  <a:pt x="210" y="156"/>
                  <a:pt x="243" y="229"/>
                  <a:pt x="243" y="229"/>
                </a:cubicBezTo>
                <a:cubicBezTo>
                  <a:pt x="243" y="230"/>
                  <a:pt x="243" y="232"/>
                  <a:pt x="242" y="2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Freeform 367"/>
          <p:cNvSpPr>
            <a:spLocks noEditPoints="1"/>
          </p:cNvSpPr>
          <p:nvPr/>
        </p:nvSpPr>
        <p:spPr bwMode="auto">
          <a:xfrm>
            <a:off x="6595681" y="4542332"/>
            <a:ext cx="327184" cy="348569"/>
          </a:xfrm>
          <a:custGeom>
            <a:avLst/>
            <a:gdLst>
              <a:gd name="T0" fmla="*/ 251 w 269"/>
              <a:gd name="T1" fmla="*/ 192 h 288"/>
              <a:gd name="T2" fmla="*/ 234 w 269"/>
              <a:gd name="T3" fmla="*/ 209 h 288"/>
              <a:gd name="T4" fmla="*/ 234 w 269"/>
              <a:gd name="T5" fmla="*/ 211 h 288"/>
              <a:gd name="T6" fmla="*/ 201 w 269"/>
              <a:gd name="T7" fmla="*/ 233 h 288"/>
              <a:gd name="T8" fmla="*/ 160 w 269"/>
              <a:gd name="T9" fmla="*/ 240 h 288"/>
              <a:gd name="T10" fmla="*/ 148 w 269"/>
              <a:gd name="T11" fmla="*/ 187 h 288"/>
              <a:gd name="T12" fmla="*/ 146 w 269"/>
              <a:gd name="T13" fmla="*/ 121 h 288"/>
              <a:gd name="T14" fmla="*/ 193 w 269"/>
              <a:gd name="T15" fmla="*/ 121 h 288"/>
              <a:gd name="T16" fmla="*/ 211 w 269"/>
              <a:gd name="T17" fmla="*/ 117 h 288"/>
              <a:gd name="T18" fmla="*/ 222 w 269"/>
              <a:gd name="T19" fmla="*/ 123 h 288"/>
              <a:gd name="T20" fmla="*/ 236 w 269"/>
              <a:gd name="T21" fmla="*/ 109 h 288"/>
              <a:gd name="T22" fmla="*/ 222 w 269"/>
              <a:gd name="T23" fmla="*/ 95 h 288"/>
              <a:gd name="T24" fmla="*/ 210 w 269"/>
              <a:gd name="T25" fmla="*/ 101 h 288"/>
              <a:gd name="T26" fmla="*/ 145 w 269"/>
              <a:gd name="T27" fmla="*/ 101 h 288"/>
              <a:gd name="T28" fmla="*/ 144 w 269"/>
              <a:gd name="T29" fmla="*/ 68 h 288"/>
              <a:gd name="T30" fmla="*/ 169 w 269"/>
              <a:gd name="T31" fmla="*/ 35 h 288"/>
              <a:gd name="T32" fmla="*/ 134 w 269"/>
              <a:gd name="T33" fmla="*/ 0 h 288"/>
              <a:gd name="T34" fmla="*/ 99 w 269"/>
              <a:gd name="T35" fmla="*/ 35 h 288"/>
              <a:gd name="T36" fmla="*/ 124 w 269"/>
              <a:gd name="T37" fmla="*/ 68 h 288"/>
              <a:gd name="T38" fmla="*/ 123 w 269"/>
              <a:gd name="T39" fmla="*/ 101 h 288"/>
              <a:gd name="T40" fmla="*/ 58 w 269"/>
              <a:gd name="T41" fmla="*/ 101 h 288"/>
              <a:gd name="T42" fmla="*/ 46 w 269"/>
              <a:gd name="T43" fmla="*/ 95 h 288"/>
              <a:gd name="T44" fmla="*/ 32 w 269"/>
              <a:gd name="T45" fmla="*/ 109 h 288"/>
              <a:gd name="T46" fmla="*/ 46 w 269"/>
              <a:gd name="T47" fmla="*/ 123 h 288"/>
              <a:gd name="T48" fmla="*/ 57 w 269"/>
              <a:gd name="T49" fmla="*/ 117 h 288"/>
              <a:gd name="T50" fmla="*/ 76 w 269"/>
              <a:gd name="T51" fmla="*/ 121 h 288"/>
              <a:gd name="T52" fmla="*/ 122 w 269"/>
              <a:gd name="T53" fmla="*/ 121 h 288"/>
              <a:gd name="T54" fmla="*/ 120 w 269"/>
              <a:gd name="T55" fmla="*/ 187 h 288"/>
              <a:gd name="T56" fmla="*/ 109 w 269"/>
              <a:gd name="T57" fmla="*/ 239 h 288"/>
              <a:gd name="T58" fmla="*/ 59 w 269"/>
              <a:gd name="T59" fmla="*/ 227 h 288"/>
              <a:gd name="T60" fmla="*/ 34 w 269"/>
              <a:gd name="T61" fmla="*/ 212 h 288"/>
              <a:gd name="T62" fmla="*/ 35 w 269"/>
              <a:gd name="T63" fmla="*/ 209 h 288"/>
              <a:gd name="T64" fmla="*/ 17 w 269"/>
              <a:gd name="T65" fmla="*/ 192 h 288"/>
              <a:gd name="T66" fmla="*/ 0 w 269"/>
              <a:gd name="T67" fmla="*/ 209 h 288"/>
              <a:gd name="T68" fmla="*/ 17 w 269"/>
              <a:gd name="T69" fmla="*/ 227 h 288"/>
              <a:gd name="T70" fmla="*/ 21 w 269"/>
              <a:gd name="T71" fmla="*/ 226 h 288"/>
              <a:gd name="T72" fmla="*/ 48 w 269"/>
              <a:gd name="T73" fmla="*/ 247 h 288"/>
              <a:gd name="T74" fmla="*/ 102 w 269"/>
              <a:gd name="T75" fmla="*/ 273 h 288"/>
              <a:gd name="T76" fmla="*/ 135 w 269"/>
              <a:gd name="T77" fmla="*/ 288 h 288"/>
              <a:gd name="T78" fmla="*/ 166 w 269"/>
              <a:gd name="T79" fmla="*/ 273 h 288"/>
              <a:gd name="T80" fmla="*/ 220 w 269"/>
              <a:gd name="T81" fmla="*/ 247 h 288"/>
              <a:gd name="T82" fmla="*/ 247 w 269"/>
              <a:gd name="T83" fmla="*/ 226 h 288"/>
              <a:gd name="T84" fmla="*/ 251 w 269"/>
              <a:gd name="T85" fmla="*/ 227 h 288"/>
              <a:gd name="T86" fmla="*/ 269 w 269"/>
              <a:gd name="T87" fmla="*/ 209 h 288"/>
              <a:gd name="T88" fmla="*/ 251 w 269"/>
              <a:gd name="T89" fmla="*/ 192 h 288"/>
              <a:gd name="T90" fmla="*/ 115 w 269"/>
              <a:gd name="T91" fmla="*/ 35 h 288"/>
              <a:gd name="T92" fmla="*/ 134 w 269"/>
              <a:gd name="T93" fmla="*/ 16 h 288"/>
              <a:gd name="T94" fmla="*/ 152 w 269"/>
              <a:gd name="T95" fmla="*/ 35 h 288"/>
              <a:gd name="T96" fmla="*/ 134 w 269"/>
              <a:gd name="T97" fmla="*/ 53 h 288"/>
              <a:gd name="T98" fmla="*/ 115 w 269"/>
              <a:gd name="T99" fmla="*/ 35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69" h="288">
                <a:moveTo>
                  <a:pt x="251" y="192"/>
                </a:moveTo>
                <a:cubicBezTo>
                  <a:pt x="241" y="192"/>
                  <a:pt x="234" y="200"/>
                  <a:pt x="234" y="209"/>
                </a:cubicBezTo>
                <a:cubicBezTo>
                  <a:pt x="234" y="210"/>
                  <a:pt x="234" y="211"/>
                  <a:pt x="234" y="211"/>
                </a:cubicBezTo>
                <a:cubicBezTo>
                  <a:pt x="226" y="217"/>
                  <a:pt x="215" y="224"/>
                  <a:pt x="201" y="233"/>
                </a:cubicBezTo>
                <a:cubicBezTo>
                  <a:pt x="189" y="240"/>
                  <a:pt x="174" y="241"/>
                  <a:pt x="160" y="240"/>
                </a:cubicBezTo>
                <a:cubicBezTo>
                  <a:pt x="148" y="187"/>
                  <a:pt x="148" y="187"/>
                  <a:pt x="148" y="187"/>
                </a:cubicBezTo>
                <a:cubicBezTo>
                  <a:pt x="148" y="187"/>
                  <a:pt x="147" y="153"/>
                  <a:pt x="146" y="121"/>
                </a:cubicBezTo>
                <a:cubicBezTo>
                  <a:pt x="193" y="121"/>
                  <a:pt x="193" y="121"/>
                  <a:pt x="193" y="121"/>
                </a:cubicBezTo>
                <a:cubicBezTo>
                  <a:pt x="211" y="117"/>
                  <a:pt x="211" y="117"/>
                  <a:pt x="211" y="117"/>
                </a:cubicBezTo>
                <a:cubicBezTo>
                  <a:pt x="213" y="120"/>
                  <a:pt x="217" y="123"/>
                  <a:pt x="222" y="123"/>
                </a:cubicBezTo>
                <a:cubicBezTo>
                  <a:pt x="230" y="123"/>
                  <a:pt x="236" y="116"/>
                  <a:pt x="236" y="109"/>
                </a:cubicBezTo>
                <a:cubicBezTo>
                  <a:pt x="236" y="101"/>
                  <a:pt x="230" y="95"/>
                  <a:pt x="222" y="95"/>
                </a:cubicBezTo>
                <a:cubicBezTo>
                  <a:pt x="217" y="95"/>
                  <a:pt x="213" y="97"/>
                  <a:pt x="210" y="101"/>
                </a:cubicBezTo>
                <a:cubicBezTo>
                  <a:pt x="145" y="101"/>
                  <a:pt x="145" y="101"/>
                  <a:pt x="145" y="101"/>
                </a:cubicBezTo>
                <a:cubicBezTo>
                  <a:pt x="145" y="87"/>
                  <a:pt x="144" y="75"/>
                  <a:pt x="144" y="68"/>
                </a:cubicBezTo>
                <a:cubicBezTo>
                  <a:pt x="158" y="63"/>
                  <a:pt x="169" y="50"/>
                  <a:pt x="169" y="35"/>
                </a:cubicBezTo>
                <a:cubicBezTo>
                  <a:pt x="169" y="16"/>
                  <a:pt x="153" y="0"/>
                  <a:pt x="134" y="0"/>
                </a:cubicBezTo>
                <a:cubicBezTo>
                  <a:pt x="115" y="0"/>
                  <a:pt x="99" y="16"/>
                  <a:pt x="99" y="35"/>
                </a:cubicBezTo>
                <a:cubicBezTo>
                  <a:pt x="99" y="50"/>
                  <a:pt x="110" y="64"/>
                  <a:pt x="124" y="68"/>
                </a:cubicBezTo>
                <a:cubicBezTo>
                  <a:pt x="124" y="75"/>
                  <a:pt x="124" y="87"/>
                  <a:pt x="123" y="101"/>
                </a:cubicBezTo>
                <a:cubicBezTo>
                  <a:pt x="58" y="101"/>
                  <a:pt x="58" y="101"/>
                  <a:pt x="58" y="101"/>
                </a:cubicBezTo>
                <a:cubicBezTo>
                  <a:pt x="55" y="97"/>
                  <a:pt x="51" y="95"/>
                  <a:pt x="46" y="95"/>
                </a:cubicBezTo>
                <a:cubicBezTo>
                  <a:pt x="38" y="95"/>
                  <a:pt x="32" y="101"/>
                  <a:pt x="32" y="109"/>
                </a:cubicBezTo>
                <a:cubicBezTo>
                  <a:pt x="32" y="116"/>
                  <a:pt x="38" y="123"/>
                  <a:pt x="46" y="123"/>
                </a:cubicBezTo>
                <a:cubicBezTo>
                  <a:pt x="51" y="123"/>
                  <a:pt x="55" y="120"/>
                  <a:pt x="57" y="117"/>
                </a:cubicBezTo>
                <a:cubicBezTo>
                  <a:pt x="76" y="121"/>
                  <a:pt x="76" y="121"/>
                  <a:pt x="76" y="121"/>
                </a:cubicBezTo>
                <a:cubicBezTo>
                  <a:pt x="122" y="121"/>
                  <a:pt x="122" y="121"/>
                  <a:pt x="122" y="121"/>
                </a:cubicBezTo>
                <a:cubicBezTo>
                  <a:pt x="121" y="153"/>
                  <a:pt x="120" y="187"/>
                  <a:pt x="120" y="187"/>
                </a:cubicBezTo>
                <a:cubicBezTo>
                  <a:pt x="109" y="239"/>
                  <a:pt x="109" y="239"/>
                  <a:pt x="109" y="239"/>
                </a:cubicBezTo>
                <a:cubicBezTo>
                  <a:pt x="91" y="239"/>
                  <a:pt x="73" y="237"/>
                  <a:pt x="59" y="227"/>
                </a:cubicBezTo>
                <a:cubicBezTo>
                  <a:pt x="49" y="221"/>
                  <a:pt x="41" y="217"/>
                  <a:pt x="34" y="212"/>
                </a:cubicBezTo>
                <a:cubicBezTo>
                  <a:pt x="35" y="211"/>
                  <a:pt x="35" y="210"/>
                  <a:pt x="35" y="209"/>
                </a:cubicBezTo>
                <a:cubicBezTo>
                  <a:pt x="35" y="200"/>
                  <a:pt x="27" y="192"/>
                  <a:pt x="17" y="192"/>
                </a:cubicBezTo>
                <a:cubicBezTo>
                  <a:pt x="8" y="192"/>
                  <a:pt x="0" y="200"/>
                  <a:pt x="0" y="209"/>
                </a:cubicBezTo>
                <a:cubicBezTo>
                  <a:pt x="0" y="219"/>
                  <a:pt x="8" y="227"/>
                  <a:pt x="17" y="227"/>
                </a:cubicBezTo>
                <a:cubicBezTo>
                  <a:pt x="19" y="227"/>
                  <a:pt x="20" y="227"/>
                  <a:pt x="21" y="226"/>
                </a:cubicBezTo>
                <a:cubicBezTo>
                  <a:pt x="28" y="232"/>
                  <a:pt x="37" y="239"/>
                  <a:pt x="48" y="247"/>
                </a:cubicBezTo>
                <a:cubicBezTo>
                  <a:pt x="64" y="257"/>
                  <a:pt x="82" y="267"/>
                  <a:pt x="102" y="273"/>
                </a:cubicBezTo>
                <a:cubicBezTo>
                  <a:pt x="105" y="274"/>
                  <a:pt x="128" y="288"/>
                  <a:pt x="135" y="288"/>
                </a:cubicBezTo>
                <a:cubicBezTo>
                  <a:pt x="141" y="288"/>
                  <a:pt x="161" y="276"/>
                  <a:pt x="166" y="273"/>
                </a:cubicBezTo>
                <a:cubicBezTo>
                  <a:pt x="186" y="267"/>
                  <a:pt x="205" y="257"/>
                  <a:pt x="220" y="247"/>
                </a:cubicBezTo>
                <a:cubicBezTo>
                  <a:pt x="231" y="239"/>
                  <a:pt x="241" y="232"/>
                  <a:pt x="247" y="226"/>
                </a:cubicBezTo>
                <a:cubicBezTo>
                  <a:pt x="248" y="227"/>
                  <a:pt x="250" y="227"/>
                  <a:pt x="251" y="227"/>
                </a:cubicBezTo>
                <a:cubicBezTo>
                  <a:pt x="261" y="227"/>
                  <a:pt x="269" y="219"/>
                  <a:pt x="269" y="209"/>
                </a:cubicBezTo>
                <a:cubicBezTo>
                  <a:pt x="269" y="200"/>
                  <a:pt x="261" y="192"/>
                  <a:pt x="251" y="192"/>
                </a:cubicBezTo>
                <a:close/>
                <a:moveTo>
                  <a:pt x="115" y="35"/>
                </a:moveTo>
                <a:cubicBezTo>
                  <a:pt x="115" y="25"/>
                  <a:pt x="124" y="16"/>
                  <a:pt x="134" y="16"/>
                </a:cubicBezTo>
                <a:cubicBezTo>
                  <a:pt x="144" y="16"/>
                  <a:pt x="152" y="25"/>
                  <a:pt x="152" y="35"/>
                </a:cubicBezTo>
                <a:cubicBezTo>
                  <a:pt x="152" y="45"/>
                  <a:pt x="144" y="53"/>
                  <a:pt x="134" y="53"/>
                </a:cubicBezTo>
                <a:cubicBezTo>
                  <a:pt x="124" y="53"/>
                  <a:pt x="115" y="45"/>
                  <a:pt x="115" y="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774240" y="2321221"/>
            <a:ext cx="346429" cy="346430"/>
            <a:chOff x="817563" y="4075113"/>
            <a:chExt cx="257175" cy="257176"/>
          </a:xfrm>
          <a:solidFill>
            <a:schemeClr val="bg1"/>
          </a:solidFill>
        </p:grpSpPr>
        <p:sp>
          <p:nvSpPr>
            <p:cNvPr id="14" name="Freeform 408"/>
            <p:cNvSpPr/>
            <p:nvPr/>
          </p:nvSpPr>
          <p:spPr bwMode="auto">
            <a:xfrm>
              <a:off x="942975" y="4075113"/>
              <a:ext cx="131763" cy="249238"/>
            </a:xfrm>
            <a:custGeom>
              <a:avLst/>
              <a:gdLst>
                <a:gd name="T0" fmla="*/ 0 w 83"/>
                <a:gd name="T1" fmla="*/ 86 h 157"/>
                <a:gd name="T2" fmla="*/ 21 w 83"/>
                <a:gd name="T3" fmla="*/ 157 h 157"/>
                <a:gd name="T4" fmla="*/ 83 w 83"/>
                <a:gd name="T5" fmla="*/ 0 h 157"/>
                <a:gd name="T6" fmla="*/ 0 w 83"/>
                <a:gd name="T7" fmla="*/ 86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157">
                  <a:moveTo>
                    <a:pt x="0" y="86"/>
                  </a:moveTo>
                  <a:lnTo>
                    <a:pt x="21" y="157"/>
                  </a:lnTo>
                  <a:lnTo>
                    <a:pt x="83" y="0"/>
                  </a:lnTo>
                  <a:lnTo>
                    <a:pt x="0" y="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409"/>
            <p:cNvSpPr/>
            <p:nvPr/>
          </p:nvSpPr>
          <p:spPr bwMode="auto">
            <a:xfrm>
              <a:off x="896938" y="4222751"/>
              <a:ext cx="69850" cy="109538"/>
            </a:xfrm>
            <a:custGeom>
              <a:avLst/>
              <a:gdLst>
                <a:gd name="T0" fmla="*/ 0 w 44"/>
                <a:gd name="T1" fmla="*/ 23 h 69"/>
                <a:gd name="T2" fmla="*/ 15 w 44"/>
                <a:gd name="T3" fmla="*/ 69 h 69"/>
                <a:gd name="T4" fmla="*/ 44 w 44"/>
                <a:gd name="T5" fmla="*/ 69 h 69"/>
                <a:gd name="T6" fmla="*/ 23 w 44"/>
                <a:gd name="T7" fmla="*/ 0 h 69"/>
                <a:gd name="T8" fmla="*/ 0 w 44"/>
                <a:gd name="T9" fmla="*/ 23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69">
                  <a:moveTo>
                    <a:pt x="0" y="23"/>
                  </a:moveTo>
                  <a:lnTo>
                    <a:pt x="15" y="69"/>
                  </a:lnTo>
                  <a:lnTo>
                    <a:pt x="44" y="69"/>
                  </a:lnTo>
                  <a:lnTo>
                    <a:pt x="23" y="0"/>
                  </a:lnTo>
                  <a:lnTo>
                    <a:pt x="0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410"/>
            <p:cNvSpPr/>
            <p:nvPr/>
          </p:nvSpPr>
          <p:spPr bwMode="auto">
            <a:xfrm>
              <a:off x="825500" y="4075113"/>
              <a:ext cx="247650" cy="131763"/>
            </a:xfrm>
            <a:custGeom>
              <a:avLst/>
              <a:gdLst>
                <a:gd name="T0" fmla="*/ 156 w 156"/>
                <a:gd name="T1" fmla="*/ 0 h 83"/>
                <a:gd name="T2" fmla="*/ 0 w 156"/>
                <a:gd name="T3" fmla="*/ 62 h 83"/>
                <a:gd name="T4" fmla="*/ 71 w 156"/>
                <a:gd name="T5" fmla="*/ 83 h 83"/>
                <a:gd name="T6" fmla="*/ 156 w 156"/>
                <a:gd name="T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6" h="83">
                  <a:moveTo>
                    <a:pt x="156" y="0"/>
                  </a:moveTo>
                  <a:lnTo>
                    <a:pt x="0" y="62"/>
                  </a:lnTo>
                  <a:lnTo>
                    <a:pt x="71" y="83"/>
                  </a:lnTo>
                  <a:lnTo>
                    <a:pt x="15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411"/>
            <p:cNvSpPr/>
            <p:nvPr/>
          </p:nvSpPr>
          <p:spPr bwMode="auto">
            <a:xfrm>
              <a:off x="817563" y="4183063"/>
              <a:ext cx="109538" cy="69850"/>
            </a:xfrm>
            <a:custGeom>
              <a:avLst/>
              <a:gdLst>
                <a:gd name="T0" fmla="*/ 69 w 69"/>
                <a:gd name="T1" fmla="*/ 21 h 44"/>
                <a:gd name="T2" fmla="*/ 0 w 69"/>
                <a:gd name="T3" fmla="*/ 0 h 44"/>
                <a:gd name="T4" fmla="*/ 0 w 69"/>
                <a:gd name="T5" fmla="*/ 29 h 44"/>
                <a:gd name="T6" fmla="*/ 46 w 69"/>
                <a:gd name="T7" fmla="*/ 44 h 44"/>
                <a:gd name="T8" fmla="*/ 69 w 69"/>
                <a:gd name="T9" fmla="*/ 2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44">
                  <a:moveTo>
                    <a:pt x="69" y="21"/>
                  </a:moveTo>
                  <a:lnTo>
                    <a:pt x="0" y="0"/>
                  </a:lnTo>
                  <a:lnTo>
                    <a:pt x="0" y="29"/>
                  </a:lnTo>
                  <a:lnTo>
                    <a:pt x="46" y="44"/>
                  </a:lnTo>
                  <a:lnTo>
                    <a:pt x="69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412"/>
            <p:cNvSpPr/>
            <p:nvPr/>
          </p:nvSpPr>
          <p:spPr bwMode="auto">
            <a:xfrm>
              <a:off x="868363" y="4265613"/>
              <a:ext cx="23813" cy="38100"/>
            </a:xfrm>
            <a:custGeom>
              <a:avLst/>
              <a:gdLst>
                <a:gd name="T0" fmla="*/ 0 w 15"/>
                <a:gd name="T1" fmla="*/ 11 h 24"/>
                <a:gd name="T2" fmla="*/ 2 w 15"/>
                <a:gd name="T3" fmla="*/ 24 h 24"/>
                <a:gd name="T4" fmla="*/ 15 w 15"/>
                <a:gd name="T5" fmla="*/ 11 h 24"/>
                <a:gd name="T6" fmla="*/ 11 w 15"/>
                <a:gd name="T7" fmla="*/ 0 h 24"/>
                <a:gd name="T8" fmla="*/ 0 w 15"/>
                <a:gd name="T9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24">
                  <a:moveTo>
                    <a:pt x="0" y="11"/>
                  </a:moveTo>
                  <a:lnTo>
                    <a:pt x="2" y="24"/>
                  </a:lnTo>
                  <a:lnTo>
                    <a:pt x="15" y="11"/>
                  </a:lnTo>
                  <a:lnTo>
                    <a:pt x="11" y="0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2629819" y="2259692"/>
            <a:ext cx="2843733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2629819" y="1878328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421414" y="2259692"/>
            <a:ext cx="2843733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7421414" y="1878328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629819" y="4390727"/>
            <a:ext cx="2843733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2629819" y="4009363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7421414" y="4390727"/>
            <a:ext cx="2843733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7421414" y="4009363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3A6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99096" y="2061992"/>
            <a:ext cx="4393809" cy="3549941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224912" y="815925"/>
            <a:ext cx="3742177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i="0" u="none" strike="noStrike" kern="0" cap="none" spc="0" normalizeH="0" baseline="0" noProof="0" dirty="0">
                <a:ln>
                  <a:noFill/>
                </a:ln>
                <a:solidFill>
                  <a:srgbClr val="5EAA3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第三部分</a:t>
            </a:r>
            <a:endParaRPr kumimoji="0" lang="zh-CN" altLang="en-US" sz="6600" b="1" i="0" u="none" strike="noStrike" kern="0" cap="none" spc="0" normalizeH="0" baseline="0" noProof="0" dirty="0">
              <a:ln>
                <a:noFill/>
              </a:ln>
              <a:solidFill>
                <a:srgbClr val="5EAA3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454" y="132769"/>
            <a:ext cx="2728912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kern="0" noProof="0" dirty="0">
                <a:solidFill>
                  <a:srgbClr val="5EAA3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5EAA3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Oval 4"/>
          <p:cNvSpPr/>
          <p:nvPr/>
        </p:nvSpPr>
        <p:spPr>
          <a:xfrm>
            <a:off x="1533058" y="2389914"/>
            <a:ext cx="2575174" cy="2576593"/>
          </a:xfrm>
          <a:prstGeom prst="ellipse">
            <a:avLst/>
          </a:prstGeom>
          <a:solidFill>
            <a:srgbClr val="3A6D33"/>
          </a:solidFill>
          <a:ln w="9525" cap="flat" cmpd="sng" algn="ctr">
            <a:noFill/>
            <a:prstDash val="solid"/>
          </a:ln>
          <a:effectLst/>
        </p:spPr>
        <p:txBody>
          <a:bodyPr lIns="121910" tIns="60955" rIns="121910" bIns="60955" anchor="ctr"/>
          <a:lstStyle/>
          <a:p>
            <a:pPr algn="ctr" defTabSz="608965">
              <a:defRPr/>
            </a:pPr>
            <a:endParaRPr lang="en-US" sz="2400" kern="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Oval 5"/>
          <p:cNvSpPr/>
          <p:nvPr/>
        </p:nvSpPr>
        <p:spPr>
          <a:xfrm>
            <a:off x="3713535" y="2389914"/>
            <a:ext cx="2575174" cy="2576593"/>
          </a:xfrm>
          <a:prstGeom prst="ellipse">
            <a:avLst/>
          </a:prstGeom>
          <a:solidFill>
            <a:srgbClr val="3D8D1A"/>
          </a:solidFill>
          <a:ln w="9525" cap="flat" cmpd="sng" algn="ctr">
            <a:noFill/>
            <a:prstDash val="solid"/>
          </a:ln>
          <a:effectLst/>
        </p:spPr>
        <p:txBody>
          <a:bodyPr lIns="121910" tIns="60955" rIns="121910" bIns="60955" anchor="ctr"/>
          <a:lstStyle/>
          <a:p>
            <a:pPr algn="ctr" defTabSz="608965">
              <a:defRPr/>
            </a:pPr>
            <a:endParaRPr lang="en-US" sz="2400" kern="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Oval 6"/>
          <p:cNvSpPr/>
          <p:nvPr/>
        </p:nvSpPr>
        <p:spPr>
          <a:xfrm>
            <a:off x="5908047" y="2389914"/>
            <a:ext cx="2575174" cy="2576593"/>
          </a:xfrm>
          <a:prstGeom prst="ellipse">
            <a:avLst/>
          </a:prstGeom>
          <a:solidFill>
            <a:srgbClr val="A7D046"/>
          </a:solidFill>
          <a:ln w="9525" cap="flat" cmpd="sng" algn="ctr">
            <a:noFill/>
            <a:prstDash val="solid"/>
          </a:ln>
          <a:effectLst/>
        </p:spPr>
        <p:txBody>
          <a:bodyPr lIns="121910" tIns="60955" rIns="121910" bIns="60955" anchor="ctr"/>
          <a:lstStyle/>
          <a:p>
            <a:pPr algn="ctr" defTabSz="608965">
              <a:defRPr/>
            </a:pPr>
            <a:endParaRPr lang="en-US" sz="2400" kern="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Oval 7"/>
          <p:cNvSpPr/>
          <p:nvPr/>
        </p:nvSpPr>
        <p:spPr>
          <a:xfrm>
            <a:off x="8060456" y="2389914"/>
            <a:ext cx="2575174" cy="2576593"/>
          </a:xfrm>
          <a:prstGeom prst="ellipse">
            <a:avLst/>
          </a:prstGeom>
          <a:solidFill>
            <a:srgbClr val="5EAA30"/>
          </a:solidFill>
          <a:ln w="9525" cap="flat" cmpd="sng" algn="ctr">
            <a:noFill/>
            <a:prstDash val="solid"/>
          </a:ln>
          <a:effectLst/>
        </p:spPr>
        <p:txBody>
          <a:bodyPr lIns="121910" tIns="60955" rIns="121910" bIns="60955" anchor="ctr"/>
          <a:lstStyle/>
          <a:p>
            <a:pPr algn="ctr" defTabSz="608965">
              <a:defRPr/>
            </a:pPr>
            <a:endParaRPr lang="en-US" sz="2400" kern="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AutoShape 64"/>
          <p:cNvSpPr/>
          <p:nvPr/>
        </p:nvSpPr>
        <p:spPr bwMode="auto">
          <a:xfrm>
            <a:off x="2453210" y="2809937"/>
            <a:ext cx="676055" cy="54264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0" y="0"/>
                  <a:pt x="20946" y="161"/>
                  <a:pt x="21208" y="481"/>
                </a:cubicBezTo>
                <a:cubicBezTo>
                  <a:pt x="21470" y="798"/>
                  <a:pt x="21599" y="1177"/>
                  <a:pt x="21599" y="1618"/>
                </a:cubicBezTo>
                <a:lnTo>
                  <a:pt x="21599" y="19981"/>
                </a:lnTo>
                <a:cubicBezTo>
                  <a:pt x="21599" y="20422"/>
                  <a:pt x="21470" y="20801"/>
                  <a:pt x="21208" y="21121"/>
                </a:cubicBezTo>
                <a:cubicBezTo>
                  <a:pt x="20946" y="21441"/>
                  <a:pt x="20630" y="21599"/>
                  <a:pt x="20263" y="21599"/>
                </a:cubicBezTo>
                <a:lnTo>
                  <a:pt x="1346" y="21599"/>
                </a:lnTo>
                <a:cubicBezTo>
                  <a:pt x="979" y="21599"/>
                  <a:pt x="663" y="21441"/>
                  <a:pt x="399" y="21121"/>
                </a:cubicBezTo>
                <a:cubicBezTo>
                  <a:pt x="132" y="20801"/>
                  <a:pt x="0" y="20422"/>
                  <a:pt x="0" y="19981"/>
                </a:cubicBezTo>
                <a:lnTo>
                  <a:pt x="0" y="1618"/>
                </a:lnTo>
                <a:cubicBezTo>
                  <a:pt x="0" y="1177"/>
                  <a:pt x="132" y="798"/>
                  <a:pt x="399" y="481"/>
                </a:cubicBezTo>
                <a:cubicBezTo>
                  <a:pt x="663" y="161"/>
                  <a:pt x="979" y="0"/>
                  <a:pt x="1346" y="0"/>
                </a:cubicBezTo>
                <a:lnTo>
                  <a:pt x="20263" y="0"/>
                </a:lnTo>
                <a:close/>
                <a:moveTo>
                  <a:pt x="19805" y="2252"/>
                </a:moveTo>
                <a:lnTo>
                  <a:pt x="8590" y="2252"/>
                </a:lnTo>
                <a:lnTo>
                  <a:pt x="8426" y="3545"/>
                </a:lnTo>
                <a:lnTo>
                  <a:pt x="1804" y="3545"/>
                </a:lnTo>
                <a:lnTo>
                  <a:pt x="1804" y="5501"/>
                </a:lnTo>
                <a:lnTo>
                  <a:pt x="19805" y="5501"/>
                </a:lnTo>
                <a:lnTo>
                  <a:pt x="19805" y="2252"/>
                </a:lnTo>
                <a:close/>
                <a:moveTo>
                  <a:pt x="19805" y="17746"/>
                </a:moveTo>
                <a:lnTo>
                  <a:pt x="1804" y="17746"/>
                </a:lnTo>
                <a:lnTo>
                  <a:pt x="1804" y="19350"/>
                </a:lnTo>
                <a:lnTo>
                  <a:pt x="19805" y="19350"/>
                </a:lnTo>
                <a:lnTo>
                  <a:pt x="19805" y="17746"/>
                </a:lnTo>
                <a:close/>
                <a:moveTo>
                  <a:pt x="3116" y="2743"/>
                </a:moveTo>
                <a:lnTo>
                  <a:pt x="6820" y="2743"/>
                </a:lnTo>
                <a:lnTo>
                  <a:pt x="6820" y="1436"/>
                </a:lnTo>
                <a:lnTo>
                  <a:pt x="3116" y="1436"/>
                </a:lnTo>
                <a:lnTo>
                  <a:pt x="3116" y="2743"/>
                </a:lnTo>
                <a:close/>
                <a:moveTo>
                  <a:pt x="6529" y="11631"/>
                </a:moveTo>
                <a:cubicBezTo>
                  <a:pt x="6529" y="12342"/>
                  <a:pt x="6639" y="13011"/>
                  <a:pt x="6862" y="13634"/>
                </a:cubicBezTo>
                <a:cubicBezTo>
                  <a:pt x="7084" y="14257"/>
                  <a:pt x="7388" y="14800"/>
                  <a:pt x="7775" y="15264"/>
                </a:cubicBezTo>
                <a:cubicBezTo>
                  <a:pt x="8162" y="15731"/>
                  <a:pt x="8617" y="16095"/>
                  <a:pt x="9134" y="16359"/>
                </a:cubicBezTo>
                <a:cubicBezTo>
                  <a:pt x="9655" y="16630"/>
                  <a:pt x="10211" y="16762"/>
                  <a:pt x="10806" y="16762"/>
                </a:cubicBezTo>
                <a:cubicBezTo>
                  <a:pt x="11398" y="16762"/>
                  <a:pt x="11954" y="16630"/>
                  <a:pt x="12470" y="16359"/>
                </a:cubicBezTo>
                <a:cubicBezTo>
                  <a:pt x="12984" y="16095"/>
                  <a:pt x="13435" y="15731"/>
                  <a:pt x="13824" y="15264"/>
                </a:cubicBezTo>
                <a:cubicBezTo>
                  <a:pt x="14211" y="14800"/>
                  <a:pt x="14515" y="14257"/>
                  <a:pt x="14737" y="13634"/>
                </a:cubicBezTo>
                <a:cubicBezTo>
                  <a:pt x="14960" y="13011"/>
                  <a:pt x="15070" y="12342"/>
                  <a:pt x="15070" y="11631"/>
                </a:cubicBezTo>
                <a:cubicBezTo>
                  <a:pt x="15070" y="10917"/>
                  <a:pt x="14960" y="10250"/>
                  <a:pt x="14737" y="9625"/>
                </a:cubicBezTo>
                <a:cubicBezTo>
                  <a:pt x="14515" y="9002"/>
                  <a:pt x="14211" y="8461"/>
                  <a:pt x="13824" y="8003"/>
                </a:cubicBezTo>
                <a:cubicBezTo>
                  <a:pt x="13435" y="7542"/>
                  <a:pt x="12982" y="7178"/>
                  <a:pt x="12463" y="6914"/>
                </a:cubicBezTo>
                <a:cubicBezTo>
                  <a:pt x="11944" y="6646"/>
                  <a:pt x="11391" y="6511"/>
                  <a:pt x="10806" y="6511"/>
                </a:cubicBezTo>
                <a:cubicBezTo>
                  <a:pt x="10211" y="6511"/>
                  <a:pt x="9655" y="6646"/>
                  <a:pt x="9134" y="6914"/>
                </a:cubicBezTo>
                <a:cubicBezTo>
                  <a:pt x="8617" y="7178"/>
                  <a:pt x="8162" y="7542"/>
                  <a:pt x="7775" y="8003"/>
                </a:cubicBezTo>
                <a:cubicBezTo>
                  <a:pt x="7388" y="8461"/>
                  <a:pt x="7084" y="9002"/>
                  <a:pt x="6862" y="9625"/>
                </a:cubicBezTo>
                <a:cubicBezTo>
                  <a:pt x="6639" y="10250"/>
                  <a:pt x="6529" y="10917"/>
                  <a:pt x="6529" y="11631"/>
                </a:cubicBezTo>
                <a:moveTo>
                  <a:pt x="13724" y="11631"/>
                </a:moveTo>
                <a:cubicBezTo>
                  <a:pt x="13724" y="12109"/>
                  <a:pt x="13648" y="12565"/>
                  <a:pt x="13501" y="12999"/>
                </a:cubicBezTo>
                <a:cubicBezTo>
                  <a:pt x="13352" y="13434"/>
                  <a:pt x="13146" y="13813"/>
                  <a:pt x="12879" y="14127"/>
                </a:cubicBezTo>
                <a:cubicBezTo>
                  <a:pt x="12612" y="14439"/>
                  <a:pt x="12301" y="14688"/>
                  <a:pt x="11942" y="14870"/>
                </a:cubicBezTo>
                <a:cubicBezTo>
                  <a:pt x="11582" y="15052"/>
                  <a:pt x="11205" y="15144"/>
                  <a:pt x="10806" y="15144"/>
                </a:cubicBezTo>
                <a:cubicBezTo>
                  <a:pt x="10407" y="15144"/>
                  <a:pt x="10025" y="15052"/>
                  <a:pt x="9662" y="14870"/>
                </a:cubicBezTo>
                <a:cubicBezTo>
                  <a:pt x="9300" y="14688"/>
                  <a:pt x="8987" y="14439"/>
                  <a:pt x="8725" y="14127"/>
                </a:cubicBezTo>
                <a:cubicBezTo>
                  <a:pt x="8463" y="13813"/>
                  <a:pt x="8257" y="13440"/>
                  <a:pt x="8103" y="13008"/>
                </a:cubicBezTo>
                <a:cubicBezTo>
                  <a:pt x="7951" y="12579"/>
                  <a:pt x="7875" y="12118"/>
                  <a:pt x="7875" y="11631"/>
                </a:cubicBezTo>
                <a:cubicBezTo>
                  <a:pt x="7875" y="11152"/>
                  <a:pt x="7951" y="10700"/>
                  <a:pt x="8103" y="10265"/>
                </a:cubicBezTo>
                <a:cubicBezTo>
                  <a:pt x="8257" y="9836"/>
                  <a:pt x="8463" y="9460"/>
                  <a:pt x="8725" y="9140"/>
                </a:cubicBezTo>
                <a:cubicBezTo>
                  <a:pt x="8987" y="8823"/>
                  <a:pt x="9298" y="8576"/>
                  <a:pt x="9657" y="8394"/>
                </a:cubicBezTo>
                <a:cubicBezTo>
                  <a:pt x="10015" y="8218"/>
                  <a:pt x="10399" y="8130"/>
                  <a:pt x="10806" y="8130"/>
                </a:cubicBezTo>
                <a:cubicBezTo>
                  <a:pt x="11205" y="8130"/>
                  <a:pt x="11582" y="8218"/>
                  <a:pt x="11942" y="8394"/>
                </a:cubicBezTo>
                <a:cubicBezTo>
                  <a:pt x="12301" y="8576"/>
                  <a:pt x="12612" y="8823"/>
                  <a:pt x="12879" y="9140"/>
                </a:cubicBezTo>
                <a:cubicBezTo>
                  <a:pt x="13146" y="9460"/>
                  <a:pt x="13352" y="9836"/>
                  <a:pt x="13501" y="10265"/>
                </a:cubicBezTo>
                <a:cubicBezTo>
                  <a:pt x="13648" y="10700"/>
                  <a:pt x="13724" y="11152"/>
                  <a:pt x="13724" y="11631"/>
                </a:cubicBezTo>
                <a:moveTo>
                  <a:pt x="9692" y="11631"/>
                </a:moveTo>
                <a:cubicBezTo>
                  <a:pt x="9692" y="11246"/>
                  <a:pt x="9799" y="10929"/>
                  <a:pt x="10020" y="10682"/>
                </a:cubicBezTo>
                <a:cubicBezTo>
                  <a:pt x="10238" y="10432"/>
                  <a:pt x="10500" y="10309"/>
                  <a:pt x="10806" y="10309"/>
                </a:cubicBezTo>
                <a:lnTo>
                  <a:pt x="10806" y="10280"/>
                </a:lnTo>
                <a:cubicBezTo>
                  <a:pt x="10945" y="10280"/>
                  <a:pt x="11065" y="10224"/>
                  <a:pt x="11163" y="10109"/>
                </a:cubicBezTo>
                <a:cubicBezTo>
                  <a:pt x="11261" y="9998"/>
                  <a:pt x="11310" y="9862"/>
                  <a:pt x="11310" y="9704"/>
                </a:cubicBezTo>
                <a:cubicBezTo>
                  <a:pt x="11310" y="9533"/>
                  <a:pt x="11261" y="9392"/>
                  <a:pt x="11163" y="9275"/>
                </a:cubicBezTo>
                <a:cubicBezTo>
                  <a:pt x="11065" y="9157"/>
                  <a:pt x="10945" y="9096"/>
                  <a:pt x="10806" y="9096"/>
                </a:cubicBezTo>
                <a:cubicBezTo>
                  <a:pt x="10228" y="9096"/>
                  <a:pt x="9733" y="9348"/>
                  <a:pt x="9322" y="9848"/>
                </a:cubicBezTo>
                <a:cubicBezTo>
                  <a:pt x="8913" y="10350"/>
                  <a:pt x="8708" y="10943"/>
                  <a:pt x="8708" y="11628"/>
                </a:cubicBezTo>
                <a:cubicBezTo>
                  <a:pt x="8708" y="11777"/>
                  <a:pt x="8757" y="11913"/>
                  <a:pt x="8854" y="12027"/>
                </a:cubicBezTo>
                <a:cubicBezTo>
                  <a:pt x="8952" y="12147"/>
                  <a:pt x="9063" y="12206"/>
                  <a:pt x="9187" y="12206"/>
                </a:cubicBezTo>
                <a:cubicBezTo>
                  <a:pt x="9329" y="12206"/>
                  <a:pt x="9447" y="12148"/>
                  <a:pt x="9545" y="12027"/>
                </a:cubicBezTo>
                <a:cubicBezTo>
                  <a:pt x="9643" y="11916"/>
                  <a:pt x="9692" y="11780"/>
                  <a:pt x="9692" y="11631"/>
                </a:cubicBezTo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lIns="19048" tIns="19048" rIns="19048" bIns="19048" anchor="ctr"/>
          <a:lstStyle/>
          <a:p>
            <a:pPr defTabSz="170815">
              <a:defRPr/>
            </a:pPr>
            <a:endParaRPr lang="es-ES" sz="1100" kern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9" name="Freeform 82"/>
          <p:cNvSpPr>
            <a:spLocks noChangeArrowheads="1"/>
          </p:cNvSpPr>
          <p:nvPr/>
        </p:nvSpPr>
        <p:spPr bwMode="auto">
          <a:xfrm>
            <a:off x="4597848" y="2814441"/>
            <a:ext cx="778674" cy="632717"/>
          </a:xfrm>
          <a:custGeom>
            <a:avLst/>
            <a:gdLst>
              <a:gd name="T0" fmla="*/ 443 w 497"/>
              <a:gd name="T1" fmla="*/ 0 h 444"/>
              <a:gd name="T2" fmla="*/ 443 w 497"/>
              <a:gd name="T3" fmla="*/ 0 h 444"/>
              <a:gd name="T4" fmla="*/ 53 w 497"/>
              <a:gd name="T5" fmla="*/ 0 h 444"/>
              <a:gd name="T6" fmla="*/ 0 w 497"/>
              <a:gd name="T7" fmla="*/ 53 h 444"/>
              <a:gd name="T8" fmla="*/ 0 w 497"/>
              <a:gd name="T9" fmla="*/ 345 h 444"/>
              <a:gd name="T10" fmla="*/ 53 w 497"/>
              <a:gd name="T11" fmla="*/ 399 h 444"/>
              <a:gd name="T12" fmla="*/ 151 w 497"/>
              <a:gd name="T13" fmla="*/ 399 h 444"/>
              <a:gd name="T14" fmla="*/ 151 w 497"/>
              <a:gd name="T15" fmla="*/ 345 h 444"/>
              <a:gd name="T16" fmla="*/ 44 w 497"/>
              <a:gd name="T17" fmla="*/ 345 h 444"/>
              <a:gd name="T18" fmla="*/ 44 w 497"/>
              <a:gd name="T19" fmla="*/ 124 h 444"/>
              <a:gd name="T20" fmla="*/ 443 w 497"/>
              <a:gd name="T21" fmla="*/ 124 h 444"/>
              <a:gd name="T22" fmla="*/ 443 w 497"/>
              <a:gd name="T23" fmla="*/ 345 h 444"/>
              <a:gd name="T24" fmla="*/ 345 w 497"/>
              <a:gd name="T25" fmla="*/ 345 h 444"/>
              <a:gd name="T26" fmla="*/ 345 w 497"/>
              <a:gd name="T27" fmla="*/ 399 h 444"/>
              <a:gd name="T28" fmla="*/ 443 w 497"/>
              <a:gd name="T29" fmla="*/ 399 h 444"/>
              <a:gd name="T30" fmla="*/ 496 w 497"/>
              <a:gd name="T31" fmla="*/ 345 h 444"/>
              <a:gd name="T32" fmla="*/ 496 w 497"/>
              <a:gd name="T33" fmla="*/ 53 h 444"/>
              <a:gd name="T34" fmla="*/ 443 w 497"/>
              <a:gd name="T35" fmla="*/ 0 h 444"/>
              <a:gd name="T36" fmla="*/ 62 w 497"/>
              <a:gd name="T37" fmla="*/ 80 h 444"/>
              <a:gd name="T38" fmla="*/ 62 w 497"/>
              <a:gd name="T39" fmla="*/ 80 h 444"/>
              <a:gd name="T40" fmla="*/ 44 w 497"/>
              <a:gd name="T41" fmla="*/ 62 h 444"/>
              <a:gd name="T42" fmla="*/ 62 w 497"/>
              <a:gd name="T43" fmla="*/ 45 h 444"/>
              <a:gd name="T44" fmla="*/ 79 w 497"/>
              <a:gd name="T45" fmla="*/ 62 h 444"/>
              <a:gd name="T46" fmla="*/ 62 w 497"/>
              <a:gd name="T47" fmla="*/ 80 h 444"/>
              <a:gd name="T48" fmla="*/ 116 w 497"/>
              <a:gd name="T49" fmla="*/ 80 h 444"/>
              <a:gd name="T50" fmla="*/ 116 w 497"/>
              <a:gd name="T51" fmla="*/ 80 h 444"/>
              <a:gd name="T52" fmla="*/ 97 w 497"/>
              <a:gd name="T53" fmla="*/ 62 h 444"/>
              <a:gd name="T54" fmla="*/ 116 w 497"/>
              <a:gd name="T55" fmla="*/ 45 h 444"/>
              <a:gd name="T56" fmla="*/ 132 w 497"/>
              <a:gd name="T57" fmla="*/ 62 h 444"/>
              <a:gd name="T58" fmla="*/ 116 w 497"/>
              <a:gd name="T59" fmla="*/ 80 h 444"/>
              <a:gd name="T60" fmla="*/ 443 w 497"/>
              <a:gd name="T61" fmla="*/ 80 h 444"/>
              <a:gd name="T62" fmla="*/ 443 w 497"/>
              <a:gd name="T63" fmla="*/ 80 h 444"/>
              <a:gd name="T64" fmla="*/ 151 w 497"/>
              <a:gd name="T65" fmla="*/ 80 h 444"/>
              <a:gd name="T66" fmla="*/ 151 w 497"/>
              <a:gd name="T67" fmla="*/ 53 h 444"/>
              <a:gd name="T68" fmla="*/ 443 w 497"/>
              <a:gd name="T69" fmla="*/ 53 h 444"/>
              <a:gd name="T70" fmla="*/ 443 w 497"/>
              <a:gd name="T71" fmla="*/ 80 h 444"/>
              <a:gd name="T72" fmla="*/ 248 w 497"/>
              <a:gd name="T73" fmla="*/ 177 h 444"/>
              <a:gd name="T74" fmla="*/ 248 w 497"/>
              <a:gd name="T75" fmla="*/ 177 h 444"/>
              <a:gd name="T76" fmla="*/ 124 w 497"/>
              <a:gd name="T77" fmla="*/ 301 h 444"/>
              <a:gd name="T78" fmla="*/ 204 w 497"/>
              <a:gd name="T79" fmla="*/ 301 h 444"/>
              <a:gd name="T80" fmla="*/ 204 w 497"/>
              <a:gd name="T81" fmla="*/ 443 h 444"/>
              <a:gd name="T82" fmla="*/ 292 w 497"/>
              <a:gd name="T83" fmla="*/ 443 h 444"/>
              <a:gd name="T84" fmla="*/ 292 w 497"/>
              <a:gd name="T85" fmla="*/ 301 h 444"/>
              <a:gd name="T86" fmla="*/ 363 w 497"/>
              <a:gd name="T87" fmla="*/ 301 h 444"/>
              <a:gd name="T88" fmla="*/ 248 w 497"/>
              <a:gd name="T89" fmla="*/ 177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97" h="444">
                <a:moveTo>
                  <a:pt x="443" y="0"/>
                </a:moveTo>
                <a:lnTo>
                  <a:pt x="443" y="0"/>
                </a:lnTo>
                <a:cubicBezTo>
                  <a:pt x="53" y="0"/>
                  <a:pt x="53" y="0"/>
                  <a:pt x="53" y="0"/>
                </a:cubicBezTo>
                <a:cubicBezTo>
                  <a:pt x="17" y="0"/>
                  <a:pt x="0" y="26"/>
                  <a:pt x="0" y="53"/>
                </a:cubicBezTo>
                <a:cubicBezTo>
                  <a:pt x="0" y="345"/>
                  <a:pt x="0" y="345"/>
                  <a:pt x="0" y="345"/>
                </a:cubicBezTo>
                <a:cubicBezTo>
                  <a:pt x="0" y="373"/>
                  <a:pt x="17" y="399"/>
                  <a:pt x="53" y="399"/>
                </a:cubicBezTo>
                <a:cubicBezTo>
                  <a:pt x="151" y="399"/>
                  <a:pt x="151" y="399"/>
                  <a:pt x="151" y="399"/>
                </a:cubicBezTo>
                <a:cubicBezTo>
                  <a:pt x="151" y="345"/>
                  <a:pt x="151" y="345"/>
                  <a:pt x="151" y="345"/>
                </a:cubicBezTo>
                <a:cubicBezTo>
                  <a:pt x="44" y="345"/>
                  <a:pt x="44" y="345"/>
                  <a:pt x="44" y="345"/>
                </a:cubicBezTo>
                <a:cubicBezTo>
                  <a:pt x="44" y="124"/>
                  <a:pt x="44" y="124"/>
                  <a:pt x="44" y="124"/>
                </a:cubicBezTo>
                <a:cubicBezTo>
                  <a:pt x="443" y="124"/>
                  <a:pt x="443" y="124"/>
                  <a:pt x="443" y="124"/>
                </a:cubicBezTo>
                <a:cubicBezTo>
                  <a:pt x="443" y="345"/>
                  <a:pt x="443" y="345"/>
                  <a:pt x="443" y="345"/>
                </a:cubicBezTo>
                <a:cubicBezTo>
                  <a:pt x="345" y="345"/>
                  <a:pt x="345" y="345"/>
                  <a:pt x="345" y="345"/>
                </a:cubicBezTo>
                <a:cubicBezTo>
                  <a:pt x="345" y="399"/>
                  <a:pt x="345" y="399"/>
                  <a:pt x="345" y="399"/>
                </a:cubicBezTo>
                <a:cubicBezTo>
                  <a:pt x="443" y="399"/>
                  <a:pt x="443" y="399"/>
                  <a:pt x="443" y="399"/>
                </a:cubicBezTo>
                <a:cubicBezTo>
                  <a:pt x="470" y="399"/>
                  <a:pt x="496" y="373"/>
                  <a:pt x="496" y="345"/>
                </a:cubicBezTo>
                <a:cubicBezTo>
                  <a:pt x="496" y="53"/>
                  <a:pt x="496" y="53"/>
                  <a:pt x="496" y="53"/>
                </a:cubicBezTo>
                <a:cubicBezTo>
                  <a:pt x="496" y="26"/>
                  <a:pt x="470" y="0"/>
                  <a:pt x="443" y="0"/>
                </a:cubicBezTo>
                <a:close/>
                <a:moveTo>
                  <a:pt x="62" y="80"/>
                </a:moveTo>
                <a:lnTo>
                  <a:pt x="62" y="80"/>
                </a:lnTo>
                <a:cubicBezTo>
                  <a:pt x="53" y="80"/>
                  <a:pt x="44" y="71"/>
                  <a:pt x="44" y="62"/>
                </a:cubicBezTo>
                <a:cubicBezTo>
                  <a:pt x="44" y="53"/>
                  <a:pt x="53" y="45"/>
                  <a:pt x="62" y="45"/>
                </a:cubicBezTo>
                <a:cubicBezTo>
                  <a:pt x="71" y="45"/>
                  <a:pt x="79" y="53"/>
                  <a:pt x="79" y="62"/>
                </a:cubicBezTo>
                <a:cubicBezTo>
                  <a:pt x="79" y="71"/>
                  <a:pt x="71" y="80"/>
                  <a:pt x="62" y="80"/>
                </a:cubicBezTo>
                <a:close/>
                <a:moveTo>
                  <a:pt x="116" y="80"/>
                </a:moveTo>
                <a:lnTo>
                  <a:pt x="116" y="80"/>
                </a:lnTo>
                <a:cubicBezTo>
                  <a:pt x="107" y="80"/>
                  <a:pt x="97" y="71"/>
                  <a:pt x="97" y="62"/>
                </a:cubicBezTo>
                <a:cubicBezTo>
                  <a:pt x="97" y="53"/>
                  <a:pt x="107" y="45"/>
                  <a:pt x="116" y="45"/>
                </a:cubicBezTo>
                <a:cubicBezTo>
                  <a:pt x="124" y="45"/>
                  <a:pt x="132" y="53"/>
                  <a:pt x="132" y="62"/>
                </a:cubicBezTo>
                <a:cubicBezTo>
                  <a:pt x="132" y="71"/>
                  <a:pt x="124" y="80"/>
                  <a:pt x="116" y="80"/>
                </a:cubicBezTo>
                <a:close/>
                <a:moveTo>
                  <a:pt x="443" y="80"/>
                </a:moveTo>
                <a:lnTo>
                  <a:pt x="443" y="80"/>
                </a:lnTo>
                <a:cubicBezTo>
                  <a:pt x="151" y="80"/>
                  <a:pt x="151" y="80"/>
                  <a:pt x="151" y="80"/>
                </a:cubicBezTo>
                <a:cubicBezTo>
                  <a:pt x="151" y="53"/>
                  <a:pt x="151" y="53"/>
                  <a:pt x="151" y="53"/>
                </a:cubicBezTo>
                <a:cubicBezTo>
                  <a:pt x="443" y="53"/>
                  <a:pt x="443" y="53"/>
                  <a:pt x="443" y="53"/>
                </a:cubicBezTo>
                <a:lnTo>
                  <a:pt x="443" y="80"/>
                </a:lnTo>
                <a:close/>
                <a:moveTo>
                  <a:pt x="248" y="177"/>
                </a:moveTo>
                <a:lnTo>
                  <a:pt x="248" y="177"/>
                </a:lnTo>
                <a:cubicBezTo>
                  <a:pt x="124" y="301"/>
                  <a:pt x="124" y="301"/>
                  <a:pt x="124" y="301"/>
                </a:cubicBezTo>
                <a:cubicBezTo>
                  <a:pt x="204" y="301"/>
                  <a:pt x="204" y="301"/>
                  <a:pt x="204" y="301"/>
                </a:cubicBezTo>
                <a:cubicBezTo>
                  <a:pt x="204" y="443"/>
                  <a:pt x="204" y="443"/>
                  <a:pt x="204" y="443"/>
                </a:cubicBezTo>
                <a:cubicBezTo>
                  <a:pt x="292" y="443"/>
                  <a:pt x="292" y="443"/>
                  <a:pt x="292" y="443"/>
                </a:cubicBezTo>
                <a:cubicBezTo>
                  <a:pt x="292" y="301"/>
                  <a:pt x="292" y="301"/>
                  <a:pt x="292" y="301"/>
                </a:cubicBezTo>
                <a:cubicBezTo>
                  <a:pt x="363" y="301"/>
                  <a:pt x="363" y="301"/>
                  <a:pt x="363" y="301"/>
                </a:cubicBezTo>
                <a:lnTo>
                  <a:pt x="248" y="177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wrap="none" anchor="ctr"/>
          <a:lstStyle/>
          <a:p>
            <a:pPr defTabSz="608965">
              <a:defRPr/>
            </a:pPr>
            <a:endParaRPr lang="en-US" sz="240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Freeform 102"/>
          <p:cNvSpPr>
            <a:spLocks noChangeArrowheads="1"/>
          </p:cNvSpPr>
          <p:nvPr/>
        </p:nvSpPr>
        <p:spPr bwMode="auto">
          <a:xfrm>
            <a:off x="6757035" y="2773052"/>
            <a:ext cx="776970" cy="694456"/>
          </a:xfrm>
          <a:custGeom>
            <a:avLst/>
            <a:gdLst>
              <a:gd name="T0" fmla="*/ 80 w 498"/>
              <a:gd name="T1" fmla="*/ 151 h 445"/>
              <a:gd name="T2" fmla="*/ 80 w 498"/>
              <a:gd name="T3" fmla="*/ 151 h 445"/>
              <a:gd name="T4" fmla="*/ 142 w 498"/>
              <a:gd name="T5" fmla="*/ 169 h 445"/>
              <a:gd name="T6" fmla="*/ 151 w 498"/>
              <a:gd name="T7" fmla="*/ 169 h 445"/>
              <a:gd name="T8" fmla="*/ 195 w 498"/>
              <a:gd name="T9" fmla="*/ 134 h 445"/>
              <a:gd name="T10" fmla="*/ 195 w 498"/>
              <a:gd name="T11" fmla="*/ 125 h 445"/>
              <a:gd name="T12" fmla="*/ 178 w 498"/>
              <a:gd name="T13" fmla="*/ 107 h 445"/>
              <a:gd name="T14" fmla="*/ 275 w 498"/>
              <a:gd name="T15" fmla="*/ 10 h 445"/>
              <a:gd name="T16" fmla="*/ 195 w 498"/>
              <a:gd name="T17" fmla="*/ 0 h 445"/>
              <a:gd name="T18" fmla="*/ 107 w 498"/>
              <a:gd name="T19" fmla="*/ 54 h 445"/>
              <a:gd name="T20" fmla="*/ 72 w 498"/>
              <a:gd name="T21" fmla="*/ 81 h 445"/>
              <a:gd name="T22" fmla="*/ 53 w 498"/>
              <a:gd name="T23" fmla="*/ 116 h 445"/>
              <a:gd name="T24" fmla="*/ 18 w 498"/>
              <a:gd name="T25" fmla="*/ 125 h 445"/>
              <a:gd name="T26" fmla="*/ 0 w 498"/>
              <a:gd name="T27" fmla="*/ 143 h 445"/>
              <a:gd name="T28" fmla="*/ 0 w 498"/>
              <a:gd name="T29" fmla="*/ 151 h 445"/>
              <a:gd name="T30" fmla="*/ 36 w 498"/>
              <a:gd name="T31" fmla="*/ 187 h 445"/>
              <a:gd name="T32" fmla="*/ 53 w 498"/>
              <a:gd name="T33" fmla="*/ 196 h 445"/>
              <a:gd name="T34" fmla="*/ 72 w 498"/>
              <a:gd name="T35" fmla="*/ 178 h 445"/>
              <a:gd name="T36" fmla="*/ 80 w 498"/>
              <a:gd name="T37" fmla="*/ 151 h 445"/>
              <a:gd name="T38" fmla="*/ 222 w 498"/>
              <a:gd name="T39" fmla="*/ 160 h 445"/>
              <a:gd name="T40" fmla="*/ 222 w 498"/>
              <a:gd name="T41" fmla="*/ 160 h 445"/>
              <a:gd name="T42" fmla="*/ 213 w 498"/>
              <a:gd name="T43" fmla="*/ 160 h 445"/>
              <a:gd name="T44" fmla="*/ 178 w 498"/>
              <a:gd name="T45" fmla="*/ 187 h 445"/>
              <a:gd name="T46" fmla="*/ 169 w 498"/>
              <a:gd name="T47" fmla="*/ 204 h 445"/>
              <a:gd name="T48" fmla="*/ 381 w 498"/>
              <a:gd name="T49" fmla="*/ 435 h 445"/>
              <a:gd name="T50" fmla="*/ 399 w 498"/>
              <a:gd name="T51" fmla="*/ 435 h 445"/>
              <a:gd name="T52" fmla="*/ 426 w 498"/>
              <a:gd name="T53" fmla="*/ 417 h 445"/>
              <a:gd name="T54" fmla="*/ 426 w 498"/>
              <a:gd name="T55" fmla="*/ 400 h 445"/>
              <a:gd name="T56" fmla="*/ 222 w 498"/>
              <a:gd name="T57" fmla="*/ 160 h 445"/>
              <a:gd name="T58" fmla="*/ 497 w 498"/>
              <a:gd name="T59" fmla="*/ 63 h 445"/>
              <a:gd name="T60" fmla="*/ 497 w 498"/>
              <a:gd name="T61" fmla="*/ 63 h 445"/>
              <a:gd name="T62" fmla="*/ 479 w 498"/>
              <a:gd name="T63" fmla="*/ 54 h 445"/>
              <a:gd name="T64" fmla="*/ 461 w 498"/>
              <a:gd name="T65" fmla="*/ 89 h 445"/>
              <a:gd name="T66" fmla="*/ 408 w 498"/>
              <a:gd name="T67" fmla="*/ 107 h 445"/>
              <a:gd name="T68" fmla="*/ 399 w 498"/>
              <a:gd name="T69" fmla="*/ 63 h 445"/>
              <a:gd name="T70" fmla="*/ 417 w 498"/>
              <a:gd name="T71" fmla="*/ 19 h 445"/>
              <a:gd name="T72" fmla="*/ 408 w 498"/>
              <a:gd name="T73" fmla="*/ 10 h 445"/>
              <a:gd name="T74" fmla="*/ 337 w 498"/>
              <a:gd name="T75" fmla="*/ 72 h 445"/>
              <a:gd name="T76" fmla="*/ 319 w 498"/>
              <a:gd name="T77" fmla="*/ 151 h 445"/>
              <a:gd name="T78" fmla="*/ 284 w 498"/>
              <a:gd name="T79" fmla="*/ 187 h 445"/>
              <a:gd name="T80" fmla="*/ 319 w 498"/>
              <a:gd name="T81" fmla="*/ 231 h 445"/>
              <a:gd name="T82" fmla="*/ 364 w 498"/>
              <a:gd name="T83" fmla="*/ 187 h 445"/>
              <a:gd name="T84" fmla="*/ 408 w 498"/>
              <a:gd name="T85" fmla="*/ 178 h 445"/>
              <a:gd name="T86" fmla="*/ 488 w 498"/>
              <a:gd name="T87" fmla="*/ 143 h 445"/>
              <a:gd name="T88" fmla="*/ 497 w 498"/>
              <a:gd name="T89" fmla="*/ 63 h 445"/>
              <a:gd name="T90" fmla="*/ 72 w 498"/>
              <a:gd name="T91" fmla="*/ 400 h 445"/>
              <a:gd name="T92" fmla="*/ 72 w 498"/>
              <a:gd name="T93" fmla="*/ 400 h 445"/>
              <a:gd name="T94" fmla="*/ 72 w 498"/>
              <a:gd name="T95" fmla="*/ 417 h 445"/>
              <a:gd name="T96" fmla="*/ 89 w 498"/>
              <a:gd name="T97" fmla="*/ 444 h 445"/>
              <a:gd name="T98" fmla="*/ 107 w 498"/>
              <a:gd name="T99" fmla="*/ 435 h 445"/>
              <a:gd name="T100" fmla="*/ 231 w 498"/>
              <a:gd name="T101" fmla="*/ 320 h 445"/>
              <a:gd name="T102" fmla="*/ 195 w 498"/>
              <a:gd name="T103" fmla="*/ 275 h 445"/>
              <a:gd name="T104" fmla="*/ 72 w 498"/>
              <a:gd name="T105" fmla="*/ 400 h 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98" h="445">
                <a:moveTo>
                  <a:pt x="80" y="151"/>
                </a:moveTo>
                <a:lnTo>
                  <a:pt x="80" y="151"/>
                </a:lnTo>
                <a:cubicBezTo>
                  <a:pt x="97" y="134"/>
                  <a:pt x="116" y="143"/>
                  <a:pt x="142" y="169"/>
                </a:cubicBezTo>
                <a:cubicBezTo>
                  <a:pt x="151" y="178"/>
                  <a:pt x="151" y="169"/>
                  <a:pt x="151" y="169"/>
                </a:cubicBezTo>
                <a:cubicBezTo>
                  <a:pt x="160" y="169"/>
                  <a:pt x="186" y="134"/>
                  <a:pt x="195" y="134"/>
                </a:cubicBezTo>
                <a:cubicBezTo>
                  <a:pt x="195" y="134"/>
                  <a:pt x="195" y="134"/>
                  <a:pt x="195" y="125"/>
                </a:cubicBezTo>
                <a:cubicBezTo>
                  <a:pt x="186" y="125"/>
                  <a:pt x="178" y="116"/>
                  <a:pt x="178" y="107"/>
                </a:cubicBezTo>
                <a:cubicBezTo>
                  <a:pt x="133" y="45"/>
                  <a:pt x="301" y="10"/>
                  <a:pt x="275" y="10"/>
                </a:cubicBezTo>
                <a:cubicBezTo>
                  <a:pt x="257" y="0"/>
                  <a:pt x="204" y="0"/>
                  <a:pt x="195" y="0"/>
                </a:cubicBezTo>
                <a:cubicBezTo>
                  <a:pt x="169" y="10"/>
                  <a:pt x="125" y="36"/>
                  <a:pt x="107" y="54"/>
                </a:cubicBezTo>
                <a:cubicBezTo>
                  <a:pt x="80" y="72"/>
                  <a:pt x="72" y="81"/>
                  <a:pt x="72" y="81"/>
                </a:cubicBezTo>
                <a:cubicBezTo>
                  <a:pt x="62" y="89"/>
                  <a:pt x="72" y="107"/>
                  <a:pt x="53" y="116"/>
                </a:cubicBezTo>
                <a:cubicBezTo>
                  <a:pt x="36" y="125"/>
                  <a:pt x="27" y="116"/>
                  <a:pt x="18" y="125"/>
                </a:cubicBezTo>
                <a:cubicBezTo>
                  <a:pt x="18" y="134"/>
                  <a:pt x="9" y="134"/>
                  <a:pt x="0" y="143"/>
                </a:cubicBezTo>
                <a:lnTo>
                  <a:pt x="0" y="151"/>
                </a:lnTo>
                <a:lnTo>
                  <a:pt x="36" y="187"/>
                </a:lnTo>
                <a:cubicBezTo>
                  <a:pt x="36" y="196"/>
                  <a:pt x="44" y="196"/>
                  <a:pt x="53" y="196"/>
                </a:cubicBezTo>
                <a:cubicBezTo>
                  <a:pt x="53" y="187"/>
                  <a:pt x="62" y="178"/>
                  <a:pt x="72" y="178"/>
                </a:cubicBezTo>
                <a:cubicBezTo>
                  <a:pt x="72" y="178"/>
                  <a:pt x="72" y="151"/>
                  <a:pt x="80" y="151"/>
                </a:cubicBezTo>
                <a:close/>
                <a:moveTo>
                  <a:pt x="222" y="160"/>
                </a:moveTo>
                <a:lnTo>
                  <a:pt x="222" y="160"/>
                </a:lnTo>
                <a:cubicBezTo>
                  <a:pt x="213" y="160"/>
                  <a:pt x="213" y="160"/>
                  <a:pt x="213" y="160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169" y="196"/>
                  <a:pt x="169" y="196"/>
                  <a:pt x="169" y="204"/>
                </a:cubicBezTo>
                <a:cubicBezTo>
                  <a:pt x="381" y="435"/>
                  <a:pt x="381" y="435"/>
                  <a:pt x="381" y="435"/>
                </a:cubicBezTo>
                <a:cubicBezTo>
                  <a:pt x="381" y="444"/>
                  <a:pt x="391" y="444"/>
                  <a:pt x="399" y="435"/>
                </a:cubicBezTo>
                <a:cubicBezTo>
                  <a:pt x="426" y="417"/>
                  <a:pt x="426" y="417"/>
                  <a:pt x="426" y="417"/>
                </a:cubicBezTo>
                <a:cubicBezTo>
                  <a:pt x="426" y="408"/>
                  <a:pt x="426" y="400"/>
                  <a:pt x="426" y="400"/>
                </a:cubicBezTo>
                <a:lnTo>
                  <a:pt x="222" y="160"/>
                </a:lnTo>
                <a:close/>
                <a:moveTo>
                  <a:pt x="497" y="63"/>
                </a:moveTo>
                <a:lnTo>
                  <a:pt x="497" y="63"/>
                </a:lnTo>
                <a:cubicBezTo>
                  <a:pt x="488" y="45"/>
                  <a:pt x="488" y="54"/>
                  <a:pt x="479" y="54"/>
                </a:cubicBezTo>
                <a:cubicBezTo>
                  <a:pt x="479" y="63"/>
                  <a:pt x="461" y="81"/>
                  <a:pt x="461" y="89"/>
                </a:cubicBezTo>
                <a:cubicBezTo>
                  <a:pt x="452" y="107"/>
                  <a:pt x="435" y="125"/>
                  <a:pt x="408" y="107"/>
                </a:cubicBezTo>
                <a:cubicBezTo>
                  <a:pt x="381" y="81"/>
                  <a:pt x="391" y="72"/>
                  <a:pt x="399" y="63"/>
                </a:cubicBezTo>
                <a:cubicBezTo>
                  <a:pt x="399" y="54"/>
                  <a:pt x="417" y="28"/>
                  <a:pt x="417" y="19"/>
                </a:cubicBezTo>
                <a:cubicBezTo>
                  <a:pt x="426" y="19"/>
                  <a:pt x="417" y="10"/>
                  <a:pt x="408" y="10"/>
                </a:cubicBezTo>
                <a:cubicBezTo>
                  <a:pt x="399" y="19"/>
                  <a:pt x="346" y="36"/>
                  <a:pt x="337" y="72"/>
                </a:cubicBezTo>
                <a:cubicBezTo>
                  <a:pt x="328" y="98"/>
                  <a:pt x="346" y="125"/>
                  <a:pt x="319" y="151"/>
                </a:cubicBezTo>
                <a:cubicBezTo>
                  <a:pt x="284" y="187"/>
                  <a:pt x="284" y="187"/>
                  <a:pt x="284" y="187"/>
                </a:cubicBezTo>
                <a:cubicBezTo>
                  <a:pt x="319" y="231"/>
                  <a:pt x="319" y="231"/>
                  <a:pt x="319" y="231"/>
                </a:cubicBezTo>
                <a:cubicBezTo>
                  <a:pt x="364" y="187"/>
                  <a:pt x="364" y="187"/>
                  <a:pt x="364" y="187"/>
                </a:cubicBezTo>
                <a:cubicBezTo>
                  <a:pt x="372" y="178"/>
                  <a:pt x="391" y="169"/>
                  <a:pt x="408" y="178"/>
                </a:cubicBezTo>
                <a:cubicBezTo>
                  <a:pt x="452" y="187"/>
                  <a:pt x="470" y="169"/>
                  <a:pt x="488" y="143"/>
                </a:cubicBezTo>
                <a:cubicBezTo>
                  <a:pt x="497" y="116"/>
                  <a:pt x="497" y="72"/>
                  <a:pt x="497" y="63"/>
                </a:cubicBezTo>
                <a:close/>
                <a:moveTo>
                  <a:pt x="72" y="400"/>
                </a:moveTo>
                <a:lnTo>
                  <a:pt x="72" y="400"/>
                </a:lnTo>
                <a:cubicBezTo>
                  <a:pt x="62" y="408"/>
                  <a:pt x="62" y="417"/>
                  <a:pt x="72" y="417"/>
                </a:cubicBezTo>
                <a:cubicBezTo>
                  <a:pt x="89" y="444"/>
                  <a:pt x="89" y="444"/>
                  <a:pt x="89" y="444"/>
                </a:cubicBezTo>
                <a:cubicBezTo>
                  <a:pt x="97" y="444"/>
                  <a:pt x="107" y="444"/>
                  <a:pt x="107" y="435"/>
                </a:cubicBezTo>
                <a:cubicBezTo>
                  <a:pt x="231" y="320"/>
                  <a:pt x="231" y="320"/>
                  <a:pt x="231" y="320"/>
                </a:cubicBezTo>
                <a:cubicBezTo>
                  <a:pt x="195" y="275"/>
                  <a:pt x="195" y="275"/>
                  <a:pt x="195" y="275"/>
                </a:cubicBezTo>
                <a:lnTo>
                  <a:pt x="72" y="400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wrap="none" anchor="ctr"/>
          <a:lstStyle/>
          <a:p>
            <a:pPr defTabSz="608965">
              <a:defRPr/>
            </a:pPr>
            <a:endParaRPr lang="en-US" sz="240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Freeform 116"/>
          <p:cNvSpPr>
            <a:spLocks noChangeArrowheads="1"/>
          </p:cNvSpPr>
          <p:nvPr/>
        </p:nvSpPr>
        <p:spPr bwMode="auto">
          <a:xfrm>
            <a:off x="8986298" y="2668538"/>
            <a:ext cx="696356" cy="723928"/>
          </a:xfrm>
          <a:custGeom>
            <a:avLst/>
            <a:gdLst>
              <a:gd name="T0" fmla="*/ 400 w 445"/>
              <a:gd name="T1" fmla="*/ 159 h 462"/>
              <a:gd name="T2" fmla="*/ 400 w 445"/>
              <a:gd name="T3" fmla="*/ 159 h 462"/>
              <a:gd name="T4" fmla="*/ 266 w 445"/>
              <a:gd name="T5" fmla="*/ 8 h 462"/>
              <a:gd name="T6" fmla="*/ 36 w 445"/>
              <a:gd name="T7" fmla="*/ 248 h 462"/>
              <a:gd name="T8" fmla="*/ 9 w 445"/>
              <a:gd name="T9" fmla="*/ 319 h 462"/>
              <a:gd name="T10" fmla="*/ 81 w 445"/>
              <a:gd name="T11" fmla="*/ 355 h 462"/>
              <a:gd name="T12" fmla="*/ 98 w 445"/>
              <a:gd name="T13" fmla="*/ 346 h 462"/>
              <a:gd name="T14" fmla="*/ 134 w 445"/>
              <a:gd name="T15" fmla="*/ 372 h 462"/>
              <a:gd name="T16" fmla="*/ 160 w 445"/>
              <a:gd name="T17" fmla="*/ 434 h 462"/>
              <a:gd name="T18" fmla="*/ 187 w 445"/>
              <a:gd name="T19" fmla="*/ 452 h 462"/>
              <a:gd name="T20" fmla="*/ 240 w 445"/>
              <a:gd name="T21" fmla="*/ 434 h 462"/>
              <a:gd name="T22" fmla="*/ 249 w 445"/>
              <a:gd name="T23" fmla="*/ 416 h 462"/>
              <a:gd name="T24" fmla="*/ 231 w 445"/>
              <a:gd name="T25" fmla="*/ 390 h 462"/>
              <a:gd name="T26" fmla="*/ 204 w 445"/>
              <a:gd name="T27" fmla="*/ 337 h 462"/>
              <a:gd name="T28" fmla="*/ 231 w 445"/>
              <a:gd name="T29" fmla="*/ 310 h 462"/>
              <a:gd name="T30" fmla="*/ 417 w 445"/>
              <a:gd name="T31" fmla="*/ 355 h 462"/>
              <a:gd name="T32" fmla="*/ 400 w 445"/>
              <a:gd name="T33" fmla="*/ 159 h 462"/>
              <a:gd name="T34" fmla="*/ 390 w 445"/>
              <a:gd name="T35" fmla="*/ 310 h 462"/>
              <a:gd name="T36" fmla="*/ 390 w 445"/>
              <a:gd name="T37" fmla="*/ 310 h 462"/>
              <a:gd name="T38" fmla="*/ 302 w 445"/>
              <a:gd name="T39" fmla="*/ 204 h 462"/>
              <a:gd name="T40" fmla="*/ 284 w 445"/>
              <a:gd name="T41" fmla="*/ 62 h 462"/>
              <a:gd name="T42" fmla="*/ 364 w 445"/>
              <a:gd name="T43" fmla="*/ 177 h 462"/>
              <a:gd name="T44" fmla="*/ 390 w 445"/>
              <a:gd name="T45" fmla="*/ 310 h 4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45" h="462">
                <a:moveTo>
                  <a:pt x="400" y="159"/>
                </a:moveTo>
                <a:lnTo>
                  <a:pt x="400" y="159"/>
                </a:lnTo>
                <a:cubicBezTo>
                  <a:pt x="364" y="71"/>
                  <a:pt x="302" y="0"/>
                  <a:pt x="266" y="8"/>
                </a:cubicBezTo>
                <a:cubicBezTo>
                  <a:pt x="213" y="36"/>
                  <a:pt x="302" y="142"/>
                  <a:pt x="36" y="248"/>
                </a:cubicBezTo>
                <a:cubicBezTo>
                  <a:pt x="9" y="257"/>
                  <a:pt x="0" y="292"/>
                  <a:pt x="9" y="319"/>
                </a:cubicBezTo>
                <a:cubicBezTo>
                  <a:pt x="18" y="337"/>
                  <a:pt x="53" y="363"/>
                  <a:pt x="81" y="355"/>
                </a:cubicBezTo>
                <a:lnTo>
                  <a:pt x="98" y="346"/>
                </a:lnTo>
                <a:cubicBezTo>
                  <a:pt x="116" y="372"/>
                  <a:pt x="134" y="355"/>
                  <a:pt x="134" y="372"/>
                </a:cubicBezTo>
                <a:cubicBezTo>
                  <a:pt x="143" y="390"/>
                  <a:pt x="160" y="425"/>
                  <a:pt x="160" y="434"/>
                </a:cubicBezTo>
                <a:cubicBezTo>
                  <a:pt x="169" y="443"/>
                  <a:pt x="178" y="461"/>
                  <a:pt x="187" y="452"/>
                </a:cubicBezTo>
                <a:cubicBezTo>
                  <a:pt x="196" y="452"/>
                  <a:pt x="231" y="443"/>
                  <a:pt x="240" y="434"/>
                </a:cubicBezTo>
                <a:cubicBezTo>
                  <a:pt x="257" y="434"/>
                  <a:pt x="257" y="425"/>
                  <a:pt x="249" y="416"/>
                </a:cubicBezTo>
                <a:cubicBezTo>
                  <a:pt x="249" y="408"/>
                  <a:pt x="231" y="399"/>
                  <a:pt x="231" y="390"/>
                </a:cubicBezTo>
                <a:cubicBezTo>
                  <a:pt x="222" y="381"/>
                  <a:pt x="213" y="346"/>
                  <a:pt x="204" y="337"/>
                </a:cubicBezTo>
                <a:cubicBezTo>
                  <a:pt x="196" y="328"/>
                  <a:pt x="213" y="310"/>
                  <a:pt x="231" y="310"/>
                </a:cubicBezTo>
                <a:cubicBezTo>
                  <a:pt x="355" y="302"/>
                  <a:pt x="373" y="372"/>
                  <a:pt x="417" y="355"/>
                </a:cubicBezTo>
                <a:cubicBezTo>
                  <a:pt x="444" y="346"/>
                  <a:pt x="444" y="248"/>
                  <a:pt x="400" y="159"/>
                </a:cubicBezTo>
                <a:close/>
                <a:moveTo>
                  <a:pt x="390" y="310"/>
                </a:moveTo>
                <a:lnTo>
                  <a:pt x="390" y="310"/>
                </a:lnTo>
                <a:cubicBezTo>
                  <a:pt x="381" y="310"/>
                  <a:pt x="328" y="275"/>
                  <a:pt x="302" y="204"/>
                </a:cubicBezTo>
                <a:cubicBezTo>
                  <a:pt x="275" y="133"/>
                  <a:pt x="275" y="62"/>
                  <a:pt x="284" y="62"/>
                </a:cubicBezTo>
                <a:cubicBezTo>
                  <a:pt x="293" y="62"/>
                  <a:pt x="337" y="106"/>
                  <a:pt x="364" y="177"/>
                </a:cubicBezTo>
                <a:cubicBezTo>
                  <a:pt x="400" y="248"/>
                  <a:pt x="390" y="302"/>
                  <a:pt x="390" y="31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wrap="none" anchor="ctr"/>
          <a:lstStyle/>
          <a:p>
            <a:pPr defTabSz="608965">
              <a:defRPr/>
            </a:pPr>
            <a:endParaRPr lang="en-US" sz="240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3"/>
          <p:cNvSpPr txBox="1"/>
          <p:nvPr/>
        </p:nvSpPr>
        <p:spPr>
          <a:xfrm>
            <a:off x="2123947" y="3772603"/>
            <a:ext cx="1407430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4283470" y="3772603"/>
            <a:ext cx="1407430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70867" y="3772603"/>
            <a:ext cx="1407430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8630390" y="3772603"/>
            <a:ext cx="1407430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454" y="132769"/>
            <a:ext cx="2728912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kern="0" noProof="0" dirty="0">
                <a:solidFill>
                  <a:srgbClr val="5EAA3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5EAA3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Oval 128"/>
          <p:cNvSpPr>
            <a:spLocks noChangeAspect="1"/>
          </p:cNvSpPr>
          <p:nvPr/>
        </p:nvSpPr>
        <p:spPr>
          <a:xfrm>
            <a:off x="3017737" y="1545749"/>
            <a:ext cx="1545826" cy="1545826"/>
          </a:xfrm>
          <a:prstGeom prst="ellipse">
            <a:avLst/>
          </a:prstGeom>
          <a:solidFill>
            <a:srgbClr val="5EAA3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95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Oval 129"/>
          <p:cNvSpPr>
            <a:spLocks noChangeAspect="1"/>
          </p:cNvSpPr>
          <p:nvPr/>
        </p:nvSpPr>
        <p:spPr>
          <a:xfrm>
            <a:off x="5056229" y="2183983"/>
            <a:ext cx="2141130" cy="2141130"/>
          </a:xfrm>
          <a:prstGeom prst="ellipse">
            <a:avLst/>
          </a:prstGeom>
          <a:solidFill>
            <a:srgbClr val="C1C7D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65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Oval 145"/>
          <p:cNvSpPr>
            <a:spLocks noChangeAspect="1"/>
          </p:cNvSpPr>
          <p:nvPr/>
        </p:nvSpPr>
        <p:spPr>
          <a:xfrm>
            <a:off x="7681839" y="1540419"/>
            <a:ext cx="1582379" cy="1582379"/>
          </a:xfrm>
          <a:prstGeom prst="ellipse">
            <a:avLst/>
          </a:prstGeom>
          <a:solidFill>
            <a:srgbClr val="5EAA3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65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Oval 114"/>
          <p:cNvSpPr>
            <a:spLocks noChangeAspect="1"/>
          </p:cNvSpPr>
          <p:nvPr/>
        </p:nvSpPr>
        <p:spPr>
          <a:xfrm>
            <a:off x="7656119" y="3670199"/>
            <a:ext cx="1221074" cy="1221073"/>
          </a:xfrm>
          <a:prstGeom prst="ellipse">
            <a:avLst/>
          </a:prstGeom>
          <a:solidFill>
            <a:srgbClr val="5EAA3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65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Oval 24"/>
          <p:cNvSpPr>
            <a:spLocks noChangeAspect="1"/>
          </p:cNvSpPr>
          <p:nvPr/>
        </p:nvSpPr>
        <p:spPr>
          <a:xfrm>
            <a:off x="5638860" y="4982533"/>
            <a:ext cx="975868" cy="975866"/>
          </a:xfrm>
          <a:prstGeom prst="ellipse">
            <a:avLst/>
          </a:prstGeom>
          <a:solidFill>
            <a:srgbClr val="5EAA3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65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Oval 25"/>
          <p:cNvSpPr>
            <a:spLocks noChangeAspect="1"/>
          </p:cNvSpPr>
          <p:nvPr/>
        </p:nvSpPr>
        <p:spPr>
          <a:xfrm>
            <a:off x="3588540" y="3977371"/>
            <a:ext cx="1239538" cy="1239534"/>
          </a:xfrm>
          <a:prstGeom prst="ellipse">
            <a:avLst/>
          </a:prstGeom>
          <a:solidFill>
            <a:srgbClr val="5EAA3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65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 Placeholder 3"/>
          <p:cNvSpPr txBox="1"/>
          <p:nvPr/>
        </p:nvSpPr>
        <p:spPr>
          <a:xfrm>
            <a:off x="7994531" y="2044928"/>
            <a:ext cx="956993" cy="573362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ctr" defTabSz="121666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725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65%</a:t>
            </a:r>
            <a:endParaRPr kumimoji="0" lang="en-US" sz="3725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 Placeholder 3"/>
          <p:cNvSpPr txBox="1"/>
          <p:nvPr/>
        </p:nvSpPr>
        <p:spPr>
          <a:xfrm>
            <a:off x="3312154" y="2031982"/>
            <a:ext cx="956993" cy="573362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ctr" defTabSz="121666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725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70%</a:t>
            </a:r>
            <a:endParaRPr kumimoji="0" lang="en-US" sz="3725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 Placeholder 3"/>
          <p:cNvSpPr txBox="1"/>
          <p:nvPr/>
        </p:nvSpPr>
        <p:spPr>
          <a:xfrm>
            <a:off x="7788159" y="3994055"/>
            <a:ext cx="956993" cy="573362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ctr" defTabSz="121666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725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55%</a:t>
            </a:r>
            <a:endParaRPr kumimoji="0" lang="en-US" sz="3725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 Placeholder 3"/>
          <p:cNvSpPr txBox="1"/>
          <p:nvPr/>
        </p:nvSpPr>
        <p:spPr>
          <a:xfrm>
            <a:off x="3729812" y="4310458"/>
            <a:ext cx="956993" cy="573362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ctr" defTabSz="121666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725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35%</a:t>
            </a:r>
            <a:endParaRPr kumimoji="0" lang="en-US" sz="3725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 Placeholder 3"/>
          <p:cNvSpPr txBox="1"/>
          <p:nvPr/>
        </p:nvSpPr>
        <p:spPr>
          <a:xfrm>
            <a:off x="5819017" y="5286186"/>
            <a:ext cx="615554" cy="368562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ctr" defTabSz="121666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395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35%</a:t>
            </a:r>
            <a:endParaRPr kumimoji="0" lang="en-US" sz="2395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130"/>
          <p:cNvSpPr>
            <a:spLocks noEditPoints="1"/>
          </p:cNvSpPr>
          <p:nvPr/>
        </p:nvSpPr>
        <p:spPr bwMode="auto">
          <a:xfrm>
            <a:off x="5502499" y="2653533"/>
            <a:ext cx="1248593" cy="1202033"/>
          </a:xfrm>
          <a:custGeom>
            <a:avLst/>
            <a:gdLst/>
            <a:ahLst/>
            <a:cxnLst>
              <a:cxn ang="0">
                <a:pos x="275" y="12"/>
              </a:cxn>
              <a:cxn ang="0">
                <a:pos x="297" y="7"/>
              </a:cxn>
              <a:cxn ang="0">
                <a:pos x="237" y="26"/>
              </a:cxn>
              <a:cxn ang="0">
                <a:pos x="731" y="474"/>
              </a:cxn>
              <a:cxn ang="0">
                <a:pos x="724" y="482"/>
              </a:cxn>
              <a:cxn ang="0">
                <a:pos x="470" y="13"/>
              </a:cxn>
              <a:cxn ang="0">
                <a:pos x="454" y="10"/>
              </a:cxn>
              <a:cxn ang="0">
                <a:pos x="470" y="32"/>
              </a:cxn>
              <a:cxn ang="0">
                <a:pos x="475" y="26"/>
              </a:cxn>
              <a:cxn ang="0">
                <a:pos x="432" y="9"/>
              </a:cxn>
              <a:cxn ang="0">
                <a:pos x="423" y="8"/>
              </a:cxn>
              <a:cxn ang="0">
                <a:pos x="397" y="9"/>
              </a:cxn>
              <a:cxn ang="0">
                <a:pos x="386" y="10"/>
              </a:cxn>
              <a:cxn ang="0">
                <a:pos x="390" y="18"/>
              </a:cxn>
              <a:cxn ang="0">
                <a:pos x="538" y="408"/>
              </a:cxn>
              <a:cxn ang="0">
                <a:pos x="730" y="264"/>
              </a:cxn>
              <a:cxn ang="0">
                <a:pos x="478" y="71"/>
              </a:cxn>
              <a:cxn ang="0">
                <a:pos x="418" y="50"/>
              </a:cxn>
              <a:cxn ang="0">
                <a:pos x="363" y="88"/>
              </a:cxn>
              <a:cxn ang="0">
                <a:pos x="418" y="83"/>
              </a:cxn>
              <a:cxn ang="0">
                <a:pos x="389" y="134"/>
              </a:cxn>
              <a:cxn ang="0">
                <a:pos x="366" y="141"/>
              </a:cxn>
              <a:cxn ang="0">
                <a:pos x="283" y="212"/>
              </a:cxn>
              <a:cxn ang="0">
                <a:pos x="375" y="215"/>
              </a:cxn>
              <a:cxn ang="0">
                <a:pos x="451" y="261"/>
              </a:cxn>
              <a:cxn ang="0">
                <a:pos x="492" y="285"/>
              </a:cxn>
              <a:cxn ang="0">
                <a:pos x="500" y="23"/>
              </a:cxn>
              <a:cxn ang="0">
                <a:pos x="512" y="40"/>
              </a:cxn>
              <a:cxn ang="0">
                <a:pos x="514" y="62"/>
              </a:cxn>
              <a:cxn ang="0">
                <a:pos x="671" y="360"/>
              </a:cxn>
              <a:cxn ang="0">
                <a:pos x="733" y="432"/>
              </a:cxn>
              <a:cxn ang="0">
                <a:pos x="314" y="123"/>
              </a:cxn>
              <a:cxn ang="0">
                <a:pos x="291" y="165"/>
              </a:cxn>
              <a:cxn ang="0">
                <a:pos x="288" y="153"/>
              </a:cxn>
              <a:cxn ang="0">
                <a:pos x="460" y="297"/>
              </a:cxn>
              <a:cxn ang="0">
                <a:pos x="364" y="533"/>
              </a:cxn>
              <a:cxn ang="0">
                <a:pos x="48" y="434"/>
              </a:cxn>
              <a:cxn ang="0">
                <a:pos x="126" y="647"/>
              </a:cxn>
              <a:cxn ang="0">
                <a:pos x="166" y="674"/>
              </a:cxn>
              <a:cxn ang="0">
                <a:pos x="11" y="348"/>
              </a:cxn>
              <a:cxn ang="0">
                <a:pos x="290" y="70"/>
              </a:cxn>
              <a:cxn ang="0">
                <a:pos x="88" y="161"/>
              </a:cxn>
              <a:cxn ang="0">
                <a:pos x="351" y="3"/>
              </a:cxn>
              <a:cxn ang="0">
                <a:pos x="352" y="1"/>
              </a:cxn>
              <a:cxn ang="0">
                <a:pos x="347" y="1"/>
              </a:cxn>
              <a:cxn ang="0">
                <a:pos x="341" y="2"/>
              </a:cxn>
              <a:cxn ang="0">
                <a:pos x="322" y="4"/>
              </a:cxn>
              <a:cxn ang="0">
                <a:pos x="281" y="13"/>
              </a:cxn>
              <a:cxn ang="0">
                <a:pos x="270" y="17"/>
              </a:cxn>
              <a:cxn ang="0">
                <a:pos x="242" y="33"/>
              </a:cxn>
              <a:cxn ang="0">
                <a:pos x="175" y="96"/>
              </a:cxn>
              <a:cxn ang="0">
                <a:pos x="299" y="35"/>
              </a:cxn>
              <a:cxn ang="0">
                <a:pos x="351" y="0"/>
              </a:cxn>
              <a:cxn ang="0">
                <a:pos x="330" y="2"/>
              </a:cxn>
              <a:cxn ang="0">
                <a:pos x="271" y="14"/>
              </a:cxn>
              <a:cxn ang="0">
                <a:pos x="319" y="3"/>
              </a:cxn>
              <a:cxn ang="0">
                <a:pos x="186" y="52"/>
              </a:cxn>
              <a:cxn ang="0">
                <a:pos x="208" y="42"/>
              </a:cxn>
              <a:cxn ang="0">
                <a:pos x="179" y="53"/>
              </a:cxn>
              <a:cxn ang="0">
                <a:pos x="193" y="48"/>
              </a:cxn>
              <a:cxn ang="0">
                <a:pos x="108" y="138"/>
              </a:cxn>
              <a:cxn ang="0">
                <a:pos x="86" y="134"/>
              </a:cxn>
              <a:cxn ang="0">
                <a:pos x="66" y="186"/>
              </a:cxn>
            </a:cxnLst>
            <a:rect l="0" t="0" r="r" b="b"/>
            <a:pathLst>
              <a:path w="746" h="719">
                <a:moveTo>
                  <a:pt x="713" y="218"/>
                </a:moveTo>
                <a:cubicBezTo>
                  <a:pt x="709" y="210"/>
                  <a:pt x="709" y="210"/>
                  <a:pt x="709" y="210"/>
                </a:cubicBezTo>
                <a:cubicBezTo>
                  <a:pt x="711" y="213"/>
                  <a:pt x="712" y="216"/>
                  <a:pt x="713" y="218"/>
                </a:cubicBezTo>
                <a:cubicBezTo>
                  <a:pt x="713" y="218"/>
                  <a:pt x="713" y="218"/>
                  <a:pt x="713" y="218"/>
                </a:cubicBezTo>
                <a:moveTo>
                  <a:pt x="709" y="210"/>
                </a:moveTo>
                <a:cubicBezTo>
                  <a:pt x="706" y="203"/>
                  <a:pt x="701" y="194"/>
                  <a:pt x="697" y="187"/>
                </a:cubicBezTo>
                <a:cubicBezTo>
                  <a:pt x="697" y="186"/>
                  <a:pt x="697" y="186"/>
                  <a:pt x="697" y="186"/>
                </a:cubicBezTo>
                <a:cubicBezTo>
                  <a:pt x="702" y="195"/>
                  <a:pt x="704" y="199"/>
                  <a:pt x="709" y="210"/>
                </a:cubicBezTo>
                <a:cubicBezTo>
                  <a:pt x="709" y="210"/>
                  <a:pt x="709" y="210"/>
                  <a:pt x="709" y="210"/>
                </a:cubicBezTo>
                <a:moveTo>
                  <a:pt x="696" y="186"/>
                </a:moveTo>
                <a:cubicBezTo>
                  <a:pt x="697" y="186"/>
                  <a:pt x="697" y="186"/>
                  <a:pt x="697" y="186"/>
                </a:cubicBezTo>
                <a:cubicBezTo>
                  <a:pt x="697" y="187"/>
                  <a:pt x="697" y="187"/>
                  <a:pt x="697" y="187"/>
                </a:cubicBezTo>
                <a:cubicBezTo>
                  <a:pt x="697" y="186"/>
                  <a:pt x="697" y="186"/>
                  <a:pt x="696" y="186"/>
                </a:cubicBezTo>
                <a:moveTo>
                  <a:pt x="746" y="352"/>
                </a:moveTo>
                <a:cubicBezTo>
                  <a:pt x="745" y="351"/>
                  <a:pt x="745" y="350"/>
                  <a:pt x="745" y="348"/>
                </a:cubicBezTo>
                <a:cubicBezTo>
                  <a:pt x="745" y="350"/>
                  <a:pt x="745" y="351"/>
                  <a:pt x="746" y="352"/>
                </a:cubicBezTo>
                <a:cubicBezTo>
                  <a:pt x="746" y="352"/>
                  <a:pt x="746" y="352"/>
                  <a:pt x="746" y="352"/>
                </a:cubicBezTo>
                <a:moveTo>
                  <a:pt x="745" y="347"/>
                </a:moveTo>
                <a:cubicBezTo>
                  <a:pt x="745" y="346"/>
                  <a:pt x="745" y="344"/>
                  <a:pt x="745" y="343"/>
                </a:cubicBezTo>
                <a:cubicBezTo>
                  <a:pt x="745" y="345"/>
                  <a:pt x="745" y="347"/>
                  <a:pt x="745" y="348"/>
                </a:cubicBezTo>
                <a:cubicBezTo>
                  <a:pt x="745" y="348"/>
                  <a:pt x="745" y="348"/>
                  <a:pt x="745" y="347"/>
                </a:cubicBezTo>
                <a:moveTo>
                  <a:pt x="743" y="327"/>
                </a:moveTo>
                <a:cubicBezTo>
                  <a:pt x="743" y="321"/>
                  <a:pt x="743" y="321"/>
                  <a:pt x="743" y="321"/>
                </a:cubicBezTo>
                <a:cubicBezTo>
                  <a:pt x="743" y="324"/>
                  <a:pt x="743" y="326"/>
                  <a:pt x="743" y="329"/>
                </a:cubicBezTo>
                <a:cubicBezTo>
                  <a:pt x="743" y="328"/>
                  <a:pt x="743" y="327"/>
                  <a:pt x="743" y="327"/>
                </a:cubicBezTo>
                <a:moveTo>
                  <a:pt x="309" y="4"/>
                </a:moveTo>
                <a:cubicBezTo>
                  <a:pt x="309" y="5"/>
                  <a:pt x="309" y="5"/>
                  <a:pt x="309" y="5"/>
                </a:cubicBezTo>
                <a:cubicBezTo>
                  <a:pt x="313" y="4"/>
                  <a:pt x="313" y="4"/>
                  <a:pt x="313" y="4"/>
                </a:cubicBezTo>
                <a:cubicBezTo>
                  <a:pt x="313" y="4"/>
                  <a:pt x="313" y="4"/>
                  <a:pt x="313" y="4"/>
                </a:cubicBezTo>
                <a:cubicBezTo>
                  <a:pt x="312" y="4"/>
                  <a:pt x="311" y="4"/>
                  <a:pt x="309" y="4"/>
                </a:cubicBezTo>
                <a:moveTo>
                  <a:pt x="307" y="5"/>
                </a:moveTo>
                <a:cubicBezTo>
                  <a:pt x="304" y="5"/>
                  <a:pt x="304" y="5"/>
                  <a:pt x="304" y="5"/>
                </a:cubicBezTo>
                <a:cubicBezTo>
                  <a:pt x="305" y="5"/>
                  <a:pt x="305" y="5"/>
                  <a:pt x="305" y="5"/>
                </a:cubicBezTo>
                <a:cubicBezTo>
                  <a:pt x="306" y="5"/>
                  <a:pt x="306" y="5"/>
                  <a:pt x="307" y="5"/>
                </a:cubicBezTo>
                <a:moveTo>
                  <a:pt x="259" y="17"/>
                </a:moveTo>
                <a:cubicBezTo>
                  <a:pt x="259" y="17"/>
                  <a:pt x="258" y="17"/>
                  <a:pt x="258" y="17"/>
                </a:cubicBezTo>
                <a:cubicBezTo>
                  <a:pt x="258" y="17"/>
                  <a:pt x="259" y="17"/>
                  <a:pt x="259" y="17"/>
                </a:cubicBezTo>
                <a:moveTo>
                  <a:pt x="266" y="15"/>
                </a:moveTo>
                <a:cubicBezTo>
                  <a:pt x="267" y="14"/>
                  <a:pt x="267" y="14"/>
                  <a:pt x="268" y="14"/>
                </a:cubicBezTo>
                <a:cubicBezTo>
                  <a:pt x="268" y="14"/>
                  <a:pt x="268" y="14"/>
                  <a:pt x="268" y="14"/>
                </a:cubicBezTo>
                <a:cubicBezTo>
                  <a:pt x="267" y="14"/>
                  <a:pt x="267" y="14"/>
                  <a:pt x="267" y="14"/>
                </a:cubicBezTo>
                <a:cubicBezTo>
                  <a:pt x="267" y="14"/>
                  <a:pt x="267" y="14"/>
                  <a:pt x="267" y="14"/>
                </a:cubicBezTo>
                <a:cubicBezTo>
                  <a:pt x="266" y="15"/>
                  <a:pt x="266" y="15"/>
                  <a:pt x="266" y="15"/>
                </a:cubicBezTo>
                <a:cubicBezTo>
                  <a:pt x="266" y="15"/>
                  <a:pt x="266" y="15"/>
                  <a:pt x="266" y="15"/>
                </a:cubicBezTo>
                <a:moveTo>
                  <a:pt x="269" y="14"/>
                </a:moveTo>
                <a:cubicBezTo>
                  <a:pt x="269" y="14"/>
                  <a:pt x="269" y="14"/>
                  <a:pt x="269" y="14"/>
                </a:cubicBezTo>
                <a:cubicBezTo>
                  <a:pt x="269" y="14"/>
                  <a:pt x="269" y="14"/>
                  <a:pt x="268" y="14"/>
                </a:cubicBezTo>
                <a:cubicBezTo>
                  <a:pt x="267" y="14"/>
                  <a:pt x="267" y="14"/>
                  <a:pt x="266" y="15"/>
                </a:cubicBezTo>
                <a:cubicBezTo>
                  <a:pt x="269" y="14"/>
                  <a:pt x="269" y="14"/>
                  <a:pt x="269" y="14"/>
                </a:cubicBezTo>
                <a:moveTo>
                  <a:pt x="267" y="14"/>
                </a:moveTo>
                <a:cubicBezTo>
                  <a:pt x="268" y="14"/>
                  <a:pt x="268" y="14"/>
                  <a:pt x="268" y="14"/>
                </a:cubicBezTo>
                <a:cubicBezTo>
                  <a:pt x="269" y="14"/>
                  <a:pt x="269" y="14"/>
                  <a:pt x="270" y="13"/>
                </a:cubicBezTo>
                <a:cubicBezTo>
                  <a:pt x="269" y="14"/>
                  <a:pt x="268" y="14"/>
                  <a:pt x="268" y="14"/>
                </a:cubicBezTo>
                <a:cubicBezTo>
                  <a:pt x="267" y="14"/>
                  <a:pt x="267" y="14"/>
                  <a:pt x="267" y="14"/>
                </a:cubicBezTo>
                <a:cubicBezTo>
                  <a:pt x="267" y="14"/>
                  <a:pt x="267" y="14"/>
                  <a:pt x="267" y="14"/>
                </a:cubicBezTo>
                <a:moveTo>
                  <a:pt x="270" y="13"/>
                </a:moveTo>
                <a:cubicBezTo>
                  <a:pt x="274" y="12"/>
                  <a:pt x="274" y="12"/>
                  <a:pt x="274" y="12"/>
                </a:cubicBezTo>
                <a:cubicBezTo>
                  <a:pt x="274" y="12"/>
                  <a:pt x="274" y="12"/>
                  <a:pt x="274" y="12"/>
                </a:cubicBezTo>
                <a:cubicBezTo>
                  <a:pt x="275" y="12"/>
                  <a:pt x="275" y="12"/>
                  <a:pt x="275" y="12"/>
                </a:cubicBezTo>
                <a:cubicBezTo>
                  <a:pt x="275" y="12"/>
                  <a:pt x="275" y="12"/>
                  <a:pt x="275" y="12"/>
                </a:cubicBezTo>
                <a:cubicBezTo>
                  <a:pt x="273" y="13"/>
                  <a:pt x="272" y="13"/>
                  <a:pt x="270" y="13"/>
                </a:cubicBezTo>
                <a:cubicBezTo>
                  <a:pt x="269" y="14"/>
                  <a:pt x="269" y="14"/>
                  <a:pt x="268" y="14"/>
                </a:cubicBezTo>
                <a:cubicBezTo>
                  <a:pt x="270" y="13"/>
                  <a:pt x="270" y="13"/>
                  <a:pt x="270" y="13"/>
                </a:cubicBezTo>
                <a:moveTo>
                  <a:pt x="279" y="11"/>
                </a:moveTo>
                <a:cubicBezTo>
                  <a:pt x="279" y="11"/>
                  <a:pt x="279" y="11"/>
                  <a:pt x="279" y="11"/>
                </a:cubicBezTo>
                <a:cubicBezTo>
                  <a:pt x="280" y="11"/>
                  <a:pt x="281" y="11"/>
                  <a:pt x="281" y="10"/>
                </a:cubicBezTo>
                <a:cubicBezTo>
                  <a:pt x="284" y="10"/>
                  <a:pt x="284" y="10"/>
                  <a:pt x="284" y="10"/>
                </a:cubicBezTo>
                <a:cubicBezTo>
                  <a:pt x="284" y="10"/>
                  <a:pt x="284" y="10"/>
                  <a:pt x="284" y="10"/>
                </a:cubicBezTo>
                <a:cubicBezTo>
                  <a:pt x="283" y="10"/>
                  <a:pt x="283" y="10"/>
                  <a:pt x="283" y="10"/>
                </a:cubicBezTo>
                <a:cubicBezTo>
                  <a:pt x="282" y="10"/>
                  <a:pt x="281" y="10"/>
                  <a:pt x="280" y="11"/>
                </a:cubicBezTo>
                <a:cubicBezTo>
                  <a:pt x="280" y="11"/>
                  <a:pt x="280" y="11"/>
                  <a:pt x="280" y="11"/>
                </a:cubicBezTo>
                <a:cubicBezTo>
                  <a:pt x="279" y="11"/>
                  <a:pt x="279" y="11"/>
                  <a:pt x="279" y="11"/>
                </a:cubicBezTo>
                <a:moveTo>
                  <a:pt x="286" y="9"/>
                </a:moveTo>
                <a:cubicBezTo>
                  <a:pt x="287" y="9"/>
                  <a:pt x="287" y="9"/>
                  <a:pt x="287" y="9"/>
                </a:cubicBezTo>
                <a:cubicBezTo>
                  <a:pt x="289" y="9"/>
                  <a:pt x="289" y="9"/>
                  <a:pt x="289" y="9"/>
                </a:cubicBezTo>
                <a:cubicBezTo>
                  <a:pt x="290" y="8"/>
                  <a:pt x="290" y="8"/>
                  <a:pt x="290" y="8"/>
                </a:cubicBezTo>
                <a:cubicBezTo>
                  <a:pt x="288" y="9"/>
                  <a:pt x="288" y="9"/>
                  <a:pt x="288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6" y="9"/>
                  <a:pt x="286" y="9"/>
                  <a:pt x="286" y="9"/>
                </a:cubicBezTo>
                <a:cubicBezTo>
                  <a:pt x="286" y="9"/>
                  <a:pt x="286" y="9"/>
                  <a:pt x="286" y="9"/>
                </a:cubicBezTo>
                <a:moveTo>
                  <a:pt x="293" y="8"/>
                </a:moveTo>
                <a:cubicBezTo>
                  <a:pt x="294" y="7"/>
                  <a:pt x="294" y="7"/>
                  <a:pt x="294" y="7"/>
                </a:cubicBezTo>
                <a:cubicBezTo>
                  <a:pt x="298" y="7"/>
                  <a:pt x="298" y="7"/>
                  <a:pt x="298" y="7"/>
                </a:cubicBezTo>
                <a:cubicBezTo>
                  <a:pt x="298" y="7"/>
                  <a:pt x="298" y="7"/>
                  <a:pt x="298" y="7"/>
                </a:cubicBezTo>
                <a:cubicBezTo>
                  <a:pt x="296" y="7"/>
                  <a:pt x="296" y="7"/>
                  <a:pt x="296" y="7"/>
                </a:cubicBezTo>
                <a:cubicBezTo>
                  <a:pt x="293" y="8"/>
                  <a:pt x="293" y="8"/>
                  <a:pt x="293" y="8"/>
                </a:cubicBezTo>
                <a:cubicBezTo>
                  <a:pt x="292" y="8"/>
                  <a:pt x="292" y="8"/>
                  <a:pt x="292" y="8"/>
                </a:cubicBezTo>
                <a:cubicBezTo>
                  <a:pt x="292" y="8"/>
                  <a:pt x="291" y="8"/>
                  <a:pt x="291" y="8"/>
                </a:cubicBezTo>
                <a:cubicBezTo>
                  <a:pt x="293" y="8"/>
                  <a:pt x="293" y="8"/>
                  <a:pt x="293" y="8"/>
                </a:cubicBezTo>
                <a:moveTo>
                  <a:pt x="298" y="7"/>
                </a:moveTo>
                <a:cubicBezTo>
                  <a:pt x="298" y="7"/>
                  <a:pt x="298" y="7"/>
                  <a:pt x="298" y="7"/>
                </a:cubicBezTo>
                <a:cubicBezTo>
                  <a:pt x="298" y="7"/>
                  <a:pt x="298" y="7"/>
                  <a:pt x="298" y="7"/>
                </a:cubicBezTo>
                <a:cubicBezTo>
                  <a:pt x="298" y="7"/>
                  <a:pt x="298" y="7"/>
                  <a:pt x="298" y="7"/>
                </a:cubicBezTo>
                <a:moveTo>
                  <a:pt x="309" y="5"/>
                </a:moveTo>
                <a:cubicBezTo>
                  <a:pt x="314" y="4"/>
                  <a:pt x="314" y="4"/>
                  <a:pt x="314" y="4"/>
                </a:cubicBezTo>
                <a:cubicBezTo>
                  <a:pt x="315" y="4"/>
                  <a:pt x="315" y="4"/>
                  <a:pt x="315" y="4"/>
                </a:cubicBezTo>
                <a:cubicBezTo>
                  <a:pt x="314" y="4"/>
                  <a:pt x="313" y="4"/>
                  <a:pt x="312" y="4"/>
                </a:cubicBezTo>
                <a:cubicBezTo>
                  <a:pt x="311" y="4"/>
                  <a:pt x="311" y="4"/>
                  <a:pt x="311" y="4"/>
                </a:cubicBezTo>
                <a:cubicBezTo>
                  <a:pt x="308" y="5"/>
                  <a:pt x="308" y="5"/>
                  <a:pt x="308" y="5"/>
                </a:cubicBezTo>
                <a:cubicBezTo>
                  <a:pt x="309" y="5"/>
                  <a:pt x="309" y="5"/>
                  <a:pt x="309" y="5"/>
                </a:cubicBezTo>
                <a:moveTo>
                  <a:pt x="315" y="4"/>
                </a:moveTo>
                <a:cubicBezTo>
                  <a:pt x="315" y="4"/>
                  <a:pt x="315" y="4"/>
                  <a:pt x="315" y="4"/>
                </a:cubicBezTo>
                <a:cubicBezTo>
                  <a:pt x="315" y="4"/>
                  <a:pt x="315" y="4"/>
                  <a:pt x="315" y="4"/>
                </a:cubicBezTo>
                <a:cubicBezTo>
                  <a:pt x="315" y="4"/>
                  <a:pt x="315" y="4"/>
                  <a:pt x="315" y="4"/>
                </a:cubicBezTo>
                <a:moveTo>
                  <a:pt x="295" y="7"/>
                </a:moveTo>
                <a:cubicBezTo>
                  <a:pt x="295" y="7"/>
                  <a:pt x="295" y="7"/>
                  <a:pt x="295" y="7"/>
                </a:cubicBezTo>
                <a:cubicBezTo>
                  <a:pt x="295" y="7"/>
                  <a:pt x="295" y="7"/>
                  <a:pt x="294" y="8"/>
                </a:cubicBezTo>
                <a:cubicBezTo>
                  <a:pt x="295" y="7"/>
                  <a:pt x="295" y="7"/>
                  <a:pt x="295" y="7"/>
                </a:cubicBezTo>
                <a:moveTo>
                  <a:pt x="295" y="7"/>
                </a:moveTo>
                <a:cubicBezTo>
                  <a:pt x="296" y="7"/>
                  <a:pt x="296" y="7"/>
                  <a:pt x="296" y="7"/>
                </a:cubicBezTo>
                <a:cubicBezTo>
                  <a:pt x="298" y="7"/>
                  <a:pt x="298" y="7"/>
                  <a:pt x="298" y="7"/>
                </a:cubicBezTo>
                <a:cubicBezTo>
                  <a:pt x="301" y="6"/>
                  <a:pt x="301" y="6"/>
                  <a:pt x="301" y="6"/>
                </a:cubicBezTo>
                <a:cubicBezTo>
                  <a:pt x="300" y="6"/>
                  <a:pt x="300" y="6"/>
                  <a:pt x="300" y="6"/>
                </a:cubicBezTo>
                <a:cubicBezTo>
                  <a:pt x="303" y="6"/>
                  <a:pt x="303" y="6"/>
                  <a:pt x="303" y="6"/>
                </a:cubicBezTo>
                <a:cubicBezTo>
                  <a:pt x="305" y="5"/>
                  <a:pt x="305" y="5"/>
                  <a:pt x="305" y="5"/>
                </a:cubicBezTo>
                <a:cubicBezTo>
                  <a:pt x="305" y="5"/>
                  <a:pt x="305" y="5"/>
                  <a:pt x="305" y="5"/>
                </a:cubicBezTo>
                <a:cubicBezTo>
                  <a:pt x="305" y="5"/>
                  <a:pt x="305" y="5"/>
                  <a:pt x="305" y="5"/>
                </a:cubicBezTo>
                <a:cubicBezTo>
                  <a:pt x="302" y="6"/>
                  <a:pt x="300" y="6"/>
                  <a:pt x="297" y="7"/>
                </a:cubicBezTo>
                <a:cubicBezTo>
                  <a:pt x="296" y="7"/>
                  <a:pt x="296" y="7"/>
                  <a:pt x="295" y="7"/>
                </a:cubicBezTo>
                <a:cubicBezTo>
                  <a:pt x="295" y="7"/>
                  <a:pt x="295" y="7"/>
                  <a:pt x="295" y="7"/>
                </a:cubicBezTo>
                <a:moveTo>
                  <a:pt x="2" y="405"/>
                </a:moveTo>
                <a:cubicBezTo>
                  <a:pt x="2" y="405"/>
                  <a:pt x="2" y="405"/>
                  <a:pt x="2" y="405"/>
                </a:cubicBezTo>
                <a:cubicBezTo>
                  <a:pt x="2" y="406"/>
                  <a:pt x="2" y="406"/>
                  <a:pt x="2" y="406"/>
                </a:cubicBezTo>
                <a:cubicBezTo>
                  <a:pt x="2" y="405"/>
                  <a:pt x="2" y="405"/>
                  <a:pt x="2" y="405"/>
                </a:cubicBezTo>
                <a:moveTo>
                  <a:pt x="2" y="404"/>
                </a:moveTo>
                <a:cubicBezTo>
                  <a:pt x="2" y="403"/>
                  <a:pt x="2" y="402"/>
                  <a:pt x="1" y="401"/>
                </a:cubicBezTo>
                <a:cubicBezTo>
                  <a:pt x="2" y="401"/>
                  <a:pt x="2" y="401"/>
                  <a:pt x="2" y="402"/>
                </a:cubicBezTo>
                <a:cubicBezTo>
                  <a:pt x="2" y="405"/>
                  <a:pt x="2" y="405"/>
                  <a:pt x="2" y="405"/>
                </a:cubicBezTo>
                <a:cubicBezTo>
                  <a:pt x="2" y="404"/>
                  <a:pt x="2" y="404"/>
                  <a:pt x="2" y="404"/>
                </a:cubicBezTo>
                <a:moveTo>
                  <a:pt x="1" y="383"/>
                </a:moveTo>
                <a:cubicBezTo>
                  <a:pt x="1" y="385"/>
                  <a:pt x="1" y="386"/>
                  <a:pt x="1" y="388"/>
                </a:cubicBezTo>
                <a:cubicBezTo>
                  <a:pt x="1" y="392"/>
                  <a:pt x="1" y="395"/>
                  <a:pt x="1" y="398"/>
                </a:cubicBezTo>
                <a:cubicBezTo>
                  <a:pt x="1" y="399"/>
                  <a:pt x="1" y="399"/>
                  <a:pt x="1" y="399"/>
                </a:cubicBezTo>
                <a:cubicBezTo>
                  <a:pt x="1" y="394"/>
                  <a:pt x="1" y="388"/>
                  <a:pt x="1" y="383"/>
                </a:cubicBezTo>
                <a:moveTo>
                  <a:pt x="23" y="243"/>
                </a:moveTo>
                <a:cubicBezTo>
                  <a:pt x="24" y="240"/>
                  <a:pt x="26" y="236"/>
                  <a:pt x="27" y="232"/>
                </a:cubicBezTo>
                <a:cubicBezTo>
                  <a:pt x="26" y="235"/>
                  <a:pt x="25" y="237"/>
                  <a:pt x="25" y="239"/>
                </a:cubicBezTo>
                <a:cubicBezTo>
                  <a:pt x="23" y="243"/>
                  <a:pt x="23" y="243"/>
                  <a:pt x="23" y="243"/>
                </a:cubicBezTo>
                <a:cubicBezTo>
                  <a:pt x="23" y="243"/>
                  <a:pt x="23" y="243"/>
                  <a:pt x="23" y="243"/>
                </a:cubicBezTo>
                <a:moveTo>
                  <a:pt x="33" y="217"/>
                </a:moveTo>
                <a:cubicBezTo>
                  <a:pt x="33" y="218"/>
                  <a:pt x="33" y="218"/>
                  <a:pt x="33" y="219"/>
                </a:cubicBezTo>
                <a:cubicBezTo>
                  <a:pt x="31" y="224"/>
                  <a:pt x="29" y="228"/>
                  <a:pt x="27" y="232"/>
                </a:cubicBezTo>
                <a:cubicBezTo>
                  <a:pt x="26" y="236"/>
                  <a:pt x="24" y="240"/>
                  <a:pt x="23" y="243"/>
                </a:cubicBezTo>
                <a:cubicBezTo>
                  <a:pt x="27" y="232"/>
                  <a:pt x="29" y="227"/>
                  <a:pt x="33" y="217"/>
                </a:cubicBezTo>
                <a:moveTo>
                  <a:pt x="33" y="217"/>
                </a:moveTo>
                <a:cubicBezTo>
                  <a:pt x="33" y="217"/>
                  <a:pt x="33" y="217"/>
                  <a:pt x="33" y="217"/>
                </a:cubicBezTo>
                <a:cubicBezTo>
                  <a:pt x="33" y="218"/>
                  <a:pt x="33" y="218"/>
                  <a:pt x="33" y="218"/>
                </a:cubicBezTo>
                <a:cubicBezTo>
                  <a:pt x="33" y="219"/>
                  <a:pt x="33" y="219"/>
                  <a:pt x="33" y="219"/>
                </a:cubicBezTo>
                <a:cubicBezTo>
                  <a:pt x="33" y="218"/>
                  <a:pt x="33" y="218"/>
                  <a:pt x="33" y="217"/>
                </a:cubicBezTo>
                <a:moveTo>
                  <a:pt x="47" y="190"/>
                </a:moveTo>
                <a:cubicBezTo>
                  <a:pt x="47" y="190"/>
                  <a:pt x="48" y="189"/>
                  <a:pt x="48" y="188"/>
                </a:cubicBezTo>
                <a:cubicBezTo>
                  <a:pt x="48" y="189"/>
                  <a:pt x="48" y="189"/>
                  <a:pt x="47" y="190"/>
                </a:cubicBezTo>
                <a:cubicBezTo>
                  <a:pt x="47" y="190"/>
                  <a:pt x="47" y="190"/>
                  <a:pt x="47" y="190"/>
                </a:cubicBezTo>
                <a:cubicBezTo>
                  <a:pt x="47" y="190"/>
                  <a:pt x="47" y="190"/>
                  <a:pt x="47" y="190"/>
                </a:cubicBezTo>
                <a:moveTo>
                  <a:pt x="47" y="190"/>
                </a:moveTo>
                <a:cubicBezTo>
                  <a:pt x="47" y="190"/>
                  <a:pt x="48" y="189"/>
                  <a:pt x="48" y="188"/>
                </a:cubicBezTo>
                <a:cubicBezTo>
                  <a:pt x="48" y="189"/>
                  <a:pt x="47" y="190"/>
                  <a:pt x="47" y="190"/>
                </a:cubicBezTo>
                <a:cubicBezTo>
                  <a:pt x="52" y="181"/>
                  <a:pt x="55" y="177"/>
                  <a:pt x="59" y="170"/>
                </a:cubicBezTo>
                <a:cubicBezTo>
                  <a:pt x="55" y="176"/>
                  <a:pt x="52" y="182"/>
                  <a:pt x="48" y="188"/>
                </a:cubicBezTo>
                <a:cubicBezTo>
                  <a:pt x="48" y="189"/>
                  <a:pt x="47" y="190"/>
                  <a:pt x="47" y="190"/>
                </a:cubicBezTo>
                <a:cubicBezTo>
                  <a:pt x="47" y="190"/>
                  <a:pt x="47" y="190"/>
                  <a:pt x="47" y="190"/>
                </a:cubicBezTo>
                <a:moveTo>
                  <a:pt x="135" y="87"/>
                </a:moveTo>
                <a:cubicBezTo>
                  <a:pt x="136" y="86"/>
                  <a:pt x="136" y="85"/>
                  <a:pt x="137" y="85"/>
                </a:cubicBezTo>
                <a:cubicBezTo>
                  <a:pt x="138" y="84"/>
                  <a:pt x="139" y="83"/>
                  <a:pt x="140" y="82"/>
                </a:cubicBezTo>
                <a:cubicBezTo>
                  <a:pt x="140" y="82"/>
                  <a:pt x="140" y="82"/>
                  <a:pt x="140" y="82"/>
                </a:cubicBezTo>
                <a:cubicBezTo>
                  <a:pt x="138" y="83"/>
                  <a:pt x="138" y="83"/>
                  <a:pt x="138" y="83"/>
                </a:cubicBezTo>
                <a:cubicBezTo>
                  <a:pt x="134" y="87"/>
                  <a:pt x="134" y="87"/>
                  <a:pt x="134" y="87"/>
                </a:cubicBezTo>
                <a:cubicBezTo>
                  <a:pt x="134" y="87"/>
                  <a:pt x="134" y="87"/>
                  <a:pt x="134" y="87"/>
                </a:cubicBezTo>
                <a:cubicBezTo>
                  <a:pt x="135" y="87"/>
                  <a:pt x="135" y="87"/>
                  <a:pt x="135" y="87"/>
                </a:cubicBezTo>
                <a:moveTo>
                  <a:pt x="140" y="81"/>
                </a:moveTo>
                <a:cubicBezTo>
                  <a:pt x="141" y="81"/>
                  <a:pt x="141" y="81"/>
                  <a:pt x="141" y="81"/>
                </a:cubicBezTo>
                <a:cubicBezTo>
                  <a:pt x="143" y="79"/>
                  <a:pt x="143" y="79"/>
                  <a:pt x="143" y="79"/>
                </a:cubicBezTo>
                <a:cubicBezTo>
                  <a:pt x="140" y="81"/>
                  <a:pt x="137" y="83"/>
                  <a:pt x="137" y="84"/>
                </a:cubicBezTo>
                <a:cubicBezTo>
                  <a:pt x="137" y="84"/>
                  <a:pt x="139" y="82"/>
                  <a:pt x="140" y="81"/>
                </a:cubicBezTo>
                <a:moveTo>
                  <a:pt x="231" y="28"/>
                </a:moveTo>
                <a:cubicBezTo>
                  <a:pt x="233" y="28"/>
                  <a:pt x="233" y="28"/>
                  <a:pt x="233" y="28"/>
                </a:cubicBezTo>
                <a:cubicBezTo>
                  <a:pt x="237" y="26"/>
                  <a:pt x="237" y="26"/>
                  <a:pt x="237" y="26"/>
                </a:cubicBezTo>
                <a:cubicBezTo>
                  <a:pt x="237" y="26"/>
                  <a:pt x="237" y="26"/>
                  <a:pt x="237" y="26"/>
                </a:cubicBezTo>
                <a:cubicBezTo>
                  <a:pt x="236" y="25"/>
                  <a:pt x="236" y="25"/>
                  <a:pt x="236" y="25"/>
                </a:cubicBezTo>
                <a:cubicBezTo>
                  <a:pt x="231" y="28"/>
                  <a:pt x="231" y="28"/>
                  <a:pt x="231" y="28"/>
                </a:cubicBezTo>
                <a:cubicBezTo>
                  <a:pt x="228" y="29"/>
                  <a:pt x="228" y="29"/>
                  <a:pt x="228" y="29"/>
                </a:cubicBezTo>
                <a:cubicBezTo>
                  <a:pt x="228" y="30"/>
                  <a:pt x="228" y="30"/>
                  <a:pt x="228" y="30"/>
                </a:cubicBezTo>
                <a:cubicBezTo>
                  <a:pt x="231" y="28"/>
                  <a:pt x="231" y="28"/>
                  <a:pt x="231" y="28"/>
                </a:cubicBezTo>
                <a:moveTo>
                  <a:pt x="695" y="448"/>
                </a:moveTo>
                <a:cubicBezTo>
                  <a:pt x="695" y="447"/>
                  <a:pt x="695" y="446"/>
                  <a:pt x="695" y="445"/>
                </a:cubicBezTo>
                <a:cubicBezTo>
                  <a:pt x="695" y="445"/>
                  <a:pt x="695" y="444"/>
                  <a:pt x="695" y="444"/>
                </a:cubicBezTo>
                <a:cubicBezTo>
                  <a:pt x="695" y="443"/>
                  <a:pt x="696" y="443"/>
                  <a:pt x="696" y="443"/>
                </a:cubicBezTo>
                <a:cubicBezTo>
                  <a:pt x="696" y="443"/>
                  <a:pt x="696" y="440"/>
                  <a:pt x="694" y="436"/>
                </a:cubicBezTo>
                <a:cubicBezTo>
                  <a:pt x="694" y="436"/>
                  <a:pt x="694" y="436"/>
                  <a:pt x="694" y="433"/>
                </a:cubicBezTo>
                <a:cubicBezTo>
                  <a:pt x="694" y="432"/>
                  <a:pt x="694" y="432"/>
                  <a:pt x="694" y="432"/>
                </a:cubicBezTo>
                <a:cubicBezTo>
                  <a:pt x="693" y="433"/>
                  <a:pt x="693" y="433"/>
                  <a:pt x="693" y="433"/>
                </a:cubicBezTo>
                <a:cubicBezTo>
                  <a:pt x="692" y="435"/>
                  <a:pt x="692" y="435"/>
                  <a:pt x="692" y="435"/>
                </a:cubicBezTo>
                <a:cubicBezTo>
                  <a:pt x="692" y="435"/>
                  <a:pt x="692" y="437"/>
                  <a:pt x="692" y="438"/>
                </a:cubicBezTo>
                <a:cubicBezTo>
                  <a:pt x="692" y="438"/>
                  <a:pt x="692" y="438"/>
                  <a:pt x="692" y="439"/>
                </a:cubicBezTo>
                <a:cubicBezTo>
                  <a:pt x="692" y="439"/>
                  <a:pt x="692" y="439"/>
                  <a:pt x="692" y="439"/>
                </a:cubicBezTo>
                <a:cubicBezTo>
                  <a:pt x="692" y="440"/>
                  <a:pt x="692" y="441"/>
                  <a:pt x="692" y="441"/>
                </a:cubicBezTo>
                <a:cubicBezTo>
                  <a:pt x="691" y="444"/>
                  <a:pt x="691" y="444"/>
                  <a:pt x="691" y="444"/>
                </a:cubicBezTo>
                <a:cubicBezTo>
                  <a:pt x="690" y="447"/>
                  <a:pt x="690" y="449"/>
                  <a:pt x="690" y="450"/>
                </a:cubicBezTo>
                <a:cubicBezTo>
                  <a:pt x="690" y="451"/>
                  <a:pt x="691" y="453"/>
                  <a:pt x="691" y="453"/>
                </a:cubicBezTo>
                <a:cubicBezTo>
                  <a:pt x="692" y="453"/>
                  <a:pt x="692" y="453"/>
                  <a:pt x="694" y="453"/>
                </a:cubicBezTo>
                <a:cubicBezTo>
                  <a:pt x="694" y="451"/>
                  <a:pt x="695" y="449"/>
                  <a:pt x="695" y="448"/>
                </a:cubicBezTo>
                <a:moveTo>
                  <a:pt x="711" y="529"/>
                </a:moveTo>
                <a:cubicBezTo>
                  <a:pt x="714" y="522"/>
                  <a:pt x="714" y="522"/>
                  <a:pt x="714" y="522"/>
                </a:cubicBezTo>
                <a:cubicBezTo>
                  <a:pt x="714" y="522"/>
                  <a:pt x="715" y="520"/>
                  <a:pt x="715" y="520"/>
                </a:cubicBezTo>
                <a:cubicBezTo>
                  <a:pt x="714" y="521"/>
                  <a:pt x="713" y="521"/>
                  <a:pt x="712" y="522"/>
                </a:cubicBezTo>
                <a:cubicBezTo>
                  <a:pt x="712" y="522"/>
                  <a:pt x="712" y="522"/>
                  <a:pt x="711" y="523"/>
                </a:cubicBezTo>
                <a:cubicBezTo>
                  <a:pt x="712" y="523"/>
                  <a:pt x="712" y="523"/>
                  <a:pt x="712" y="523"/>
                </a:cubicBezTo>
                <a:cubicBezTo>
                  <a:pt x="711" y="524"/>
                  <a:pt x="711" y="525"/>
                  <a:pt x="711" y="525"/>
                </a:cubicBezTo>
                <a:cubicBezTo>
                  <a:pt x="711" y="525"/>
                  <a:pt x="711" y="525"/>
                  <a:pt x="711" y="525"/>
                </a:cubicBezTo>
                <a:cubicBezTo>
                  <a:pt x="711" y="526"/>
                  <a:pt x="711" y="526"/>
                  <a:pt x="710" y="527"/>
                </a:cubicBezTo>
                <a:cubicBezTo>
                  <a:pt x="710" y="528"/>
                  <a:pt x="710" y="528"/>
                  <a:pt x="710" y="528"/>
                </a:cubicBezTo>
                <a:cubicBezTo>
                  <a:pt x="710" y="528"/>
                  <a:pt x="710" y="528"/>
                  <a:pt x="710" y="528"/>
                </a:cubicBezTo>
                <a:cubicBezTo>
                  <a:pt x="710" y="528"/>
                  <a:pt x="711" y="527"/>
                  <a:pt x="711" y="527"/>
                </a:cubicBezTo>
                <a:cubicBezTo>
                  <a:pt x="711" y="527"/>
                  <a:pt x="711" y="526"/>
                  <a:pt x="712" y="527"/>
                </a:cubicBezTo>
                <a:cubicBezTo>
                  <a:pt x="711" y="527"/>
                  <a:pt x="711" y="528"/>
                  <a:pt x="711" y="529"/>
                </a:cubicBezTo>
                <a:cubicBezTo>
                  <a:pt x="711" y="528"/>
                  <a:pt x="711" y="528"/>
                  <a:pt x="711" y="528"/>
                </a:cubicBezTo>
                <a:cubicBezTo>
                  <a:pt x="711" y="528"/>
                  <a:pt x="711" y="528"/>
                  <a:pt x="711" y="528"/>
                </a:cubicBezTo>
                <a:cubicBezTo>
                  <a:pt x="711" y="529"/>
                  <a:pt x="710" y="530"/>
                  <a:pt x="710" y="531"/>
                </a:cubicBezTo>
                <a:cubicBezTo>
                  <a:pt x="710" y="531"/>
                  <a:pt x="710" y="531"/>
                  <a:pt x="710" y="531"/>
                </a:cubicBezTo>
                <a:cubicBezTo>
                  <a:pt x="710" y="531"/>
                  <a:pt x="710" y="531"/>
                  <a:pt x="710" y="531"/>
                </a:cubicBezTo>
                <a:cubicBezTo>
                  <a:pt x="710" y="530"/>
                  <a:pt x="710" y="530"/>
                  <a:pt x="711" y="529"/>
                </a:cubicBezTo>
                <a:moveTo>
                  <a:pt x="712" y="517"/>
                </a:moveTo>
                <a:cubicBezTo>
                  <a:pt x="712" y="517"/>
                  <a:pt x="712" y="516"/>
                  <a:pt x="712" y="516"/>
                </a:cubicBezTo>
                <a:cubicBezTo>
                  <a:pt x="712" y="515"/>
                  <a:pt x="712" y="515"/>
                  <a:pt x="712" y="515"/>
                </a:cubicBezTo>
                <a:cubicBezTo>
                  <a:pt x="713" y="515"/>
                  <a:pt x="713" y="514"/>
                  <a:pt x="713" y="514"/>
                </a:cubicBezTo>
                <a:cubicBezTo>
                  <a:pt x="713" y="514"/>
                  <a:pt x="713" y="515"/>
                  <a:pt x="712" y="515"/>
                </a:cubicBezTo>
                <a:cubicBezTo>
                  <a:pt x="712" y="515"/>
                  <a:pt x="712" y="516"/>
                  <a:pt x="712" y="516"/>
                </a:cubicBezTo>
                <a:cubicBezTo>
                  <a:pt x="712" y="517"/>
                  <a:pt x="712" y="517"/>
                  <a:pt x="712" y="517"/>
                </a:cubicBezTo>
                <a:moveTo>
                  <a:pt x="728" y="487"/>
                </a:moveTo>
                <a:cubicBezTo>
                  <a:pt x="734" y="465"/>
                  <a:pt x="734" y="465"/>
                  <a:pt x="734" y="465"/>
                </a:cubicBezTo>
                <a:cubicBezTo>
                  <a:pt x="733" y="469"/>
                  <a:pt x="733" y="469"/>
                  <a:pt x="733" y="469"/>
                </a:cubicBezTo>
                <a:cubicBezTo>
                  <a:pt x="732" y="471"/>
                  <a:pt x="732" y="473"/>
                  <a:pt x="731" y="475"/>
                </a:cubicBezTo>
                <a:cubicBezTo>
                  <a:pt x="731" y="476"/>
                  <a:pt x="731" y="476"/>
                  <a:pt x="731" y="476"/>
                </a:cubicBezTo>
                <a:cubicBezTo>
                  <a:pt x="731" y="475"/>
                  <a:pt x="731" y="475"/>
                  <a:pt x="731" y="474"/>
                </a:cubicBezTo>
                <a:cubicBezTo>
                  <a:pt x="731" y="473"/>
                  <a:pt x="731" y="473"/>
                  <a:pt x="731" y="473"/>
                </a:cubicBezTo>
                <a:cubicBezTo>
                  <a:pt x="731" y="474"/>
                  <a:pt x="731" y="474"/>
                  <a:pt x="731" y="474"/>
                </a:cubicBezTo>
                <a:cubicBezTo>
                  <a:pt x="728" y="480"/>
                  <a:pt x="727" y="486"/>
                  <a:pt x="725" y="493"/>
                </a:cubicBezTo>
                <a:cubicBezTo>
                  <a:pt x="725" y="493"/>
                  <a:pt x="725" y="493"/>
                  <a:pt x="725" y="493"/>
                </a:cubicBezTo>
                <a:cubicBezTo>
                  <a:pt x="725" y="494"/>
                  <a:pt x="725" y="494"/>
                  <a:pt x="725" y="494"/>
                </a:cubicBezTo>
                <a:cubicBezTo>
                  <a:pt x="723" y="498"/>
                  <a:pt x="723" y="498"/>
                  <a:pt x="722" y="501"/>
                </a:cubicBezTo>
                <a:cubicBezTo>
                  <a:pt x="722" y="504"/>
                  <a:pt x="721" y="504"/>
                  <a:pt x="721" y="504"/>
                </a:cubicBezTo>
                <a:cubicBezTo>
                  <a:pt x="722" y="504"/>
                  <a:pt x="722" y="504"/>
                  <a:pt x="722" y="504"/>
                </a:cubicBezTo>
                <a:cubicBezTo>
                  <a:pt x="728" y="487"/>
                  <a:pt x="728" y="487"/>
                  <a:pt x="728" y="487"/>
                </a:cubicBezTo>
                <a:moveTo>
                  <a:pt x="714" y="506"/>
                </a:moveTo>
                <a:cubicBezTo>
                  <a:pt x="715" y="505"/>
                  <a:pt x="715" y="503"/>
                  <a:pt x="716" y="502"/>
                </a:cubicBezTo>
                <a:cubicBezTo>
                  <a:pt x="716" y="501"/>
                  <a:pt x="716" y="501"/>
                  <a:pt x="716" y="501"/>
                </a:cubicBezTo>
                <a:cubicBezTo>
                  <a:pt x="716" y="500"/>
                  <a:pt x="716" y="500"/>
                  <a:pt x="716" y="500"/>
                </a:cubicBezTo>
                <a:cubicBezTo>
                  <a:pt x="716" y="500"/>
                  <a:pt x="716" y="500"/>
                  <a:pt x="716" y="500"/>
                </a:cubicBezTo>
                <a:cubicBezTo>
                  <a:pt x="716" y="500"/>
                  <a:pt x="716" y="499"/>
                  <a:pt x="716" y="496"/>
                </a:cubicBezTo>
                <a:cubicBezTo>
                  <a:pt x="718" y="491"/>
                  <a:pt x="718" y="491"/>
                  <a:pt x="718" y="491"/>
                </a:cubicBezTo>
                <a:cubicBezTo>
                  <a:pt x="715" y="496"/>
                  <a:pt x="715" y="502"/>
                  <a:pt x="715" y="503"/>
                </a:cubicBezTo>
                <a:cubicBezTo>
                  <a:pt x="715" y="503"/>
                  <a:pt x="715" y="503"/>
                  <a:pt x="715" y="504"/>
                </a:cubicBezTo>
                <a:cubicBezTo>
                  <a:pt x="714" y="505"/>
                  <a:pt x="714" y="506"/>
                  <a:pt x="714" y="506"/>
                </a:cubicBezTo>
                <a:cubicBezTo>
                  <a:pt x="714" y="506"/>
                  <a:pt x="714" y="506"/>
                  <a:pt x="714" y="506"/>
                </a:cubicBezTo>
                <a:moveTo>
                  <a:pt x="719" y="481"/>
                </a:moveTo>
                <a:cubicBezTo>
                  <a:pt x="719" y="480"/>
                  <a:pt x="719" y="480"/>
                  <a:pt x="719" y="480"/>
                </a:cubicBezTo>
                <a:cubicBezTo>
                  <a:pt x="719" y="480"/>
                  <a:pt x="719" y="480"/>
                  <a:pt x="719" y="481"/>
                </a:cubicBezTo>
                <a:cubicBezTo>
                  <a:pt x="719" y="481"/>
                  <a:pt x="719" y="481"/>
                  <a:pt x="719" y="481"/>
                </a:cubicBezTo>
                <a:moveTo>
                  <a:pt x="719" y="485"/>
                </a:moveTo>
                <a:cubicBezTo>
                  <a:pt x="719" y="484"/>
                  <a:pt x="719" y="484"/>
                  <a:pt x="719" y="484"/>
                </a:cubicBezTo>
                <a:cubicBezTo>
                  <a:pt x="719" y="483"/>
                  <a:pt x="719" y="482"/>
                  <a:pt x="719" y="482"/>
                </a:cubicBezTo>
                <a:cubicBezTo>
                  <a:pt x="720" y="479"/>
                  <a:pt x="720" y="479"/>
                  <a:pt x="720" y="479"/>
                </a:cubicBezTo>
                <a:cubicBezTo>
                  <a:pt x="719" y="478"/>
                  <a:pt x="719" y="478"/>
                  <a:pt x="719" y="478"/>
                </a:cubicBezTo>
                <a:cubicBezTo>
                  <a:pt x="719" y="479"/>
                  <a:pt x="719" y="479"/>
                  <a:pt x="719" y="479"/>
                </a:cubicBezTo>
                <a:cubicBezTo>
                  <a:pt x="719" y="480"/>
                  <a:pt x="719" y="480"/>
                  <a:pt x="719" y="482"/>
                </a:cubicBezTo>
                <a:cubicBezTo>
                  <a:pt x="719" y="485"/>
                  <a:pt x="719" y="485"/>
                  <a:pt x="718" y="486"/>
                </a:cubicBezTo>
                <a:cubicBezTo>
                  <a:pt x="719" y="485"/>
                  <a:pt x="719" y="485"/>
                  <a:pt x="719" y="485"/>
                </a:cubicBezTo>
                <a:moveTo>
                  <a:pt x="720" y="475"/>
                </a:moveTo>
                <a:cubicBezTo>
                  <a:pt x="720" y="475"/>
                  <a:pt x="720" y="474"/>
                  <a:pt x="720" y="474"/>
                </a:cubicBezTo>
                <a:cubicBezTo>
                  <a:pt x="720" y="473"/>
                  <a:pt x="720" y="473"/>
                  <a:pt x="720" y="473"/>
                </a:cubicBezTo>
                <a:cubicBezTo>
                  <a:pt x="720" y="472"/>
                  <a:pt x="720" y="471"/>
                  <a:pt x="720" y="471"/>
                </a:cubicBezTo>
                <a:cubicBezTo>
                  <a:pt x="720" y="470"/>
                  <a:pt x="720" y="470"/>
                  <a:pt x="720" y="470"/>
                </a:cubicBezTo>
                <a:cubicBezTo>
                  <a:pt x="720" y="470"/>
                  <a:pt x="720" y="471"/>
                  <a:pt x="720" y="471"/>
                </a:cubicBezTo>
                <a:cubicBezTo>
                  <a:pt x="720" y="472"/>
                  <a:pt x="720" y="472"/>
                  <a:pt x="719" y="473"/>
                </a:cubicBezTo>
                <a:cubicBezTo>
                  <a:pt x="719" y="474"/>
                  <a:pt x="719" y="474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20" y="475"/>
                  <a:pt x="720" y="475"/>
                  <a:pt x="720" y="475"/>
                </a:cubicBezTo>
                <a:moveTo>
                  <a:pt x="721" y="502"/>
                </a:moveTo>
                <a:cubicBezTo>
                  <a:pt x="721" y="502"/>
                  <a:pt x="723" y="495"/>
                  <a:pt x="723" y="494"/>
                </a:cubicBezTo>
                <a:cubicBezTo>
                  <a:pt x="722" y="495"/>
                  <a:pt x="722" y="495"/>
                  <a:pt x="721" y="497"/>
                </a:cubicBezTo>
                <a:cubicBezTo>
                  <a:pt x="721" y="497"/>
                  <a:pt x="721" y="497"/>
                  <a:pt x="721" y="497"/>
                </a:cubicBezTo>
                <a:cubicBezTo>
                  <a:pt x="723" y="492"/>
                  <a:pt x="723" y="492"/>
                  <a:pt x="723" y="492"/>
                </a:cubicBezTo>
                <a:cubicBezTo>
                  <a:pt x="723" y="492"/>
                  <a:pt x="723" y="492"/>
                  <a:pt x="723" y="492"/>
                </a:cubicBezTo>
                <a:cubicBezTo>
                  <a:pt x="722" y="491"/>
                  <a:pt x="722" y="491"/>
                  <a:pt x="722" y="491"/>
                </a:cubicBezTo>
                <a:cubicBezTo>
                  <a:pt x="723" y="490"/>
                  <a:pt x="723" y="489"/>
                  <a:pt x="723" y="488"/>
                </a:cubicBezTo>
                <a:cubicBezTo>
                  <a:pt x="724" y="486"/>
                  <a:pt x="724" y="484"/>
                  <a:pt x="725" y="482"/>
                </a:cubicBezTo>
                <a:cubicBezTo>
                  <a:pt x="724" y="482"/>
                  <a:pt x="724" y="482"/>
                  <a:pt x="724" y="482"/>
                </a:cubicBezTo>
                <a:cubicBezTo>
                  <a:pt x="724" y="482"/>
                  <a:pt x="724" y="482"/>
                  <a:pt x="724" y="482"/>
                </a:cubicBezTo>
                <a:cubicBezTo>
                  <a:pt x="724" y="480"/>
                  <a:pt x="725" y="477"/>
                  <a:pt x="726" y="474"/>
                </a:cubicBezTo>
                <a:cubicBezTo>
                  <a:pt x="725" y="475"/>
                  <a:pt x="725" y="475"/>
                  <a:pt x="725" y="475"/>
                </a:cubicBezTo>
                <a:cubicBezTo>
                  <a:pt x="725" y="475"/>
                  <a:pt x="725" y="475"/>
                  <a:pt x="725" y="475"/>
                </a:cubicBezTo>
                <a:cubicBezTo>
                  <a:pt x="725" y="475"/>
                  <a:pt x="724" y="474"/>
                  <a:pt x="725" y="473"/>
                </a:cubicBezTo>
                <a:cubicBezTo>
                  <a:pt x="725" y="472"/>
                  <a:pt x="725" y="472"/>
                  <a:pt x="725" y="472"/>
                </a:cubicBezTo>
                <a:cubicBezTo>
                  <a:pt x="725" y="471"/>
                  <a:pt x="725" y="464"/>
                  <a:pt x="725" y="461"/>
                </a:cubicBezTo>
                <a:cubicBezTo>
                  <a:pt x="725" y="461"/>
                  <a:pt x="725" y="461"/>
                  <a:pt x="725" y="457"/>
                </a:cubicBezTo>
                <a:cubicBezTo>
                  <a:pt x="725" y="457"/>
                  <a:pt x="724" y="458"/>
                  <a:pt x="724" y="458"/>
                </a:cubicBezTo>
                <a:cubicBezTo>
                  <a:pt x="724" y="458"/>
                  <a:pt x="723" y="456"/>
                  <a:pt x="723" y="455"/>
                </a:cubicBezTo>
                <a:cubicBezTo>
                  <a:pt x="722" y="455"/>
                  <a:pt x="722" y="456"/>
                  <a:pt x="722" y="458"/>
                </a:cubicBezTo>
                <a:cubicBezTo>
                  <a:pt x="722" y="461"/>
                  <a:pt x="722" y="461"/>
                  <a:pt x="722" y="465"/>
                </a:cubicBezTo>
                <a:cubicBezTo>
                  <a:pt x="723" y="468"/>
                  <a:pt x="721" y="470"/>
                  <a:pt x="721" y="473"/>
                </a:cubicBezTo>
                <a:cubicBezTo>
                  <a:pt x="721" y="473"/>
                  <a:pt x="721" y="473"/>
                  <a:pt x="721" y="473"/>
                </a:cubicBezTo>
                <a:cubicBezTo>
                  <a:pt x="722" y="474"/>
                  <a:pt x="722" y="474"/>
                  <a:pt x="722" y="474"/>
                </a:cubicBezTo>
                <a:cubicBezTo>
                  <a:pt x="722" y="475"/>
                  <a:pt x="721" y="478"/>
                  <a:pt x="721" y="481"/>
                </a:cubicBezTo>
                <a:cubicBezTo>
                  <a:pt x="721" y="481"/>
                  <a:pt x="720" y="481"/>
                  <a:pt x="720" y="482"/>
                </a:cubicBezTo>
                <a:cubicBezTo>
                  <a:pt x="720" y="485"/>
                  <a:pt x="720" y="488"/>
                  <a:pt x="719" y="491"/>
                </a:cubicBezTo>
                <a:cubicBezTo>
                  <a:pt x="719" y="494"/>
                  <a:pt x="718" y="497"/>
                  <a:pt x="717" y="500"/>
                </a:cubicBezTo>
                <a:cubicBezTo>
                  <a:pt x="716" y="506"/>
                  <a:pt x="715" y="512"/>
                  <a:pt x="713" y="517"/>
                </a:cubicBezTo>
                <a:cubicBezTo>
                  <a:pt x="714" y="516"/>
                  <a:pt x="715" y="515"/>
                  <a:pt x="715" y="514"/>
                </a:cubicBezTo>
                <a:cubicBezTo>
                  <a:pt x="715" y="514"/>
                  <a:pt x="716" y="513"/>
                  <a:pt x="716" y="513"/>
                </a:cubicBezTo>
                <a:cubicBezTo>
                  <a:pt x="716" y="513"/>
                  <a:pt x="718" y="508"/>
                  <a:pt x="719" y="506"/>
                </a:cubicBezTo>
                <a:cubicBezTo>
                  <a:pt x="719" y="506"/>
                  <a:pt x="719" y="506"/>
                  <a:pt x="719" y="505"/>
                </a:cubicBezTo>
                <a:cubicBezTo>
                  <a:pt x="720" y="503"/>
                  <a:pt x="720" y="503"/>
                  <a:pt x="720" y="503"/>
                </a:cubicBezTo>
                <a:cubicBezTo>
                  <a:pt x="720" y="504"/>
                  <a:pt x="720" y="504"/>
                  <a:pt x="720" y="504"/>
                </a:cubicBezTo>
                <a:cubicBezTo>
                  <a:pt x="720" y="503"/>
                  <a:pt x="720" y="503"/>
                  <a:pt x="721" y="502"/>
                </a:cubicBezTo>
                <a:moveTo>
                  <a:pt x="482" y="16"/>
                </a:moveTo>
                <a:cubicBezTo>
                  <a:pt x="480" y="15"/>
                  <a:pt x="479" y="15"/>
                  <a:pt x="479" y="15"/>
                </a:cubicBezTo>
                <a:cubicBezTo>
                  <a:pt x="479" y="15"/>
                  <a:pt x="479" y="15"/>
                  <a:pt x="479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9" y="15"/>
                  <a:pt x="479" y="15"/>
                  <a:pt x="479" y="15"/>
                </a:cubicBezTo>
                <a:cubicBezTo>
                  <a:pt x="480" y="15"/>
                  <a:pt x="480" y="15"/>
                  <a:pt x="481" y="15"/>
                </a:cubicBezTo>
                <a:cubicBezTo>
                  <a:pt x="481" y="15"/>
                  <a:pt x="481" y="15"/>
                  <a:pt x="481" y="15"/>
                </a:cubicBezTo>
                <a:cubicBezTo>
                  <a:pt x="481" y="16"/>
                  <a:pt x="482" y="16"/>
                  <a:pt x="482" y="16"/>
                </a:cubicBezTo>
                <a:cubicBezTo>
                  <a:pt x="483" y="16"/>
                  <a:pt x="483" y="16"/>
                  <a:pt x="483" y="16"/>
                </a:cubicBezTo>
                <a:cubicBezTo>
                  <a:pt x="483" y="16"/>
                  <a:pt x="483" y="16"/>
                  <a:pt x="483" y="16"/>
                </a:cubicBezTo>
                <a:cubicBezTo>
                  <a:pt x="483" y="16"/>
                  <a:pt x="482" y="16"/>
                  <a:pt x="482" y="16"/>
                </a:cubicBezTo>
                <a:moveTo>
                  <a:pt x="492" y="21"/>
                </a:moveTo>
                <a:cubicBezTo>
                  <a:pt x="492" y="20"/>
                  <a:pt x="488" y="19"/>
                  <a:pt x="488" y="19"/>
                </a:cubicBezTo>
                <a:cubicBezTo>
                  <a:pt x="488" y="19"/>
                  <a:pt x="488" y="19"/>
                  <a:pt x="488" y="19"/>
                </a:cubicBezTo>
                <a:cubicBezTo>
                  <a:pt x="489" y="20"/>
                  <a:pt x="490" y="20"/>
                  <a:pt x="490" y="20"/>
                </a:cubicBezTo>
                <a:cubicBezTo>
                  <a:pt x="491" y="20"/>
                  <a:pt x="491" y="20"/>
                  <a:pt x="491" y="21"/>
                </a:cubicBezTo>
                <a:cubicBezTo>
                  <a:pt x="491" y="20"/>
                  <a:pt x="491" y="20"/>
                  <a:pt x="491" y="20"/>
                </a:cubicBezTo>
                <a:cubicBezTo>
                  <a:pt x="491" y="20"/>
                  <a:pt x="492" y="21"/>
                  <a:pt x="492" y="21"/>
                </a:cubicBezTo>
                <a:cubicBezTo>
                  <a:pt x="492" y="21"/>
                  <a:pt x="492" y="21"/>
                  <a:pt x="492" y="21"/>
                </a:cubicBezTo>
                <a:moveTo>
                  <a:pt x="476" y="14"/>
                </a:moveTo>
                <a:cubicBezTo>
                  <a:pt x="475" y="14"/>
                  <a:pt x="475" y="14"/>
                  <a:pt x="474" y="14"/>
                </a:cubicBezTo>
                <a:cubicBezTo>
                  <a:pt x="474" y="13"/>
                  <a:pt x="473" y="13"/>
                  <a:pt x="473" y="13"/>
                </a:cubicBezTo>
                <a:cubicBezTo>
                  <a:pt x="473" y="13"/>
                  <a:pt x="473" y="13"/>
                  <a:pt x="473" y="13"/>
                </a:cubicBezTo>
                <a:cubicBezTo>
                  <a:pt x="469" y="12"/>
                  <a:pt x="468" y="12"/>
                  <a:pt x="467" y="12"/>
                </a:cubicBezTo>
                <a:cubicBezTo>
                  <a:pt x="468" y="12"/>
                  <a:pt x="469" y="12"/>
                  <a:pt x="469" y="12"/>
                </a:cubicBezTo>
                <a:cubicBezTo>
                  <a:pt x="469" y="12"/>
                  <a:pt x="469" y="12"/>
                  <a:pt x="469" y="12"/>
                </a:cubicBezTo>
                <a:cubicBezTo>
                  <a:pt x="467" y="12"/>
                  <a:pt x="465" y="11"/>
                  <a:pt x="463" y="11"/>
                </a:cubicBezTo>
                <a:cubicBezTo>
                  <a:pt x="463" y="11"/>
                  <a:pt x="463" y="11"/>
                  <a:pt x="463" y="11"/>
                </a:cubicBezTo>
                <a:cubicBezTo>
                  <a:pt x="465" y="12"/>
                  <a:pt x="468" y="12"/>
                  <a:pt x="470" y="13"/>
                </a:cubicBezTo>
                <a:cubicBezTo>
                  <a:pt x="470" y="13"/>
                  <a:pt x="470" y="13"/>
                  <a:pt x="470" y="13"/>
                </a:cubicBezTo>
                <a:cubicBezTo>
                  <a:pt x="482" y="17"/>
                  <a:pt x="482" y="17"/>
                  <a:pt x="483" y="17"/>
                </a:cubicBezTo>
                <a:cubicBezTo>
                  <a:pt x="482" y="16"/>
                  <a:pt x="480" y="16"/>
                  <a:pt x="479" y="15"/>
                </a:cubicBezTo>
                <a:cubicBezTo>
                  <a:pt x="480" y="16"/>
                  <a:pt x="480" y="16"/>
                  <a:pt x="480" y="16"/>
                </a:cubicBezTo>
                <a:cubicBezTo>
                  <a:pt x="480" y="16"/>
                  <a:pt x="480" y="16"/>
                  <a:pt x="480" y="16"/>
                </a:cubicBezTo>
                <a:cubicBezTo>
                  <a:pt x="479" y="15"/>
                  <a:pt x="479" y="15"/>
                  <a:pt x="478" y="15"/>
                </a:cubicBezTo>
                <a:cubicBezTo>
                  <a:pt x="479" y="15"/>
                  <a:pt x="479" y="15"/>
                  <a:pt x="479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8" y="15"/>
                  <a:pt x="477" y="14"/>
                  <a:pt x="476" y="14"/>
                </a:cubicBezTo>
                <a:moveTo>
                  <a:pt x="460" y="10"/>
                </a:moveTo>
                <a:cubicBezTo>
                  <a:pt x="455" y="9"/>
                  <a:pt x="455" y="9"/>
                  <a:pt x="455" y="9"/>
                </a:cubicBezTo>
                <a:cubicBezTo>
                  <a:pt x="455" y="9"/>
                  <a:pt x="456" y="9"/>
                  <a:pt x="457" y="10"/>
                </a:cubicBezTo>
                <a:cubicBezTo>
                  <a:pt x="457" y="10"/>
                  <a:pt x="457" y="10"/>
                  <a:pt x="455" y="9"/>
                </a:cubicBezTo>
                <a:cubicBezTo>
                  <a:pt x="454" y="9"/>
                  <a:pt x="454" y="9"/>
                  <a:pt x="453" y="9"/>
                </a:cubicBezTo>
                <a:cubicBezTo>
                  <a:pt x="453" y="9"/>
                  <a:pt x="453" y="9"/>
                  <a:pt x="453" y="9"/>
                </a:cubicBezTo>
                <a:cubicBezTo>
                  <a:pt x="454" y="9"/>
                  <a:pt x="455" y="9"/>
                  <a:pt x="456" y="10"/>
                </a:cubicBezTo>
                <a:cubicBezTo>
                  <a:pt x="455" y="10"/>
                  <a:pt x="455" y="10"/>
                  <a:pt x="455" y="10"/>
                </a:cubicBezTo>
                <a:cubicBezTo>
                  <a:pt x="456" y="10"/>
                  <a:pt x="457" y="10"/>
                  <a:pt x="458" y="10"/>
                </a:cubicBezTo>
                <a:cubicBezTo>
                  <a:pt x="457" y="10"/>
                  <a:pt x="457" y="10"/>
                  <a:pt x="457" y="10"/>
                </a:cubicBezTo>
                <a:cubicBezTo>
                  <a:pt x="458" y="11"/>
                  <a:pt x="459" y="11"/>
                  <a:pt x="460" y="11"/>
                </a:cubicBezTo>
                <a:cubicBezTo>
                  <a:pt x="461" y="11"/>
                  <a:pt x="461" y="11"/>
                  <a:pt x="461" y="11"/>
                </a:cubicBezTo>
                <a:cubicBezTo>
                  <a:pt x="462" y="11"/>
                  <a:pt x="462" y="11"/>
                  <a:pt x="466" y="13"/>
                </a:cubicBezTo>
                <a:cubicBezTo>
                  <a:pt x="467" y="13"/>
                  <a:pt x="467" y="13"/>
                  <a:pt x="467" y="13"/>
                </a:cubicBezTo>
                <a:cubicBezTo>
                  <a:pt x="468" y="13"/>
                  <a:pt x="469" y="13"/>
                  <a:pt x="470" y="13"/>
                </a:cubicBezTo>
                <a:cubicBezTo>
                  <a:pt x="470" y="13"/>
                  <a:pt x="470" y="13"/>
                  <a:pt x="470" y="13"/>
                </a:cubicBezTo>
                <a:cubicBezTo>
                  <a:pt x="471" y="13"/>
                  <a:pt x="471" y="13"/>
                  <a:pt x="471" y="13"/>
                </a:cubicBezTo>
                <a:cubicBezTo>
                  <a:pt x="471" y="13"/>
                  <a:pt x="471" y="13"/>
                  <a:pt x="471" y="13"/>
                </a:cubicBezTo>
                <a:cubicBezTo>
                  <a:pt x="470" y="13"/>
                  <a:pt x="470" y="13"/>
                  <a:pt x="469" y="13"/>
                </a:cubicBezTo>
                <a:cubicBezTo>
                  <a:pt x="468" y="12"/>
                  <a:pt x="467" y="12"/>
                  <a:pt x="466" y="12"/>
                </a:cubicBezTo>
                <a:cubicBezTo>
                  <a:pt x="464" y="12"/>
                  <a:pt x="462" y="11"/>
                  <a:pt x="460" y="10"/>
                </a:cubicBezTo>
                <a:moveTo>
                  <a:pt x="445" y="7"/>
                </a:moveTo>
                <a:cubicBezTo>
                  <a:pt x="444" y="7"/>
                  <a:pt x="444" y="7"/>
                  <a:pt x="444" y="7"/>
                </a:cubicBezTo>
                <a:cubicBezTo>
                  <a:pt x="444" y="7"/>
                  <a:pt x="444" y="7"/>
                  <a:pt x="444" y="7"/>
                </a:cubicBezTo>
                <a:cubicBezTo>
                  <a:pt x="443" y="7"/>
                  <a:pt x="443" y="7"/>
                  <a:pt x="443" y="7"/>
                </a:cubicBezTo>
                <a:cubicBezTo>
                  <a:pt x="440" y="6"/>
                  <a:pt x="439" y="6"/>
                  <a:pt x="438" y="6"/>
                </a:cubicBezTo>
                <a:cubicBezTo>
                  <a:pt x="440" y="6"/>
                  <a:pt x="441" y="6"/>
                  <a:pt x="442" y="7"/>
                </a:cubicBezTo>
                <a:cubicBezTo>
                  <a:pt x="442" y="7"/>
                  <a:pt x="442" y="7"/>
                  <a:pt x="442" y="7"/>
                </a:cubicBezTo>
                <a:cubicBezTo>
                  <a:pt x="444" y="7"/>
                  <a:pt x="445" y="7"/>
                  <a:pt x="447" y="8"/>
                </a:cubicBezTo>
                <a:cubicBezTo>
                  <a:pt x="447" y="8"/>
                  <a:pt x="447" y="8"/>
                  <a:pt x="447" y="8"/>
                </a:cubicBezTo>
                <a:cubicBezTo>
                  <a:pt x="450" y="9"/>
                  <a:pt x="450" y="9"/>
                  <a:pt x="450" y="9"/>
                </a:cubicBezTo>
                <a:cubicBezTo>
                  <a:pt x="450" y="9"/>
                  <a:pt x="450" y="9"/>
                  <a:pt x="450" y="9"/>
                </a:cubicBezTo>
                <a:cubicBezTo>
                  <a:pt x="450" y="9"/>
                  <a:pt x="450" y="9"/>
                  <a:pt x="450" y="9"/>
                </a:cubicBezTo>
                <a:cubicBezTo>
                  <a:pt x="451" y="9"/>
                  <a:pt x="452" y="9"/>
                  <a:pt x="452" y="9"/>
                </a:cubicBezTo>
                <a:cubicBezTo>
                  <a:pt x="454" y="9"/>
                  <a:pt x="454" y="9"/>
                  <a:pt x="454" y="9"/>
                </a:cubicBezTo>
                <a:cubicBezTo>
                  <a:pt x="454" y="9"/>
                  <a:pt x="453" y="9"/>
                  <a:pt x="452" y="9"/>
                </a:cubicBezTo>
                <a:cubicBezTo>
                  <a:pt x="453" y="9"/>
                  <a:pt x="453" y="9"/>
                  <a:pt x="453" y="9"/>
                </a:cubicBezTo>
                <a:cubicBezTo>
                  <a:pt x="452" y="9"/>
                  <a:pt x="452" y="9"/>
                  <a:pt x="451" y="9"/>
                </a:cubicBezTo>
                <a:cubicBezTo>
                  <a:pt x="451" y="8"/>
                  <a:pt x="451" y="8"/>
                  <a:pt x="451" y="8"/>
                </a:cubicBezTo>
                <a:cubicBezTo>
                  <a:pt x="451" y="8"/>
                  <a:pt x="451" y="8"/>
                  <a:pt x="449" y="8"/>
                </a:cubicBezTo>
                <a:cubicBezTo>
                  <a:pt x="448" y="8"/>
                  <a:pt x="447" y="7"/>
                  <a:pt x="446" y="7"/>
                </a:cubicBezTo>
                <a:cubicBezTo>
                  <a:pt x="446" y="7"/>
                  <a:pt x="446" y="7"/>
                  <a:pt x="446" y="7"/>
                </a:cubicBezTo>
                <a:cubicBezTo>
                  <a:pt x="446" y="7"/>
                  <a:pt x="445" y="7"/>
                  <a:pt x="445" y="7"/>
                </a:cubicBezTo>
                <a:moveTo>
                  <a:pt x="459" y="11"/>
                </a:moveTo>
                <a:cubicBezTo>
                  <a:pt x="458" y="10"/>
                  <a:pt x="458" y="10"/>
                  <a:pt x="458" y="10"/>
                </a:cubicBezTo>
                <a:cubicBezTo>
                  <a:pt x="457" y="10"/>
                  <a:pt x="457" y="10"/>
                  <a:pt x="457" y="10"/>
                </a:cubicBezTo>
                <a:cubicBezTo>
                  <a:pt x="456" y="10"/>
                  <a:pt x="456" y="10"/>
                  <a:pt x="456" y="10"/>
                </a:cubicBezTo>
                <a:cubicBezTo>
                  <a:pt x="456" y="10"/>
                  <a:pt x="456" y="10"/>
                  <a:pt x="456" y="10"/>
                </a:cubicBezTo>
                <a:cubicBezTo>
                  <a:pt x="455" y="10"/>
                  <a:pt x="454" y="10"/>
                  <a:pt x="454" y="10"/>
                </a:cubicBezTo>
                <a:cubicBezTo>
                  <a:pt x="454" y="10"/>
                  <a:pt x="454" y="10"/>
                  <a:pt x="454" y="10"/>
                </a:cubicBezTo>
                <a:cubicBezTo>
                  <a:pt x="453" y="9"/>
                  <a:pt x="453" y="9"/>
                  <a:pt x="453" y="9"/>
                </a:cubicBezTo>
                <a:cubicBezTo>
                  <a:pt x="454" y="10"/>
                  <a:pt x="454" y="10"/>
                  <a:pt x="454" y="10"/>
                </a:cubicBezTo>
                <a:cubicBezTo>
                  <a:pt x="454" y="10"/>
                  <a:pt x="454" y="10"/>
                  <a:pt x="454" y="10"/>
                </a:cubicBezTo>
                <a:cubicBezTo>
                  <a:pt x="454" y="10"/>
                  <a:pt x="454" y="10"/>
                  <a:pt x="454" y="10"/>
                </a:cubicBezTo>
                <a:cubicBezTo>
                  <a:pt x="457" y="10"/>
                  <a:pt x="457" y="10"/>
                  <a:pt x="458" y="11"/>
                </a:cubicBezTo>
                <a:cubicBezTo>
                  <a:pt x="458" y="11"/>
                  <a:pt x="458" y="11"/>
                  <a:pt x="458" y="11"/>
                </a:cubicBezTo>
                <a:cubicBezTo>
                  <a:pt x="458" y="11"/>
                  <a:pt x="459" y="11"/>
                  <a:pt x="460" y="11"/>
                </a:cubicBezTo>
                <a:cubicBezTo>
                  <a:pt x="460" y="11"/>
                  <a:pt x="460" y="11"/>
                  <a:pt x="460" y="11"/>
                </a:cubicBezTo>
                <a:cubicBezTo>
                  <a:pt x="460" y="11"/>
                  <a:pt x="459" y="11"/>
                  <a:pt x="459" y="11"/>
                </a:cubicBezTo>
                <a:moveTo>
                  <a:pt x="440" y="6"/>
                </a:moveTo>
                <a:cubicBezTo>
                  <a:pt x="440" y="6"/>
                  <a:pt x="437" y="6"/>
                  <a:pt x="436" y="6"/>
                </a:cubicBezTo>
                <a:cubicBezTo>
                  <a:pt x="437" y="6"/>
                  <a:pt x="437" y="6"/>
                  <a:pt x="437" y="6"/>
                </a:cubicBezTo>
                <a:cubicBezTo>
                  <a:pt x="437" y="6"/>
                  <a:pt x="436" y="6"/>
                  <a:pt x="436" y="6"/>
                </a:cubicBezTo>
                <a:cubicBezTo>
                  <a:pt x="437" y="6"/>
                  <a:pt x="437" y="6"/>
                  <a:pt x="437" y="6"/>
                </a:cubicBezTo>
                <a:cubicBezTo>
                  <a:pt x="438" y="6"/>
                  <a:pt x="439" y="6"/>
                  <a:pt x="440" y="6"/>
                </a:cubicBezTo>
                <a:cubicBezTo>
                  <a:pt x="440" y="7"/>
                  <a:pt x="441" y="7"/>
                  <a:pt x="442" y="7"/>
                </a:cubicBezTo>
                <a:cubicBezTo>
                  <a:pt x="442" y="7"/>
                  <a:pt x="442" y="7"/>
                  <a:pt x="442" y="7"/>
                </a:cubicBezTo>
                <a:cubicBezTo>
                  <a:pt x="441" y="7"/>
                  <a:pt x="441" y="7"/>
                  <a:pt x="440" y="6"/>
                </a:cubicBezTo>
                <a:moveTo>
                  <a:pt x="487" y="60"/>
                </a:moveTo>
                <a:cubicBezTo>
                  <a:pt x="487" y="59"/>
                  <a:pt x="487" y="59"/>
                  <a:pt x="486" y="59"/>
                </a:cubicBezTo>
                <a:cubicBezTo>
                  <a:pt x="485" y="59"/>
                  <a:pt x="485" y="59"/>
                  <a:pt x="485" y="59"/>
                </a:cubicBezTo>
                <a:cubicBezTo>
                  <a:pt x="484" y="58"/>
                  <a:pt x="484" y="58"/>
                  <a:pt x="484" y="58"/>
                </a:cubicBezTo>
                <a:cubicBezTo>
                  <a:pt x="483" y="58"/>
                  <a:pt x="482" y="58"/>
                  <a:pt x="480" y="58"/>
                </a:cubicBezTo>
                <a:cubicBezTo>
                  <a:pt x="481" y="58"/>
                  <a:pt x="481" y="58"/>
                  <a:pt x="481" y="58"/>
                </a:cubicBezTo>
                <a:cubicBezTo>
                  <a:pt x="482" y="59"/>
                  <a:pt x="482" y="59"/>
                  <a:pt x="482" y="59"/>
                </a:cubicBezTo>
                <a:cubicBezTo>
                  <a:pt x="483" y="60"/>
                  <a:pt x="483" y="61"/>
                  <a:pt x="484" y="62"/>
                </a:cubicBezTo>
                <a:cubicBezTo>
                  <a:pt x="485" y="62"/>
                  <a:pt x="485" y="62"/>
                  <a:pt x="486" y="62"/>
                </a:cubicBezTo>
                <a:cubicBezTo>
                  <a:pt x="487" y="62"/>
                  <a:pt x="486" y="62"/>
                  <a:pt x="486" y="61"/>
                </a:cubicBezTo>
                <a:cubicBezTo>
                  <a:pt x="486" y="61"/>
                  <a:pt x="486" y="61"/>
                  <a:pt x="486" y="61"/>
                </a:cubicBezTo>
                <a:cubicBezTo>
                  <a:pt x="486" y="61"/>
                  <a:pt x="486" y="61"/>
                  <a:pt x="486" y="61"/>
                </a:cubicBezTo>
                <a:cubicBezTo>
                  <a:pt x="487" y="61"/>
                  <a:pt x="487" y="61"/>
                  <a:pt x="487" y="61"/>
                </a:cubicBezTo>
                <a:cubicBezTo>
                  <a:pt x="487" y="61"/>
                  <a:pt x="487" y="61"/>
                  <a:pt x="487" y="61"/>
                </a:cubicBezTo>
                <a:cubicBezTo>
                  <a:pt x="487" y="60"/>
                  <a:pt x="487" y="60"/>
                  <a:pt x="487" y="60"/>
                </a:cubicBezTo>
                <a:moveTo>
                  <a:pt x="473" y="23"/>
                </a:moveTo>
                <a:cubicBezTo>
                  <a:pt x="471" y="22"/>
                  <a:pt x="471" y="22"/>
                  <a:pt x="468" y="21"/>
                </a:cubicBezTo>
                <a:cubicBezTo>
                  <a:pt x="468" y="21"/>
                  <a:pt x="468" y="21"/>
                  <a:pt x="468" y="21"/>
                </a:cubicBezTo>
                <a:cubicBezTo>
                  <a:pt x="468" y="21"/>
                  <a:pt x="468" y="21"/>
                  <a:pt x="468" y="21"/>
                </a:cubicBezTo>
                <a:cubicBezTo>
                  <a:pt x="468" y="21"/>
                  <a:pt x="468" y="21"/>
                  <a:pt x="467" y="21"/>
                </a:cubicBezTo>
                <a:cubicBezTo>
                  <a:pt x="468" y="22"/>
                  <a:pt x="469" y="22"/>
                  <a:pt x="470" y="23"/>
                </a:cubicBezTo>
                <a:cubicBezTo>
                  <a:pt x="470" y="23"/>
                  <a:pt x="470" y="23"/>
                  <a:pt x="470" y="23"/>
                </a:cubicBezTo>
                <a:cubicBezTo>
                  <a:pt x="469" y="23"/>
                  <a:pt x="469" y="23"/>
                  <a:pt x="469" y="23"/>
                </a:cubicBezTo>
                <a:cubicBezTo>
                  <a:pt x="469" y="23"/>
                  <a:pt x="470" y="23"/>
                  <a:pt x="470" y="23"/>
                </a:cubicBezTo>
                <a:cubicBezTo>
                  <a:pt x="469" y="23"/>
                  <a:pt x="469" y="23"/>
                  <a:pt x="469" y="23"/>
                </a:cubicBezTo>
                <a:cubicBezTo>
                  <a:pt x="469" y="24"/>
                  <a:pt x="469" y="24"/>
                  <a:pt x="469" y="24"/>
                </a:cubicBezTo>
                <a:cubicBezTo>
                  <a:pt x="469" y="24"/>
                  <a:pt x="469" y="24"/>
                  <a:pt x="469" y="24"/>
                </a:cubicBezTo>
                <a:cubicBezTo>
                  <a:pt x="469" y="24"/>
                  <a:pt x="469" y="24"/>
                  <a:pt x="469" y="24"/>
                </a:cubicBezTo>
                <a:cubicBezTo>
                  <a:pt x="468" y="24"/>
                  <a:pt x="468" y="24"/>
                  <a:pt x="467" y="24"/>
                </a:cubicBezTo>
                <a:cubicBezTo>
                  <a:pt x="467" y="24"/>
                  <a:pt x="467" y="24"/>
                  <a:pt x="467" y="24"/>
                </a:cubicBezTo>
                <a:cubicBezTo>
                  <a:pt x="467" y="24"/>
                  <a:pt x="467" y="24"/>
                  <a:pt x="467" y="24"/>
                </a:cubicBezTo>
                <a:cubicBezTo>
                  <a:pt x="466" y="24"/>
                  <a:pt x="466" y="24"/>
                  <a:pt x="466" y="24"/>
                </a:cubicBezTo>
                <a:cubicBezTo>
                  <a:pt x="466" y="24"/>
                  <a:pt x="466" y="24"/>
                  <a:pt x="466" y="24"/>
                </a:cubicBezTo>
                <a:cubicBezTo>
                  <a:pt x="466" y="25"/>
                  <a:pt x="466" y="25"/>
                  <a:pt x="468" y="26"/>
                </a:cubicBezTo>
                <a:cubicBezTo>
                  <a:pt x="467" y="26"/>
                  <a:pt x="466" y="26"/>
                  <a:pt x="466" y="26"/>
                </a:cubicBezTo>
                <a:cubicBezTo>
                  <a:pt x="466" y="26"/>
                  <a:pt x="466" y="26"/>
                  <a:pt x="467" y="27"/>
                </a:cubicBezTo>
                <a:cubicBezTo>
                  <a:pt x="467" y="27"/>
                  <a:pt x="467" y="27"/>
                  <a:pt x="467" y="27"/>
                </a:cubicBezTo>
                <a:cubicBezTo>
                  <a:pt x="467" y="27"/>
                  <a:pt x="467" y="27"/>
                  <a:pt x="466" y="28"/>
                </a:cubicBezTo>
                <a:cubicBezTo>
                  <a:pt x="466" y="28"/>
                  <a:pt x="466" y="28"/>
                  <a:pt x="469" y="30"/>
                </a:cubicBezTo>
                <a:cubicBezTo>
                  <a:pt x="468" y="30"/>
                  <a:pt x="467" y="29"/>
                  <a:pt x="467" y="30"/>
                </a:cubicBezTo>
                <a:cubicBezTo>
                  <a:pt x="468" y="30"/>
                  <a:pt x="469" y="31"/>
                  <a:pt x="470" y="32"/>
                </a:cubicBezTo>
                <a:cubicBezTo>
                  <a:pt x="470" y="33"/>
                  <a:pt x="470" y="33"/>
                  <a:pt x="470" y="33"/>
                </a:cubicBezTo>
                <a:cubicBezTo>
                  <a:pt x="471" y="33"/>
                  <a:pt x="471" y="33"/>
                  <a:pt x="472" y="34"/>
                </a:cubicBezTo>
                <a:cubicBezTo>
                  <a:pt x="471" y="34"/>
                  <a:pt x="471" y="33"/>
                  <a:pt x="470" y="34"/>
                </a:cubicBezTo>
                <a:cubicBezTo>
                  <a:pt x="470" y="34"/>
                  <a:pt x="470" y="34"/>
                  <a:pt x="470" y="35"/>
                </a:cubicBezTo>
                <a:cubicBezTo>
                  <a:pt x="470" y="35"/>
                  <a:pt x="472" y="37"/>
                  <a:pt x="472" y="36"/>
                </a:cubicBezTo>
                <a:cubicBezTo>
                  <a:pt x="472" y="36"/>
                  <a:pt x="472" y="36"/>
                  <a:pt x="474" y="37"/>
                </a:cubicBezTo>
                <a:cubicBezTo>
                  <a:pt x="474" y="37"/>
                  <a:pt x="474" y="37"/>
                  <a:pt x="474" y="37"/>
                </a:cubicBezTo>
                <a:cubicBezTo>
                  <a:pt x="475" y="37"/>
                  <a:pt x="475" y="37"/>
                  <a:pt x="475" y="37"/>
                </a:cubicBezTo>
                <a:cubicBezTo>
                  <a:pt x="474" y="38"/>
                  <a:pt x="473" y="37"/>
                  <a:pt x="473" y="38"/>
                </a:cubicBezTo>
                <a:cubicBezTo>
                  <a:pt x="473" y="38"/>
                  <a:pt x="474" y="39"/>
                  <a:pt x="475" y="39"/>
                </a:cubicBezTo>
                <a:cubicBezTo>
                  <a:pt x="474" y="39"/>
                  <a:pt x="473" y="39"/>
                  <a:pt x="473" y="40"/>
                </a:cubicBezTo>
                <a:cubicBezTo>
                  <a:pt x="474" y="41"/>
                  <a:pt x="475" y="41"/>
                  <a:pt x="475" y="42"/>
                </a:cubicBezTo>
                <a:cubicBezTo>
                  <a:pt x="475" y="42"/>
                  <a:pt x="475" y="42"/>
                  <a:pt x="476" y="43"/>
                </a:cubicBezTo>
                <a:cubicBezTo>
                  <a:pt x="475" y="43"/>
                  <a:pt x="475" y="43"/>
                  <a:pt x="475" y="43"/>
                </a:cubicBezTo>
                <a:cubicBezTo>
                  <a:pt x="475" y="43"/>
                  <a:pt x="475" y="43"/>
                  <a:pt x="476" y="44"/>
                </a:cubicBezTo>
                <a:cubicBezTo>
                  <a:pt x="476" y="44"/>
                  <a:pt x="476" y="44"/>
                  <a:pt x="476" y="44"/>
                </a:cubicBezTo>
                <a:cubicBezTo>
                  <a:pt x="477" y="46"/>
                  <a:pt x="478" y="46"/>
                  <a:pt x="479" y="47"/>
                </a:cubicBezTo>
                <a:cubicBezTo>
                  <a:pt x="479" y="47"/>
                  <a:pt x="480" y="47"/>
                  <a:pt x="480" y="47"/>
                </a:cubicBezTo>
                <a:cubicBezTo>
                  <a:pt x="480" y="47"/>
                  <a:pt x="480" y="47"/>
                  <a:pt x="480" y="47"/>
                </a:cubicBezTo>
                <a:cubicBezTo>
                  <a:pt x="480" y="47"/>
                  <a:pt x="480" y="47"/>
                  <a:pt x="480" y="47"/>
                </a:cubicBezTo>
                <a:cubicBezTo>
                  <a:pt x="481" y="47"/>
                  <a:pt x="481" y="47"/>
                  <a:pt x="482" y="48"/>
                </a:cubicBezTo>
                <a:cubicBezTo>
                  <a:pt x="482" y="47"/>
                  <a:pt x="482" y="47"/>
                  <a:pt x="481" y="47"/>
                </a:cubicBezTo>
                <a:cubicBezTo>
                  <a:pt x="484" y="48"/>
                  <a:pt x="485" y="48"/>
                  <a:pt x="486" y="49"/>
                </a:cubicBezTo>
                <a:cubicBezTo>
                  <a:pt x="486" y="50"/>
                  <a:pt x="486" y="50"/>
                  <a:pt x="486" y="50"/>
                </a:cubicBezTo>
                <a:cubicBezTo>
                  <a:pt x="487" y="51"/>
                  <a:pt x="487" y="51"/>
                  <a:pt x="487" y="51"/>
                </a:cubicBezTo>
                <a:cubicBezTo>
                  <a:pt x="488" y="51"/>
                  <a:pt x="488" y="51"/>
                  <a:pt x="488" y="51"/>
                </a:cubicBezTo>
                <a:cubicBezTo>
                  <a:pt x="488" y="51"/>
                  <a:pt x="489" y="51"/>
                  <a:pt x="490" y="51"/>
                </a:cubicBezTo>
                <a:cubicBezTo>
                  <a:pt x="492" y="51"/>
                  <a:pt x="494" y="52"/>
                  <a:pt x="495" y="52"/>
                </a:cubicBezTo>
                <a:cubicBezTo>
                  <a:pt x="495" y="52"/>
                  <a:pt x="496" y="52"/>
                  <a:pt x="496" y="52"/>
                </a:cubicBezTo>
                <a:cubicBezTo>
                  <a:pt x="496" y="52"/>
                  <a:pt x="496" y="52"/>
                  <a:pt x="497" y="52"/>
                </a:cubicBezTo>
                <a:cubicBezTo>
                  <a:pt x="496" y="52"/>
                  <a:pt x="496" y="51"/>
                  <a:pt x="495" y="51"/>
                </a:cubicBezTo>
                <a:cubicBezTo>
                  <a:pt x="495" y="51"/>
                  <a:pt x="495" y="51"/>
                  <a:pt x="487" y="46"/>
                </a:cubicBezTo>
                <a:cubicBezTo>
                  <a:pt x="486" y="45"/>
                  <a:pt x="484" y="44"/>
                  <a:pt x="483" y="43"/>
                </a:cubicBezTo>
                <a:cubicBezTo>
                  <a:pt x="483" y="43"/>
                  <a:pt x="483" y="43"/>
                  <a:pt x="483" y="43"/>
                </a:cubicBezTo>
                <a:cubicBezTo>
                  <a:pt x="483" y="42"/>
                  <a:pt x="483" y="42"/>
                  <a:pt x="481" y="41"/>
                </a:cubicBezTo>
                <a:cubicBezTo>
                  <a:pt x="480" y="40"/>
                  <a:pt x="480" y="40"/>
                  <a:pt x="480" y="40"/>
                </a:cubicBezTo>
                <a:cubicBezTo>
                  <a:pt x="480" y="40"/>
                  <a:pt x="480" y="40"/>
                  <a:pt x="480" y="40"/>
                </a:cubicBezTo>
                <a:cubicBezTo>
                  <a:pt x="480" y="39"/>
                  <a:pt x="480" y="39"/>
                  <a:pt x="479" y="39"/>
                </a:cubicBezTo>
                <a:cubicBezTo>
                  <a:pt x="479" y="38"/>
                  <a:pt x="479" y="38"/>
                  <a:pt x="479" y="38"/>
                </a:cubicBezTo>
                <a:cubicBezTo>
                  <a:pt x="479" y="38"/>
                  <a:pt x="479" y="38"/>
                  <a:pt x="479" y="38"/>
                </a:cubicBezTo>
                <a:cubicBezTo>
                  <a:pt x="479" y="38"/>
                  <a:pt x="479" y="38"/>
                  <a:pt x="479" y="38"/>
                </a:cubicBezTo>
                <a:cubicBezTo>
                  <a:pt x="479" y="37"/>
                  <a:pt x="479" y="37"/>
                  <a:pt x="479" y="37"/>
                </a:cubicBezTo>
                <a:cubicBezTo>
                  <a:pt x="479" y="37"/>
                  <a:pt x="479" y="37"/>
                  <a:pt x="479" y="37"/>
                </a:cubicBezTo>
                <a:cubicBezTo>
                  <a:pt x="479" y="37"/>
                  <a:pt x="479" y="37"/>
                  <a:pt x="478" y="36"/>
                </a:cubicBezTo>
                <a:cubicBezTo>
                  <a:pt x="478" y="35"/>
                  <a:pt x="477" y="35"/>
                  <a:pt x="477" y="35"/>
                </a:cubicBezTo>
                <a:cubicBezTo>
                  <a:pt x="477" y="35"/>
                  <a:pt x="477" y="35"/>
                  <a:pt x="477" y="35"/>
                </a:cubicBezTo>
                <a:cubicBezTo>
                  <a:pt x="477" y="34"/>
                  <a:pt x="475" y="33"/>
                  <a:pt x="474" y="32"/>
                </a:cubicBezTo>
                <a:cubicBezTo>
                  <a:pt x="475" y="32"/>
                  <a:pt x="475" y="32"/>
                  <a:pt x="476" y="32"/>
                </a:cubicBezTo>
                <a:cubicBezTo>
                  <a:pt x="475" y="31"/>
                  <a:pt x="475" y="31"/>
                  <a:pt x="475" y="31"/>
                </a:cubicBezTo>
                <a:cubicBezTo>
                  <a:pt x="476" y="31"/>
                  <a:pt x="476" y="31"/>
                  <a:pt x="476" y="31"/>
                </a:cubicBezTo>
                <a:cubicBezTo>
                  <a:pt x="475" y="31"/>
                  <a:pt x="475" y="31"/>
                  <a:pt x="475" y="31"/>
                </a:cubicBezTo>
                <a:cubicBezTo>
                  <a:pt x="475" y="30"/>
                  <a:pt x="475" y="30"/>
                  <a:pt x="475" y="30"/>
                </a:cubicBezTo>
                <a:cubicBezTo>
                  <a:pt x="475" y="30"/>
                  <a:pt x="475" y="30"/>
                  <a:pt x="475" y="30"/>
                </a:cubicBezTo>
                <a:cubicBezTo>
                  <a:pt x="475" y="29"/>
                  <a:pt x="473" y="29"/>
                  <a:pt x="472" y="28"/>
                </a:cubicBezTo>
                <a:cubicBezTo>
                  <a:pt x="473" y="27"/>
                  <a:pt x="473" y="28"/>
                  <a:pt x="474" y="28"/>
                </a:cubicBezTo>
                <a:cubicBezTo>
                  <a:pt x="474" y="27"/>
                  <a:pt x="473" y="27"/>
                  <a:pt x="473" y="27"/>
                </a:cubicBezTo>
                <a:cubicBezTo>
                  <a:pt x="473" y="27"/>
                  <a:pt x="473" y="27"/>
                  <a:pt x="473" y="27"/>
                </a:cubicBezTo>
                <a:cubicBezTo>
                  <a:pt x="473" y="26"/>
                  <a:pt x="473" y="26"/>
                  <a:pt x="473" y="26"/>
                </a:cubicBezTo>
                <a:cubicBezTo>
                  <a:pt x="474" y="26"/>
                  <a:pt x="474" y="26"/>
                  <a:pt x="475" y="26"/>
                </a:cubicBezTo>
                <a:cubicBezTo>
                  <a:pt x="475" y="26"/>
                  <a:pt x="474" y="26"/>
                  <a:pt x="474" y="26"/>
                </a:cubicBezTo>
                <a:cubicBezTo>
                  <a:pt x="475" y="25"/>
                  <a:pt x="475" y="25"/>
                  <a:pt x="475" y="25"/>
                </a:cubicBezTo>
                <a:cubicBezTo>
                  <a:pt x="474" y="25"/>
                  <a:pt x="474" y="25"/>
                  <a:pt x="474" y="25"/>
                </a:cubicBezTo>
                <a:cubicBezTo>
                  <a:pt x="475" y="25"/>
                  <a:pt x="475" y="25"/>
                  <a:pt x="476" y="25"/>
                </a:cubicBezTo>
                <a:cubicBezTo>
                  <a:pt x="475" y="24"/>
                  <a:pt x="475" y="24"/>
                  <a:pt x="473" y="23"/>
                </a:cubicBezTo>
                <a:cubicBezTo>
                  <a:pt x="473" y="23"/>
                  <a:pt x="473" y="23"/>
                  <a:pt x="473" y="23"/>
                </a:cubicBezTo>
                <a:cubicBezTo>
                  <a:pt x="474" y="23"/>
                  <a:pt x="474" y="23"/>
                  <a:pt x="474" y="23"/>
                </a:cubicBezTo>
                <a:cubicBezTo>
                  <a:pt x="474" y="23"/>
                  <a:pt x="473" y="23"/>
                  <a:pt x="473" y="23"/>
                </a:cubicBezTo>
                <a:moveTo>
                  <a:pt x="504" y="38"/>
                </a:moveTo>
                <a:cubicBezTo>
                  <a:pt x="503" y="37"/>
                  <a:pt x="501" y="36"/>
                  <a:pt x="501" y="36"/>
                </a:cubicBezTo>
                <a:cubicBezTo>
                  <a:pt x="500" y="36"/>
                  <a:pt x="500" y="36"/>
                  <a:pt x="500" y="36"/>
                </a:cubicBezTo>
                <a:cubicBezTo>
                  <a:pt x="500" y="36"/>
                  <a:pt x="500" y="36"/>
                  <a:pt x="500" y="36"/>
                </a:cubicBezTo>
                <a:cubicBezTo>
                  <a:pt x="501" y="37"/>
                  <a:pt x="501" y="37"/>
                  <a:pt x="501" y="37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03" y="39"/>
                  <a:pt x="503" y="39"/>
                  <a:pt x="503" y="39"/>
                </a:cubicBezTo>
                <a:cubicBezTo>
                  <a:pt x="504" y="39"/>
                  <a:pt x="504" y="39"/>
                  <a:pt x="504" y="39"/>
                </a:cubicBezTo>
                <a:cubicBezTo>
                  <a:pt x="504" y="39"/>
                  <a:pt x="504" y="39"/>
                  <a:pt x="504" y="39"/>
                </a:cubicBezTo>
                <a:cubicBezTo>
                  <a:pt x="504" y="39"/>
                  <a:pt x="504" y="39"/>
                  <a:pt x="504" y="39"/>
                </a:cubicBezTo>
                <a:cubicBezTo>
                  <a:pt x="504" y="38"/>
                  <a:pt x="504" y="38"/>
                  <a:pt x="504" y="38"/>
                </a:cubicBezTo>
                <a:cubicBezTo>
                  <a:pt x="504" y="38"/>
                  <a:pt x="504" y="38"/>
                  <a:pt x="504" y="38"/>
                </a:cubicBezTo>
                <a:cubicBezTo>
                  <a:pt x="504" y="38"/>
                  <a:pt x="504" y="38"/>
                  <a:pt x="504" y="38"/>
                </a:cubicBezTo>
                <a:cubicBezTo>
                  <a:pt x="505" y="38"/>
                  <a:pt x="505" y="38"/>
                  <a:pt x="505" y="38"/>
                </a:cubicBezTo>
                <a:cubicBezTo>
                  <a:pt x="505" y="38"/>
                  <a:pt x="504" y="38"/>
                  <a:pt x="504" y="38"/>
                </a:cubicBezTo>
                <a:moveTo>
                  <a:pt x="428" y="7"/>
                </a:moveTo>
                <a:cubicBezTo>
                  <a:pt x="428" y="7"/>
                  <a:pt x="428" y="7"/>
                  <a:pt x="428" y="7"/>
                </a:cubicBezTo>
                <a:cubicBezTo>
                  <a:pt x="428" y="7"/>
                  <a:pt x="427" y="6"/>
                  <a:pt x="426" y="6"/>
                </a:cubicBezTo>
                <a:cubicBezTo>
                  <a:pt x="426" y="6"/>
                  <a:pt x="426" y="6"/>
                  <a:pt x="426" y="6"/>
                </a:cubicBezTo>
                <a:cubicBezTo>
                  <a:pt x="426" y="6"/>
                  <a:pt x="426" y="6"/>
                  <a:pt x="426" y="6"/>
                </a:cubicBezTo>
                <a:cubicBezTo>
                  <a:pt x="426" y="6"/>
                  <a:pt x="426" y="6"/>
                  <a:pt x="426" y="6"/>
                </a:cubicBezTo>
                <a:cubicBezTo>
                  <a:pt x="427" y="7"/>
                  <a:pt x="427" y="7"/>
                  <a:pt x="427" y="7"/>
                </a:cubicBezTo>
                <a:cubicBezTo>
                  <a:pt x="426" y="7"/>
                  <a:pt x="426" y="7"/>
                  <a:pt x="426" y="7"/>
                </a:cubicBezTo>
                <a:cubicBezTo>
                  <a:pt x="426" y="7"/>
                  <a:pt x="427" y="7"/>
                  <a:pt x="427" y="7"/>
                </a:cubicBezTo>
                <a:cubicBezTo>
                  <a:pt x="427" y="7"/>
                  <a:pt x="427" y="7"/>
                  <a:pt x="427" y="7"/>
                </a:cubicBezTo>
                <a:cubicBezTo>
                  <a:pt x="427" y="7"/>
                  <a:pt x="431" y="8"/>
                  <a:pt x="431" y="8"/>
                </a:cubicBezTo>
                <a:cubicBezTo>
                  <a:pt x="431" y="8"/>
                  <a:pt x="431" y="8"/>
                  <a:pt x="431" y="8"/>
                </a:cubicBezTo>
                <a:cubicBezTo>
                  <a:pt x="431" y="8"/>
                  <a:pt x="431" y="8"/>
                  <a:pt x="429" y="7"/>
                </a:cubicBezTo>
                <a:cubicBezTo>
                  <a:pt x="429" y="7"/>
                  <a:pt x="429" y="7"/>
                  <a:pt x="429" y="7"/>
                </a:cubicBezTo>
                <a:cubicBezTo>
                  <a:pt x="428" y="7"/>
                  <a:pt x="428" y="7"/>
                  <a:pt x="428" y="7"/>
                </a:cubicBezTo>
                <a:moveTo>
                  <a:pt x="431" y="8"/>
                </a:moveTo>
                <a:cubicBezTo>
                  <a:pt x="430" y="8"/>
                  <a:pt x="430" y="8"/>
                  <a:pt x="429" y="8"/>
                </a:cubicBezTo>
                <a:cubicBezTo>
                  <a:pt x="429" y="8"/>
                  <a:pt x="429" y="8"/>
                  <a:pt x="428" y="8"/>
                </a:cubicBezTo>
                <a:cubicBezTo>
                  <a:pt x="427" y="7"/>
                  <a:pt x="426" y="7"/>
                  <a:pt x="425" y="7"/>
                </a:cubicBezTo>
                <a:cubicBezTo>
                  <a:pt x="424" y="6"/>
                  <a:pt x="424" y="6"/>
                  <a:pt x="424" y="6"/>
                </a:cubicBezTo>
                <a:cubicBezTo>
                  <a:pt x="424" y="6"/>
                  <a:pt x="424" y="6"/>
                  <a:pt x="424" y="6"/>
                </a:cubicBezTo>
                <a:cubicBezTo>
                  <a:pt x="424" y="6"/>
                  <a:pt x="424" y="6"/>
                  <a:pt x="424" y="7"/>
                </a:cubicBezTo>
                <a:cubicBezTo>
                  <a:pt x="425" y="7"/>
                  <a:pt x="425" y="7"/>
                  <a:pt x="426" y="7"/>
                </a:cubicBezTo>
                <a:cubicBezTo>
                  <a:pt x="425" y="7"/>
                  <a:pt x="425" y="7"/>
                  <a:pt x="425" y="7"/>
                </a:cubicBezTo>
                <a:cubicBezTo>
                  <a:pt x="425" y="7"/>
                  <a:pt x="426" y="7"/>
                  <a:pt x="426" y="7"/>
                </a:cubicBezTo>
                <a:cubicBezTo>
                  <a:pt x="426" y="7"/>
                  <a:pt x="426" y="7"/>
                  <a:pt x="426" y="7"/>
                </a:cubicBezTo>
                <a:cubicBezTo>
                  <a:pt x="427" y="8"/>
                  <a:pt x="427" y="8"/>
                  <a:pt x="428" y="8"/>
                </a:cubicBezTo>
                <a:cubicBezTo>
                  <a:pt x="428" y="8"/>
                  <a:pt x="429" y="8"/>
                  <a:pt x="430" y="9"/>
                </a:cubicBezTo>
                <a:cubicBezTo>
                  <a:pt x="430" y="8"/>
                  <a:pt x="430" y="8"/>
                  <a:pt x="430" y="8"/>
                </a:cubicBezTo>
                <a:cubicBezTo>
                  <a:pt x="429" y="8"/>
                  <a:pt x="429" y="8"/>
                  <a:pt x="429" y="8"/>
                </a:cubicBezTo>
                <a:cubicBezTo>
                  <a:pt x="430" y="8"/>
                  <a:pt x="430" y="8"/>
                  <a:pt x="430" y="8"/>
                </a:cubicBezTo>
                <a:cubicBezTo>
                  <a:pt x="430" y="8"/>
                  <a:pt x="430" y="8"/>
                  <a:pt x="430" y="8"/>
                </a:cubicBezTo>
                <a:cubicBezTo>
                  <a:pt x="430" y="8"/>
                  <a:pt x="430" y="8"/>
                  <a:pt x="431" y="8"/>
                </a:cubicBezTo>
                <a:cubicBezTo>
                  <a:pt x="431" y="8"/>
                  <a:pt x="431" y="8"/>
                  <a:pt x="431" y="8"/>
                </a:cubicBezTo>
                <a:moveTo>
                  <a:pt x="433" y="10"/>
                </a:moveTo>
                <a:cubicBezTo>
                  <a:pt x="433" y="10"/>
                  <a:pt x="432" y="9"/>
                  <a:pt x="432" y="9"/>
                </a:cubicBezTo>
                <a:cubicBezTo>
                  <a:pt x="432" y="9"/>
                  <a:pt x="432" y="9"/>
                  <a:pt x="432" y="9"/>
                </a:cubicBezTo>
                <a:cubicBezTo>
                  <a:pt x="432" y="9"/>
                  <a:pt x="432" y="9"/>
                  <a:pt x="432" y="9"/>
                </a:cubicBezTo>
                <a:cubicBezTo>
                  <a:pt x="432" y="9"/>
                  <a:pt x="432" y="9"/>
                  <a:pt x="432" y="9"/>
                </a:cubicBezTo>
                <a:cubicBezTo>
                  <a:pt x="432" y="9"/>
                  <a:pt x="432" y="9"/>
                  <a:pt x="432" y="9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3" y="10"/>
                  <a:pt x="433" y="10"/>
                  <a:pt x="433" y="10"/>
                </a:cubicBezTo>
                <a:cubicBezTo>
                  <a:pt x="434" y="10"/>
                  <a:pt x="434" y="10"/>
                  <a:pt x="434" y="10"/>
                </a:cubicBezTo>
                <a:cubicBezTo>
                  <a:pt x="434" y="10"/>
                  <a:pt x="434" y="10"/>
                  <a:pt x="434" y="10"/>
                </a:cubicBezTo>
                <a:cubicBezTo>
                  <a:pt x="433" y="10"/>
                  <a:pt x="433" y="10"/>
                  <a:pt x="433" y="10"/>
                </a:cubicBezTo>
                <a:cubicBezTo>
                  <a:pt x="433" y="10"/>
                  <a:pt x="433" y="10"/>
                  <a:pt x="433" y="10"/>
                </a:cubicBezTo>
                <a:moveTo>
                  <a:pt x="430" y="9"/>
                </a:moveTo>
                <a:cubicBezTo>
                  <a:pt x="429" y="9"/>
                  <a:pt x="429" y="9"/>
                  <a:pt x="429" y="9"/>
                </a:cubicBezTo>
                <a:cubicBezTo>
                  <a:pt x="428" y="8"/>
                  <a:pt x="428" y="8"/>
                  <a:pt x="428" y="8"/>
                </a:cubicBezTo>
                <a:cubicBezTo>
                  <a:pt x="428" y="8"/>
                  <a:pt x="428" y="8"/>
                  <a:pt x="427" y="8"/>
                </a:cubicBezTo>
                <a:cubicBezTo>
                  <a:pt x="427" y="8"/>
                  <a:pt x="427" y="8"/>
                  <a:pt x="427" y="8"/>
                </a:cubicBezTo>
                <a:cubicBezTo>
                  <a:pt x="428" y="9"/>
                  <a:pt x="428" y="9"/>
                  <a:pt x="428" y="9"/>
                </a:cubicBezTo>
                <a:cubicBezTo>
                  <a:pt x="428" y="9"/>
                  <a:pt x="428" y="9"/>
                  <a:pt x="428" y="9"/>
                </a:cubicBezTo>
                <a:cubicBezTo>
                  <a:pt x="429" y="9"/>
                  <a:pt x="429" y="10"/>
                  <a:pt x="430" y="10"/>
                </a:cubicBezTo>
                <a:cubicBezTo>
                  <a:pt x="431" y="10"/>
                  <a:pt x="431" y="10"/>
                  <a:pt x="431" y="10"/>
                </a:cubicBezTo>
                <a:cubicBezTo>
                  <a:pt x="430" y="9"/>
                  <a:pt x="429" y="9"/>
                  <a:pt x="429" y="9"/>
                </a:cubicBezTo>
                <a:cubicBezTo>
                  <a:pt x="430" y="10"/>
                  <a:pt x="431" y="10"/>
                  <a:pt x="432" y="10"/>
                </a:cubicBezTo>
                <a:cubicBezTo>
                  <a:pt x="431" y="10"/>
                  <a:pt x="431" y="10"/>
                  <a:pt x="431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1" y="10"/>
                  <a:pt x="430" y="9"/>
                  <a:pt x="429" y="9"/>
                </a:cubicBezTo>
                <a:cubicBezTo>
                  <a:pt x="430" y="9"/>
                  <a:pt x="430" y="9"/>
                  <a:pt x="430" y="9"/>
                </a:cubicBezTo>
                <a:moveTo>
                  <a:pt x="425" y="7"/>
                </a:moveTo>
                <a:cubicBezTo>
                  <a:pt x="424" y="7"/>
                  <a:pt x="424" y="7"/>
                  <a:pt x="424" y="7"/>
                </a:cubicBezTo>
                <a:cubicBezTo>
                  <a:pt x="423" y="7"/>
                  <a:pt x="423" y="7"/>
                  <a:pt x="423" y="6"/>
                </a:cubicBezTo>
                <a:cubicBezTo>
                  <a:pt x="422" y="6"/>
                  <a:pt x="422" y="6"/>
                  <a:pt x="422" y="6"/>
                </a:cubicBezTo>
                <a:cubicBezTo>
                  <a:pt x="422" y="7"/>
                  <a:pt x="422" y="7"/>
                  <a:pt x="422" y="7"/>
                </a:cubicBezTo>
                <a:cubicBezTo>
                  <a:pt x="422" y="7"/>
                  <a:pt x="422" y="7"/>
                  <a:pt x="419" y="6"/>
                </a:cubicBezTo>
                <a:cubicBezTo>
                  <a:pt x="419" y="5"/>
                  <a:pt x="418" y="5"/>
                  <a:pt x="418" y="5"/>
                </a:cubicBezTo>
                <a:cubicBezTo>
                  <a:pt x="418" y="5"/>
                  <a:pt x="418" y="5"/>
                  <a:pt x="418" y="5"/>
                </a:cubicBezTo>
                <a:cubicBezTo>
                  <a:pt x="418" y="5"/>
                  <a:pt x="418" y="5"/>
                  <a:pt x="418" y="5"/>
                </a:cubicBezTo>
                <a:cubicBezTo>
                  <a:pt x="418" y="5"/>
                  <a:pt x="418" y="5"/>
                  <a:pt x="418" y="5"/>
                </a:cubicBezTo>
                <a:cubicBezTo>
                  <a:pt x="418" y="6"/>
                  <a:pt x="418" y="6"/>
                  <a:pt x="418" y="6"/>
                </a:cubicBezTo>
                <a:cubicBezTo>
                  <a:pt x="419" y="6"/>
                  <a:pt x="420" y="6"/>
                  <a:pt x="421" y="7"/>
                </a:cubicBezTo>
                <a:cubicBezTo>
                  <a:pt x="420" y="6"/>
                  <a:pt x="420" y="6"/>
                  <a:pt x="420" y="6"/>
                </a:cubicBezTo>
                <a:cubicBezTo>
                  <a:pt x="420" y="6"/>
                  <a:pt x="420" y="6"/>
                  <a:pt x="420" y="6"/>
                </a:cubicBezTo>
                <a:cubicBezTo>
                  <a:pt x="420" y="6"/>
                  <a:pt x="420" y="6"/>
                  <a:pt x="420" y="6"/>
                </a:cubicBezTo>
                <a:cubicBezTo>
                  <a:pt x="420" y="6"/>
                  <a:pt x="420" y="6"/>
                  <a:pt x="420" y="6"/>
                </a:cubicBezTo>
                <a:cubicBezTo>
                  <a:pt x="420" y="7"/>
                  <a:pt x="421" y="7"/>
                  <a:pt x="421" y="7"/>
                </a:cubicBezTo>
                <a:cubicBezTo>
                  <a:pt x="421" y="7"/>
                  <a:pt x="421" y="7"/>
                  <a:pt x="421" y="7"/>
                </a:cubicBezTo>
                <a:cubicBezTo>
                  <a:pt x="422" y="7"/>
                  <a:pt x="422" y="7"/>
                  <a:pt x="422" y="7"/>
                </a:cubicBezTo>
                <a:cubicBezTo>
                  <a:pt x="423" y="7"/>
                  <a:pt x="423" y="8"/>
                  <a:pt x="424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4" y="9"/>
                </a:cubicBezTo>
                <a:cubicBezTo>
                  <a:pt x="424" y="9"/>
                  <a:pt x="424" y="9"/>
                  <a:pt x="424" y="9"/>
                </a:cubicBezTo>
                <a:cubicBezTo>
                  <a:pt x="425" y="9"/>
                  <a:pt x="425" y="9"/>
                  <a:pt x="425" y="9"/>
                </a:cubicBezTo>
                <a:cubicBezTo>
                  <a:pt x="425" y="9"/>
                  <a:pt x="425" y="9"/>
                  <a:pt x="425" y="9"/>
                </a:cubicBezTo>
                <a:cubicBezTo>
                  <a:pt x="425" y="9"/>
                  <a:pt x="425" y="9"/>
                  <a:pt x="425" y="9"/>
                </a:cubicBezTo>
                <a:cubicBezTo>
                  <a:pt x="425" y="9"/>
                  <a:pt x="424" y="9"/>
                  <a:pt x="423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3" y="8"/>
                </a:cubicBezTo>
                <a:cubicBezTo>
                  <a:pt x="423" y="7"/>
                  <a:pt x="423" y="7"/>
                  <a:pt x="423" y="7"/>
                </a:cubicBezTo>
                <a:cubicBezTo>
                  <a:pt x="424" y="8"/>
                  <a:pt x="424" y="8"/>
                  <a:pt x="425" y="8"/>
                </a:cubicBezTo>
                <a:cubicBezTo>
                  <a:pt x="425" y="8"/>
                  <a:pt x="425" y="8"/>
                  <a:pt x="425" y="8"/>
                </a:cubicBezTo>
                <a:cubicBezTo>
                  <a:pt x="422" y="7"/>
                  <a:pt x="422" y="7"/>
                  <a:pt x="422" y="7"/>
                </a:cubicBezTo>
                <a:cubicBezTo>
                  <a:pt x="423" y="7"/>
                  <a:pt x="423" y="7"/>
                  <a:pt x="423" y="7"/>
                </a:cubicBezTo>
                <a:cubicBezTo>
                  <a:pt x="425" y="7"/>
                  <a:pt x="425" y="7"/>
                  <a:pt x="425" y="7"/>
                </a:cubicBezTo>
                <a:cubicBezTo>
                  <a:pt x="425" y="7"/>
                  <a:pt x="425" y="7"/>
                  <a:pt x="425" y="7"/>
                </a:cubicBezTo>
                <a:moveTo>
                  <a:pt x="421" y="8"/>
                </a:moveTo>
                <a:cubicBezTo>
                  <a:pt x="420" y="8"/>
                  <a:pt x="420" y="8"/>
                  <a:pt x="419" y="7"/>
                </a:cubicBezTo>
                <a:cubicBezTo>
                  <a:pt x="419" y="7"/>
                  <a:pt x="419" y="7"/>
                  <a:pt x="419" y="7"/>
                </a:cubicBezTo>
                <a:cubicBezTo>
                  <a:pt x="418" y="7"/>
                  <a:pt x="417" y="7"/>
                  <a:pt x="417" y="7"/>
                </a:cubicBezTo>
                <a:cubicBezTo>
                  <a:pt x="416" y="6"/>
                  <a:pt x="416" y="6"/>
                  <a:pt x="416" y="6"/>
                </a:cubicBezTo>
                <a:cubicBezTo>
                  <a:pt x="416" y="6"/>
                  <a:pt x="416" y="6"/>
                  <a:pt x="416" y="6"/>
                </a:cubicBezTo>
                <a:cubicBezTo>
                  <a:pt x="416" y="6"/>
                  <a:pt x="416" y="6"/>
                  <a:pt x="416" y="6"/>
                </a:cubicBezTo>
                <a:cubicBezTo>
                  <a:pt x="416" y="6"/>
                  <a:pt x="416" y="6"/>
                  <a:pt x="416" y="6"/>
                </a:cubicBezTo>
                <a:cubicBezTo>
                  <a:pt x="416" y="7"/>
                  <a:pt x="416" y="7"/>
                  <a:pt x="416" y="7"/>
                </a:cubicBezTo>
                <a:cubicBezTo>
                  <a:pt x="416" y="7"/>
                  <a:pt x="417" y="7"/>
                  <a:pt x="417" y="7"/>
                </a:cubicBezTo>
                <a:cubicBezTo>
                  <a:pt x="417" y="7"/>
                  <a:pt x="417" y="7"/>
                  <a:pt x="416" y="7"/>
                </a:cubicBezTo>
                <a:cubicBezTo>
                  <a:pt x="416" y="7"/>
                  <a:pt x="416" y="7"/>
                  <a:pt x="416" y="7"/>
                </a:cubicBezTo>
                <a:cubicBezTo>
                  <a:pt x="417" y="7"/>
                  <a:pt x="417" y="7"/>
                  <a:pt x="417" y="7"/>
                </a:cubicBezTo>
                <a:cubicBezTo>
                  <a:pt x="416" y="7"/>
                  <a:pt x="416" y="7"/>
                  <a:pt x="416" y="7"/>
                </a:cubicBezTo>
                <a:cubicBezTo>
                  <a:pt x="416" y="7"/>
                  <a:pt x="416" y="7"/>
                  <a:pt x="415" y="7"/>
                </a:cubicBezTo>
                <a:cubicBezTo>
                  <a:pt x="416" y="8"/>
                  <a:pt x="416" y="8"/>
                  <a:pt x="416" y="8"/>
                </a:cubicBezTo>
                <a:cubicBezTo>
                  <a:pt x="416" y="8"/>
                  <a:pt x="415" y="7"/>
                  <a:pt x="415" y="7"/>
                </a:cubicBezTo>
                <a:cubicBezTo>
                  <a:pt x="414" y="7"/>
                  <a:pt x="414" y="7"/>
                  <a:pt x="414" y="7"/>
                </a:cubicBezTo>
                <a:cubicBezTo>
                  <a:pt x="416" y="8"/>
                  <a:pt x="417" y="9"/>
                  <a:pt x="417" y="8"/>
                </a:cubicBezTo>
                <a:cubicBezTo>
                  <a:pt x="417" y="8"/>
                  <a:pt x="417" y="8"/>
                  <a:pt x="417" y="8"/>
                </a:cubicBezTo>
                <a:cubicBezTo>
                  <a:pt x="417" y="8"/>
                  <a:pt x="417" y="8"/>
                  <a:pt x="417" y="8"/>
                </a:cubicBezTo>
                <a:cubicBezTo>
                  <a:pt x="417" y="8"/>
                  <a:pt x="417" y="8"/>
                  <a:pt x="417" y="8"/>
                </a:cubicBezTo>
                <a:cubicBezTo>
                  <a:pt x="417" y="8"/>
                  <a:pt x="418" y="8"/>
                  <a:pt x="418" y="8"/>
                </a:cubicBezTo>
                <a:cubicBezTo>
                  <a:pt x="418" y="8"/>
                  <a:pt x="418" y="8"/>
                  <a:pt x="418" y="8"/>
                </a:cubicBezTo>
                <a:cubicBezTo>
                  <a:pt x="419" y="8"/>
                  <a:pt x="419" y="8"/>
                  <a:pt x="420" y="9"/>
                </a:cubicBezTo>
                <a:cubicBezTo>
                  <a:pt x="419" y="9"/>
                  <a:pt x="419" y="9"/>
                  <a:pt x="419" y="9"/>
                </a:cubicBezTo>
                <a:cubicBezTo>
                  <a:pt x="420" y="9"/>
                  <a:pt x="420" y="9"/>
                  <a:pt x="420" y="9"/>
                </a:cubicBezTo>
                <a:cubicBezTo>
                  <a:pt x="421" y="9"/>
                  <a:pt x="421" y="10"/>
                  <a:pt x="422" y="10"/>
                </a:cubicBezTo>
                <a:cubicBezTo>
                  <a:pt x="424" y="10"/>
                  <a:pt x="424" y="10"/>
                  <a:pt x="424" y="10"/>
                </a:cubicBezTo>
                <a:cubicBezTo>
                  <a:pt x="424" y="10"/>
                  <a:pt x="423" y="9"/>
                  <a:pt x="421" y="9"/>
                </a:cubicBezTo>
                <a:cubicBezTo>
                  <a:pt x="421" y="9"/>
                  <a:pt x="421" y="9"/>
                  <a:pt x="421" y="9"/>
                </a:cubicBezTo>
                <a:cubicBezTo>
                  <a:pt x="421" y="9"/>
                  <a:pt x="421" y="9"/>
                  <a:pt x="422" y="9"/>
                </a:cubicBezTo>
                <a:cubicBezTo>
                  <a:pt x="422" y="9"/>
                  <a:pt x="422" y="9"/>
                  <a:pt x="422" y="9"/>
                </a:cubicBezTo>
                <a:cubicBezTo>
                  <a:pt x="422" y="9"/>
                  <a:pt x="422" y="9"/>
                  <a:pt x="422" y="9"/>
                </a:cubicBezTo>
                <a:cubicBezTo>
                  <a:pt x="422" y="8"/>
                  <a:pt x="421" y="8"/>
                  <a:pt x="421" y="8"/>
                </a:cubicBezTo>
                <a:moveTo>
                  <a:pt x="399" y="10"/>
                </a:moveTo>
                <a:cubicBezTo>
                  <a:pt x="399" y="9"/>
                  <a:pt x="399" y="9"/>
                  <a:pt x="399" y="9"/>
                </a:cubicBezTo>
                <a:cubicBezTo>
                  <a:pt x="398" y="9"/>
                  <a:pt x="398" y="9"/>
                  <a:pt x="398" y="9"/>
                </a:cubicBezTo>
                <a:cubicBezTo>
                  <a:pt x="397" y="9"/>
                  <a:pt x="397" y="9"/>
                  <a:pt x="397" y="9"/>
                </a:cubicBezTo>
                <a:cubicBezTo>
                  <a:pt x="397" y="9"/>
                  <a:pt x="397" y="9"/>
                  <a:pt x="397" y="9"/>
                </a:cubicBezTo>
                <a:cubicBezTo>
                  <a:pt x="397" y="9"/>
                  <a:pt x="397" y="9"/>
                  <a:pt x="397" y="9"/>
                </a:cubicBezTo>
                <a:cubicBezTo>
                  <a:pt x="396" y="8"/>
                  <a:pt x="395" y="8"/>
                  <a:pt x="395" y="8"/>
                </a:cubicBezTo>
                <a:cubicBezTo>
                  <a:pt x="395" y="9"/>
                  <a:pt x="395" y="9"/>
                  <a:pt x="394" y="9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3" y="8"/>
                  <a:pt x="393" y="8"/>
                  <a:pt x="393" y="8"/>
                </a:cubicBezTo>
                <a:cubicBezTo>
                  <a:pt x="393" y="8"/>
                  <a:pt x="393" y="8"/>
                  <a:pt x="393" y="8"/>
                </a:cubicBezTo>
                <a:cubicBezTo>
                  <a:pt x="393" y="9"/>
                  <a:pt x="393" y="9"/>
                  <a:pt x="393" y="9"/>
                </a:cubicBezTo>
                <a:cubicBezTo>
                  <a:pt x="393" y="9"/>
                  <a:pt x="393" y="9"/>
                  <a:pt x="393" y="9"/>
                </a:cubicBezTo>
                <a:cubicBezTo>
                  <a:pt x="393" y="9"/>
                  <a:pt x="392" y="8"/>
                  <a:pt x="392" y="8"/>
                </a:cubicBezTo>
                <a:cubicBezTo>
                  <a:pt x="392" y="8"/>
                  <a:pt x="390" y="8"/>
                  <a:pt x="389" y="8"/>
                </a:cubicBezTo>
                <a:cubicBezTo>
                  <a:pt x="389" y="8"/>
                  <a:pt x="388" y="9"/>
                  <a:pt x="390" y="9"/>
                </a:cubicBezTo>
                <a:cubicBezTo>
                  <a:pt x="390" y="9"/>
                  <a:pt x="390" y="9"/>
                  <a:pt x="390" y="9"/>
                </a:cubicBezTo>
                <a:cubicBezTo>
                  <a:pt x="391" y="9"/>
                  <a:pt x="391" y="9"/>
                  <a:pt x="391" y="9"/>
                </a:cubicBezTo>
                <a:cubicBezTo>
                  <a:pt x="391" y="9"/>
                  <a:pt x="391" y="9"/>
                  <a:pt x="392" y="9"/>
                </a:cubicBezTo>
                <a:cubicBezTo>
                  <a:pt x="392" y="9"/>
                  <a:pt x="392" y="10"/>
                  <a:pt x="393" y="10"/>
                </a:cubicBezTo>
                <a:cubicBezTo>
                  <a:pt x="392" y="10"/>
                  <a:pt x="391" y="10"/>
                  <a:pt x="391" y="10"/>
                </a:cubicBezTo>
                <a:cubicBezTo>
                  <a:pt x="391" y="10"/>
                  <a:pt x="391" y="10"/>
                  <a:pt x="391" y="10"/>
                </a:cubicBezTo>
                <a:cubicBezTo>
                  <a:pt x="391" y="11"/>
                  <a:pt x="392" y="11"/>
                  <a:pt x="392" y="11"/>
                </a:cubicBezTo>
                <a:cubicBezTo>
                  <a:pt x="393" y="11"/>
                  <a:pt x="393" y="11"/>
                  <a:pt x="394" y="11"/>
                </a:cubicBezTo>
                <a:cubicBezTo>
                  <a:pt x="394" y="11"/>
                  <a:pt x="394" y="11"/>
                  <a:pt x="394" y="11"/>
                </a:cubicBezTo>
                <a:cubicBezTo>
                  <a:pt x="395" y="11"/>
                  <a:pt x="395" y="11"/>
                  <a:pt x="395" y="11"/>
                </a:cubicBezTo>
                <a:cubicBezTo>
                  <a:pt x="396" y="12"/>
                  <a:pt x="396" y="12"/>
                  <a:pt x="396" y="12"/>
                </a:cubicBezTo>
                <a:cubicBezTo>
                  <a:pt x="397" y="12"/>
                  <a:pt x="397" y="11"/>
                  <a:pt x="397" y="11"/>
                </a:cubicBezTo>
                <a:cubicBezTo>
                  <a:pt x="398" y="11"/>
                  <a:pt x="398" y="11"/>
                  <a:pt x="399" y="11"/>
                </a:cubicBezTo>
                <a:cubicBezTo>
                  <a:pt x="398" y="11"/>
                  <a:pt x="398" y="11"/>
                  <a:pt x="398" y="11"/>
                </a:cubicBezTo>
                <a:cubicBezTo>
                  <a:pt x="398" y="10"/>
                  <a:pt x="398" y="10"/>
                  <a:pt x="398" y="10"/>
                </a:cubicBezTo>
                <a:cubicBezTo>
                  <a:pt x="398" y="10"/>
                  <a:pt x="399" y="10"/>
                  <a:pt x="399" y="10"/>
                </a:cubicBezTo>
                <a:moveTo>
                  <a:pt x="390" y="11"/>
                </a:moveTo>
                <a:cubicBezTo>
                  <a:pt x="390" y="11"/>
                  <a:pt x="390" y="11"/>
                  <a:pt x="390" y="11"/>
                </a:cubicBezTo>
                <a:cubicBezTo>
                  <a:pt x="390" y="11"/>
                  <a:pt x="390" y="11"/>
                  <a:pt x="390" y="11"/>
                </a:cubicBezTo>
                <a:cubicBezTo>
                  <a:pt x="390" y="11"/>
                  <a:pt x="390" y="11"/>
                  <a:pt x="390" y="11"/>
                </a:cubicBezTo>
                <a:cubicBezTo>
                  <a:pt x="390" y="11"/>
                  <a:pt x="390" y="11"/>
                  <a:pt x="390" y="11"/>
                </a:cubicBezTo>
                <a:moveTo>
                  <a:pt x="401" y="18"/>
                </a:moveTo>
                <a:cubicBezTo>
                  <a:pt x="401" y="17"/>
                  <a:pt x="401" y="17"/>
                  <a:pt x="401" y="17"/>
                </a:cubicBezTo>
                <a:cubicBezTo>
                  <a:pt x="401" y="17"/>
                  <a:pt x="401" y="17"/>
                  <a:pt x="399" y="17"/>
                </a:cubicBezTo>
                <a:cubicBezTo>
                  <a:pt x="398" y="16"/>
                  <a:pt x="398" y="16"/>
                  <a:pt x="398" y="16"/>
                </a:cubicBezTo>
                <a:cubicBezTo>
                  <a:pt x="398" y="15"/>
                  <a:pt x="397" y="15"/>
                  <a:pt x="396" y="15"/>
                </a:cubicBezTo>
                <a:cubicBezTo>
                  <a:pt x="396" y="15"/>
                  <a:pt x="396" y="14"/>
                  <a:pt x="395" y="14"/>
                </a:cubicBezTo>
                <a:cubicBezTo>
                  <a:pt x="395" y="14"/>
                  <a:pt x="395" y="14"/>
                  <a:pt x="394" y="13"/>
                </a:cubicBezTo>
                <a:cubicBezTo>
                  <a:pt x="394" y="13"/>
                  <a:pt x="394" y="13"/>
                  <a:pt x="393" y="13"/>
                </a:cubicBezTo>
                <a:cubicBezTo>
                  <a:pt x="393" y="13"/>
                  <a:pt x="393" y="12"/>
                  <a:pt x="392" y="12"/>
                </a:cubicBezTo>
                <a:cubicBezTo>
                  <a:pt x="392" y="12"/>
                  <a:pt x="392" y="12"/>
                  <a:pt x="392" y="12"/>
                </a:cubicBezTo>
                <a:cubicBezTo>
                  <a:pt x="392" y="12"/>
                  <a:pt x="392" y="12"/>
                  <a:pt x="391" y="12"/>
                </a:cubicBezTo>
                <a:cubicBezTo>
                  <a:pt x="390" y="12"/>
                  <a:pt x="390" y="12"/>
                  <a:pt x="390" y="12"/>
                </a:cubicBezTo>
                <a:cubicBezTo>
                  <a:pt x="390" y="11"/>
                  <a:pt x="390" y="11"/>
                  <a:pt x="390" y="11"/>
                </a:cubicBezTo>
                <a:cubicBezTo>
                  <a:pt x="389" y="11"/>
                  <a:pt x="389" y="11"/>
                  <a:pt x="389" y="11"/>
                </a:cubicBezTo>
                <a:cubicBezTo>
                  <a:pt x="389" y="10"/>
                  <a:pt x="389" y="10"/>
                  <a:pt x="389" y="10"/>
                </a:cubicBezTo>
                <a:cubicBezTo>
                  <a:pt x="388" y="10"/>
                  <a:pt x="387" y="9"/>
                  <a:pt x="387" y="9"/>
                </a:cubicBezTo>
                <a:cubicBezTo>
                  <a:pt x="387" y="9"/>
                  <a:pt x="387" y="9"/>
                  <a:pt x="387" y="9"/>
                </a:cubicBezTo>
                <a:cubicBezTo>
                  <a:pt x="386" y="9"/>
                  <a:pt x="386" y="9"/>
                  <a:pt x="386" y="10"/>
                </a:cubicBezTo>
                <a:cubicBezTo>
                  <a:pt x="386" y="10"/>
                  <a:pt x="386" y="10"/>
                  <a:pt x="386" y="10"/>
                </a:cubicBezTo>
                <a:cubicBezTo>
                  <a:pt x="386" y="11"/>
                  <a:pt x="387" y="11"/>
                  <a:pt x="387" y="11"/>
                </a:cubicBezTo>
                <a:cubicBezTo>
                  <a:pt x="386" y="12"/>
                  <a:pt x="386" y="12"/>
                  <a:pt x="386" y="12"/>
                </a:cubicBezTo>
                <a:cubicBezTo>
                  <a:pt x="385" y="11"/>
                  <a:pt x="385" y="11"/>
                  <a:pt x="385" y="11"/>
                </a:cubicBezTo>
                <a:cubicBezTo>
                  <a:pt x="385" y="11"/>
                  <a:pt x="385" y="11"/>
                  <a:pt x="385" y="11"/>
                </a:cubicBezTo>
                <a:cubicBezTo>
                  <a:pt x="385" y="10"/>
                  <a:pt x="385" y="10"/>
                  <a:pt x="385" y="10"/>
                </a:cubicBezTo>
                <a:cubicBezTo>
                  <a:pt x="385" y="10"/>
                  <a:pt x="385" y="10"/>
                  <a:pt x="385" y="10"/>
                </a:cubicBezTo>
                <a:cubicBezTo>
                  <a:pt x="385" y="10"/>
                  <a:pt x="385" y="10"/>
                  <a:pt x="385" y="10"/>
                </a:cubicBezTo>
                <a:cubicBezTo>
                  <a:pt x="385" y="9"/>
                  <a:pt x="385" y="9"/>
                  <a:pt x="385" y="9"/>
                </a:cubicBezTo>
                <a:cubicBezTo>
                  <a:pt x="384" y="10"/>
                  <a:pt x="384" y="10"/>
                  <a:pt x="384" y="10"/>
                </a:cubicBezTo>
                <a:cubicBezTo>
                  <a:pt x="383" y="10"/>
                  <a:pt x="383" y="10"/>
                  <a:pt x="383" y="10"/>
                </a:cubicBezTo>
                <a:cubicBezTo>
                  <a:pt x="383" y="10"/>
                  <a:pt x="383" y="10"/>
                  <a:pt x="383" y="10"/>
                </a:cubicBezTo>
                <a:cubicBezTo>
                  <a:pt x="383" y="9"/>
                  <a:pt x="383" y="9"/>
                  <a:pt x="383" y="9"/>
                </a:cubicBezTo>
                <a:cubicBezTo>
                  <a:pt x="383" y="9"/>
                  <a:pt x="383" y="9"/>
                  <a:pt x="383" y="9"/>
                </a:cubicBezTo>
                <a:cubicBezTo>
                  <a:pt x="383" y="9"/>
                  <a:pt x="383" y="9"/>
                  <a:pt x="382" y="10"/>
                </a:cubicBezTo>
                <a:cubicBezTo>
                  <a:pt x="382" y="10"/>
                  <a:pt x="381" y="10"/>
                  <a:pt x="381" y="10"/>
                </a:cubicBezTo>
                <a:cubicBezTo>
                  <a:pt x="378" y="10"/>
                  <a:pt x="380" y="11"/>
                  <a:pt x="380" y="11"/>
                </a:cubicBezTo>
                <a:cubicBezTo>
                  <a:pt x="380" y="11"/>
                  <a:pt x="381" y="11"/>
                  <a:pt x="381" y="11"/>
                </a:cubicBezTo>
                <a:cubicBezTo>
                  <a:pt x="381" y="11"/>
                  <a:pt x="381" y="12"/>
                  <a:pt x="381" y="12"/>
                </a:cubicBezTo>
                <a:cubicBezTo>
                  <a:pt x="380" y="13"/>
                  <a:pt x="381" y="13"/>
                  <a:pt x="381" y="14"/>
                </a:cubicBezTo>
                <a:cubicBezTo>
                  <a:pt x="380" y="14"/>
                  <a:pt x="380" y="12"/>
                  <a:pt x="379" y="12"/>
                </a:cubicBezTo>
                <a:cubicBezTo>
                  <a:pt x="379" y="13"/>
                  <a:pt x="379" y="13"/>
                  <a:pt x="379" y="14"/>
                </a:cubicBezTo>
                <a:cubicBezTo>
                  <a:pt x="380" y="15"/>
                  <a:pt x="381" y="15"/>
                  <a:pt x="381" y="15"/>
                </a:cubicBezTo>
                <a:cubicBezTo>
                  <a:pt x="381" y="14"/>
                  <a:pt x="381" y="14"/>
                  <a:pt x="381" y="14"/>
                </a:cubicBezTo>
                <a:cubicBezTo>
                  <a:pt x="381" y="14"/>
                  <a:pt x="381" y="14"/>
                  <a:pt x="381" y="14"/>
                </a:cubicBezTo>
                <a:cubicBezTo>
                  <a:pt x="382" y="15"/>
                  <a:pt x="382" y="15"/>
                  <a:pt x="382" y="15"/>
                </a:cubicBezTo>
                <a:cubicBezTo>
                  <a:pt x="382" y="15"/>
                  <a:pt x="382" y="15"/>
                  <a:pt x="383" y="15"/>
                </a:cubicBezTo>
                <a:cubicBezTo>
                  <a:pt x="383" y="15"/>
                  <a:pt x="383" y="15"/>
                  <a:pt x="383" y="15"/>
                </a:cubicBezTo>
                <a:cubicBezTo>
                  <a:pt x="384" y="15"/>
                  <a:pt x="384" y="14"/>
                  <a:pt x="384" y="14"/>
                </a:cubicBezTo>
                <a:cubicBezTo>
                  <a:pt x="384" y="14"/>
                  <a:pt x="384" y="14"/>
                  <a:pt x="385" y="14"/>
                </a:cubicBezTo>
                <a:cubicBezTo>
                  <a:pt x="385" y="14"/>
                  <a:pt x="385" y="14"/>
                  <a:pt x="385" y="14"/>
                </a:cubicBezTo>
                <a:cubicBezTo>
                  <a:pt x="385" y="13"/>
                  <a:pt x="385" y="13"/>
                  <a:pt x="385" y="13"/>
                </a:cubicBezTo>
                <a:cubicBezTo>
                  <a:pt x="385" y="13"/>
                  <a:pt x="385" y="13"/>
                  <a:pt x="385" y="13"/>
                </a:cubicBezTo>
                <a:cubicBezTo>
                  <a:pt x="385" y="13"/>
                  <a:pt x="385" y="13"/>
                  <a:pt x="385" y="14"/>
                </a:cubicBezTo>
                <a:cubicBezTo>
                  <a:pt x="386" y="14"/>
                  <a:pt x="386" y="14"/>
                  <a:pt x="387" y="14"/>
                </a:cubicBezTo>
                <a:cubicBezTo>
                  <a:pt x="387" y="14"/>
                  <a:pt x="387" y="14"/>
                  <a:pt x="387" y="14"/>
                </a:cubicBezTo>
                <a:cubicBezTo>
                  <a:pt x="388" y="14"/>
                  <a:pt x="388" y="14"/>
                  <a:pt x="388" y="14"/>
                </a:cubicBezTo>
                <a:cubicBezTo>
                  <a:pt x="388" y="15"/>
                  <a:pt x="388" y="15"/>
                  <a:pt x="388" y="15"/>
                </a:cubicBezTo>
                <a:cubicBezTo>
                  <a:pt x="388" y="15"/>
                  <a:pt x="388" y="15"/>
                  <a:pt x="388" y="15"/>
                </a:cubicBezTo>
                <a:cubicBezTo>
                  <a:pt x="388" y="15"/>
                  <a:pt x="388" y="15"/>
                  <a:pt x="387" y="15"/>
                </a:cubicBezTo>
                <a:cubicBezTo>
                  <a:pt x="387" y="15"/>
                  <a:pt x="387" y="15"/>
                  <a:pt x="387" y="15"/>
                </a:cubicBezTo>
                <a:cubicBezTo>
                  <a:pt x="387" y="15"/>
                  <a:pt x="383" y="15"/>
                  <a:pt x="383" y="16"/>
                </a:cubicBezTo>
                <a:cubicBezTo>
                  <a:pt x="383" y="17"/>
                  <a:pt x="383" y="17"/>
                  <a:pt x="383" y="17"/>
                </a:cubicBezTo>
                <a:cubicBezTo>
                  <a:pt x="384" y="17"/>
                  <a:pt x="384" y="17"/>
                  <a:pt x="384" y="17"/>
                </a:cubicBezTo>
                <a:cubicBezTo>
                  <a:pt x="384" y="17"/>
                  <a:pt x="384" y="17"/>
                  <a:pt x="384" y="17"/>
                </a:cubicBezTo>
                <a:cubicBezTo>
                  <a:pt x="385" y="17"/>
                  <a:pt x="385" y="17"/>
                  <a:pt x="386" y="17"/>
                </a:cubicBezTo>
                <a:cubicBezTo>
                  <a:pt x="386" y="17"/>
                  <a:pt x="387" y="16"/>
                  <a:pt x="387" y="16"/>
                </a:cubicBezTo>
                <a:cubicBezTo>
                  <a:pt x="387" y="16"/>
                  <a:pt x="387" y="16"/>
                  <a:pt x="387" y="16"/>
                </a:cubicBezTo>
                <a:cubicBezTo>
                  <a:pt x="387" y="16"/>
                  <a:pt x="387" y="16"/>
                  <a:pt x="388" y="16"/>
                </a:cubicBezTo>
                <a:cubicBezTo>
                  <a:pt x="387" y="17"/>
                  <a:pt x="387" y="17"/>
                  <a:pt x="387" y="17"/>
                </a:cubicBezTo>
                <a:cubicBezTo>
                  <a:pt x="386" y="18"/>
                  <a:pt x="386" y="18"/>
                  <a:pt x="386" y="18"/>
                </a:cubicBezTo>
                <a:cubicBezTo>
                  <a:pt x="386" y="18"/>
                  <a:pt x="386" y="18"/>
                  <a:pt x="386" y="18"/>
                </a:cubicBezTo>
                <a:cubicBezTo>
                  <a:pt x="383" y="17"/>
                  <a:pt x="383" y="18"/>
                  <a:pt x="384" y="19"/>
                </a:cubicBezTo>
                <a:cubicBezTo>
                  <a:pt x="384" y="19"/>
                  <a:pt x="384" y="19"/>
                  <a:pt x="385" y="19"/>
                </a:cubicBezTo>
                <a:cubicBezTo>
                  <a:pt x="386" y="19"/>
                  <a:pt x="386" y="19"/>
                  <a:pt x="388" y="22"/>
                </a:cubicBezTo>
                <a:cubicBezTo>
                  <a:pt x="388" y="22"/>
                  <a:pt x="388" y="22"/>
                  <a:pt x="388" y="22"/>
                </a:cubicBezTo>
                <a:cubicBezTo>
                  <a:pt x="388" y="21"/>
                  <a:pt x="388" y="21"/>
                  <a:pt x="388" y="21"/>
                </a:cubicBezTo>
                <a:cubicBezTo>
                  <a:pt x="388" y="21"/>
                  <a:pt x="389" y="21"/>
                  <a:pt x="389" y="20"/>
                </a:cubicBezTo>
                <a:cubicBezTo>
                  <a:pt x="389" y="19"/>
                  <a:pt x="389" y="19"/>
                  <a:pt x="389" y="18"/>
                </a:cubicBezTo>
                <a:cubicBezTo>
                  <a:pt x="390" y="18"/>
                  <a:pt x="390" y="18"/>
                  <a:pt x="390" y="18"/>
                </a:cubicBezTo>
                <a:cubicBezTo>
                  <a:pt x="390" y="17"/>
                  <a:pt x="390" y="17"/>
                  <a:pt x="390" y="16"/>
                </a:cubicBezTo>
                <a:cubicBezTo>
                  <a:pt x="391" y="16"/>
                  <a:pt x="391" y="16"/>
                  <a:pt x="391" y="16"/>
                </a:cubicBezTo>
                <a:cubicBezTo>
                  <a:pt x="391" y="15"/>
                  <a:pt x="391" y="14"/>
                  <a:pt x="391" y="14"/>
                </a:cubicBezTo>
                <a:cubicBezTo>
                  <a:pt x="391" y="14"/>
                  <a:pt x="392" y="14"/>
                  <a:pt x="393" y="14"/>
                </a:cubicBezTo>
                <a:cubicBezTo>
                  <a:pt x="393" y="14"/>
                  <a:pt x="393" y="14"/>
                  <a:pt x="393" y="14"/>
                </a:cubicBezTo>
                <a:cubicBezTo>
                  <a:pt x="393" y="14"/>
                  <a:pt x="393" y="15"/>
                  <a:pt x="393" y="15"/>
                </a:cubicBezTo>
                <a:cubicBezTo>
                  <a:pt x="395" y="15"/>
                  <a:pt x="395" y="17"/>
                  <a:pt x="395" y="17"/>
                </a:cubicBezTo>
                <a:cubicBezTo>
                  <a:pt x="394" y="17"/>
                  <a:pt x="394" y="18"/>
                  <a:pt x="395" y="18"/>
                </a:cubicBezTo>
                <a:cubicBezTo>
                  <a:pt x="395" y="18"/>
                  <a:pt x="395" y="18"/>
                  <a:pt x="395" y="18"/>
                </a:cubicBezTo>
                <a:cubicBezTo>
                  <a:pt x="396" y="18"/>
                  <a:pt x="396" y="17"/>
                  <a:pt x="397" y="17"/>
                </a:cubicBezTo>
                <a:cubicBezTo>
                  <a:pt x="397" y="18"/>
                  <a:pt x="397" y="18"/>
                  <a:pt x="398" y="19"/>
                </a:cubicBezTo>
                <a:cubicBezTo>
                  <a:pt x="398" y="19"/>
                  <a:pt x="398" y="19"/>
                  <a:pt x="399" y="19"/>
                </a:cubicBezTo>
                <a:cubicBezTo>
                  <a:pt x="399" y="19"/>
                  <a:pt x="399" y="19"/>
                  <a:pt x="399" y="19"/>
                </a:cubicBezTo>
                <a:cubicBezTo>
                  <a:pt x="399" y="18"/>
                  <a:pt x="399" y="18"/>
                  <a:pt x="399" y="18"/>
                </a:cubicBezTo>
                <a:cubicBezTo>
                  <a:pt x="400" y="18"/>
                  <a:pt x="400" y="18"/>
                  <a:pt x="401" y="18"/>
                </a:cubicBezTo>
                <a:cubicBezTo>
                  <a:pt x="401" y="18"/>
                  <a:pt x="401" y="18"/>
                  <a:pt x="401" y="18"/>
                </a:cubicBezTo>
                <a:moveTo>
                  <a:pt x="609" y="325"/>
                </a:moveTo>
                <a:cubicBezTo>
                  <a:pt x="608" y="313"/>
                  <a:pt x="607" y="300"/>
                  <a:pt x="605" y="288"/>
                </a:cubicBezTo>
                <a:cubicBezTo>
                  <a:pt x="590" y="288"/>
                  <a:pt x="575" y="288"/>
                  <a:pt x="558" y="288"/>
                </a:cubicBezTo>
                <a:cubicBezTo>
                  <a:pt x="537" y="287"/>
                  <a:pt x="514" y="287"/>
                  <a:pt x="492" y="287"/>
                </a:cubicBezTo>
                <a:cubicBezTo>
                  <a:pt x="492" y="287"/>
                  <a:pt x="490" y="292"/>
                  <a:pt x="489" y="294"/>
                </a:cubicBezTo>
                <a:cubicBezTo>
                  <a:pt x="488" y="294"/>
                  <a:pt x="488" y="294"/>
                  <a:pt x="488" y="294"/>
                </a:cubicBezTo>
                <a:cubicBezTo>
                  <a:pt x="488" y="295"/>
                  <a:pt x="488" y="295"/>
                  <a:pt x="488" y="295"/>
                </a:cubicBezTo>
                <a:cubicBezTo>
                  <a:pt x="487" y="295"/>
                  <a:pt x="487" y="295"/>
                  <a:pt x="487" y="295"/>
                </a:cubicBezTo>
                <a:cubicBezTo>
                  <a:pt x="486" y="295"/>
                  <a:pt x="486" y="295"/>
                  <a:pt x="484" y="295"/>
                </a:cubicBezTo>
                <a:cubicBezTo>
                  <a:pt x="484" y="295"/>
                  <a:pt x="484" y="295"/>
                  <a:pt x="484" y="295"/>
                </a:cubicBezTo>
                <a:cubicBezTo>
                  <a:pt x="483" y="295"/>
                  <a:pt x="483" y="295"/>
                  <a:pt x="483" y="295"/>
                </a:cubicBezTo>
                <a:cubicBezTo>
                  <a:pt x="482" y="296"/>
                  <a:pt x="482" y="296"/>
                  <a:pt x="482" y="296"/>
                </a:cubicBezTo>
                <a:cubicBezTo>
                  <a:pt x="482" y="296"/>
                  <a:pt x="482" y="296"/>
                  <a:pt x="482" y="296"/>
                </a:cubicBezTo>
                <a:cubicBezTo>
                  <a:pt x="481" y="296"/>
                  <a:pt x="481" y="296"/>
                  <a:pt x="480" y="296"/>
                </a:cubicBezTo>
                <a:cubicBezTo>
                  <a:pt x="480" y="295"/>
                  <a:pt x="479" y="295"/>
                  <a:pt x="479" y="295"/>
                </a:cubicBezTo>
                <a:cubicBezTo>
                  <a:pt x="479" y="295"/>
                  <a:pt x="478" y="294"/>
                  <a:pt x="478" y="294"/>
                </a:cubicBezTo>
                <a:cubicBezTo>
                  <a:pt x="478" y="294"/>
                  <a:pt x="475" y="294"/>
                  <a:pt x="473" y="294"/>
                </a:cubicBezTo>
                <a:cubicBezTo>
                  <a:pt x="473" y="294"/>
                  <a:pt x="473" y="294"/>
                  <a:pt x="473" y="294"/>
                </a:cubicBezTo>
                <a:cubicBezTo>
                  <a:pt x="472" y="294"/>
                  <a:pt x="472" y="294"/>
                  <a:pt x="472" y="294"/>
                </a:cubicBezTo>
                <a:cubicBezTo>
                  <a:pt x="471" y="294"/>
                  <a:pt x="471" y="294"/>
                  <a:pt x="471" y="294"/>
                </a:cubicBezTo>
                <a:cubicBezTo>
                  <a:pt x="473" y="295"/>
                  <a:pt x="474" y="295"/>
                  <a:pt x="477" y="296"/>
                </a:cubicBezTo>
                <a:cubicBezTo>
                  <a:pt x="478" y="296"/>
                  <a:pt x="478" y="297"/>
                  <a:pt x="478" y="297"/>
                </a:cubicBezTo>
                <a:cubicBezTo>
                  <a:pt x="478" y="298"/>
                  <a:pt x="478" y="298"/>
                  <a:pt x="478" y="298"/>
                </a:cubicBezTo>
                <a:cubicBezTo>
                  <a:pt x="478" y="299"/>
                  <a:pt x="478" y="299"/>
                  <a:pt x="479" y="300"/>
                </a:cubicBezTo>
                <a:cubicBezTo>
                  <a:pt x="479" y="300"/>
                  <a:pt x="479" y="301"/>
                  <a:pt x="479" y="301"/>
                </a:cubicBezTo>
                <a:cubicBezTo>
                  <a:pt x="479" y="302"/>
                  <a:pt x="479" y="302"/>
                  <a:pt x="479" y="302"/>
                </a:cubicBezTo>
                <a:cubicBezTo>
                  <a:pt x="479" y="303"/>
                  <a:pt x="479" y="303"/>
                  <a:pt x="479" y="303"/>
                </a:cubicBezTo>
                <a:cubicBezTo>
                  <a:pt x="479" y="306"/>
                  <a:pt x="482" y="308"/>
                  <a:pt x="483" y="311"/>
                </a:cubicBezTo>
                <a:cubicBezTo>
                  <a:pt x="485" y="314"/>
                  <a:pt x="486" y="314"/>
                  <a:pt x="487" y="315"/>
                </a:cubicBezTo>
                <a:cubicBezTo>
                  <a:pt x="488" y="315"/>
                  <a:pt x="488" y="315"/>
                  <a:pt x="489" y="315"/>
                </a:cubicBezTo>
                <a:cubicBezTo>
                  <a:pt x="491" y="316"/>
                  <a:pt x="491" y="313"/>
                  <a:pt x="492" y="312"/>
                </a:cubicBezTo>
                <a:cubicBezTo>
                  <a:pt x="492" y="313"/>
                  <a:pt x="493" y="313"/>
                  <a:pt x="493" y="313"/>
                </a:cubicBezTo>
                <a:cubicBezTo>
                  <a:pt x="495" y="316"/>
                  <a:pt x="498" y="318"/>
                  <a:pt x="499" y="321"/>
                </a:cubicBezTo>
                <a:cubicBezTo>
                  <a:pt x="505" y="332"/>
                  <a:pt x="505" y="332"/>
                  <a:pt x="505" y="332"/>
                </a:cubicBezTo>
                <a:cubicBezTo>
                  <a:pt x="505" y="333"/>
                  <a:pt x="505" y="333"/>
                  <a:pt x="505" y="333"/>
                </a:cubicBezTo>
                <a:cubicBezTo>
                  <a:pt x="504" y="335"/>
                  <a:pt x="504" y="337"/>
                  <a:pt x="505" y="339"/>
                </a:cubicBezTo>
                <a:cubicBezTo>
                  <a:pt x="506" y="341"/>
                  <a:pt x="509" y="340"/>
                  <a:pt x="510" y="341"/>
                </a:cubicBezTo>
                <a:cubicBezTo>
                  <a:pt x="511" y="342"/>
                  <a:pt x="516" y="352"/>
                  <a:pt x="516" y="352"/>
                </a:cubicBezTo>
                <a:cubicBezTo>
                  <a:pt x="518" y="356"/>
                  <a:pt x="514" y="362"/>
                  <a:pt x="519" y="364"/>
                </a:cubicBezTo>
                <a:cubicBezTo>
                  <a:pt x="519" y="364"/>
                  <a:pt x="525" y="368"/>
                  <a:pt x="527" y="373"/>
                </a:cubicBezTo>
                <a:cubicBezTo>
                  <a:pt x="527" y="376"/>
                  <a:pt x="528" y="376"/>
                  <a:pt x="529" y="377"/>
                </a:cubicBezTo>
                <a:cubicBezTo>
                  <a:pt x="531" y="379"/>
                  <a:pt x="531" y="379"/>
                  <a:pt x="538" y="397"/>
                </a:cubicBezTo>
                <a:cubicBezTo>
                  <a:pt x="538" y="401"/>
                  <a:pt x="538" y="404"/>
                  <a:pt x="538" y="408"/>
                </a:cubicBezTo>
                <a:cubicBezTo>
                  <a:pt x="539" y="414"/>
                  <a:pt x="547" y="415"/>
                  <a:pt x="549" y="412"/>
                </a:cubicBezTo>
                <a:cubicBezTo>
                  <a:pt x="553" y="408"/>
                  <a:pt x="553" y="408"/>
                  <a:pt x="555" y="407"/>
                </a:cubicBezTo>
                <a:cubicBezTo>
                  <a:pt x="557" y="407"/>
                  <a:pt x="559" y="407"/>
                  <a:pt x="561" y="407"/>
                </a:cubicBezTo>
                <a:cubicBezTo>
                  <a:pt x="561" y="407"/>
                  <a:pt x="561" y="407"/>
                  <a:pt x="561" y="407"/>
                </a:cubicBezTo>
                <a:cubicBezTo>
                  <a:pt x="562" y="408"/>
                  <a:pt x="562" y="408"/>
                  <a:pt x="563" y="408"/>
                </a:cubicBezTo>
                <a:cubicBezTo>
                  <a:pt x="563" y="408"/>
                  <a:pt x="563" y="408"/>
                  <a:pt x="563" y="408"/>
                </a:cubicBezTo>
                <a:cubicBezTo>
                  <a:pt x="564" y="408"/>
                  <a:pt x="564" y="407"/>
                  <a:pt x="565" y="406"/>
                </a:cubicBezTo>
                <a:cubicBezTo>
                  <a:pt x="569" y="400"/>
                  <a:pt x="577" y="402"/>
                  <a:pt x="582" y="397"/>
                </a:cubicBezTo>
                <a:cubicBezTo>
                  <a:pt x="583" y="396"/>
                  <a:pt x="583" y="396"/>
                  <a:pt x="586" y="396"/>
                </a:cubicBezTo>
                <a:cubicBezTo>
                  <a:pt x="587" y="395"/>
                  <a:pt x="587" y="395"/>
                  <a:pt x="587" y="395"/>
                </a:cubicBezTo>
                <a:cubicBezTo>
                  <a:pt x="587" y="392"/>
                  <a:pt x="587" y="392"/>
                  <a:pt x="588" y="391"/>
                </a:cubicBezTo>
                <a:cubicBezTo>
                  <a:pt x="589" y="391"/>
                  <a:pt x="589" y="391"/>
                  <a:pt x="591" y="390"/>
                </a:cubicBezTo>
                <a:cubicBezTo>
                  <a:pt x="593" y="389"/>
                  <a:pt x="593" y="389"/>
                  <a:pt x="601" y="389"/>
                </a:cubicBezTo>
                <a:cubicBezTo>
                  <a:pt x="601" y="389"/>
                  <a:pt x="601" y="385"/>
                  <a:pt x="603" y="382"/>
                </a:cubicBezTo>
                <a:cubicBezTo>
                  <a:pt x="605" y="382"/>
                  <a:pt x="606" y="382"/>
                  <a:pt x="608" y="382"/>
                </a:cubicBezTo>
                <a:cubicBezTo>
                  <a:pt x="609" y="379"/>
                  <a:pt x="610" y="376"/>
                  <a:pt x="610" y="376"/>
                </a:cubicBezTo>
                <a:cubicBezTo>
                  <a:pt x="611" y="365"/>
                  <a:pt x="610" y="354"/>
                  <a:pt x="610" y="342"/>
                </a:cubicBezTo>
                <a:cubicBezTo>
                  <a:pt x="609" y="343"/>
                  <a:pt x="609" y="343"/>
                  <a:pt x="609" y="343"/>
                </a:cubicBezTo>
                <a:cubicBezTo>
                  <a:pt x="608" y="342"/>
                  <a:pt x="609" y="340"/>
                  <a:pt x="608" y="339"/>
                </a:cubicBezTo>
                <a:cubicBezTo>
                  <a:pt x="607" y="339"/>
                  <a:pt x="607" y="339"/>
                  <a:pt x="607" y="338"/>
                </a:cubicBezTo>
                <a:cubicBezTo>
                  <a:pt x="607" y="335"/>
                  <a:pt x="606" y="333"/>
                  <a:pt x="606" y="331"/>
                </a:cubicBezTo>
                <a:cubicBezTo>
                  <a:pt x="606" y="330"/>
                  <a:pt x="606" y="330"/>
                  <a:pt x="605" y="329"/>
                </a:cubicBezTo>
                <a:cubicBezTo>
                  <a:pt x="602" y="331"/>
                  <a:pt x="602" y="331"/>
                  <a:pt x="601" y="340"/>
                </a:cubicBezTo>
                <a:cubicBezTo>
                  <a:pt x="600" y="340"/>
                  <a:pt x="599" y="340"/>
                  <a:pt x="597" y="340"/>
                </a:cubicBezTo>
                <a:cubicBezTo>
                  <a:pt x="596" y="340"/>
                  <a:pt x="596" y="340"/>
                  <a:pt x="596" y="340"/>
                </a:cubicBezTo>
                <a:cubicBezTo>
                  <a:pt x="595" y="340"/>
                  <a:pt x="594" y="339"/>
                  <a:pt x="593" y="339"/>
                </a:cubicBezTo>
                <a:cubicBezTo>
                  <a:pt x="592" y="339"/>
                  <a:pt x="592" y="339"/>
                  <a:pt x="592" y="339"/>
                </a:cubicBezTo>
                <a:cubicBezTo>
                  <a:pt x="589" y="341"/>
                  <a:pt x="589" y="341"/>
                  <a:pt x="588" y="343"/>
                </a:cubicBezTo>
                <a:cubicBezTo>
                  <a:pt x="588" y="343"/>
                  <a:pt x="584" y="342"/>
                  <a:pt x="584" y="337"/>
                </a:cubicBezTo>
                <a:cubicBezTo>
                  <a:pt x="584" y="337"/>
                  <a:pt x="584" y="336"/>
                  <a:pt x="585" y="336"/>
                </a:cubicBezTo>
                <a:cubicBezTo>
                  <a:pt x="586" y="335"/>
                  <a:pt x="586" y="335"/>
                  <a:pt x="587" y="335"/>
                </a:cubicBezTo>
                <a:cubicBezTo>
                  <a:pt x="587" y="335"/>
                  <a:pt x="588" y="335"/>
                  <a:pt x="588" y="335"/>
                </a:cubicBezTo>
                <a:cubicBezTo>
                  <a:pt x="594" y="338"/>
                  <a:pt x="594" y="334"/>
                  <a:pt x="594" y="334"/>
                </a:cubicBezTo>
                <a:cubicBezTo>
                  <a:pt x="593" y="334"/>
                  <a:pt x="593" y="334"/>
                  <a:pt x="593" y="334"/>
                </a:cubicBezTo>
                <a:cubicBezTo>
                  <a:pt x="592" y="333"/>
                  <a:pt x="592" y="333"/>
                  <a:pt x="591" y="333"/>
                </a:cubicBezTo>
                <a:cubicBezTo>
                  <a:pt x="591" y="333"/>
                  <a:pt x="590" y="333"/>
                  <a:pt x="590" y="334"/>
                </a:cubicBezTo>
                <a:cubicBezTo>
                  <a:pt x="589" y="334"/>
                  <a:pt x="589" y="334"/>
                  <a:pt x="588" y="334"/>
                </a:cubicBezTo>
                <a:cubicBezTo>
                  <a:pt x="585" y="333"/>
                  <a:pt x="582" y="333"/>
                  <a:pt x="580" y="332"/>
                </a:cubicBezTo>
                <a:cubicBezTo>
                  <a:pt x="579" y="332"/>
                  <a:pt x="578" y="332"/>
                  <a:pt x="578" y="332"/>
                </a:cubicBezTo>
                <a:cubicBezTo>
                  <a:pt x="578" y="330"/>
                  <a:pt x="578" y="327"/>
                  <a:pt x="577" y="325"/>
                </a:cubicBezTo>
                <a:cubicBezTo>
                  <a:pt x="576" y="324"/>
                  <a:pt x="576" y="324"/>
                  <a:pt x="570" y="321"/>
                </a:cubicBezTo>
                <a:cubicBezTo>
                  <a:pt x="568" y="316"/>
                  <a:pt x="565" y="311"/>
                  <a:pt x="565" y="305"/>
                </a:cubicBezTo>
                <a:cubicBezTo>
                  <a:pt x="566" y="301"/>
                  <a:pt x="571" y="303"/>
                  <a:pt x="572" y="303"/>
                </a:cubicBezTo>
                <a:cubicBezTo>
                  <a:pt x="572" y="304"/>
                  <a:pt x="572" y="304"/>
                  <a:pt x="576" y="308"/>
                </a:cubicBezTo>
                <a:cubicBezTo>
                  <a:pt x="578" y="310"/>
                  <a:pt x="578" y="310"/>
                  <a:pt x="580" y="314"/>
                </a:cubicBezTo>
                <a:cubicBezTo>
                  <a:pt x="581" y="317"/>
                  <a:pt x="584" y="317"/>
                  <a:pt x="586" y="319"/>
                </a:cubicBezTo>
                <a:cubicBezTo>
                  <a:pt x="589" y="323"/>
                  <a:pt x="590" y="323"/>
                  <a:pt x="598" y="324"/>
                </a:cubicBezTo>
                <a:cubicBezTo>
                  <a:pt x="599" y="324"/>
                  <a:pt x="599" y="324"/>
                  <a:pt x="599" y="324"/>
                </a:cubicBezTo>
                <a:cubicBezTo>
                  <a:pt x="599" y="324"/>
                  <a:pt x="600" y="324"/>
                  <a:pt x="600" y="324"/>
                </a:cubicBezTo>
                <a:cubicBezTo>
                  <a:pt x="601" y="324"/>
                  <a:pt x="602" y="324"/>
                  <a:pt x="604" y="323"/>
                </a:cubicBezTo>
                <a:cubicBezTo>
                  <a:pt x="604" y="323"/>
                  <a:pt x="605" y="323"/>
                  <a:pt x="605" y="323"/>
                </a:cubicBezTo>
                <a:cubicBezTo>
                  <a:pt x="607" y="323"/>
                  <a:pt x="607" y="323"/>
                  <a:pt x="609" y="325"/>
                </a:cubicBezTo>
                <a:cubicBezTo>
                  <a:pt x="609" y="325"/>
                  <a:pt x="609" y="325"/>
                  <a:pt x="609" y="325"/>
                </a:cubicBezTo>
                <a:moveTo>
                  <a:pt x="680" y="160"/>
                </a:moveTo>
                <a:cubicBezTo>
                  <a:pt x="671" y="147"/>
                  <a:pt x="657" y="130"/>
                  <a:pt x="646" y="118"/>
                </a:cubicBezTo>
                <a:cubicBezTo>
                  <a:pt x="649" y="120"/>
                  <a:pt x="614" y="121"/>
                  <a:pt x="550" y="121"/>
                </a:cubicBezTo>
                <a:cubicBezTo>
                  <a:pt x="577" y="168"/>
                  <a:pt x="596" y="225"/>
                  <a:pt x="605" y="288"/>
                </a:cubicBezTo>
                <a:cubicBezTo>
                  <a:pt x="690" y="289"/>
                  <a:pt x="736" y="287"/>
                  <a:pt x="736" y="284"/>
                </a:cubicBezTo>
                <a:cubicBezTo>
                  <a:pt x="730" y="264"/>
                  <a:pt x="730" y="264"/>
                  <a:pt x="730" y="264"/>
                </a:cubicBezTo>
                <a:cubicBezTo>
                  <a:pt x="718" y="228"/>
                  <a:pt x="718" y="227"/>
                  <a:pt x="709" y="210"/>
                </a:cubicBezTo>
                <a:cubicBezTo>
                  <a:pt x="693" y="178"/>
                  <a:pt x="690" y="173"/>
                  <a:pt x="680" y="160"/>
                </a:cubicBezTo>
                <a:moveTo>
                  <a:pt x="415" y="119"/>
                </a:moveTo>
                <a:cubicBezTo>
                  <a:pt x="416" y="119"/>
                  <a:pt x="418" y="119"/>
                  <a:pt x="420" y="119"/>
                </a:cubicBezTo>
                <a:cubicBezTo>
                  <a:pt x="419" y="119"/>
                  <a:pt x="419" y="119"/>
                  <a:pt x="419" y="119"/>
                </a:cubicBezTo>
                <a:cubicBezTo>
                  <a:pt x="418" y="119"/>
                  <a:pt x="418" y="119"/>
                  <a:pt x="418" y="119"/>
                </a:cubicBezTo>
                <a:cubicBezTo>
                  <a:pt x="418" y="119"/>
                  <a:pt x="418" y="119"/>
                  <a:pt x="418" y="119"/>
                </a:cubicBezTo>
                <a:cubicBezTo>
                  <a:pt x="418" y="119"/>
                  <a:pt x="418" y="119"/>
                  <a:pt x="417" y="118"/>
                </a:cubicBezTo>
                <a:cubicBezTo>
                  <a:pt x="417" y="117"/>
                  <a:pt x="417" y="117"/>
                  <a:pt x="417" y="117"/>
                </a:cubicBezTo>
                <a:cubicBezTo>
                  <a:pt x="417" y="117"/>
                  <a:pt x="417" y="117"/>
                  <a:pt x="417" y="117"/>
                </a:cubicBezTo>
                <a:cubicBezTo>
                  <a:pt x="416" y="117"/>
                  <a:pt x="416" y="117"/>
                  <a:pt x="415" y="117"/>
                </a:cubicBezTo>
                <a:cubicBezTo>
                  <a:pt x="415" y="117"/>
                  <a:pt x="415" y="117"/>
                  <a:pt x="415" y="117"/>
                </a:cubicBezTo>
                <a:cubicBezTo>
                  <a:pt x="414" y="118"/>
                  <a:pt x="414" y="118"/>
                  <a:pt x="414" y="118"/>
                </a:cubicBezTo>
                <a:cubicBezTo>
                  <a:pt x="414" y="118"/>
                  <a:pt x="414" y="118"/>
                  <a:pt x="414" y="118"/>
                </a:cubicBezTo>
                <a:cubicBezTo>
                  <a:pt x="415" y="119"/>
                  <a:pt x="415" y="119"/>
                  <a:pt x="415" y="119"/>
                </a:cubicBezTo>
                <a:moveTo>
                  <a:pt x="416" y="52"/>
                </a:moveTo>
                <a:cubicBezTo>
                  <a:pt x="416" y="51"/>
                  <a:pt x="416" y="50"/>
                  <a:pt x="415" y="50"/>
                </a:cubicBezTo>
                <a:cubicBezTo>
                  <a:pt x="415" y="50"/>
                  <a:pt x="415" y="50"/>
                  <a:pt x="415" y="50"/>
                </a:cubicBezTo>
                <a:cubicBezTo>
                  <a:pt x="415" y="50"/>
                  <a:pt x="415" y="50"/>
                  <a:pt x="415" y="50"/>
                </a:cubicBezTo>
                <a:cubicBezTo>
                  <a:pt x="414" y="50"/>
                  <a:pt x="414" y="50"/>
                  <a:pt x="413" y="50"/>
                </a:cubicBezTo>
                <a:cubicBezTo>
                  <a:pt x="414" y="50"/>
                  <a:pt x="414" y="50"/>
                  <a:pt x="414" y="50"/>
                </a:cubicBezTo>
                <a:cubicBezTo>
                  <a:pt x="414" y="51"/>
                  <a:pt x="414" y="51"/>
                  <a:pt x="414" y="51"/>
                </a:cubicBezTo>
                <a:cubicBezTo>
                  <a:pt x="414" y="51"/>
                  <a:pt x="414" y="52"/>
                  <a:pt x="414" y="52"/>
                </a:cubicBezTo>
                <a:cubicBezTo>
                  <a:pt x="415" y="52"/>
                  <a:pt x="415" y="52"/>
                  <a:pt x="416" y="52"/>
                </a:cubicBezTo>
                <a:moveTo>
                  <a:pt x="550" y="121"/>
                </a:moveTo>
                <a:cubicBezTo>
                  <a:pt x="537" y="99"/>
                  <a:pt x="522" y="79"/>
                  <a:pt x="507" y="62"/>
                </a:cubicBezTo>
                <a:cubicBezTo>
                  <a:pt x="507" y="63"/>
                  <a:pt x="507" y="63"/>
                  <a:pt x="507" y="63"/>
                </a:cubicBezTo>
                <a:cubicBezTo>
                  <a:pt x="506" y="64"/>
                  <a:pt x="506" y="64"/>
                  <a:pt x="506" y="64"/>
                </a:cubicBezTo>
                <a:cubicBezTo>
                  <a:pt x="505" y="63"/>
                  <a:pt x="504" y="63"/>
                  <a:pt x="504" y="63"/>
                </a:cubicBezTo>
                <a:cubicBezTo>
                  <a:pt x="504" y="63"/>
                  <a:pt x="504" y="63"/>
                  <a:pt x="503" y="63"/>
                </a:cubicBezTo>
                <a:cubicBezTo>
                  <a:pt x="503" y="64"/>
                  <a:pt x="504" y="65"/>
                  <a:pt x="504" y="65"/>
                </a:cubicBezTo>
                <a:cubicBezTo>
                  <a:pt x="504" y="65"/>
                  <a:pt x="503" y="65"/>
                  <a:pt x="503" y="65"/>
                </a:cubicBezTo>
                <a:cubicBezTo>
                  <a:pt x="501" y="64"/>
                  <a:pt x="501" y="64"/>
                  <a:pt x="498" y="61"/>
                </a:cubicBezTo>
                <a:cubicBezTo>
                  <a:pt x="497" y="62"/>
                  <a:pt x="497" y="62"/>
                  <a:pt x="497" y="62"/>
                </a:cubicBezTo>
                <a:cubicBezTo>
                  <a:pt x="497" y="62"/>
                  <a:pt x="497" y="62"/>
                  <a:pt x="496" y="62"/>
                </a:cubicBezTo>
                <a:cubicBezTo>
                  <a:pt x="496" y="63"/>
                  <a:pt x="496" y="63"/>
                  <a:pt x="496" y="63"/>
                </a:cubicBezTo>
                <a:cubicBezTo>
                  <a:pt x="495" y="63"/>
                  <a:pt x="495" y="63"/>
                  <a:pt x="495" y="63"/>
                </a:cubicBezTo>
                <a:cubicBezTo>
                  <a:pt x="494" y="63"/>
                  <a:pt x="494" y="63"/>
                  <a:pt x="494" y="63"/>
                </a:cubicBezTo>
                <a:cubicBezTo>
                  <a:pt x="494" y="64"/>
                  <a:pt x="493" y="64"/>
                  <a:pt x="493" y="64"/>
                </a:cubicBezTo>
                <a:cubicBezTo>
                  <a:pt x="492" y="65"/>
                  <a:pt x="492" y="65"/>
                  <a:pt x="492" y="65"/>
                </a:cubicBezTo>
                <a:cubicBezTo>
                  <a:pt x="490" y="65"/>
                  <a:pt x="490" y="65"/>
                  <a:pt x="490" y="67"/>
                </a:cubicBezTo>
                <a:cubicBezTo>
                  <a:pt x="489" y="67"/>
                  <a:pt x="489" y="67"/>
                  <a:pt x="488" y="67"/>
                </a:cubicBezTo>
                <a:cubicBezTo>
                  <a:pt x="487" y="68"/>
                  <a:pt x="487" y="68"/>
                  <a:pt x="487" y="68"/>
                </a:cubicBezTo>
                <a:cubicBezTo>
                  <a:pt x="490" y="70"/>
                  <a:pt x="490" y="70"/>
                  <a:pt x="490" y="70"/>
                </a:cubicBezTo>
                <a:cubicBezTo>
                  <a:pt x="489" y="72"/>
                  <a:pt x="489" y="72"/>
                  <a:pt x="486" y="73"/>
                </a:cubicBezTo>
                <a:cubicBezTo>
                  <a:pt x="486" y="73"/>
                  <a:pt x="486" y="73"/>
                  <a:pt x="486" y="73"/>
                </a:cubicBezTo>
                <a:cubicBezTo>
                  <a:pt x="480" y="69"/>
                  <a:pt x="480" y="69"/>
                  <a:pt x="480" y="68"/>
                </a:cubicBezTo>
                <a:cubicBezTo>
                  <a:pt x="481" y="68"/>
                  <a:pt x="482" y="68"/>
                  <a:pt x="483" y="68"/>
                </a:cubicBezTo>
                <a:cubicBezTo>
                  <a:pt x="483" y="67"/>
                  <a:pt x="482" y="66"/>
                  <a:pt x="482" y="65"/>
                </a:cubicBezTo>
                <a:cubicBezTo>
                  <a:pt x="481" y="65"/>
                  <a:pt x="481" y="65"/>
                  <a:pt x="480" y="65"/>
                </a:cubicBezTo>
                <a:cubicBezTo>
                  <a:pt x="479" y="64"/>
                  <a:pt x="479" y="64"/>
                  <a:pt x="477" y="63"/>
                </a:cubicBezTo>
                <a:cubicBezTo>
                  <a:pt x="477" y="63"/>
                  <a:pt x="477" y="63"/>
                  <a:pt x="476" y="63"/>
                </a:cubicBezTo>
                <a:cubicBezTo>
                  <a:pt x="476" y="63"/>
                  <a:pt x="476" y="63"/>
                  <a:pt x="476" y="63"/>
                </a:cubicBezTo>
                <a:cubicBezTo>
                  <a:pt x="475" y="62"/>
                  <a:pt x="475" y="62"/>
                  <a:pt x="473" y="62"/>
                </a:cubicBezTo>
                <a:cubicBezTo>
                  <a:pt x="472" y="62"/>
                  <a:pt x="472" y="62"/>
                  <a:pt x="472" y="62"/>
                </a:cubicBezTo>
                <a:cubicBezTo>
                  <a:pt x="471" y="63"/>
                  <a:pt x="471" y="63"/>
                  <a:pt x="472" y="63"/>
                </a:cubicBezTo>
                <a:cubicBezTo>
                  <a:pt x="472" y="64"/>
                  <a:pt x="472" y="64"/>
                  <a:pt x="473" y="64"/>
                </a:cubicBezTo>
                <a:cubicBezTo>
                  <a:pt x="475" y="65"/>
                  <a:pt x="476" y="67"/>
                  <a:pt x="476" y="68"/>
                </a:cubicBezTo>
                <a:cubicBezTo>
                  <a:pt x="476" y="69"/>
                  <a:pt x="476" y="70"/>
                  <a:pt x="478" y="71"/>
                </a:cubicBezTo>
                <a:cubicBezTo>
                  <a:pt x="479" y="71"/>
                  <a:pt x="479" y="71"/>
                  <a:pt x="481" y="73"/>
                </a:cubicBezTo>
                <a:cubicBezTo>
                  <a:pt x="481" y="73"/>
                  <a:pt x="481" y="73"/>
                  <a:pt x="481" y="73"/>
                </a:cubicBezTo>
                <a:cubicBezTo>
                  <a:pt x="481" y="75"/>
                  <a:pt x="482" y="76"/>
                  <a:pt x="483" y="77"/>
                </a:cubicBezTo>
                <a:cubicBezTo>
                  <a:pt x="480" y="77"/>
                  <a:pt x="480" y="77"/>
                  <a:pt x="480" y="76"/>
                </a:cubicBezTo>
                <a:cubicBezTo>
                  <a:pt x="479" y="75"/>
                  <a:pt x="479" y="75"/>
                  <a:pt x="479" y="75"/>
                </a:cubicBezTo>
                <a:cubicBezTo>
                  <a:pt x="479" y="75"/>
                  <a:pt x="479" y="75"/>
                  <a:pt x="474" y="75"/>
                </a:cubicBezTo>
                <a:cubicBezTo>
                  <a:pt x="474" y="76"/>
                  <a:pt x="474" y="77"/>
                  <a:pt x="474" y="77"/>
                </a:cubicBezTo>
                <a:cubicBezTo>
                  <a:pt x="471" y="78"/>
                  <a:pt x="471" y="78"/>
                  <a:pt x="471" y="80"/>
                </a:cubicBezTo>
                <a:cubicBezTo>
                  <a:pt x="470" y="80"/>
                  <a:pt x="470" y="80"/>
                  <a:pt x="470" y="80"/>
                </a:cubicBezTo>
                <a:cubicBezTo>
                  <a:pt x="470" y="80"/>
                  <a:pt x="470" y="80"/>
                  <a:pt x="470" y="80"/>
                </a:cubicBezTo>
                <a:cubicBezTo>
                  <a:pt x="471" y="82"/>
                  <a:pt x="474" y="83"/>
                  <a:pt x="475" y="85"/>
                </a:cubicBezTo>
                <a:cubicBezTo>
                  <a:pt x="474" y="85"/>
                  <a:pt x="474" y="85"/>
                  <a:pt x="474" y="85"/>
                </a:cubicBezTo>
                <a:cubicBezTo>
                  <a:pt x="471" y="85"/>
                  <a:pt x="471" y="85"/>
                  <a:pt x="470" y="85"/>
                </a:cubicBezTo>
                <a:cubicBezTo>
                  <a:pt x="470" y="85"/>
                  <a:pt x="470" y="85"/>
                  <a:pt x="469" y="85"/>
                </a:cubicBezTo>
                <a:cubicBezTo>
                  <a:pt x="464" y="84"/>
                  <a:pt x="462" y="82"/>
                  <a:pt x="462" y="81"/>
                </a:cubicBezTo>
                <a:cubicBezTo>
                  <a:pt x="461" y="82"/>
                  <a:pt x="461" y="82"/>
                  <a:pt x="460" y="83"/>
                </a:cubicBezTo>
                <a:cubicBezTo>
                  <a:pt x="460" y="84"/>
                  <a:pt x="460" y="85"/>
                  <a:pt x="463" y="85"/>
                </a:cubicBezTo>
                <a:cubicBezTo>
                  <a:pt x="463" y="86"/>
                  <a:pt x="463" y="86"/>
                  <a:pt x="463" y="86"/>
                </a:cubicBezTo>
                <a:cubicBezTo>
                  <a:pt x="464" y="87"/>
                  <a:pt x="464" y="87"/>
                  <a:pt x="464" y="87"/>
                </a:cubicBezTo>
                <a:cubicBezTo>
                  <a:pt x="466" y="87"/>
                  <a:pt x="467" y="87"/>
                  <a:pt x="468" y="88"/>
                </a:cubicBezTo>
                <a:cubicBezTo>
                  <a:pt x="468" y="89"/>
                  <a:pt x="468" y="89"/>
                  <a:pt x="468" y="89"/>
                </a:cubicBezTo>
                <a:cubicBezTo>
                  <a:pt x="467" y="89"/>
                  <a:pt x="466" y="89"/>
                  <a:pt x="465" y="89"/>
                </a:cubicBezTo>
                <a:cubicBezTo>
                  <a:pt x="464" y="90"/>
                  <a:pt x="464" y="90"/>
                  <a:pt x="464" y="90"/>
                </a:cubicBezTo>
                <a:cubicBezTo>
                  <a:pt x="455" y="83"/>
                  <a:pt x="455" y="83"/>
                  <a:pt x="455" y="83"/>
                </a:cubicBezTo>
                <a:cubicBezTo>
                  <a:pt x="454" y="83"/>
                  <a:pt x="453" y="83"/>
                  <a:pt x="453" y="83"/>
                </a:cubicBezTo>
                <a:cubicBezTo>
                  <a:pt x="452" y="80"/>
                  <a:pt x="452" y="80"/>
                  <a:pt x="452" y="80"/>
                </a:cubicBezTo>
                <a:cubicBezTo>
                  <a:pt x="450" y="75"/>
                  <a:pt x="443" y="75"/>
                  <a:pt x="441" y="70"/>
                </a:cubicBezTo>
                <a:cubicBezTo>
                  <a:pt x="443" y="71"/>
                  <a:pt x="452" y="74"/>
                  <a:pt x="452" y="74"/>
                </a:cubicBezTo>
                <a:cubicBezTo>
                  <a:pt x="454" y="74"/>
                  <a:pt x="455" y="75"/>
                  <a:pt x="457" y="75"/>
                </a:cubicBezTo>
                <a:cubicBezTo>
                  <a:pt x="459" y="75"/>
                  <a:pt x="460" y="76"/>
                  <a:pt x="462" y="76"/>
                </a:cubicBezTo>
                <a:cubicBezTo>
                  <a:pt x="463" y="76"/>
                  <a:pt x="463" y="76"/>
                  <a:pt x="464" y="76"/>
                </a:cubicBezTo>
                <a:cubicBezTo>
                  <a:pt x="464" y="76"/>
                  <a:pt x="464" y="76"/>
                  <a:pt x="464" y="76"/>
                </a:cubicBezTo>
                <a:cubicBezTo>
                  <a:pt x="477" y="72"/>
                  <a:pt x="464" y="66"/>
                  <a:pt x="464" y="66"/>
                </a:cubicBezTo>
                <a:cubicBezTo>
                  <a:pt x="454" y="62"/>
                  <a:pt x="454" y="62"/>
                  <a:pt x="454" y="62"/>
                </a:cubicBezTo>
                <a:cubicBezTo>
                  <a:pt x="453" y="61"/>
                  <a:pt x="452" y="61"/>
                  <a:pt x="451" y="61"/>
                </a:cubicBezTo>
                <a:cubicBezTo>
                  <a:pt x="450" y="60"/>
                  <a:pt x="450" y="60"/>
                  <a:pt x="447" y="60"/>
                </a:cubicBezTo>
                <a:cubicBezTo>
                  <a:pt x="446" y="60"/>
                  <a:pt x="446" y="60"/>
                  <a:pt x="446" y="60"/>
                </a:cubicBezTo>
                <a:cubicBezTo>
                  <a:pt x="445" y="60"/>
                  <a:pt x="444" y="59"/>
                  <a:pt x="443" y="58"/>
                </a:cubicBezTo>
                <a:cubicBezTo>
                  <a:pt x="442" y="58"/>
                  <a:pt x="441" y="58"/>
                  <a:pt x="441" y="58"/>
                </a:cubicBezTo>
                <a:cubicBezTo>
                  <a:pt x="441" y="59"/>
                  <a:pt x="441" y="59"/>
                  <a:pt x="441" y="59"/>
                </a:cubicBezTo>
                <a:cubicBezTo>
                  <a:pt x="440" y="60"/>
                  <a:pt x="440" y="60"/>
                  <a:pt x="440" y="60"/>
                </a:cubicBezTo>
                <a:cubicBezTo>
                  <a:pt x="439" y="59"/>
                  <a:pt x="439" y="59"/>
                  <a:pt x="439" y="59"/>
                </a:cubicBezTo>
                <a:cubicBezTo>
                  <a:pt x="439" y="59"/>
                  <a:pt x="439" y="58"/>
                  <a:pt x="439" y="58"/>
                </a:cubicBezTo>
                <a:cubicBezTo>
                  <a:pt x="439" y="57"/>
                  <a:pt x="439" y="57"/>
                  <a:pt x="439" y="57"/>
                </a:cubicBezTo>
                <a:cubicBezTo>
                  <a:pt x="438" y="57"/>
                  <a:pt x="437" y="57"/>
                  <a:pt x="436" y="55"/>
                </a:cubicBezTo>
                <a:cubicBezTo>
                  <a:pt x="436" y="55"/>
                  <a:pt x="435" y="55"/>
                  <a:pt x="435" y="55"/>
                </a:cubicBezTo>
                <a:cubicBezTo>
                  <a:pt x="434" y="56"/>
                  <a:pt x="434" y="56"/>
                  <a:pt x="434" y="56"/>
                </a:cubicBezTo>
                <a:cubicBezTo>
                  <a:pt x="432" y="56"/>
                  <a:pt x="431" y="55"/>
                  <a:pt x="429" y="54"/>
                </a:cubicBezTo>
                <a:cubicBezTo>
                  <a:pt x="428" y="54"/>
                  <a:pt x="428" y="54"/>
                  <a:pt x="428" y="54"/>
                </a:cubicBezTo>
                <a:cubicBezTo>
                  <a:pt x="428" y="54"/>
                  <a:pt x="429" y="54"/>
                  <a:pt x="429" y="54"/>
                </a:cubicBezTo>
                <a:cubicBezTo>
                  <a:pt x="429" y="53"/>
                  <a:pt x="429" y="53"/>
                  <a:pt x="430" y="52"/>
                </a:cubicBezTo>
                <a:cubicBezTo>
                  <a:pt x="429" y="52"/>
                  <a:pt x="427" y="50"/>
                  <a:pt x="423" y="50"/>
                </a:cubicBezTo>
                <a:cubicBezTo>
                  <a:pt x="423" y="50"/>
                  <a:pt x="423" y="51"/>
                  <a:pt x="423" y="51"/>
                </a:cubicBezTo>
                <a:cubicBezTo>
                  <a:pt x="423" y="51"/>
                  <a:pt x="423" y="51"/>
                  <a:pt x="422" y="51"/>
                </a:cubicBezTo>
                <a:cubicBezTo>
                  <a:pt x="422" y="51"/>
                  <a:pt x="421" y="51"/>
                  <a:pt x="421" y="50"/>
                </a:cubicBezTo>
                <a:cubicBezTo>
                  <a:pt x="422" y="49"/>
                  <a:pt x="422" y="49"/>
                  <a:pt x="422" y="49"/>
                </a:cubicBezTo>
                <a:cubicBezTo>
                  <a:pt x="422" y="49"/>
                  <a:pt x="422" y="49"/>
                  <a:pt x="422" y="49"/>
                </a:cubicBezTo>
                <a:cubicBezTo>
                  <a:pt x="418" y="48"/>
                  <a:pt x="418" y="48"/>
                  <a:pt x="418" y="48"/>
                </a:cubicBezTo>
                <a:cubicBezTo>
                  <a:pt x="418" y="49"/>
                  <a:pt x="418" y="50"/>
                  <a:pt x="418" y="50"/>
                </a:cubicBezTo>
                <a:cubicBezTo>
                  <a:pt x="418" y="51"/>
                  <a:pt x="418" y="51"/>
                  <a:pt x="418" y="52"/>
                </a:cubicBezTo>
                <a:cubicBezTo>
                  <a:pt x="418" y="52"/>
                  <a:pt x="418" y="52"/>
                  <a:pt x="418" y="52"/>
                </a:cubicBezTo>
                <a:cubicBezTo>
                  <a:pt x="418" y="50"/>
                  <a:pt x="418" y="50"/>
                  <a:pt x="417" y="49"/>
                </a:cubicBezTo>
                <a:cubicBezTo>
                  <a:pt x="416" y="49"/>
                  <a:pt x="416" y="49"/>
                  <a:pt x="415" y="49"/>
                </a:cubicBezTo>
                <a:cubicBezTo>
                  <a:pt x="415" y="48"/>
                  <a:pt x="415" y="48"/>
                  <a:pt x="415" y="48"/>
                </a:cubicBezTo>
                <a:cubicBezTo>
                  <a:pt x="414" y="48"/>
                  <a:pt x="414" y="48"/>
                  <a:pt x="414" y="48"/>
                </a:cubicBezTo>
                <a:cubicBezTo>
                  <a:pt x="414" y="48"/>
                  <a:pt x="414" y="48"/>
                  <a:pt x="414" y="48"/>
                </a:cubicBezTo>
                <a:cubicBezTo>
                  <a:pt x="413" y="48"/>
                  <a:pt x="412" y="49"/>
                  <a:pt x="411" y="49"/>
                </a:cubicBezTo>
                <a:cubicBezTo>
                  <a:pt x="411" y="50"/>
                  <a:pt x="411" y="50"/>
                  <a:pt x="410" y="51"/>
                </a:cubicBezTo>
                <a:cubicBezTo>
                  <a:pt x="410" y="51"/>
                  <a:pt x="410" y="51"/>
                  <a:pt x="410" y="51"/>
                </a:cubicBezTo>
                <a:cubicBezTo>
                  <a:pt x="409" y="50"/>
                  <a:pt x="409" y="50"/>
                  <a:pt x="409" y="50"/>
                </a:cubicBezTo>
                <a:cubicBezTo>
                  <a:pt x="409" y="50"/>
                  <a:pt x="409" y="50"/>
                  <a:pt x="409" y="49"/>
                </a:cubicBezTo>
                <a:cubicBezTo>
                  <a:pt x="409" y="49"/>
                  <a:pt x="408" y="49"/>
                  <a:pt x="407" y="49"/>
                </a:cubicBezTo>
                <a:cubicBezTo>
                  <a:pt x="406" y="49"/>
                  <a:pt x="405" y="49"/>
                  <a:pt x="404" y="50"/>
                </a:cubicBezTo>
                <a:cubicBezTo>
                  <a:pt x="405" y="52"/>
                  <a:pt x="405" y="52"/>
                  <a:pt x="407" y="52"/>
                </a:cubicBezTo>
                <a:cubicBezTo>
                  <a:pt x="408" y="53"/>
                  <a:pt x="408" y="53"/>
                  <a:pt x="408" y="54"/>
                </a:cubicBezTo>
                <a:cubicBezTo>
                  <a:pt x="408" y="54"/>
                  <a:pt x="407" y="54"/>
                  <a:pt x="407" y="54"/>
                </a:cubicBezTo>
                <a:cubicBezTo>
                  <a:pt x="406" y="53"/>
                  <a:pt x="406" y="53"/>
                  <a:pt x="404" y="53"/>
                </a:cubicBezTo>
                <a:cubicBezTo>
                  <a:pt x="402" y="53"/>
                  <a:pt x="402" y="53"/>
                  <a:pt x="402" y="53"/>
                </a:cubicBezTo>
                <a:cubicBezTo>
                  <a:pt x="402" y="55"/>
                  <a:pt x="402" y="55"/>
                  <a:pt x="402" y="56"/>
                </a:cubicBezTo>
                <a:cubicBezTo>
                  <a:pt x="401" y="55"/>
                  <a:pt x="401" y="54"/>
                  <a:pt x="401" y="54"/>
                </a:cubicBezTo>
                <a:cubicBezTo>
                  <a:pt x="399" y="54"/>
                  <a:pt x="398" y="52"/>
                  <a:pt x="396" y="52"/>
                </a:cubicBezTo>
                <a:cubicBezTo>
                  <a:pt x="396" y="52"/>
                  <a:pt x="396" y="53"/>
                  <a:pt x="396" y="53"/>
                </a:cubicBezTo>
                <a:cubicBezTo>
                  <a:pt x="397" y="56"/>
                  <a:pt x="395" y="57"/>
                  <a:pt x="394" y="57"/>
                </a:cubicBezTo>
                <a:cubicBezTo>
                  <a:pt x="394" y="57"/>
                  <a:pt x="393" y="56"/>
                  <a:pt x="393" y="55"/>
                </a:cubicBezTo>
                <a:cubicBezTo>
                  <a:pt x="393" y="56"/>
                  <a:pt x="393" y="56"/>
                  <a:pt x="393" y="56"/>
                </a:cubicBezTo>
                <a:cubicBezTo>
                  <a:pt x="392" y="56"/>
                  <a:pt x="392" y="56"/>
                  <a:pt x="391" y="56"/>
                </a:cubicBezTo>
                <a:cubicBezTo>
                  <a:pt x="391" y="57"/>
                  <a:pt x="391" y="57"/>
                  <a:pt x="391" y="57"/>
                </a:cubicBezTo>
                <a:cubicBezTo>
                  <a:pt x="391" y="58"/>
                  <a:pt x="392" y="58"/>
                  <a:pt x="392" y="59"/>
                </a:cubicBezTo>
                <a:cubicBezTo>
                  <a:pt x="392" y="59"/>
                  <a:pt x="392" y="60"/>
                  <a:pt x="392" y="60"/>
                </a:cubicBezTo>
                <a:cubicBezTo>
                  <a:pt x="391" y="60"/>
                  <a:pt x="391" y="60"/>
                  <a:pt x="391" y="60"/>
                </a:cubicBezTo>
                <a:cubicBezTo>
                  <a:pt x="391" y="60"/>
                  <a:pt x="391" y="60"/>
                  <a:pt x="388" y="59"/>
                </a:cubicBezTo>
                <a:cubicBezTo>
                  <a:pt x="389" y="59"/>
                  <a:pt x="389" y="58"/>
                  <a:pt x="389" y="57"/>
                </a:cubicBezTo>
                <a:cubicBezTo>
                  <a:pt x="388" y="57"/>
                  <a:pt x="388" y="57"/>
                  <a:pt x="388" y="57"/>
                </a:cubicBezTo>
                <a:cubicBezTo>
                  <a:pt x="388" y="58"/>
                  <a:pt x="388" y="58"/>
                  <a:pt x="388" y="59"/>
                </a:cubicBezTo>
                <a:cubicBezTo>
                  <a:pt x="385" y="59"/>
                  <a:pt x="385" y="59"/>
                  <a:pt x="384" y="59"/>
                </a:cubicBezTo>
                <a:cubicBezTo>
                  <a:pt x="385" y="60"/>
                  <a:pt x="385" y="60"/>
                  <a:pt x="385" y="60"/>
                </a:cubicBezTo>
                <a:cubicBezTo>
                  <a:pt x="384" y="61"/>
                  <a:pt x="384" y="61"/>
                  <a:pt x="384" y="61"/>
                </a:cubicBezTo>
                <a:cubicBezTo>
                  <a:pt x="382" y="61"/>
                  <a:pt x="382" y="61"/>
                  <a:pt x="381" y="62"/>
                </a:cubicBezTo>
                <a:cubicBezTo>
                  <a:pt x="380" y="62"/>
                  <a:pt x="380" y="62"/>
                  <a:pt x="380" y="62"/>
                </a:cubicBezTo>
                <a:cubicBezTo>
                  <a:pt x="380" y="64"/>
                  <a:pt x="380" y="64"/>
                  <a:pt x="380" y="64"/>
                </a:cubicBezTo>
                <a:cubicBezTo>
                  <a:pt x="379" y="64"/>
                  <a:pt x="379" y="64"/>
                  <a:pt x="379" y="64"/>
                </a:cubicBezTo>
                <a:cubicBezTo>
                  <a:pt x="378" y="65"/>
                  <a:pt x="378" y="65"/>
                  <a:pt x="378" y="65"/>
                </a:cubicBezTo>
                <a:cubicBezTo>
                  <a:pt x="379" y="65"/>
                  <a:pt x="379" y="65"/>
                  <a:pt x="379" y="65"/>
                </a:cubicBezTo>
                <a:cubicBezTo>
                  <a:pt x="382" y="63"/>
                  <a:pt x="382" y="63"/>
                  <a:pt x="383" y="63"/>
                </a:cubicBezTo>
                <a:cubicBezTo>
                  <a:pt x="386" y="61"/>
                  <a:pt x="388" y="62"/>
                  <a:pt x="390" y="62"/>
                </a:cubicBezTo>
                <a:cubicBezTo>
                  <a:pt x="390" y="62"/>
                  <a:pt x="390" y="63"/>
                  <a:pt x="390" y="63"/>
                </a:cubicBezTo>
                <a:cubicBezTo>
                  <a:pt x="389" y="63"/>
                  <a:pt x="389" y="63"/>
                  <a:pt x="386" y="64"/>
                </a:cubicBezTo>
                <a:cubicBezTo>
                  <a:pt x="386" y="65"/>
                  <a:pt x="385" y="66"/>
                  <a:pt x="385" y="68"/>
                </a:cubicBezTo>
                <a:cubicBezTo>
                  <a:pt x="384" y="68"/>
                  <a:pt x="383" y="69"/>
                  <a:pt x="383" y="69"/>
                </a:cubicBezTo>
                <a:cubicBezTo>
                  <a:pt x="382" y="71"/>
                  <a:pt x="379" y="72"/>
                  <a:pt x="379" y="72"/>
                </a:cubicBezTo>
                <a:cubicBezTo>
                  <a:pt x="378" y="74"/>
                  <a:pt x="377" y="76"/>
                  <a:pt x="377" y="78"/>
                </a:cubicBezTo>
                <a:cubicBezTo>
                  <a:pt x="376" y="78"/>
                  <a:pt x="376" y="78"/>
                  <a:pt x="376" y="78"/>
                </a:cubicBezTo>
                <a:cubicBezTo>
                  <a:pt x="376" y="78"/>
                  <a:pt x="375" y="79"/>
                  <a:pt x="371" y="81"/>
                </a:cubicBezTo>
                <a:cubicBezTo>
                  <a:pt x="370" y="82"/>
                  <a:pt x="370" y="82"/>
                  <a:pt x="370" y="82"/>
                </a:cubicBezTo>
                <a:cubicBezTo>
                  <a:pt x="371" y="82"/>
                  <a:pt x="371" y="82"/>
                  <a:pt x="371" y="82"/>
                </a:cubicBezTo>
                <a:cubicBezTo>
                  <a:pt x="372" y="82"/>
                  <a:pt x="373" y="82"/>
                  <a:pt x="373" y="82"/>
                </a:cubicBezTo>
                <a:cubicBezTo>
                  <a:pt x="372" y="86"/>
                  <a:pt x="367" y="86"/>
                  <a:pt x="365" y="89"/>
                </a:cubicBezTo>
                <a:cubicBezTo>
                  <a:pt x="364" y="89"/>
                  <a:pt x="363" y="89"/>
                  <a:pt x="363" y="88"/>
                </a:cubicBezTo>
                <a:cubicBezTo>
                  <a:pt x="362" y="88"/>
                  <a:pt x="361" y="88"/>
                  <a:pt x="361" y="88"/>
                </a:cubicBezTo>
                <a:cubicBezTo>
                  <a:pt x="361" y="90"/>
                  <a:pt x="361" y="90"/>
                  <a:pt x="361" y="90"/>
                </a:cubicBezTo>
                <a:cubicBezTo>
                  <a:pt x="361" y="90"/>
                  <a:pt x="361" y="91"/>
                  <a:pt x="361" y="91"/>
                </a:cubicBezTo>
                <a:cubicBezTo>
                  <a:pt x="360" y="91"/>
                  <a:pt x="360" y="92"/>
                  <a:pt x="359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6" y="92"/>
                  <a:pt x="355" y="93"/>
                  <a:pt x="353" y="94"/>
                </a:cubicBezTo>
                <a:cubicBezTo>
                  <a:pt x="352" y="97"/>
                  <a:pt x="349" y="97"/>
                  <a:pt x="347" y="98"/>
                </a:cubicBezTo>
                <a:cubicBezTo>
                  <a:pt x="347" y="99"/>
                  <a:pt x="347" y="100"/>
                  <a:pt x="347" y="100"/>
                </a:cubicBezTo>
                <a:cubicBezTo>
                  <a:pt x="347" y="100"/>
                  <a:pt x="347" y="100"/>
                  <a:pt x="346" y="105"/>
                </a:cubicBezTo>
                <a:cubicBezTo>
                  <a:pt x="345" y="105"/>
                  <a:pt x="345" y="105"/>
                  <a:pt x="345" y="105"/>
                </a:cubicBezTo>
                <a:cubicBezTo>
                  <a:pt x="344" y="106"/>
                  <a:pt x="344" y="107"/>
                  <a:pt x="344" y="108"/>
                </a:cubicBezTo>
                <a:cubicBezTo>
                  <a:pt x="345" y="108"/>
                  <a:pt x="346" y="108"/>
                  <a:pt x="346" y="108"/>
                </a:cubicBezTo>
                <a:cubicBezTo>
                  <a:pt x="347" y="108"/>
                  <a:pt x="347" y="108"/>
                  <a:pt x="347" y="108"/>
                </a:cubicBezTo>
                <a:cubicBezTo>
                  <a:pt x="348" y="108"/>
                  <a:pt x="348" y="108"/>
                  <a:pt x="348" y="108"/>
                </a:cubicBezTo>
                <a:cubicBezTo>
                  <a:pt x="348" y="109"/>
                  <a:pt x="347" y="110"/>
                  <a:pt x="347" y="110"/>
                </a:cubicBezTo>
                <a:cubicBezTo>
                  <a:pt x="346" y="112"/>
                  <a:pt x="346" y="112"/>
                  <a:pt x="345" y="112"/>
                </a:cubicBezTo>
                <a:cubicBezTo>
                  <a:pt x="345" y="113"/>
                  <a:pt x="345" y="113"/>
                  <a:pt x="345" y="114"/>
                </a:cubicBezTo>
                <a:cubicBezTo>
                  <a:pt x="346" y="114"/>
                  <a:pt x="346" y="114"/>
                  <a:pt x="348" y="114"/>
                </a:cubicBezTo>
                <a:cubicBezTo>
                  <a:pt x="348" y="116"/>
                  <a:pt x="348" y="116"/>
                  <a:pt x="347" y="117"/>
                </a:cubicBezTo>
                <a:cubicBezTo>
                  <a:pt x="352" y="117"/>
                  <a:pt x="357" y="117"/>
                  <a:pt x="362" y="117"/>
                </a:cubicBezTo>
                <a:cubicBezTo>
                  <a:pt x="363" y="116"/>
                  <a:pt x="363" y="116"/>
                  <a:pt x="366" y="115"/>
                </a:cubicBezTo>
                <a:cubicBezTo>
                  <a:pt x="366" y="114"/>
                  <a:pt x="366" y="114"/>
                  <a:pt x="366" y="113"/>
                </a:cubicBezTo>
                <a:cubicBezTo>
                  <a:pt x="368" y="113"/>
                  <a:pt x="368" y="115"/>
                  <a:pt x="369" y="116"/>
                </a:cubicBezTo>
                <a:cubicBezTo>
                  <a:pt x="369" y="116"/>
                  <a:pt x="369" y="117"/>
                  <a:pt x="369" y="117"/>
                </a:cubicBezTo>
                <a:cubicBezTo>
                  <a:pt x="378" y="118"/>
                  <a:pt x="387" y="118"/>
                  <a:pt x="395" y="118"/>
                </a:cubicBezTo>
                <a:cubicBezTo>
                  <a:pt x="396" y="118"/>
                  <a:pt x="397" y="118"/>
                  <a:pt x="398" y="117"/>
                </a:cubicBezTo>
                <a:cubicBezTo>
                  <a:pt x="398" y="116"/>
                  <a:pt x="399" y="115"/>
                  <a:pt x="401" y="114"/>
                </a:cubicBezTo>
                <a:cubicBezTo>
                  <a:pt x="401" y="113"/>
                  <a:pt x="401" y="112"/>
                  <a:pt x="401" y="112"/>
                </a:cubicBezTo>
                <a:cubicBezTo>
                  <a:pt x="401" y="112"/>
                  <a:pt x="400" y="111"/>
                  <a:pt x="400" y="111"/>
                </a:cubicBezTo>
                <a:cubicBezTo>
                  <a:pt x="399" y="111"/>
                  <a:pt x="398" y="111"/>
                  <a:pt x="396" y="111"/>
                </a:cubicBezTo>
                <a:cubicBezTo>
                  <a:pt x="396" y="109"/>
                  <a:pt x="396" y="109"/>
                  <a:pt x="396" y="107"/>
                </a:cubicBezTo>
                <a:cubicBezTo>
                  <a:pt x="395" y="107"/>
                  <a:pt x="394" y="107"/>
                  <a:pt x="394" y="107"/>
                </a:cubicBezTo>
                <a:cubicBezTo>
                  <a:pt x="394" y="104"/>
                  <a:pt x="394" y="101"/>
                  <a:pt x="393" y="99"/>
                </a:cubicBezTo>
                <a:cubicBezTo>
                  <a:pt x="394" y="99"/>
                  <a:pt x="394" y="99"/>
                  <a:pt x="397" y="94"/>
                </a:cubicBezTo>
                <a:cubicBezTo>
                  <a:pt x="402" y="93"/>
                  <a:pt x="405" y="88"/>
                  <a:pt x="405" y="88"/>
                </a:cubicBezTo>
                <a:cubicBezTo>
                  <a:pt x="406" y="87"/>
                  <a:pt x="406" y="87"/>
                  <a:pt x="408" y="87"/>
                </a:cubicBezTo>
                <a:cubicBezTo>
                  <a:pt x="409" y="86"/>
                  <a:pt x="409" y="86"/>
                  <a:pt x="409" y="86"/>
                </a:cubicBezTo>
                <a:cubicBezTo>
                  <a:pt x="408" y="83"/>
                  <a:pt x="410" y="80"/>
                  <a:pt x="410" y="77"/>
                </a:cubicBezTo>
                <a:cubicBezTo>
                  <a:pt x="411" y="77"/>
                  <a:pt x="411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4" y="77"/>
                  <a:pt x="414" y="77"/>
                  <a:pt x="414" y="77"/>
                </a:cubicBezTo>
                <a:cubicBezTo>
                  <a:pt x="414" y="77"/>
                  <a:pt x="414" y="77"/>
                  <a:pt x="414" y="77"/>
                </a:cubicBezTo>
                <a:cubicBezTo>
                  <a:pt x="415" y="79"/>
                  <a:pt x="415" y="79"/>
                  <a:pt x="416" y="79"/>
                </a:cubicBezTo>
                <a:cubicBezTo>
                  <a:pt x="417" y="78"/>
                  <a:pt x="417" y="78"/>
                  <a:pt x="417" y="78"/>
                </a:cubicBezTo>
                <a:cubicBezTo>
                  <a:pt x="419" y="79"/>
                  <a:pt x="419" y="79"/>
                  <a:pt x="420" y="80"/>
                </a:cubicBezTo>
                <a:cubicBezTo>
                  <a:pt x="420" y="82"/>
                  <a:pt x="420" y="82"/>
                  <a:pt x="420" y="83"/>
                </a:cubicBezTo>
                <a:cubicBezTo>
                  <a:pt x="420" y="83"/>
                  <a:pt x="419" y="83"/>
                  <a:pt x="418" y="83"/>
                </a:cubicBezTo>
                <a:cubicBezTo>
                  <a:pt x="419" y="86"/>
                  <a:pt x="419" y="86"/>
                  <a:pt x="409" y="95"/>
                </a:cubicBezTo>
                <a:cubicBezTo>
                  <a:pt x="409" y="97"/>
                  <a:pt x="408" y="100"/>
                  <a:pt x="409" y="103"/>
                </a:cubicBezTo>
                <a:cubicBezTo>
                  <a:pt x="409" y="104"/>
                  <a:pt x="409" y="104"/>
                  <a:pt x="409" y="104"/>
                </a:cubicBezTo>
                <a:cubicBezTo>
                  <a:pt x="409" y="105"/>
                  <a:pt x="410" y="106"/>
                  <a:pt x="410" y="106"/>
                </a:cubicBezTo>
                <a:cubicBezTo>
                  <a:pt x="411" y="108"/>
                  <a:pt x="419" y="112"/>
                  <a:pt x="419" y="112"/>
                </a:cubicBezTo>
                <a:cubicBezTo>
                  <a:pt x="420" y="112"/>
                  <a:pt x="420" y="112"/>
                  <a:pt x="420" y="112"/>
                </a:cubicBezTo>
                <a:cubicBezTo>
                  <a:pt x="423" y="111"/>
                  <a:pt x="426" y="111"/>
                  <a:pt x="429" y="110"/>
                </a:cubicBezTo>
                <a:cubicBezTo>
                  <a:pt x="429" y="109"/>
                  <a:pt x="429" y="109"/>
                  <a:pt x="429" y="109"/>
                </a:cubicBezTo>
                <a:cubicBezTo>
                  <a:pt x="432" y="109"/>
                  <a:pt x="434" y="109"/>
                  <a:pt x="436" y="109"/>
                </a:cubicBezTo>
                <a:cubicBezTo>
                  <a:pt x="436" y="109"/>
                  <a:pt x="437" y="108"/>
                  <a:pt x="438" y="108"/>
                </a:cubicBezTo>
                <a:cubicBezTo>
                  <a:pt x="438" y="108"/>
                  <a:pt x="438" y="108"/>
                  <a:pt x="438" y="108"/>
                </a:cubicBezTo>
                <a:cubicBezTo>
                  <a:pt x="439" y="109"/>
                  <a:pt x="439" y="109"/>
                  <a:pt x="440" y="110"/>
                </a:cubicBezTo>
                <a:cubicBezTo>
                  <a:pt x="442" y="111"/>
                  <a:pt x="443" y="111"/>
                  <a:pt x="445" y="111"/>
                </a:cubicBezTo>
                <a:cubicBezTo>
                  <a:pt x="445" y="111"/>
                  <a:pt x="445" y="111"/>
                  <a:pt x="445" y="111"/>
                </a:cubicBezTo>
                <a:cubicBezTo>
                  <a:pt x="445" y="112"/>
                  <a:pt x="445" y="112"/>
                  <a:pt x="445" y="112"/>
                </a:cubicBezTo>
                <a:cubicBezTo>
                  <a:pt x="439" y="112"/>
                  <a:pt x="438" y="112"/>
                  <a:pt x="437" y="116"/>
                </a:cubicBezTo>
                <a:cubicBezTo>
                  <a:pt x="432" y="118"/>
                  <a:pt x="428" y="114"/>
                  <a:pt x="424" y="116"/>
                </a:cubicBezTo>
                <a:cubicBezTo>
                  <a:pt x="422" y="116"/>
                  <a:pt x="422" y="116"/>
                  <a:pt x="421" y="116"/>
                </a:cubicBezTo>
                <a:cubicBezTo>
                  <a:pt x="421" y="117"/>
                  <a:pt x="420" y="118"/>
                  <a:pt x="420" y="118"/>
                </a:cubicBezTo>
                <a:cubicBezTo>
                  <a:pt x="453" y="120"/>
                  <a:pt x="485" y="121"/>
                  <a:pt x="515" y="121"/>
                </a:cubicBezTo>
                <a:cubicBezTo>
                  <a:pt x="528" y="121"/>
                  <a:pt x="539" y="121"/>
                  <a:pt x="550" y="121"/>
                </a:cubicBezTo>
                <a:moveTo>
                  <a:pt x="362" y="117"/>
                </a:moveTo>
                <a:cubicBezTo>
                  <a:pt x="357" y="117"/>
                  <a:pt x="352" y="117"/>
                  <a:pt x="347" y="117"/>
                </a:cubicBezTo>
                <a:cubicBezTo>
                  <a:pt x="347" y="117"/>
                  <a:pt x="347" y="117"/>
                  <a:pt x="347" y="117"/>
                </a:cubicBezTo>
                <a:cubicBezTo>
                  <a:pt x="346" y="118"/>
                  <a:pt x="346" y="118"/>
                  <a:pt x="346" y="118"/>
                </a:cubicBezTo>
                <a:cubicBezTo>
                  <a:pt x="346" y="118"/>
                  <a:pt x="346" y="118"/>
                  <a:pt x="346" y="119"/>
                </a:cubicBezTo>
                <a:cubicBezTo>
                  <a:pt x="346" y="119"/>
                  <a:pt x="346" y="119"/>
                  <a:pt x="346" y="119"/>
                </a:cubicBezTo>
                <a:cubicBezTo>
                  <a:pt x="349" y="119"/>
                  <a:pt x="349" y="119"/>
                  <a:pt x="349" y="119"/>
                </a:cubicBezTo>
                <a:cubicBezTo>
                  <a:pt x="349" y="120"/>
                  <a:pt x="349" y="120"/>
                  <a:pt x="349" y="120"/>
                </a:cubicBezTo>
                <a:cubicBezTo>
                  <a:pt x="349" y="120"/>
                  <a:pt x="349" y="120"/>
                  <a:pt x="350" y="121"/>
                </a:cubicBezTo>
                <a:cubicBezTo>
                  <a:pt x="351" y="121"/>
                  <a:pt x="352" y="121"/>
                  <a:pt x="352" y="121"/>
                </a:cubicBezTo>
                <a:cubicBezTo>
                  <a:pt x="353" y="121"/>
                  <a:pt x="353" y="121"/>
                  <a:pt x="354" y="122"/>
                </a:cubicBezTo>
                <a:cubicBezTo>
                  <a:pt x="354" y="122"/>
                  <a:pt x="354" y="122"/>
                  <a:pt x="355" y="122"/>
                </a:cubicBezTo>
                <a:cubicBezTo>
                  <a:pt x="355" y="122"/>
                  <a:pt x="356" y="121"/>
                  <a:pt x="357" y="121"/>
                </a:cubicBezTo>
                <a:cubicBezTo>
                  <a:pt x="357" y="120"/>
                  <a:pt x="357" y="120"/>
                  <a:pt x="357" y="120"/>
                </a:cubicBezTo>
                <a:cubicBezTo>
                  <a:pt x="359" y="120"/>
                  <a:pt x="359" y="120"/>
                  <a:pt x="359" y="120"/>
                </a:cubicBezTo>
                <a:cubicBezTo>
                  <a:pt x="359" y="120"/>
                  <a:pt x="360" y="119"/>
                  <a:pt x="360" y="119"/>
                </a:cubicBezTo>
                <a:cubicBezTo>
                  <a:pt x="360" y="118"/>
                  <a:pt x="360" y="118"/>
                  <a:pt x="360" y="118"/>
                </a:cubicBezTo>
                <a:cubicBezTo>
                  <a:pt x="361" y="118"/>
                  <a:pt x="361" y="118"/>
                  <a:pt x="362" y="117"/>
                </a:cubicBezTo>
                <a:moveTo>
                  <a:pt x="395" y="118"/>
                </a:moveTo>
                <a:cubicBezTo>
                  <a:pt x="387" y="118"/>
                  <a:pt x="378" y="118"/>
                  <a:pt x="369" y="118"/>
                </a:cubicBezTo>
                <a:cubicBezTo>
                  <a:pt x="369" y="119"/>
                  <a:pt x="371" y="119"/>
                  <a:pt x="371" y="121"/>
                </a:cubicBezTo>
                <a:cubicBezTo>
                  <a:pt x="371" y="121"/>
                  <a:pt x="371" y="121"/>
                  <a:pt x="371" y="121"/>
                </a:cubicBezTo>
                <a:cubicBezTo>
                  <a:pt x="371" y="122"/>
                  <a:pt x="370" y="122"/>
                  <a:pt x="370" y="122"/>
                </a:cubicBezTo>
                <a:cubicBezTo>
                  <a:pt x="370" y="122"/>
                  <a:pt x="370" y="124"/>
                  <a:pt x="371" y="125"/>
                </a:cubicBezTo>
                <a:cubicBezTo>
                  <a:pt x="372" y="125"/>
                  <a:pt x="372" y="125"/>
                  <a:pt x="372" y="125"/>
                </a:cubicBezTo>
                <a:cubicBezTo>
                  <a:pt x="372" y="125"/>
                  <a:pt x="373" y="126"/>
                  <a:pt x="373" y="127"/>
                </a:cubicBezTo>
                <a:cubicBezTo>
                  <a:pt x="373" y="127"/>
                  <a:pt x="373" y="128"/>
                  <a:pt x="373" y="128"/>
                </a:cubicBezTo>
                <a:cubicBezTo>
                  <a:pt x="373" y="129"/>
                  <a:pt x="373" y="129"/>
                  <a:pt x="373" y="129"/>
                </a:cubicBezTo>
                <a:cubicBezTo>
                  <a:pt x="373" y="131"/>
                  <a:pt x="374" y="131"/>
                  <a:pt x="375" y="132"/>
                </a:cubicBezTo>
                <a:cubicBezTo>
                  <a:pt x="376" y="133"/>
                  <a:pt x="376" y="133"/>
                  <a:pt x="376" y="134"/>
                </a:cubicBezTo>
                <a:cubicBezTo>
                  <a:pt x="376" y="135"/>
                  <a:pt x="375" y="135"/>
                  <a:pt x="375" y="136"/>
                </a:cubicBezTo>
                <a:cubicBezTo>
                  <a:pt x="375" y="137"/>
                  <a:pt x="375" y="137"/>
                  <a:pt x="375" y="137"/>
                </a:cubicBezTo>
                <a:cubicBezTo>
                  <a:pt x="375" y="137"/>
                  <a:pt x="376" y="138"/>
                  <a:pt x="376" y="138"/>
                </a:cubicBezTo>
                <a:cubicBezTo>
                  <a:pt x="378" y="139"/>
                  <a:pt x="380" y="139"/>
                  <a:pt x="382" y="139"/>
                </a:cubicBezTo>
                <a:cubicBezTo>
                  <a:pt x="382" y="136"/>
                  <a:pt x="383" y="134"/>
                  <a:pt x="385" y="135"/>
                </a:cubicBezTo>
                <a:cubicBezTo>
                  <a:pt x="385" y="135"/>
                  <a:pt x="386" y="135"/>
                  <a:pt x="386" y="135"/>
                </a:cubicBezTo>
                <a:cubicBezTo>
                  <a:pt x="387" y="135"/>
                  <a:pt x="387" y="135"/>
                  <a:pt x="387" y="135"/>
                </a:cubicBezTo>
                <a:cubicBezTo>
                  <a:pt x="388" y="136"/>
                  <a:pt x="388" y="135"/>
                  <a:pt x="389" y="134"/>
                </a:cubicBezTo>
                <a:cubicBezTo>
                  <a:pt x="389" y="134"/>
                  <a:pt x="390" y="134"/>
                  <a:pt x="391" y="134"/>
                </a:cubicBezTo>
                <a:cubicBezTo>
                  <a:pt x="391" y="133"/>
                  <a:pt x="391" y="132"/>
                  <a:pt x="391" y="131"/>
                </a:cubicBezTo>
                <a:cubicBezTo>
                  <a:pt x="392" y="131"/>
                  <a:pt x="394" y="131"/>
                  <a:pt x="395" y="131"/>
                </a:cubicBezTo>
                <a:cubicBezTo>
                  <a:pt x="395" y="130"/>
                  <a:pt x="395" y="130"/>
                  <a:pt x="395" y="129"/>
                </a:cubicBezTo>
                <a:cubicBezTo>
                  <a:pt x="394" y="129"/>
                  <a:pt x="394" y="129"/>
                  <a:pt x="393" y="129"/>
                </a:cubicBezTo>
                <a:cubicBezTo>
                  <a:pt x="391" y="129"/>
                  <a:pt x="391" y="129"/>
                  <a:pt x="391" y="129"/>
                </a:cubicBezTo>
                <a:cubicBezTo>
                  <a:pt x="391" y="128"/>
                  <a:pt x="391" y="128"/>
                  <a:pt x="391" y="128"/>
                </a:cubicBezTo>
                <a:cubicBezTo>
                  <a:pt x="390" y="128"/>
                  <a:pt x="390" y="128"/>
                  <a:pt x="390" y="128"/>
                </a:cubicBezTo>
                <a:cubicBezTo>
                  <a:pt x="392" y="125"/>
                  <a:pt x="392" y="125"/>
                  <a:pt x="392" y="123"/>
                </a:cubicBezTo>
                <a:cubicBezTo>
                  <a:pt x="393" y="120"/>
                  <a:pt x="393" y="120"/>
                  <a:pt x="393" y="120"/>
                </a:cubicBezTo>
                <a:cubicBezTo>
                  <a:pt x="394" y="119"/>
                  <a:pt x="395" y="119"/>
                  <a:pt x="395" y="118"/>
                </a:cubicBezTo>
                <a:moveTo>
                  <a:pt x="605" y="288"/>
                </a:moveTo>
                <a:cubicBezTo>
                  <a:pt x="596" y="225"/>
                  <a:pt x="577" y="168"/>
                  <a:pt x="550" y="121"/>
                </a:cubicBezTo>
                <a:cubicBezTo>
                  <a:pt x="539" y="121"/>
                  <a:pt x="528" y="121"/>
                  <a:pt x="515" y="121"/>
                </a:cubicBezTo>
                <a:cubicBezTo>
                  <a:pt x="485" y="121"/>
                  <a:pt x="453" y="120"/>
                  <a:pt x="420" y="119"/>
                </a:cubicBezTo>
                <a:cubicBezTo>
                  <a:pt x="418" y="119"/>
                  <a:pt x="416" y="119"/>
                  <a:pt x="415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5" y="120"/>
                  <a:pt x="414" y="120"/>
                  <a:pt x="412" y="121"/>
                </a:cubicBezTo>
                <a:cubicBezTo>
                  <a:pt x="412" y="121"/>
                  <a:pt x="412" y="122"/>
                  <a:pt x="413" y="123"/>
                </a:cubicBezTo>
                <a:cubicBezTo>
                  <a:pt x="415" y="124"/>
                  <a:pt x="415" y="124"/>
                  <a:pt x="418" y="124"/>
                </a:cubicBezTo>
                <a:cubicBezTo>
                  <a:pt x="418" y="123"/>
                  <a:pt x="420" y="122"/>
                  <a:pt x="420" y="121"/>
                </a:cubicBezTo>
                <a:cubicBezTo>
                  <a:pt x="423" y="122"/>
                  <a:pt x="424" y="125"/>
                  <a:pt x="426" y="126"/>
                </a:cubicBezTo>
                <a:cubicBezTo>
                  <a:pt x="426" y="126"/>
                  <a:pt x="426" y="127"/>
                  <a:pt x="426" y="127"/>
                </a:cubicBezTo>
                <a:cubicBezTo>
                  <a:pt x="425" y="128"/>
                  <a:pt x="424" y="129"/>
                  <a:pt x="423" y="130"/>
                </a:cubicBezTo>
                <a:cubicBezTo>
                  <a:pt x="423" y="131"/>
                  <a:pt x="422" y="131"/>
                  <a:pt x="421" y="131"/>
                </a:cubicBezTo>
                <a:cubicBezTo>
                  <a:pt x="421" y="131"/>
                  <a:pt x="420" y="131"/>
                  <a:pt x="420" y="131"/>
                </a:cubicBezTo>
                <a:cubicBezTo>
                  <a:pt x="419" y="130"/>
                  <a:pt x="419" y="129"/>
                  <a:pt x="419" y="129"/>
                </a:cubicBezTo>
                <a:cubicBezTo>
                  <a:pt x="418" y="128"/>
                  <a:pt x="417" y="128"/>
                  <a:pt x="417" y="128"/>
                </a:cubicBezTo>
                <a:cubicBezTo>
                  <a:pt x="417" y="127"/>
                  <a:pt x="417" y="126"/>
                  <a:pt x="417" y="126"/>
                </a:cubicBezTo>
                <a:cubicBezTo>
                  <a:pt x="416" y="126"/>
                  <a:pt x="416" y="126"/>
                  <a:pt x="415" y="126"/>
                </a:cubicBezTo>
                <a:cubicBezTo>
                  <a:pt x="415" y="127"/>
                  <a:pt x="414" y="128"/>
                  <a:pt x="413" y="128"/>
                </a:cubicBezTo>
                <a:cubicBezTo>
                  <a:pt x="412" y="133"/>
                  <a:pt x="410" y="141"/>
                  <a:pt x="410" y="141"/>
                </a:cubicBezTo>
                <a:cubicBezTo>
                  <a:pt x="411" y="141"/>
                  <a:pt x="411" y="141"/>
                  <a:pt x="412" y="142"/>
                </a:cubicBezTo>
                <a:cubicBezTo>
                  <a:pt x="411" y="143"/>
                  <a:pt x="411" y="143"/>
                  <a:pt x="411" y="143"/>
                </a:cubicBezTo>
                <a:cubicBezTo>
                  <a:pt x="404" y="141"/>
                  <a:pt x="404" y="141"/>
                  <a:pt x="402" y="143"/>
                </a:cubicBezTo>
                <a:cubicBezTo>
                  <a:pt x="403" y="144"/>
                  <a:pt x="404" y="145"/>
                  <a:pt x="404" y="146"/>
                </a:cubicBezTo>
                <a:cubicBezTo>
                  <a:pt x="404" y="147"/>
                  <a:pt x="404" y="147"/>
                  <a:pt x="404" y="147"/>
                </a:cubicBezTo>
                <a:cubicBezTo>
                  <a:pt x="403" y="147"/>
                  <a:pt x="403" y="147"/>
                  <a:pt x="403" y="147"/>
                </a:cubicBezTo>
                <a:cubicBezTo>
                  <a:pt x="401" y="145"/>
                  <a:pt x="399" y="144"/>
                  <a:pt x="397" y="142"/>
                </a:cubicBezTo>
                <a:cubicBezTo>
                  <a:pt x="383" y="149"/>
                  <a:pt x="379" y="151"/>
                  <a:pt x="379" y="144"/>
                </a:cubicBezTo>
                <a:cubicBezTo>
                  <a:pt x="377" y="144"/>
                  <a:pt x="377" y="144"/>
                  <a:pt x="377" y="144"/>
                </a:cubicBezTo>
                <a:cubicBezTo>
                  <a:pt x="376" y="145"/>
                  <a:pt x="375" y="145"/>
                  <a:pt x="374" y="145"/>
                </a:cubicBezTo>
                <a:cubicBezTo>
                  <a:pt x="373" y="145"/>
                  <a:pt x="372" y="145"/>
                  <a:pt x="372" y="145"/>
                </a:cubicBezTo>
                <a:cubicBezTo>
                  <a:pt x="371" y="145"/>
                  <a:pt x="370" y="145"/>
                  <a:pt x="370" y="145"/>
                </a:cubicBezTo>
                <a:cubicBezTo>
                  <a:pt x="370" y="145"/>
                  <a:pt x="370" y="146"/>
                  <a:pt x="370" y="147"/>
                </a:cubicBezTo>
                <a:cubicBezTo>
                  <a:pt x="369" y="148"/>
                  <a:pt x="368" y="148"/>
                  <a:pt x="368" y="148"/>
                </a:cubicBezTo>
                <a:cubicBezTo>
                  <a:pt x="367" y="148"/>
                  <a:pt x="367" y="147"/>
                  <a:pt x="366" y="147"/>
                </a:cubicBezTo>
                <a:cubicBezTo>
                  <a:pt x="366" y="146"/>
                  <a:pt x="365" y="145"/>
                  <a:pt x="364" y="145"/>
                </a:cubicBezTo>
                <a:cubicBezTo>
                  <a:pt x="363" y="145"/>
                  <a:pt x="363" y="145"/>
                  <a:pt x="362" y="145"/>
                </a:cubicBezTo>
                <a:cubicBezTo>
                  <a:pt x="362" y="144"/>
                  <a:pt x="362" y="144"/>
                  <a:pt x="362" y="143"/>
                </a:cubicBezTo>
                <a:cubicBezTo>
                  <a:pt x="362" y="143"/>
                  <a:pt x="363" y="142"/>
                  <a:pt x="363" y="141"/>
                </a:cubicBezTo>
                <a:cubicBezTo>
                  <a:pt x="364" y="141"/>
                  <a:pt x="365" y="141"/>
                  <a:pt x="366" y="141"/>
                </a:cubicBezTo>
                <a:cubicBezTo>
                  <a:pt x="368" y="142"/>
                  <a:pt x="370" y="143"/>
                  <a:pt x="372" y="143"/>
                </a:cubicBezTo>
                <a:cubicBezTo>
                  <a:pt x="372" y="142"/>
                  <a:pt x="374" y="140"/>
                  <a:pt x="374" y="135"/>
                </a:cubicBezTo>
                <a:cubicBezTo>
                  <a:pt x="373" y="134"/>
                  <a:pt x="373" y="134"/>
                  <a:pt x="372" y="134"/>
                </a:cubicBezTo>
                <a:cubicBezTo>
                  <a:pt x="369" y="135"/>
                  <a:pt x="369" y="135"/>
                  <a:pt x="368" y="136"/>
                </a:cubicBezTo>
                <a:cubicBezTo>
                  <a:pt x="367" y="137"/>
                  <a:pt x="367" y="137"/>
                  <a:pt x="367" y="137"/>
                </a:cubicBezTo>
                <a:cubicBezTo>
                  <a:pt x="366" y="137"/>
                  <a:pt x="366" y="137"/>
                  <a:pt x="366" y="137"/>
                </a:cubicBezTo>
                <a:cubicBezTo>
                  <a:pt x="366" y="136"/>
                  <a:pt x="366" y="136"/>
                  <a:pt x="366" y="135"/>
                </a:cubicBezTo>
                <a:cubicBezTo>
                  <a:pt x="366" y="135"/>
                  <a:pt x="367" y="134"/>
                  <a:pt x="367" y="134"/>
                </a:cubicBezTo>
                <a:cubicBezTo>
                  <a:pt x="367" y="132"/>
                  <a:pt x="367" y="132"/>
                  <a:pt x="367" y="131"/>
                </a:cubicBezTo>
                <a:cubicBezTo>
                  <a:pt x="367" y="132"/>
                  <a:pt x="366" y="132"/>
                  <a:pt x="366" y="132"/>
                </a:cubicBezTo>
                <a:cubicBezTo>
                  <a:pt x="365" y="125"/>
                  <a:pt x="365" y="125"/>
                  <a:pt x="364" y="124"/>
                </a:cubicBezTo>
                <a:cubicBezTo>
                  <a:pt x="360" y="128"/>
                  <a:pt x="360" y="128"/>
                  <a:pt x="359" y="128"/>
                </a:cubicBezTo>
                <a:cubicBezTo>
                  <a:pt x="358" y="129"/>
                  <a:pt x="358" y="129"/>
                  <a:pt x="358" y="130"/>
                </a:cubicBezTo>
                <a:cubicBezTo>
                  <a:pt x="358" y="131"/>
                  <a:pt x="358" y="131"/>
                  <a:pt x="358" y="131"/>
                </a:cubicBezTo>
                <a:cubicBezTo>
                  <a:pt x="357" y="132"/>
                  <a:pt x="356" y="132"/>
                  <a:pt x="355" y="133"/>
                </a:cubicBezTo>
                <a:cubicBezTo>
                  <a:pt x="353" y="136"/>
                  <a:pt x="357" y="138"/>
                  <a:pt x="356" y="141"/>
                </a:cubicBezTo>
                <a:cubicBezTo>
                  <a:pt x="356" y="142"/>
                  <a:pt x="356" y="142"/>
                  <a:pt x="356" y="142"/>
                </a:cubicBezTo>
                <a:cubicBezTo>
                  <a:pt x="355" y="144"/>
                  <a:pt x="355" y="144"/>
                  <a:pt x="355" y="144"/>
                </a:cubicBezTo>
                <a:cubicBezTo>
                  <a:pt x="356" y="145"/>
                  <a:pt x="356" y="147"/>
                  <a:pt x="356" y="148"/>
                </a:cubicBezTo>
                <a:cubicBezTo>
                  <a:pt x="356" y="149"/>
                  <a:pt x="356" y="150"/>
                  <a:pt x="356" y="150"/>
                </a:cubicBezTo>
                <a:cubicBezTo>
                  <a:pt x="356" y="150"/>
                  <a:pt x="355" y="150"/>
                  <a:pt x="355" y="150"/>
                </a:cubicBezTo>
                <a:cubicBezTo>
                  <a:pt x="354" y="150"/>
                  <a:pt x="354" y="150"/>
                  <a:pt x="353" y="150"/>
                </a:cubicBezTo>
                <a:cubicBezTo>
                  <a:pt x="351" y="151"/>
                  <a:pt x="351" y="151"/>
                  <a:pt x="350" y="150"/>
                </a:cubicBezTo>
                <a:cubicBezTo>
                  <a:pt x="346" y="150"/>
                  <a:pt x="346" y="150"/>
                  <a:pt x="337" y="156"/>
                </a:cubicBezTo>
                <a:cubicBezTo>
                  <a:pt x="336" y="155"/>
                  <a:pt x="336" y="155"/>
                  <a:pt x="335" y="155"/>
                </a:cubicBezTo>
                <a:cubicBezTo>
                  <a:pt x="335" y="155"/>
                  <a:pt x="335" y="155"/>
                  <a:pt x="334" y="155"/>
                </a:cubicBezTo>
                <a:cubicBezTo>
                  <a:pt x="334" y="155"/>
                  <a:pt x="333" y="155"/>
                  <a:pt x="333" y="155"/>
                </a:cubicBezTo>
                <a:cubicBezTo>
                  <a:pt x="332" y="155"/>
                  <a:pt x="332" y="156"/>
                  <a:pt x="332" y="157"/>
                </a:cubicBezTo>
                <a:cubicBezTo>
                  <a:pt x="334" y="158"/>
                  <a:pt x="334" y="158"/>
                  <a:pt x="334" y="158"/>
                </a:cubicBezTo>
                <a:cubicBezTo>
                  <a:pt x="334" y="159"/>
                  <a:pt x="334" y="160"/>
                  <a:pt x="333" y="161"/>
                </a:cubicBezTo>
                <a:cubicBezTo>
                  <a:pt x="330" y="161"/>
                  <a:pt x="330" y="161"/>
                  <a:pt x="325" y="165"/>
                </a:cubicBezTo>
                <a:cubicBezTo>
                  <a:pt x="324" y="165"/>
                  <a:pt x="324" y="165"/>
                  <a:pt x="324" y="165"/>
                </a:cubicBezTo>
                <a:cubicBezTo>
                  <a:pt x="323" y="165"/>
                  <a:pt x="322" y="165"/>
                  <a:pt x="322" y="165"/>
                </a:cubicBezTo>
                <a:cubicBezTo>
                  <a:pt x="320" y="167"/>
                  <a:pt x="320" y="169"/>
                  <a:pt x="319" y="171"/>
                </a:cubicBezTo>
                <a:cubicBezTo>
                  <a:pt x="317" y="171"/>
                  <a:pt x="316" y="171"/>
                  <a:pt x="314" y="172"/>
                </a:cubicBezTo>
                <a:cubicBezTo>
                  <a:pt x="314" y="173"/>
                  <a:pt x="313" y="174"/>
                  <a:pt x="313" y="175"/>
                </a:cubicBezTo>
                <a:cubicBezTo>
                  <a:pt x="312" y="175"/>
                  <a:pt x="311" y="175"/>
                  <a:pt x="310" y="175"/>
                </a:cubicBezTo>
                <a:cubicBezTo>
                  <a:pt x="309" y="174"/>
                  <a:pt x="309" y="174"/>
                  <a:pt x="309" y="174"/>
                </a:cubicBezTo>
                <a:cubicBezTo>
                  <a:pt x="308" y="174"/>
                  <a:pt x="307" y="174"/>
                  <a:pt x="307" y="174"/>
                </a:cubicBezTo>
                <a:cubicBezTo>
                  <a:pt x="306" y="173"/>
                  <a:pt x="306" y="173"/>
                  <a:pt x="306" y="173"/>
                </a:cubicBezTo>
                <a:cubicBezTo>
                  <a:pt x="305" y="172"/>
                  <a:pt x="305" y="172"/>
                  <a:pt x="304" y="172"/>
                </a:cubicBezTo>
                <a:cubicBezTo>
                  <a:pt x="303" y="173"/>
                  <a:pt x="303" y="174"/>
                  <a:pt x="303" y="175"/>
                </a:cubicBezTo>
                <a:cubicBezTo>
                  <a:pt x="303" y="175"/>
                  <a:pt x="304" y="176"/>
                  <a:pt x="304" y="176"/>
                </a:cubicBezTo>
                <a:cubicBezTo>
                  <a:pt x="304" y="176"/>
                  <a:pt x="303" y="177"/>
                  <a:pt x="303" y="178"/>
                </a:cubicBezTo>
                <a:cubicBezTo>
                  <a:pt x="303" y="179"/>
                  <a:pt x="303" y="179"/>
                  <a:pt x="303" y="179"/>
                </a:cubicBezTo>
                <a:cubicBezTo>
                  <a:pt x="303" y="179"/>
                  <a:pt x="303" y="180"/>
                  <a:pt x="303" y="180"/>
                </a:cubicBezTo>
                <a:cubicBezTo>
                  <a:pt x="301" y="180"/>
                  <a:pt x="298" y="180"/>
                  <a:pt x="296" y="180"/>
                </a:cubicBezTo>
                <a:cubicBezTo>
                  <a:pt x="295" y="179"/>
                  <a:pt x="295" y="179"/>
                  <a:pt x="295" y="178"/>
                </a:cubicBezTo>
                <a:cubicBezTo>
                  <a:pt x="289" y="179"/>
                  <a:pt x="289" y="179"/>
                  <a:pt x="288" y="180"/>
                </a:cubicBezTo>
                <a:cubicBezTo>
                  <a:pt x="288" y="182"/>
                  <a:pt x="289" y="182"/>
                  <a:pt x="289" y="182"/>
                </a:cubicBezTo>
                <a:cubicBezTo>
                  <a:pt x="290" y="183"/>
                  <a:pt x="291" y="184"/>
                  <a:pt x="292" y="184"/>
                </a:cubicBezTo>
                <a:cubicBezTo>
                  <a:pt x="294" y="184"/>
                  <a:pt x="294" y="184"/>
                  <a:pt x="295" y="184"/>
                </a:cubicBezTo>
                <a:cubicBezTo>
                  <a:pt x="298" y="187"/>
                  <a:pt x="298" y="187"/>
                  <a:pt x="298" y="188"/>
                </a:cubicBezTo>
                <a:cubicBezTo>
                  <a:pt x="299" y="191"/>
                  <a:pt x="299" y="193"/>
                  <a:pt x="299" y="195"/>
                </a:cubicBezTo>
                <a:cubicBezTo>
                  <a:pt x="300" y="196"/>
                  <a:pt x="301" y="197"/>
                  <a:pt x="302" y="199"/>
                </a:cubicBezTo>
                <a:cubicBezTo>
                  <a:pt x="302" y="201"/>
                  <a:pt x="302" y="201"/>
                  <a:pt x="297" y="213"/>
                </a:cubicBezTo>
                <a:cubicBezTo>
                  <a:pt x="296" y="214"/>
                  <a:pt x="294" y="215"/>
                  <a:pt x="293" y="215"/>
                </a:cubicBezTo>
                <a:cubicBezTo>
                  <a:pt x="292" y="215"/>
                  <a:pt x="292" y="215"/>
                  <a:pt x="292" y="215"/>
                </a:cubicBezTo>
                <a:cubicBezTo>
                  <a:pt x="289" y="214"/>
                  <a:pt x="286" y="214"/>
                  <a:pt x="283" y="212"/>
                </a:cubicBezTo>
                <a:cubicBezTo>
                  <a:pt x="279" y="211"/>
                  <a:pt x="276" y="211"/>
                  <a:pt x="273" y="211"/>
                </a:cubicBezTo>
                <a:cubicBezTo>
                  <a:pt x="269" y="210"/>
                  <a:pt x="269" y="210"/>
                  <a:pt x="268" y="209"/>
                </a:cubicBezTo>
                <a:cubicBezTo>
                  <a:pt x="268" y="209"/>
                  <a:pt x="268" y="209"/>
                  <a:pt x="268" y="209"/>
                </a:cubicBezTo>
                <a:cubicBezTo>
                  <a:pt x="267" y="210"/>
                  <a:pt x="267" y="210"/>
                  <a:pt x="266" y="210"/>
                </a:cubicBezTo>
                <a:cubicBezTo>
                  <a:pt x="264" y="212"/>
                  <a:pt x="262" y="212"/>
                  <a:pt x="260" y="212"/>
                </a:cubicBezTo>
                <a:cubicBezTo>
                  <a:pt x="260" y="213"/>
                  <a:pt x="260" y="213"/>
                  <a:pt x="260" y="213"/>
                </a:cubicBezTo>
                <a:cubicBezTo>
                  <a:pt x="262" y="217"/>
                  <a:pt x="258" y="221"/>
                  <a:pt x="260" y="225"/>
                </a:cubicBezTo>
                <a:cubicBezTo>
                  <a:pt x="259" y="227"/>
                  <a:pt x="259" y="229"/>
                  <a:pt x="259" y="232"/>
                </a:cubicBezTo>
                <a:cubicBezTo>
                  <a:pt x="254" y="239"/>
                  <a:pt x="254" y="239"/>
                  <a:pt x="255" y="241"/>
                </a:cubicBezTo>
                <a:cubicBezTo>
                  <a:pt x="256" y="243"/>
                  <a:pt x="256" y="244"/>
                  <a:pt x="256" y="244"/>
                </a:cubicBezTo>
                <a:cubicBezTo>
                  <a:pt x="255" y="245"/>
                  <a:pt x="255" y="245"/>
                  <a:pt x="255" y="245"/>
                </a:cubicBezTo>
                <a:cubicBezTo>
                  <a:pt x="254" y="247"/>
                  <a:pt x="254" y="247"/>
                  <a:pt x="254" y="251"/>
                </a:cubicBezTo>
                <a:cubicBezTo>
                  <a:pt x="255" y="251"/>
                  <a:pt x="256" y="251"/>
                  <a:pt x="257" y="251"/>
                </a:cubicBezTo>
                <a:cubicBezTo>
                  <a:pt x="259" y="251"/>
                  <a:pt x="260" y="250"/>
                  <a:pt x="262" y="253"/>
                </a:cubicBezTo>
                <a:cubicBezTo>
                  <a:pt x="263" y="253"/>
                  <a:pt x="264" y="252"/>
                  <a:pt x="265" y="252"/>
                </a:cubicBezTo>
                <a:cubicBezTo>
                  <a:pt x="266" y="252"/>
                  <a:pt x="266" y="252"/>
                  <a:pt x="269" y="254"/>
                </a:cubicBezTo>
                <a:cubicBezTo>
                  <a:pt x="270" y="255"/>
                  <a:pt x="270" y="257"/>
                  <a:pt x="271" y="258"/>
                </a:cubicBezTo>
                <a:cubicBezTo>
                  <a:pt x="271" y="258"/>
                  <a:pt x="272" y="258"/>
                  <a:pt x="272" y="258"/>
                </a:cubicBezTo>
                <a:cubicBezTo>
                  <a:pt x="271" y="257"/>
                  <a:pt x="271" y="257"/>
                  <a:pt x="271" y="257"/>
                </a:cubicBezTo>
                <a:cubicBezTo>
                  <a:pt x="281" y="254"/>
                  <a:pt x="289" y="246"/>
                  <a:pt x="301" y="246"/>
                </a:cubicBezTo>
                <a:cubicBezTo>
                  <a:pt x="303" y="244"/>
                  <a:pt x="303" y="243"/>
                  <a:pt x="303" y="242"/>
                </a:cubicBezTo>
                <a:cubicBezTo>
                  <a:pt x="302" y="241"/>
                  <a:pt x="301" y="240"/>
                  <a:pt x="301" y="239"/>
                </a:cubicBezTo>
                <a:cubicBezTo>
                  <a:pt x="301" y="238"/>
                  <a:pt x="301" y="238"/>
                  <a:pt x="304" y="232"/>
                </a:cubicBezTo>
                <a:cubicBezTo>
                  <a:pt x="306" y="229"/>
                  <a:pt x="320" y="226"/>
                  <a:pt x="320" y="226"/>
                </a:cubicBezTo>
                <a:cubicBezTo>
                  <a:pt x="322" y="224"/>
                  <a:pt x="322" y="223"/>
                  <a:pt x="322" y="222"/>
                </a:cubicBezTo>
                <a:cubicBezTo>
                  <a:pt x="322" y="222"/>
                  <a:pt x="322" y="222"/>
                  <a:pt x="322" y="221"/>
                </a:cubicBezTo>
                <a:cubicBezTo>
                  <a:pt x="322" y="216"/>
                  <a:pt x="322" y="212"/>
                  <a:pt x="329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1" y="214"/>
                  <a:pt x="331" y="214"/>
                  <a:pt x="331" y="214"/>
                </a:cubicBezTo>
                <a:cubicBezTo>
                  <a:pt x="334" y="216"/>
                  <a:pt x="334" y="216"/>
                  <a:pt x="336" y="216"/>
                </a:cubicBezTo>
                <a:cubicBezTo>
                  <a:pt x="337" y="216"/>
                  <a:pt x="337" y="216"/>
                  <a:pt x="338" y="216"/>
                </a:cubicBezTo>
                <a:cubicBezTo>
                  <a:pt x="338" y="216"/>
                  <a:pt x="339" y="216"/>
                  <a:pt x="340" y="216"/>
                </a:cubicBezTo>
                <a:cubicBezTo>
                  <a:pt x="340" y="214"/>
                  <a:pt x="340" y="214"/>
                  <a:pt x="342" y="212"/>
                </a:cubicBezTo>
                <a:cubicBezTo>
                  <a:pt x="344" y="212"/>
                  <a:pt x="344" y="212"/>
                  <a:pt x="345" y="212"/>
                </a:cubicBezTo>
                <a:cubicBezTo>
                  <a:pt x="346" y="212"/>
                  <a:pt x="348" y="212"/>
                  <a:pt x="351" y="208"/>
                </a:cubicBezTo>
                <a:cubicBezTo>
                  <a:pt x="358" y="209"/>
                  <a:pt x="357" y="217"/>
                  <a:pt x="362" y="220"/>
                </a:cubicBezTo>
                <a:cubicBezTo>
                  <a:pt x="363" y="220"/>
                  <a:pt x="364" y="221"/>
                  <a:pt x="364" y="223"/>
                </a:cubicBezTo>
                <a:cubicBezTo>
                  <a:pt x="380" y="233"/>
                  <a:pt x="388" y="241"/>
                  <a:pt x="387" y="246"/>
                </a:cubicBezTo>
                <a:cubicBezTo>
                  <a:pt x="385" y="247"/>
                  <a:pt x="373" y="249"/>
                  <a:pt x="369" y="249"/>
                </a:cubicBezTo>
                <a:cubicBezTo>
                  <a:pt x="369" y="249"/>
                  <a:pt x="368" y="250"/>
                  <a:pt x="368" y="250"/>
                </a:cubicBezTo>
                <a:cubicBezTo>
                  <a:pt x="371" y="252"/>
                  <a:pt x="373" y="255"/>
                  <a:pt x="377" y="256"/>
                </a:cubicBezTo>
                <a:cubicBezTo>
                  <a:pt x="379" y="256"/>
                  <a:pt x="382" y="256"/>
                  <a:pt x="384" y="256"/>
                </a:cubicBezTo>
                <a:cubicBezTo>
                  <a:pt x="384" y="255"/>
                  <a:pt x="384" y="253"/>
                  <a:pt x="384" y="252"/>
                </a:cubicBezTo>
                <a:cubicBezTo>
                  <a:pt x="389" y="250"/>
                  <a:pt x="392" y="245"/>
                  <a:pt x="396" y="242"/>
                </a:cubicBezTo>
                <a:cubicBezTo>
                  <a:pt x="396" y="240"/>
                  <a:pt x="396" y="240"/>
                  <a:pt x="396" y="239"/>
                </a:cubicBezTo>
                <a:cubicBezTo>
                  <a:pt x="393" y="239"/>
                  <a:pt x="393" y="239"/>
                  <a:pt x="392" y="239"/>
                </a:cubicBezTo>
                <a:cubicBezTo>
                  <a:pt x="391" y="239"/>
                  <a:pt x="391" y="238"/>
                  <a:pt x="391" y="238"/>
                </a:cubicBezTo>
                <a:cubicBezTo>
                  <a:pt x="393" y="236"/>
                  <a:pt x="394" y="236"/>
                  <a:pt x="395" y="236"/>
                </a:cubicBezTo>
                <a:cubicBezTo>
                  <a:pt x="398" y="237"/>
                  <a:pt x="398" y="237"/>
                  <a:pt x="400" y="239"/>
                </a:cubicBezTo>
                <a:cubicBezTo>
                  <a:pt x="400" y="239"/>
                  <a:pt x="400" y="239"/>
                  <a:pt x="400" y="234"/>
                </a:cubicBezTo>
                <a:cubicBezTo>
                  <a:pt x="396" y="231"/>
                  <a:pt x="391" y="230"/>
                  <a:pt x="389" y="226"/>
                </a:cubicBezTo>
                <a:cubicBezTo>
                  <a:pt x="388" y="226"/>
                  <a:pt x="385" y="226"/>
                  <a:pt x="380" y="221"/>
                </a:cubicBezTo>
                <a:cubicBezTo>
                  <a:pt x="381" y="219"/>
                  <a:pt x="381" y="219"/>
                  <a:pt x="375" y="215"/>
                </a:cubicBezTo>
                <a:cubicBezTo>
                  <a:pt x="375" y="214"/>
                  <a:pt x="374" y="214"/>
                  <a:pt x="374" y="214"/>
                </a:cubicBezTo>
                <a:cubicBezTo>
                  <a:pt x="374" y="213"/>
                  <a:pt x="373" y="212"/>
                  <a:pt x="373" y="211"/>
                </a:cubicBezTo>
                <a:cubicBezTo>
                  <a:pt x="372" y="210"/>
                  <a:pt x="370" y="210"/>
                  <a:pt x="369" y="210"/>
                </a:cubicBezTo>
                <a:cubicBezTo>
                  <a:pt x="369" y="209"/>
                  <a:pt x="369" y="209"/>
                  <a:pt x="369" y="208"/>
                </a:cubicBezTo>
                <a:cubicBezTo>
                  <a:pt x="370" y="207"/>
                  <a:pt x="370" y="207"/>
                  <a:pt x="370" y="207"/>
                </a:cubicBezTo>
                <a:cubicBezTo>
                  <a:pt x="371" y="206"/>
                  <a:pt x="371" y="205"/>
                  <a:pt x="371" y="205"/>
                </a:cubicBezTo>
                <a:cubicBezTo>
                  <a:pt x="371" y="204"/>
                  <a:pt x="371" y="203"/>
                  <a:pt x="371" y="202"/>
                </a:cubicBezTo>
                <a:cubicBezTo>
                  <a:pt x="374" y="201"/>
                  <a:pt x="375" y="202"/>
                  <a:pt x="376" y="205"/>
                </a:cubicBezTo>
                <a:cubicBezTo>
                  <a:pt x="384" y="206"/>
                  <a:pt x="386" y="216"/>
                  <a:pt x="394" y="217"/>
                </a:cubicBezTo>
                <a:cubicBezTo>
                  <a:pt x="394" y="218"/>
                  <a:pt x="394" y="218"/>
                  <a:pt x="395" y="218"/>
                </a:cubicBezTo>
                <a:cubicBezTo>
                  <a:pt x="398" y="222"/>
                  <a:pt x="404" y="223"/>
                  <a:pt x="406" y="228"/>
                </a:cubicBezTo>
                <a:cubicBezTo>
                  <a:pt x="404" y="234"/>
                  <a:pt x="404" y="234"/>
                  <a:pt x="406" y="236"/>
                </a:cubicBezTo>
                <a:cubicBezTo>
                  <a:pt x="407" y="239"/>
                  <a:pt x="407" y="242"/>
                  <a:pt x="411" y="242"/>
                </a:cubicBezTo>
                <a:cubicBezTo>
                  <a:pt x="413" y="244"/>
                  <a:pt x="413" y="246"/>
                  <a:pt x="413" y="247"/>
                </a:cubicBezTo>
                <a:cubicBezTo>
                  <a:pt x="412" y="247"/>
                  <a:pt x="411" y="247"/>
                  <a:pt x="410" y="247"/>
                </a:cubicBezTo>
                <a:cubicBezTo>
                  <a:pt x="410" y="247"/>
                  <a:pt x="409" y="246"/>
                  <a:pt x="409" y="246"/>
                </a:cubicBezTo>
                <a:cubicBezTo>
                  <a:pt x="409" y="246"/>
                  <a:pt x="408" y="247"/>
                  <a:pt x="408" y="247"/>
                </a:cubicBezTo>
                <a:cubicBezTo>
                  <a:pt x="411" y="251"/>
                  <a:pt x="411" y="251"/>
                  <a:pt x="414" y="252"/>
                </a:cubicBezTo>
                <a:cubicBezTo>
                  <a:pt x="414" y="252"/>
                  <a:pt x="414" y="251"/>
                  <a:pt x="414" y="251"/>
                </a:cubicBezTo>
                <a:cubicBezTo>
                  <a:pt x="416" y="252"/>
                  <a:pt x="417" y="252"/>
                  <a:pt x="419" y="254"/>
                </a:cubicBezTo>
                <a:cubicBezTo>
                  <a:pt x="418" y="256"/>
                  <a:pt x="418" y="257"/>
                  <a:pt x="419" y="258"/>
                </a:cubicBezTo>
                <a:cubicBezTo>
                  <a:pt x="421" y="259"/>
                  <a:pt x="421" y="259"/>
                  <a:pt x="422" y="259"/>
                </a:cubicBezTo>
                <a:cubicBezTo>
                  <a:pt x="423" y="259"/>
                  <a:pt x="424" y="259"/>
                  <a:pt x="424" y="259"/>
                </a:cubicBezTo>
                <a:cubicBezTo>
                  <a:pt x="425" y="258"/>
                  <a:pt x="426" y="257"/>
                  <a:pt x="426" y="256"/>
                </a:cubicBezTo>
                <a:cubicBezTo>
                  <a:pt x="426" y="255"/>
                  <a:pt x="426" y="255"/>
                  <a:pt x="426" y="254"/>
                </a:cubicBezTo>
                <a:cubicBezTo>
                  <a:pt x="426" y="254"/>
                  <a:pt x="426" y="253"/>
                  <a:pt x="426" y="253"/>
                </a:cubicBezTo>
                <a:cubicBezTo>
                  <a:pt x="426" y="252"/>
                  <a:pt x="427" y="252"/>
                  <a:pt x="427" y="251"/>
                </a:cubicBezTo>
                <a:cubicBezTo>
                  <a:pt x="428" y="252"/>
                  <a:pt x="430" y="252"/>
                  <a:pt x="430" y="253"/>
                </a:cubicBezTo>
                <a:cubicBezTo>
                  <a:pt x="431" y="253"/>
                  <a:pt x="432" y="253"/>
                  <a:pt x="432" y="253"/>
                </a:cubicBezTo>
                <a:cubicBezTo>
                  <a:pt x="432" y="253"/>
                  <a:pt x="433" y="252"/>
                  <a:pt x="433" y="252"/>
                </a:cubicBezTo>
                <a:cubicBezTo>
                  <a:pt x="433" y="251"/>
                  <a:pt x="433" y="249"/>
                  <a:pt x="433" y="248"/>
                </a:cubicBezTo>
                <a:cubicBezTo>
                  <a:pt x="435" y="248"/>
                  <a:pt x="436" y="248"/>
                  <a:pt x="437" y="248"/>
                </a:cubicBezTo>
                <a:cubicBezTo>
                  <a:pt x="436" y="246"/>
                  <a:pt x="435" y="246"/>
                  <a:pt x="433" y="245"/>
                </a:cubicBezTo>
                <a:cubicBezTo>
                  <a:pt x="433" y="246"/>
                  <a:pt x="432" y="247"/>
                  <a:pt x="432" y="248"/>
                </a:cubicBezTo>
                <a:cubicBezTo>
                  <a:pt x="429" y="248"/>
                  <a:pt x="429" y="247"/>
                  <a:pt x="427" y="241"/>
                </a:cubicBezTo>
                <a:cubicBezTo>
                  <a:pt x="424" y="240"/>
                  <a:pt x="424" y="240"/>
                  <a:pt x="422" y="238"/>
                </a:cubicBezTo>
                <a:cubicBezTo>
                  <a:pt x="422" y="237"/>
                  <a:pt x="422" y="237"/>
                  <a:pt x="422" y="236"/>
                </a:cubicBezTo>
                <a:cubicBezTo>
                  <a:pt x="424" y="236"/>
                  <a:pt x="424" y="236"/>
                  <a:pt x="424" y="236"/>
                </a:cubicBezTo>
                <a:cubicBezTo>
                  <a:pt x="425" y="236"/>
                  <a:pt x="426" y="237"/>
                  <a:pt x="427" y="237"/>
                </a:cubicBezTo>
                <a:cubicBezTo>
                  <a:pt x="429" y="237"/>
                  <a:pt x="429" y="237"/>
                  <a:pt x="430" y="237"/>
                </a:cubicBezTo>
                <a:cubicBezTo>
                  <a:pt x="430" y="237"/>
                  <a:pt x="430" y="238"/>
                  <a:pt x="431" y="238"/>
                </a:cubicBezTo>
                <a:cubicBezTo>
                  <a:pt x="431" y="237"/>
                  <a:pt x="431" y="235"/>
                  <a:pt x="431" y="234"/>
                </a:cubicBezTo>
                <a:cubicBezTo>
                  <a:pt x="433" y="232"/>
                  <a:pt x="433" y="232"/>
                  <a:pt x="442" y="236"/>
                </a:cubicBezTo>
                <a:cubicBezTo>
                  <a:pt x="442" y="236"/>
                  <a:pt x="443" y="237"/>
                  <a:pt x="443" y="238"/>
                </a:cubicBezTo>
                <a:cubicBezTo>
                  <a:pt x="443" y="238"/>
                  <a:pt x="443" y="238"/>
                  <a:pt x="444" y="238"/>
                </a:cubicBezTo>
                <a:cubicBezTo>
                  <a:pt x="445" y="240"/>
                  <a:pt x="445" y="240"/>
                  <a:pt x="445" y="240"/>
                </a:cubicBezTo>
                <a:cubicBezTo>
                  <a:pt x="444" y="240"/>
                  <a:pt x="443" y="241"/>
                  <a:pt x="443" y="241"/>
                </a:cubicBezTo>
                <a:cubicBezTo>
                  <a:pt x="443" y="244"/>
                  <a:pt x="448" y="245"/>
                  <a:pt x="447" y="249"/>
                </a:cubicBezTo>
                <a:cubicBezTo>
                  <a:pt x="447" y="250"/>
                  <a:pt x="447" y="251"/>
                  <a:pt x="447" y="251"/>
                </a:cubicBezTo>
                <a:cubicBezTo>
                  <a:pt x="447" y="252"/>
                  <a:pt x="447" y="252"/>
                  <a:pt x="447" y="253"/>
                </a:cubicBezTo>
                <a:cubicBezTo>
                  <a:pt x="447" y="254"/>
                  <a:pt x="448" y="255"/>
                  <a:pt x="449" y="256"/>
                </a:cubicBezTo>
                <a:cubicBezTo>
                  <a:pt x="449" y="256"/>
                  <a:pt x="449" y="256"/>
                  <a:pt x="449" y="256"/>
                </a:cubicBezTo>
                <a:cubicBezTo>
                  <a:pt x="450" y="257"/>
                  <a:pt x="450" y="257"/>
                  <a:pt x="450" y="257"/>
                </a:cubicBezTo>
                <a:cubicBezTo>
                  <a:pt x="450" y="257"/>
                  <a:pt x="450" y="257"/>
                  <a:pt x="450" y="257"/>
                </a:cubicBezTo>
                <a:cubicBezTo>
                  <a:pt x="451" y="258"/>
                  <a:pt x="451" y="258"/>
                  <a:pt x="451" y="258"/>
                </a:cubicBezTo>
                <a:cubicBezTo>
                  <a:pt x="452" y="258"/>
                  <a:pt x="452" y="258"/>
                  <a:pt x="452" y="258"/>
                </a:cubicBezTo>
                <a:cubicBezTo>
                  <a:pt x="452" y="259"/>
                  <a:pt x="452" y="259"/>
                  <a:pt x="452" y="260"/>
                </a:cubicBezTo>
                <a:cubicBezTo>
                  <a:pt x="452" y="261"/>
                  <a:pt x="452" y="261"/>
                  <a:pt x="452" y="261"/>
                </a:cubicBezTo>
                <a:cubicBezTo>
                  <a:pt x="451" y="261"/>
                  <a:pt x="451" y="261"/>
                  <a:pt x="451" y="261"/>
                </a:cubicBezTo>
                <a:cubicBezTo>
                  <a:pt x="451" y="262"/>
                  <a:pt x="451" y="262"/>
                  <a:pt x="451" y="262"/>
                </a:cubicBezTo>
                <a:cubicBezTo>
                  <a:pt x="451" y="263"/>
                  <a:pt x="451" y="264"/>
                  <a:pt x="452" y="265"/>
                </a:cubicBezTo>
                <a:cubicBezTo>
                  <a:pt x="452" y="266"/>
                  <a:pt x="452" y="266"/>
                  <a:pt x="452" y="266"/>
                </a:cubicBezTo>
                <a:cubicBezTo>
                  <a:pt x="453" y="266"/>
                  <a:pt x="453" y="266"/>
                  <a:pt x="453" y="266"/>
                </a:cubicBezTo>
                <a:cubicBezTo>
                  <a:pt x="454" y="265"/>
                  <a:pt x="454" y="265"/>
                  <a:pt x="454" y="265"/>
                </a:cubicBezTo>
                <a:cubicBezTo>
                  <a:pt x="454" y="263"/>
                  <a:pt x="454" y="263"/>
                  <a:pt x="454" y="263"/>
                </a:cubicBezTo>
                <a:cubicBezTo>
                  <a:pt x="454" y="262"/>
                  <a:pt x="454" y="261"/>
                  <a:pt x="454" y="261"/>
                </a:cubicBezTo>
                <a:cubicBezTo>
                  <a:pt x="455" y="259"/>
                  <a:pt x="455" y="259"/>
                  <a:pt x="455" y="259"/>
                </a:cubicBezTo>
                <a:cubicBezTo>
                  <a:pt x="456" y="259"/>
                  <a:pt x="456" y="259"/>
                  <a:pt x="456" y="259"/>
                </a:cubicBezTo>
                <a:cubicBezTo>
                  <a:pt x="456" y="260"/>
                  <a:pt x="456" y="260"/>
                  <a:pt x="456" y="260"/>
                </a:cubicBezTo>
                <a:cubicBezTo>
                  <a:pt x="457" y="260"/>
                  <a:pt x="457" y="260"/>
                  <a:pt x="457" y="260"/>
                </a:cubicBezTo>
                <a:cubicBezTo>
                  <a:pt x="457" y="261"/>
                  <a:pt x="457" y="261"/>
                  <a:pt x="457" y="261"/>
                </a:cubicBezTo>
                <a:cubicBezTo>
                  <a:pt x="458" y="261"/>
                  <a:pt x="459" y="262"/>
                  <a:pt x="459" y="262"/>
                </a:cubicBezTo>
                <a:cubicBezTo>
                  <a:pt x="460" y="263"/>
                  <a:pt x="460" y="263"/>
                  <a:pt x="460" y="263"/>
                </a:cubicBezTo>
                <a:cubicBezTo>
                  <a:pt x="460" y="264"/>
                  <a:pt x="460" y="264"/>
                  <a:pt x="460" y="264"/>
                </a:cubicBezTo>
                <a:cubicBezTo>
                  <a:pt x="461" y="264"/>
                  <a:pt x="461" y="264"/>
                  <a:pt x="461" y="264"/>
                </a:cubicBezTo>
                <a:cubicBezTo>
                  <a:pt x="462" y="264"/>
                  <a:pt x="462" y="264"/>
                  <a:pt x="462" y="264"/>
                </a:cubicBezTo>
                <a:cubicBezTo>
                  <a:pt x="462" y="264"/>
                  <a:pt x="464" y="264"/>
                  <a:pt x="464" y="265"/>
                </a:cubicBezTo>
                <a:cubicBezTo>
                  <a:pt x="466" y="265"/>
                  <a:pt x="466" y="265"/>
                  <a:pt x="466" y="265"/>
                </a:cubicBezTo>
                <a:cubicBezTo>
                  <a:pt x="467" y="265"/>
                  <a:pt x="467" y="265"/>
                  <a:pt x="467" y="265"/>
                </a:cubicBezTo>
                <a:cubicBezTo>
                  <a:pt x="467" y="264"/>
                  <a:pt x="467" y="264"/>
                  <a:pt x="467" y="264"/>
                </a:cubicBezTo>
                <a:cubicBezTo>
                  <a:pt x="467" y="264"/>
                  <a:pt x="467" y="264"/>
                  <a:pt x="467" y="264"/>
                </a:cubicBezTo>
                <a:cubicBezTo>
                  <a:pt x="467" y="263"/>
                  <a:pt x="467" y="263"/>
                  <a:pt x="467" y="263"/>
                </a:cubicBezTo>
                <a:cubicBezTo>
                  <a:pt x="467" y="262"/>
                  <a:pt x="467" y="261"/>
                  <a:pt x="468" y="260"/>
                </a:cubicBezTo>
                <a:cubicBezTo>
                  <a:pt x="468" y="259"/>
                  <a:pt x="468" y="259"/>
                  <a:pt x="468" y="259"/>
                </a:cubicBezTo>
                <a:cubicBezTo>
                  <a:pt x="469" y="259"/>
                  <a:pt x="469" y="259"/>
                  <a:pt x="469" y="259"/>
                </a:cubicBezTo>
                <a:cubicBezTo>
                  <a:pt x="470" y="259"/>
                  <a:pt x="471" y="259"/>
                  <a:pt x="472" y="260"/>
                </a:cubicBezTo>
                <a:cubicBezTo>
                  <a:pt x="474" y="261"/>
                  <a:pt x="474" y="261"/>
                  <a:pt x="474" y="261"/>
                </a:cubicBezTo>
                <a:cubicBezTo>
                  <a:pt x="476" y="263"/>
                  <a:pt x="476" y="263"/>
                  <a:pt x="476" y="263"/>
                </a:cubicBezTo>
                <a:cubicBezTo>
                  <a:pt x="477" y="263"/>
                  <a:pt x="477" y="263"/>
                  <a:pt x="477" y="263"/>
                </a:cubicBezTo>
                <a:cubicBezTo>
                  <a:pt x="477" y="264"/>
                  <a:pt x="477" y="264"/>
                  <a:pt x="477" y="264"/>
                </a:cubicBezTo>
                <a:cubicBezTo>
                  <a:pt x="478" y="264"/>
                  <a:pt x="478" y="264"/>
                  <a:pt x="478" y="264"/>
                </a:cubicBezTo>
                <a:cubicBezTo>
                  <a:pt x="478" y="264"/>
                  <a:pt x="478" y="264"/>
                  <a:pt x="478" y="264"/>
                </a:cubicBezTo>
                <a:cubicBezTo>
                  <a:pt x="481" y="264"/>
                  <a:pt x="484" y="264"/>
                  <a:pt x="486" y="265"/>
                </a:cubicBezTo>
                <a:cubicBezTo>
                  <a:pt x="486" y="264"/>
                  <a:pt x="486" y="263"/>
                  <a:pt x="486" y="263"/>
                </a:cubicBezTo>
                <a:cubicBezTo>
                  <a:pt x="486" y="262"/>
                  <a:pt x="486" y="262"/>
                  <a:pt x="486" y="262"/>
                </a:cubicBezTo>
                <a:cubicBezTo>
                  <a:pt x="486" y="261"/>
                  <a:pt x="486" y="261"/>
                  <a:pt x="486" y="260"/>
                </a:cubicBezTo>
                <a:cubicBezTo>
                  <a:pt x="486" y="260"/>
                  <a:pt x="487" y="260"/>
                  <a:pt x="487" y="260"/>
                </a:cubicBezTo>
                <a:cubicBezTo>
                  <a:pt x="488" y="259"/>
                  <a:pt x="488" y="259"/>
                  <a:pt x="488" y="259"/>
                </a:cubicBezTo>
                <a:cubicBezTo>
                  <a:pt x="489" y="259"/>
                  <a:pt x="489" y="259"/>
                  <a:pt x="489" y="259"/>
                </a:cubicBezTo>
                <a:cubicBezTo>
                  <a:pt x="490" y="260"/>
                  <a:pt x="491" y="261"/>
                  <a:pt x="492" y="261"/>
                </a:cubicBezTo>
                <a:cubicBezTo>
                  <a:pt x="493" y="262"/>
                  <a:pt x="494" y="262"/>
                  <a:pt x="494" y="262"/>
                </a:cubicBezTo>
                <a:cubicBezTo>
                  <a:pt x="494" y="261"/>
                  <a:pt x="494" y="261"/>
                  <a:pt x="494" y="261"/>
                </a:cubicBezTo>
                <a:cubicBezTo>
                  <a:pt x="495" y="261"/>
                  <a:pt x="495" y="261"/>
                  <a:pt x="495" y="261"/>
                </a:cubicBezTo>
                <a:cubicBezTo>
                  <a:pt x="495" y="260"/>
                  <a:pt x="495" y="260"/>
                  <a:pt x="495" y="260"/>
                </a:cubicBezTo>
                <a:cubicBezTo>
                  <a:pt x="496" y="260"/>
                  <a:pt x="496" y="260"/>
                  <a:pt x="496" y="260"/>
                </a:cubicBezTo>
                <a:cubicBezTo>
                  <a:pt x="497" y="262"/>
                  <a:pt x="497" y="262"/>
                  <a:pt x="497" y="262"/>
                </a:cubicBezTo>
                <a:cubicBezTo>
                  <a:pt x="497" y="263"/>
                  <a:pt x="497" y="263"/>
                  <a:pt x="497" y="263"/>
                </a:cubicBezTo>
                <a:cubicBezTo>
                  <a:pt x="497" y="264"/>
                  <a:pt x="497" y="265"/>
                  <a:pt x="497" y="266"/>
                </a:cubicBezTo>
                <a:cubicBezTo>
                  <a:pt x="496" y="268"/>
                  <a:pt x="496" y="270"/>
                  <a:pt x="497" y="273"/>
                </a:cubicBezTo>
                <a:cubicBezTo>
                  <a:pt x="497" y="273"/>
                  <a:pt x="497" y="273"/>
                  <a:pt x="497" y="273"/>
                </a:cubicBezTo>
                <a:cubicBezTo>
                  <a:pt x="497" y="274"/>
                  <a:pt x="498" y="274"/>
                  <a:pt x="498" y="275"/>
                </a:cubicBezTo>
                <a:cubicBezTo>
                  <a:pt x="498" y="275"/>
                  <a:pt x="497" y="276"/>
                  <a:pt x="497" y="277"/>
                </a:cubicBezTo>
                <a:cubicBezTo>
                  <a:pt x="497" y="277"/>
                  <a:pt x="497" y="277"/>
                  <a:pt x="497" y="277"/>
                </a:cubicBezTo>
                <a:cubicBezTo>
                  <a:pt x="497" y="278"/>
                  <a:pt x="497" y="278"/>
                  <a:pt x="497" y="278"/>
                </a:cubicBezTo>
                <a:cubicBezTo>
                  <a:pt x="496" y="280"/>
                  <a:pt x="496" y="280"/>
                  <a:pt x="496" y="280"/>
                </a:cubicBezTo>
                <a:cubicBezTo>
                  <a:pt x="496" y="280"/>
                  <a:pt x="496" y="280"/>
                  <a:pt x="496" y="280"/>
                </a:cubicBezTo>
                <a:cubicBezTo>
                  <a:pt x="494" y="284"/>
                  <a:pt x="494" y="284"/>
                  <a:pt x="493" y="284"/>
                </a:cubicBezTo>
                <a:cubicBezTo>
                  <a:pt x="492" y="285"/>
                  <a:pt x="492" y="285"/>
                  <a:pt x="492" y="285"/>
                </a:cubicBezTo>
                <a:cubicBezTo>
                  <a:pt x="492" y="285"/>
                  <a:pt x="492" y="285"/>
                  <a:pt x="492" y="285"/>
                </a:cubicBezTo>
                <a:cubicBezTo>
                  <a:pt x="492" y="286"/>
                  <a:pt x="492" y="286"/>
                  <a:pt x="492" y="286"/>
                </a:cubicBezTo>
                <a:cubicBezTo>
                  <a:pt x="514" y="287"/>
                  <a:pt x="537" y="287"/>
                  <a:pt x="558" y="288"/>
                </a:cubicBezTo>
                <a:cubicBezTo>
                  <a:pt x="575" y="288"/>
                  <a:pt x="590" y="288"/>
                  <a:pt x="605" y="288"/>
                </a:cubicBezTo>
                <a:moveTo>
                  <a:pt x="554" y="46"/>
                </a:moveTo>
                <a:cubicBezTo>
                  <a:pt x="531" y="34"/>
                  <a:pt x="531" y="34"/>
                  <a:pt x="531" y="34"/>
                </a:cubicBezTo>
                <a:cubicBezTo>
                  <a:pt x="531" y="34"/>
                  <a:pt x="531" y="34"/>
                  <a:pt x="531" y="34"/>
                </a:cubicBezTo>
                <a:cubicBezTo>
                  <a:pt x="532" y="34"/>
                  <a:pt x="532" y="34"/>
                  <a:pt x="532" y="34"/>
                </a:cubicBezTo>
                <a:cubicBezTo>
                  <a:pt x="533" y="35"/>
                  <a:pt x="533" y="35"/>
                  <a:pt x="533" y="35"/>
                </a:cubicBezTo>
                <a:cubicBezTo>
                  <a:pt x="532" y="35"/>
                  <a:pt x="532" y="35"/>
                  <a:pt x="532" y="35"/>
                </a:cubicBezTo>
                <a:cubicBezTo>
                  <a:pt x="533" y="35"/>
                  <a:pt x="533" y="35"/>
                  <a:pt x="533" y="35"/>
                </a:cubicBezTo>
                <a:cubicBezTo>
                  <a:pt x="534" y="35"/>
                  <a:pt x="534" y="35"/>
                  <a:pt x="534" y="35"/>
                </a:cubicBezTo>
                <a:cubicBezTo>
                  <a:pt x="533" y="35"/>
                  <a:pt x="533" y="35"/>
                  <a:pt x="533" y="35"/>
                </a:cubicBezTo>
                <a:cubicBezTo>
                  <a:pt x="532" y="35"/>
                  <a:pt x="530" y="34"/>
                  <a:pt x="529" y="33"/>
                </a:cubicBezTo>
                <a:cubicBezTo>
                  <a:pt x="530" y="33"/>
                  <a:pt x="530" y="34"/>
                  <a:pt x="531" y="34"/>
                </a:cubicBezTo>
                <a:cubicBezTo>
                  <a:pt x="531" y="34"/>
                  <a:pt x="530" y="34"/>
                  <a:pt x="529" y="33"/>
                </a:cubicBezTo>
                <a:cubicBezTo>
                  <a:pt x="528" y="33"/>
                  <a:pt x="528" y="33"/>
                  <a:pt x="525" y="31"/>
                </a:cubicBezTo>
                <a:cubicBezTo>
                  <a:pt x="524" y="31"/>
                  <a:pt x="524" y="31"/>
                  <a:pt x="524" y="31"/>
                </a:cubicBezTo>
                <a:cubicBezTo>
                  <a:pt x="523" y="31"/>
                  <a:pt x="523" y="31"/>
                  <a:pt x="523" y="31"/>
                </a:cubicBezTo>
                <a:cubicBezTo>
                  <a:pt x="525" y="32"/>
                  <a:pt x="527" y="32"/>
                  <a:pt x="529" y="33"/>
                </a:cubicBezTo>
                <a:cubicBezTo>
                  <a:pt x="529" y="33"/>
                  <a:pt x="529" y="33"/>
                  <a:pt x="529" y="33"/>
                </a:cubicBezTo>
                <a:cubicBezTo>
                  <a:pt x="529" y="34"/>
                  <a:pt x="529" y="34"/>
                  <a:pt x="529" y="34"/>
                </a:cubicBezTo>
                <a:cubicBezTo>
                  <a:pt x="530" y="34"/>
                  <a:pt x="531" y="34"/>
                  <a:pt x="532" y="35"/>
                </a:cubicBezTo>
                <a:cubicBezTo>
                  <a:pt x="532" y="35"/>
                  <a:pt x="532" y="35"/>
                  <a:pt x="533" y="35"/>
                </a:cubicBezTo>
                <a:cubicBezTo>
                  <a:pt x="533" y="35"/>
                  <a:pt x="534" y="36"/>
                  <a:pt x="534" y="36"/>
                </a:cubicBezTo>
                <a:cubicBezTo>
                  <a:pt x="534" y="36"/>
                  <a:pt x="534" y="36"/>
                  <a:pt x="534" y="36"/>
                </a:cubicBezTo>
                <a:cubicBezTo>
                  <a:pt x="535" y="37"/>
                  <a:pt x="535" y="37"/>
                  <a:pt x="535" y="37"/>
                </a:cubicBezTo>
                <a:cubicBezTo>
                  <a:pt x="535" y="37"/>
                  <a:pt x="535" y="37"/>
                  <a:pt x="535" y="37"/>
                </a:cubicBezTo>
                <a:cubicBezTo>
                  <a:pt x="536" y="37"/>
                  <a:pt x="536" y="37"/>
                  <a:pt x="536" y="37"/>
                </a:cubicBezTo>
                <a:cubicBezTo>
                  <a:pt x="535" y="37"/>
                  <a:pt x="535" y="37"/>
                  <a:pt x="535" y="37"/>
                </a:cubicBezTo>
                <a:cubicBezTo>
                  <a:pt x="535" y="37"/>
                  <a:pt x="529" y="34"/>
                  <a:pt x="526" y="32"/>
                </a:cubicBezTo>
                <a:cubicBezTo>
                  <a:pt x="526" y="32"/>
                  <a:pt x="526" y="32"/>
                  <a:pt x="526" y="32"/>
                </a:cubicBezTo>
                <a:cubicBezTo>
                  <a:pt x="525" y="32"/>
                  <a:pt x="524" y="31"/>
                  <a:pt x="524" y="31"/>
                </a:cubicBezTo>
                <a:cubicBezTo>
                  <a:pt x="523" y="31"/>
                  <a:pt x="523" y="31"/>
                  <a:pt x="522" y="30"/>
                </a:cubicBezTo>
                <a:cubicBezTo>
                  <a:pt x="522" y="30"/>
                  <a:pt x="522" y="30"/>
                  <a:pt x="522" y="30"/>
                </a:cubicBezTo>
                <a:cubicBezTo>
                  <a:pt x="521" y="30"/>
                  <a:pt x="521" y="30"/>
                  <a:pt x="517" y="28"/>
                </a:cubicBezTo>
                <a:cubicBezTo>
                  <a:pt x="517" y="28"/>
                  <a:pt x="517" y="28"/>
                  <a:pt x="517" y="28"/>
                </a:cubicBezTo>
                <a:cubicBezTo>
                  <a:pt x="516" y="27"/>
                  <a:pt x="514" y="27"/>
                  <a:pt x="513" y="26"/>
                </a:cubicBezTo>
                <a:cubicBezTo>
                  <a:pt x="513" y="26"/>
                  <a:pt x="513" y="26"/>
                  <a:pt x="513" y="26"/>
                </a:cubicBezTo>
                <a:cubicBezTo>
                  <a:pt x="511" y="25"/>
                  <a:pt x="509" y="25"/>
                  <a:pt x="507" y="24"/>
                </a:cubicBezTo>
                <a:cubicBezTo>
                  <a:pt x="507" y="24"/>
                  <a:pt x="507" y="24"/>
                  <a:pt x="507" y="24"/>
                </a:cubicBezTo>
                <a:cubicBezTo>
                  <a:pt x="504" y="23"/>
                  <a:pt x="502" y="22"/>
                  <a:pt x="499" y="21"/>
                </a:cubicBezTo>
                <a:cubicBezTo>
                  <a:pt x="498" y="21"/>
                  <a:pt x="498" y="21"/>
                  <a:pt x="498" y="21"/>
                </a:cubicBezTo>
                <a:cubicBezTo>
                  <a:pt x="498" y="21"/>
                  <a:pt x="498" y="21"/>
                  <a:pt x="498" y="21"/>
                </a:cubicBezTo>
                <a:cubicBezTo>
                  <a:pt x="498" y="21"/>
                  <a:pt x="499" y="21"/>
                  <a:pt x="499" y="21"/>
                </a:cubicBezTo>
                <a:cubicBezTo>
                  <a:pt x="499" y="21"/>
                  <a:pt x="498" y="21"/>
                  <a:pt x="497" y="21"/>
                </a:cubicBezTo>
                <a:cubicBezTo>
                  <a:pt x="498" y="21"/>
                  <a:pt x="499" y="21"/>
                  <a:pt x="500" y="22"/>
                </a:cubicBezTo>
                <a:cubicBezTo>
                  <a:pt x="500" y="22"/>
                  <a:pt x="500" y="22"/>
                  <a:pt x="500" y="22"/>
                </a:cubicBezTo>
                <a:cubicBezTo>
                  <a:pt x="499" y="22"/>
                  <a:pt x="499" y="22"/>
                  <a:pt x="499" y="22"/>
                </a:cubicBezTo>
                <a:cubicBezTo>
                  <a:pt x="499" y="21"/>
                  <a:pt x="498" y="21"/>
                  <a:pt x="498" y="21"/>
                </a:cubicBezTo>
                <a:cubicBezTo>
                  <a:pt x="497" y="21"/>
                  <a:pt x="496" y="20"/>
                  <a:pt x="494" y="20"/>
                </a:cubicBezTo>
                <a:cubicBezTo>
                  <a:pt x="494" y="20"/>
                  <a:pt x="494" y="20"/>
                  <a:pt x="494" y="20"/>
                </a:cubicBezTo>
                <a:cubicBezTo>
                  <a:pt x="494" y="20"/>
                  <a:pt x="493" y="20"/>
                  <a:pt x="489" y="18"/>
                </a:cubicBezTo>
                <a:cubicBezTo>
                  <a:pt x="489" y="18"/>
                  <a:pt x="488" y="18"/>
                  <a:pt x="487" y="17"/>
                </a:cubicBezTo>
                <a:cubicBezTo>
                  <a:pt x="486" y="18"/>
                  <a:pt x="486" y="18"/>
                  <a:pt x="486" y="18"/>
                </a:cubicBezTo>
                <a:cubicBezTo>
                  <a:pt x="497" y="21"/>
                  <a:pt x="497" y="21"/>
                  <a:pt x="499" y="22"/>
                </a:cubicBezTo>
                <a:cubicBezTo>
                  <a:pt x="498" y="22"/>
                  <a:pt x="498" y="22"/>
                  <a:pt x="498" y="22"/>
                </a:cubicBezTo>
                <a:cubicBezTo>
                  <a:pt x="498" y="22"/>
                  <a:pt x="499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1" y="24"/>
                  <a:pt x="501" y="24"/>
                  <a:pt x="502" y="24"/>
                </a:cubicBezTo>
                <a:cubicBezTo>
                  <a:pt x="502" y="24"/>
                  <a:pt x="503" y="24"/>
                  <a:pt x="503" y="25"/>
                </a:cubicBezTo>
                <a:cubicBezTo>
                  <a:pt x="503" y="24"/>
                  <a:pt x="503" y="24"/>
                  <a:pt x="500" y="24"/>
                </a:cubicBezTo>
                <a:cubicBezTo>
                  <a:pt x="499" y="24"/>
                  <a:pt x="499" y="24"/>
                  <a:pt x="499" y="24"/>
                </a:cubicBezTo>
                <a:cubicBezTo>
                  <a:pt x="498" y="23"/>
                  <a:pt x="498" y="23"/>
                  <a:pt x="498" y="23"/>
                </a:cubicBezTo>
                <a:cubicBezTo>
                  <a:pt x="500" y="24"/>
                  <a:pt x="501" y="25"/>
                  <a:pt x="502" y="25"/>
                </a:cubicBezTo>
                <a:cubicBezTo>
                  <a:pt x="502" y="25"/>
                  <a:pt x="502" y="25"/>
                  <a:pt x="502" y="25"/>
                </a:cubicBezTo>
                <a:cubicBezTo>
                  <a:pt x="503" y="26"/>
                  <a:pt x="504" y="26"/>
                  <a:pt x="504" y="27"/>
                </a:cubicBezTo>
                <a:cubicBezTo>
                  <a:pt x="504" y="27"/>
                  <a:pt x="504" y="27"/>
                  <a:pt x="504" y="27"/>
                </a:cubicBezTo>
                <a:cubicBezTo>
                  <a:pt x="506" y="29"/>
                  <a:pt x="506" y="29"/>
                  <a:pt x="515" y="34"/>
                </a:cubicBezTo>
                <a:cubicBezTo>
                  <a:pt x="516" y="34"/>
                  <a:pt x="516" y="34"/>
                  <a:pt x="517" y="34"/>
                </a:cubicBezTo>
                <a:cubicBezTo>
                  <a:pt x="517" y="35"/>
                  <a:pt x="517" y="35"/>
                  <a:pt x="517" y="35"/>
                </a:cubicBezTo>
                <a:cubicBezTo>
                  <a:pt x="517" y="35"/>
                  <a:pt x="517" y="35"/>
                  <a:pt x="517" y="35"/>
                </a:cubicBezTo>
                <a:cubicBezTo>
                  <a:pt x="517" y="35"/>
                  <a:pt x="517" y="35"/>
                  <a:pt x="517" y="35"/>
                </a:cubicBezTo>
                <a:cubicBezTo>
                  <a:pt x="516" y="35"/>
                  <a:pt x="516" y="35"/>
                  <a:pt x="515" y="35"/>
                </a:cubicBezTo>
                <a:cubicBezTo>
                  <a:pt x="515" y="36"/>
                  <a:pt x="515" y="36"/>
                  <a:pt x="514" y="36"/>
                </a:cubicBezTo>
                <a:cubicBezTo>
                  <a:pt x="515" y="36"/>
                  <a:pt x="515" y="36"/>
                  <a:pt x="515" y="36"/>
                </a:cubicBezTo>
                <a:cubicBezTo>
                  <a:pt x="515" y="37"/>
                  <a:pt x="515" y="37"/>
                  <a:pt x="515" y="37"/>
                </a:cubicBezTo>
                <a:cubicBezTo>
                  <a:pt x="515" y="37"/>
                  <a:pt x="515" y="37"/>
                  <a:pt x="514" y="37"/>
                </a:cubicBezTo>
                <a:cubicBezTo>
                  <a:pt x="515" y="37"/>
                  <a:pt x="524" y="42"/>
                  <a:pt x="525" y="43"/>
                </a:cubicBezTo>
                <a:cubicBezTo>
                  <a:pt x="526" y="43"/>
                  <a:pt x="526" y="43"/>
                  <a:pt x="526" y="43"/>
                </a:cubicBezTo>
                <a:cubicBezTo>
                  <a:pt x="526" y="43"/>
                  <a:pt x="527" y="43"/>
                  <a:pt x="530" y="44"/>
                </a:cubicBezTo>
                <a:cubicBezTo>
                  <a:pt x="530" y="45"/>
                  <a:pt x="531" y="45"/>
                  <a:pt x="531" y="45"/>
                </a:cubicBezTo>
                <a:cubicBezTo>
                  <a:pt x="532" y="46"/>
                  <a:pt x="532" y="46"/>
                  <a:pt x="532" y="46"/>
                </a:cubicBezTo>
                <a:cubicBezTo>
                  <a:pt x="531" y="46"/>
                  <a:pt x="531" y="46"/>
                  <a:pt x="524" y="43"/>
                </a:cubicBezTo>
                <a:cubicBezTo>
                  <a:pt x="524" y="43"/>
                  <a:pt x="523" y="43"/>
                  <a:pt x="523" y="43"/>
                </a:cubicBezTo>
                <a:cubicBezTo>
                  <a:pt x="522" y="43"/>
                  <a:pt x="521" y="42"/>
                  <a:pt x="520" y="42"/>
                </a:cubicBezTo>
                <a:cubicBezTo>
                  <a:pt x="519" y="41"/>
                  <a:pt x="519" y="41"/>
                  <a:pt x="519" y="41"/>
                </a:cubicBezTo>
                <a:cubicBezTo>
                  <a:pt x="519" y="42"/>
                  <a:pt x="519" y="42"/>
                  <a:pt x="519" y="42"/>
                </a:cubicBezTo>
                <a:cubicBezTo>
                  <a:pt x="520" y="43"/>
                  <a:pt x="520" y="43"/>
                  <a:pt x="520" y="43"/>
                </a:cubicBezTo>
                <a:cubicBezTo>
                  <a:pt x="522" y="43"/>
                  <a:pt x="522" y="43"/>
                  <a:pt x="524" y="45"/>
                </a:cubicBezTo>
                <a:cubicBezTo>
                  <a:pt x="524" y="45"/>
                  <a:pt x="524" y="45"/>
                  <a:pt x="522" y="44"/>
                </a:cubicBezTo>
                <a:cubicBezTo>
                  <a:pt x="521" y="44"/>
                  <a:pt x="521" y="44"/>
                  <a:pt x="521" y="44"/>
                </a:cubicBezTo>
                <a:cubicBezTo>
                  <a:pt x="523" y="46"/>
                  <a:pt x="525" y="47"/>
                  <a:pt x="526" y="47"/>
                </a:cubicBezTo>
                <a:cubicBezTo>
                  <a:pt x="526" y="47"/>
                  <a:pt x="526" y="47"/>
                  <a:pt x="526" y="47"/>
                </a:cubicBezTo>
                <a:cubicBezTo>
                  <a:pt x="526" y="47"/>
                  <a:pt x="526" y="47"/>
                  <a:pt x="526" y="47"/>
                </a:cubicBezTo>
                <a:cubicBezTo>
                  <a:pt x="526" y="47"/>
                  <a:pt x="526" y="47"/>
                  <a:pt x="526" y="47"/>
                </a:cubicBezTo>
                <a:cubicBezTo>
                  <a:pt x="526" y="47"/>
                  <a:pt x="526" y="47"/>
                  <a:pt x="526" y="47"/>
                </a:cubicBezTo>
                <a:cubicBezTo>
                  <a:pt x="527" y="47"/>
                  <a:pt x="527" y="47"/>
                  <a:pt x="527" y="47"/>
                </a:cubicBezTo>
                <a:cubicBezTo>
                  <a:pt x="527" y="47"/>
                  <a:pt x="527" y="47"/>
                  <a:pt x="527" y="47"/>
                </a:cubicBezTo>
                <a:cubicBezTo>
                  <a:pt x="527" y="47"/>
                  <a:pt x="527" y="47"/>
                  <a:pt x="527" y="47"/>
                </a:cubicBezTo>
                <a:cubicBezTo>
                  <a:pt x="527" y="47"/>
                  <a:pt x="527" y="47"/>
                  <a:pt x="527" y="47"/>
                </a:cubicBezTo>
                <a:cubicBezTo>
                  <a:pt x="530" y="48"/>
                  <a:pt x="533" y="50"/>
                  <a:pt x="533" y="50"/>
                </a:cubicBezTo>
                <a:cubicBezTo>
                  <a:pt x="530" y="48"/>
                  <a:pt x="526" y="48"/>
                  <a:pt x="523" y="46"/>
                </a:cubicBezTo>
                <a:cubicBezTo>
                  <a:pt x="522" y="46"/>
                  <a:pt x="521" y="45"/>
                  <a:pt x="521" y="45"/>
                </a:cubicBezTo>
                <a:cubicBezTo>
                  <a:pt x="515" y="41"/>
                  <a:pt x="515" y="41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7" y="43"/>
                  <a:pt x="517" y="43"/>
                  <a:pt x="517" y="43"/>
                </a:cubicBezTo>
                <a:cubicBezTo>
                  <a:pt x="518" y="44"/>
                  <a:pt x="518" y="44"/>
                  <a:pt x="519" y="44"/>
                </a:cubicBezTo>
                <a:cubicBezTo>
                  <a:pt x="518" y="44"/>
                  <a:pt x="518" y="44"/>
                  <a:pt x="518" y="44"/>
                </a:cubicBezTo>
                <a:cubicBezTo>
                  <a:pt x="519" y="46"/>
                  <a:pt x="521" y="47"/>
                  <a:pt x="521" y="47"/>
                </a:cubicBezTo>
                <a:cubicBezTo>
                  <a:pt x="521" y="48"/>
                  <a:pt x="521" y="48"/>
                  <a:pt x="521" y="48"/>
                </a:cubicBezTo>
                <a:cubicBezTo>
                  <a:pt x="530" y="53"/>
                  <a:pt x="530" y="53"/>
                  <a:pt x="532" y="54"/>
                </a:cubicBezTo>
                <a:cubicBezTo>
                  <a:pt x="532" y="55"/>
                  <a:pt x="532" y="55"/>
                  <a:pt x="532" y="55"/>
                </a:cubicBezTo>
                <a:cubicBezTo>
                  <a:pt x="534" y="56"/>
                  <a:pt x="537" y="58"/>
                  <a:pt x="539" y="60"/>
                </a:cubicBezTo>
                <a:cubicBezTo>
                  <a:pt x="540" y="60"/>
                  <a:pt x="541" y="60"/>
                  <a:pt x="541" y="60"/>
                </a:cubicBezTo>
                <a:cubicBezTo>
                  <a:pt x="541" y="59"/>
                  <a:pt x="540" y="59"/>
                  <a:pt x="540" y="58"/>
                </a:cubicBezTo>
                <a:cubicBezTo>
                  <a:pt x="540" y="58"/>
                  <a:pt x="540" y="58"/>
                  <a:pt x="540" y="58"/>
                </a:cubicBezTo>
                <a:cubicBezTo>
                  <a:pt x="546" y="60"/>
                  <a:pt x="550" y="65"/>
                  <a:pt x="556" y="67"/>
                </a:cubicBezTo>
                <a:cubicBezTo>
                  <a:pt x="557" y="68"/>
                  <a:pt x="558" y="68"/>
                  <a:pt x="559" y="69"/>
                </a:cubicBezTo>
                <a:cubicBezTo>
                  <a:pt x="558" y="70"/>
                  <a:pt x="558" y="70"/>
                  <a:pt x="558" y="70"/>
                </a:cubicBezTo>
                <a:cubicBezTo>
                  <a:pt x="555" y="68"/>
                  <a:pt x="555" y="68"/>
                  <a:pt x="553" y="67"/>
                </a:cubicBezTo>
                <a:cubicBezTo>
                  <a:pt x="553" y="66"/>
                  <a:pt x="553" y="66"/>
                  <a:pt x="552" y="66"/>
                </a:cubicBezTo>
                <a:cubicBezTo>
                  <a:pt x="552" y="66"/>
                  <a:pt x="546" y="61"/>
                  <a:pt x="544" y="62"/>
                </a:cubicBezTo>
                <a:cubicBezTo>
                  <a:pt x="543" y="62"/>
                  <a:pt x="543" y="62"/>
                  <a:pt x="543" y="62"/>
                </a:cubicBezTo>
                <a:cubicBezTo>
                  <a:pt x="544" y="64"/>
                  <a:pt x="554" y="73"/>
                  <a:pt x="554" y="73"/>
                </a:cubicBezTo>
                <a:cubicBezTo>
                  <a:pt x="553" y="73"/>
                  <a:pt x="553" y="73"/>
                  <a:pt x="553" y="73"/>
                </a:cubicBezTo>
                <a:cubicBezTo>
                  <a:pt x="553" y="73"/>
                  <a:pt x="553" y="74"/>
                  <a:pt x="553" y="75"/>
                </a:cubicBezTo>
                <a:cubicBezTo>
                  <a:pt x="553" y="75"/>
                  <a:pt x="554" y="76"/>
                  <a:pt x="554" y="76"/>
                </a:cubicBezTo>
                <a:cubicBezTo>
                  <a:pt x="554" y="76"/>
                  <a:pt x="554" y="76"/>
                  <a:pt x="554" y="76"/>
                </a:cubicBezTo>
                <a:cubicBezTo>
                  <a:pt x="553" y="76"/>
                  <a:pt x="553" y="76"/>
                  <a:pt x="551" y="76"/>
                </a:cubicBezTo>
                <a:cubicBezTo>
                  <a:pt x="550" y="75"/>
                  <a:pt x="549" y="75"/>
                  <a:pt x="548" y="75"/>
                </a:cubicBezTo>
                <a:cubicBezTo>
                  <a:pt x="547" y="75"/>
                  <a:pt x="547" y="75"/>
                  <a:pt x="547" y="75"/>
                </a:cubicBezTo>
                <a:cubicBezTo>
                  <a:pt x="547" y="74"/>
                  <a:pt x="546" y="74"/>
                  <a:pt x="546" y="73"/>
                </a:cubicBezTo>
                <a:cubicBezTo>
                  <a:pt x="547" y="73"/>
                  <a:pt x="548" y="74"/>
                  <a:pt x="550" y="74"/>
                </a:cubicBezTo>
                <a:cubicBezTo>
                  <a:pt x="550" y="73"/>
                  <a:pt x="550" y="72"/>
                  <a:pt x="547" y="68"/>
                </a:cubicBezTo>
                <a:cubicBezTo>
                  <a:pt x="547" y="68"/>
                  <a:pt x="547" y="68"/>
                  <a:pt x="533" y="57"/>
                </a:cubicBezTo>
                <a:cubicBezTo>
                  <a:pt x="532" y="56"/>
                  <a:pt x="532" y="56"/>
                  <a:pt x="531" y="56"/>
                </a:cubicBezTo>
                <a:cubicBezTo>
                  <a:pt x="527" y="52"/>
                  <a:pt x="527" y="52"/>
                  <a:pt x="520" y="48"/>
                </a:cubicBezTo>
                <a:cubicBezTo>
                  <a:pt x="518" y="47"/>
                  <a:pt x="516" y="45"/>
                  <a:pt x="515" y="44"/>
                </a:cubicBezTo>
                <a:cubicBezTo>
                  <a:pt x="515" y="44"/>
                  <a:pt x="515" y="44"/>
                  <a:pt x="516" y="44"/>
                </a:cubicBezTo>
                <a:cubicBezTo>
                  <a:pt x="510" y="41"/>
                  <a:pt x="510" y="41"/>
                  <a:pt x="510" y="41"/>
                </a:cubicBezTo>
                <a:cubicBezTo>
                  <a:pt x="509" y="41"/>
                  <a:pt x="508" y="40"/>
                  <a:pt x="507" y="40"/>
                </a:cubicBezTo>
                <a:cubicBezTo>
                  <a:pt x="506" y="40"/>
                  <a:pt x="506" y="40"/>
                  <a:pt x="506" y="40"/>
                </a:cubicBezTo>
                <a:cubicBezTo>
                  <a:pt x="505" y="40"/>
                  <a:pt x="505" y="40"/>
                  <a:pt x="505" y="40"/>
                </a:cubicBezTo>
                <a:cubicBezTo>
                  <a:pt x="506" y="41"/>
                  <a:pt x="506" y="41"/>
                  <a:pt x="506" y="41"/>
                </a:cubicBezTo>
                <a:cubicBezTo>
                  <a:pt x="505" y="41"/>
                  <a:pt x="505" y="41"/>
                  <a:pt x="505" y="41"/>
                </a:cubicBezTo>
                <a:cubicBezTo>
                  <a:pt x="506" y="43"/>
                  <a:pt x="513" y="48"/>
                  <a:pt x="513" y="48"/>
                </a:cubicBezTo>
                <a:cubicBezTo>
                  <a:pt x="512" y="48"/>
                  <a:pt x="512" y="48"/>
                  <a:pt x="512" y="48"/>
                </a:cubicBezTo>
                <a:cubicBezTo>
                  <a:pt x="512" y="49"/>
                  <a:pt x="512" y="49"/>
                  <a:pt x="512" y="49"/>
                </a:cubicBezTo>
                <a:cubicBezTo>
                  <a:pt x="513" y="50"/>
                  <a:pt x="513" y="50"/>
                  <a:pt x="513" y="50"/>
                </a:cubicBezTo>
                <a:cubicBezTo>
                  <a:pt x="514" y="50"/>
                  <a:pt x="514" y="50"/>
                  <a:pt x="514" y="50"/>
                </a:cubicBezTo>
                <a:cubicBezTo>
                  <a:pt x="514" y="51"/>
                  <a:pt x="515" y="51"/>
                  <a:pt x="515" y="51"/>
                </a:cubicBezTo>
                <a:cubicBezTo>
                  <a:pt x="516" y="51"/>
                  <a:pt x="519" y="53"/>
                  <a:pt x="520" y="54"/>
                </a:cubicBezTo>
                <a:cubicBezTo>
                  <a:pt x="521" y="56"/>
                  <a:pt x="523" y="57"/>
                  <a:pt x="530" y="60"/>
                </a:cubicBezTo>
                <a:cubicBezTo>
                  <a:pt x="532" y="62"/>
                  <a:pt x="532" y="62"/>
                  <a:pt x="535" y="65"/>
                </a:cubicBezTo>
                <a:cubicBezTo>
                  <a:pt x="535" y="65"/>
                  <a:pt x="534" y="65"/>
                  <a:pt x="534" y="65"/>
                </a:cubicBezTo>
                <a:cubicBezTo>
                  <a:pt x="533" y="65"/>
                  <a:pt x="533" y="65"/>
                  <a:pt x="516" y="57"/>
                </a:cubicBezTo>
                <a:cubicBezTo>
                  <a:pt x="515" y="57"/>
                  <a:pt x="515" y="57"/>
                  <a:pt x="514" y="57"/>
                </a:cubicBezTo>
                <a:cubicBezTo>
                  <a:pt x="513" y="57"/>
                  <a:pt x="512" y="56"/>
                  <a:pt x="511" y="56"/>
                </a:cubicBezTo>
                <a:cubicBezTo>
                  <a:pt x="510" y="56"/>
                  <a:pt x="510" y="56"/>
                  <a:pt x="509" y="56"/>
                </a:cubicBezTo>
                <a:cubicBezTo>
                  <a:pt x="507" y="55"/>
                  <a:pt x="505" y="54"/>
                  <a:pt x="503" y="53"/>
                </a:cubicBezTo>
                <a:cubicBezTo>
                  <a:pt x="502" y="53"/>
                  <a:pt x="502" y="52"/>
                  <a:pt x="501" y="52"/>
                </a:cubicBezTo>
                <a:cubicBezTo>
                  <a:pt x="500" y="52"/>
                  <a:pt x="500" y="52"/>
                  <a:pt x="500" y="52"/>
                </a:cubicBezTo>
                <a:cubicBezTo>
                  <a:pt x="500" y="53"/>
                  <a:pt x="500" y="53"/>
                  <a:pt x="500" y="53"/>
                </a:cubicBezTo>
                <a:cubicBezTo>
                  <a:pt x="504" y="57"/>
                  <a:pt x="511" y="56"/>
                  <a:pt x="514" y="62"/>
                </a:cubicBezTo>
                <a:cubicBezTo>
                  <a:pt x="514" y="62"/>
                  <a:pt x="514" y="62"/>
                  <a:pt x="514" y="62"/>
                </a:cubicBezTo>
                <a:cubicBezTo>
                  <a:pt x="514" y="63"/>
                  <a:pt x="514" y="64"/>
                  <a:pt x="514" y="65"/>
                </a:cubicBezTo>
                <a:cubicBezTo>
                  <a:pt x="514" y="65"/>
                  <a:pt x="514" y="65"/>
                  <a:pt x="514" y="65"/>
                </a:cubicBezTo>
                <a:cubicBezTo>
                  <a:pt x="510" y="61"/>
                  <a:pt x="510" y="61"/>
                  <a:pt x="510" y="61"/>
                </a:cubicBezTo>
                <a:cubicBezTo>
                  <a:pt x="509" y="61"/>
                  <a:pt x="509" y="61"/>
                  <a:pt x="509" y="61"/>
                </a:cubicBezTo>
                <a:cubicBezTo>
                  <a:pt x="509" y="61"/>
                  <a:pt x="509" y="61"/>
                  <a:pt x="509" y="61"/>
                </a:cubicBezTo>
                <a:cubicBezTo>
                  <a:pt x="509" y="62"/>
                  <a:pt x="509" y="62"/>
                  <a:pt x="509" y="62"/>
                </a:cubicBezTo>
                <a:cubicBezTo>
                  <a:pt x="508" y="63"/>
                  <a:pt x="508" y="63"/>
                  <a:pt x="508" y="63"/>
                </a:cubicBezTo>
                <a:cubicBezTo>
                  <a:pt x="508" y="63"/>
                  <a:pt x="508" y="63"/>
                  <a:pt x="508" y="63"/>
                </a:cubicBezTo>
                <a:cubicBezTo>
                  <a:pt x="507" y="62"/>
                  <a:pt x="507" y="62"/>
                  <a:pt x="507" y="62"/>
                </a:cubicBezTo>
                <a:cubicBezTo>
                  <a:pt x="522" y="79"/>
                  <a:pt x="537" y="99"/>
                  <a:pt x="550" y="121"/>
                </a:cubicBezTo>
                <a:cubicBezTo>
                  <a:pt x="614" y="121"/>
                  <a:pt x="649" y="120"/>
                  <a:pt x="646" y="118"/>
                </a:cubicBezTo>
                <a:cubicBezTo>
                  <a:pt x="644" y="116"/>
                  <a:pt x="644" y="116"/>
                  <a:pt x="644" y="116"/>
                </a:cubicBezTo>
                <a:cubicBezTo>
                  <a:pt x="617" y="89"/>
                  <a:pt x="617" y="89"/>
                  <a:pt x="602" y="77"/>
                </a:cubicBezTo>
                <a:cubicBezTo>
                  <a:pt x="573" y="57"/>
                  <a:pt x="569" y="54"/>
                  <a:pt x="554" y="46"/>
                </a:cubicBezTo>
                <a:moveTo>
                  <a:pt x="624" y="357"/>
                </a:moveTo>
                <a:cubicBezTo>
                  <a:pt x="624" y="357"/>
                  <a:pt x="624" y="357"/>
                  <a:pt x="624" y="357"/>
                </a:cubicBezTo>
                <a:cubicBezTo>
                  <a:pt x="624" y="356"/>
                  <a:pt x="624" y="354"/>
                  <a:pt x="623" y="354"/>
                </a:cubicBezTo>
                <a:cubicBezTo>
                  <a:pt x="623" y="353"/>
                  <a:pt x="622" y="353"/>
                  <a:pt x="621" y="353"/>
                </a:cubicBezTo>
                <a:cubicBezTo>
                  <a:pt x="620" y="352"/>
                  <a:pt x="620" y="352"/>
                  <a:pt x="620" y="352"/>
                </a:cubicBezTo>
                <a:cubicBezTo>
                  <a:pt x="619" y="351"/>
                  <a:pt x="620" y="349"/>
                  <a:pt x="619" y="348"/>
                </a:cubicBezTo>
                <a:cubicBezTo>
                  <a:pt x="618" y="346"/>
                  <a:pt x="616" y="345"/>
                  <a:pt x="615" y="345"/>
                </a:cubicBezTo>
                <a:cubicBezTo>
                  <a:pt x="613" y="345"/>
                  <a:pt x="615" y="341"/>
                  <a:pt x="614" y="340"/>
                </a:cubicBezTo>
                <a:cubicBezTo>
                  <a:pt x="612" y="338"/>
                  <a:pt x="612" y="338"/>
                  <a:pt x="612" y="338"/>
                </a:cubicBezTo>
                <a:cubicBezTo>
                  <a:pt x="612" y="338"/>
                  <a:pt x="611" y="338"/>
                  <a:pt x="610" y="338"/>
                </a:cubicBezTo>
                <a:cubicBezTo>
                  <a:pt x="611" y="341"/>
                  <a:pt x="611" y="341"/>
                  <a:pt x="610" y="342"/>
                </a:cubicBezTo>
                <a:cubicBezTo>
                  <a:pt x="610" y="354"/>
                  <a:pt x="611" y="365"/>
                  <a:pt x="610" y="376"/>
                </a:cubicBezTo>
                <a:cubicBezTo>
                  <a:pt x="611" y="376"/>
                  <a:pt x="611" y="376"/>
                  <a:pt x="611" y="376"/>
                </a:cubicBezTo>
                <a:cubicBezTo>
                  <a:pt x="612" y="376"/>
                  <a:pt x="612" y="376"/>
                  <a:pt x="612" y="376"/>
                </a:cubicBezTo>
                <a:cubicBezTo>
                  <a:pt x="613" y="376"/>
                  <a:pt x="613" y="376"/>
                  <a:pt x="613" y="376"/>
                </a:cubicBezTo>
                <a:cubicBezTo>
                  <a:pt x="614" y="375"/>
                  <a:pt x="614" y="374"/>
                  <a:pt x="614" y="374"/>
                </a:cubicBezTo>
                <a:cubicBezTo>
                  <a:pt x="614" y="373"/>
                  <a:pt x="614" y="373"/>
                  <a:pt x="614" y="372"/>
                </a:cubicBezTo>
                <a:cubicBezTo>
                  <a:pt x="614" y="372"/>
                  <a:pt x="614" y="372"/>
                  <a:pt x="614" y="372"/>
                </a:cubicBezTo>
                <a:cubicBezTo>
                  <a:pt x="614" y="370"/>
                  <a:pt x="616" y="368"/>
                  <a:pt x="617" y="368"/>
                </a:cubicBezTo>
                <a:cubicBezTo>
                  <a:pt x="618" y="368"/>
                  <a:pt x="618" y="368"/>
                  <a:pt x="618" y="368"/>
                </a:cubicBezTo>
                <a:cubicBezTo>
                  <a:pt x="618" y="368"/>
                  <a:pt x="618" y="369"/>
                  <a:pt x="619" y="369"/>
                </a:cubicBezTo>
                <a:cubicBezTo>
                  <a:pt x="620" y="366"/>
                  <a:pt x="619" y="362"/>
                  <a:pt x="620" y="359"/>
                </a:cubicBezTo>
                <a:cubicBezTo>
                  <a:pt x="620" y="358"/>
                  <a:pt x="620" y="358"/>
                  <a:pt x="622" y="358"/>
                </a:cubicBezTo>
                <a:cubicBezTo>
                  <a:pt x="622" y="358"/>
                  <a:pt x="623" y="358"/>
                  <a:pt x="624" y="357"/>
                </a:cubicBezTo>
                <a:moveTo>
                  <a:pt x="743" y="321"/>
                </a:moveTo>
                <a:cubicBezTo>
                  <a:pt x="741" y="310"/>
                  <a:pt x="738" y="295"/>
                  <a:pt x="736" y="284"/>
                </a:cubicBezTo>
                <a:cubicBezTo>
                  <a:pt x="736" y="287"/>
                  <a:pt x="690" y="289"/>
                  <a:pt x="605" y="288"/>
                </a:cubicBezTo>
                <a:cubicBezTo>
                  <a:pt x="607" y="300"/>
                  <a:pt x="608" y="313"/>
                  <a:pt x="609" y="325"/>
                </a:cubicBezTo>
                <a:cubicBezTo>
                  <a:pt x="610" y="327"/>
                  <a:pt x="610" y="330"/>
                  <a:pt x="612" y="331"/>
                </a:cubicBezTo>
                <a:cubicBezTo>
                  <a:pt x="614" y="331"/>
                  <a:pt x="616" y="331"/>
                  <a:pt x="618" y="331"/>
                </a:cubicBezTo>
                <a:cubicBezTo>
                  <a:pt x="621" y="330"/>
                  <a:pt x="621" y="334"/>
                  <a:pt x="623" y="334"/>
                </a:cubicBezTo>
                <a:cubicBezTo>
                  <a:pt x="625" y="334"/>
                  <a:pt x="627" y="334"/>
                  <a:pt x="628" y="334"/>
                </a:cubicBezTo>
                <a:cubicBezTo>
                  <a:pt x="629" y="335"/>
                  <a:pt x="629" y="335"/>
                  <a:pt x="630" y="335"/>
                </a:cubicBezTo>
                <a:cubicBezTo>
                  <a:pt x="637" y="335"/>
                  <a:pt x="637" y="335"/>
                  <a:pt x="637" y="335"/>
                </a:cubicBezTo>
                <a:cubicBezTo>
                  <a:pt x="643" y="334"/>
                  <a:pt x="643" y="334"/>
                  <a:pt x="643" y="334"/>
                </a:cubicBezTo>
                <a:cubicBezTo>
                  <a:pt x="644" y="334"/>
                  <a:pt x="646" y="334"/>
                  <a:pt x="647" y="334"/>
                </a:cubicBezTo>
                <a:cubicBezTo>
                  <a:pt x="648" y="334"/>
                  <a:pt x="655" y="341"/>
                  <a:pt x="656" y="346"/>
                </a:cubicBezTo>
                <a:cubicBezTo>
                  <a:pt x="656" y="346"/>
                  <a:pt x="656" y="346"/>
                  <a:pt x="657" y="346"/>
                </a:cubicBezTo>
                <a:cubicBezTo>
                  <a:pt x="657" y="347"/>
                  <a:pt x="657" y="347"/>
                  <a:pt x="658" y="349"/>
                </a:cubicBezTo>
                <a:cubicBezTo>
                  <a:pt x="659" y="349"/>
                  <a:pt x="659" y="349"/>
                  <a:pt x="660" y="349"/>
                </a:cubicBezTo>
                <a:cubicBezTo>
                  <a:pt x="661" y="349"/>
                  <a:pt x="661" y="349"/>
                  <a:pt x="664" y="351"/>
                </a:cubicBezTo>
                <a:cubicBezTo>
                  <a:pt x="657" y="352"/>
                  <a:pt x="661" y="356"/>
                  <a:pt x="661" y="356"/>
                </a:cubicBezTo>
                <a:cubicBezTo>
                  <a:pt x="664" y="358"/>
                  <a:pt x="663" y="363"/>
                  <a:pt x="668" y="363"/>
                </a:cubicBezTo>
                <a:cubicBezTo>
                  <a:pt x="670" y="360"/>
                  <a:pt x="670" y="360"/>
                  <a:pt x="671" y="360"/>
                </a:cubicBezTo>
                <a:cubicBezTo>
                  <a:pt x="671" y="359"/>
                  <a:pt x="671" y="358"/>
                  <a:pt x="672" y="358"/>
                </a:cubicBezTo>
                <a:cubicBezTo>
                  <a:pt x="672" y="358"/>
                  <a:pt x="672" y="357"/>
                  <a:pt x="673" y="357"/>
                </a:cubicBezTo>
                <a:cubicBezTo>
                  <a:pt x="676" y="360"/>
                  <a:pt x="676" y="371"/>
                  <a:pt x="676" y="372"/>
                </a:cubicBezTo>
                <a:cubicBezTo>
                  <a:pt x="676" y="373"/>
                  <a:pt x="676" y="374"/>
                  <a:pt x="676" y="375"/>
                </a:cubicBezTo>
                <a:cubicBezTo>
                  <a:pt x="674" y="389"/>
                  <a:pt x="682" y="401"/>
                  <a:pt x="681" y="415"/>
                </a:cubicBezTo>
                <a:cubicBezTo>
                  <a:pt x="681" y="416"/>
                  <a:pt x="681" y="416"/>
                  <a:pt x="681" y="416"/>
                </a:cubicBezTo>
                <a:cubicBezTo>
                  <a:pt x="680" y="424"/>
                  <a:pt x="683" y="431"/>
                  <a:pt x="683" y="439"/>
                </a:cubicBezTo>
                <a:cubicBezTo>
                  <a:pt x="684" y="439"/>
                  <a:pt x="684" y="440"/>
                  <a:pt x="684" y="441"/>
                </a:cubicBezTo>
                <a:cubicBezTo>
                  <a:pt x="684" y="441"/>
                  <a:pt x="685" y="441"/>
                  <a:pt x="685" y="441"/>
                </a:cubicBezTo>
                <a:cubicBezTo>
                  <a:pt x="690" y="437"/>
                  <a:pt x="690" y="437"/>
                  <a:pt x="696" y="409"/>
                </a:cubicBezTo>
                <a:cubicBezTo>
                  <a:pt x="696" y="407"/>
                  <a:pt x="697" y="405"/>
                  <a:pt x="697" y="402"/>
                </a:cubicBezTo>
                <a:cubicBezTo>
                  <a:pt x="697" y="395"/>
                  <a:pt x="697" y="395"/>
                  <a:pt x="698" y="394"/>
                </a:cubicBezTo>
                <a:cubicBezTo>
                  <a:pt x="705" y="394"/>
                  <a:pt x="710" y="372"/>
                  <a:pt x="710" y="371"/>
                </a:cubicBezTo>
                <a:cubicBezTo>
                  <a:pt x="710" y="371"/>
                  <a:pt x="710" y="371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4" y="367"/>
                  <a:pt x="714" y="367"/>
                  <a:pt x="714" y="367"/>
                </a:cubicBezTo>
                <a:cubicBezTo>
                  <a:pt x="715" y="366"/>
                  <a:pt x="715" y="366"/>
                  <a:pt x="715" y="358"/>
                </a:cubicBezTo>
                <a:cubicBezTo>
                  <a:pt x="716" y="357"/>
                  <a:pt x="716" y="357"/>
                  <a:pt x="717" y="357"/>
                </a:cubicBezTo>
                <a:cubicBezTo>
                  <a:pt x="718" y="358"/>
                  <a:pt x="718" y="358"/>
                  <a:pt x="718" y="358"/>
                </a:cubicBezTo>
                <a:cubicBezTo>
                  <a:pt x="718" y="358"/>
                  <a:pt x="718" y="358"/>
                  <a:pt x="718" y="358"/>
                </a:cubicBezTo>
                <a:cubicBezTo>
                  <a:pt x="719" y="357"/>
                  <a:pt x="720" y="355"/>
                  <a:pt x="721" y="354"/>
                </a:cubicBezTo>
                <a:cubicBezTo>
                  <a:pt x="721" y="353"/>
                  <a:pt x="722" y="353"/>
                  <a:pt x="723" y="353"/>
                </a:cubicBezTo>
                <a:cubicBezTo>
                  <a:pt x="723" y="352"/>
                  <a:pt x="723" y="351"/>
                  <a:pt x="723" y="350"/>
                </a:cubicBezTo>
                <a:cubicBezTo>
                  <a:pt x="724" y="350"/>
                  <a:pt x="724" y="350"/>
                  <a:pt x="724" y="350"/>
                </a:cubicBezTo>
                <a:cubicBezTo>
                  <a:pt x="725" y="353"/>
                  <a:pt x="726" y="358"/>
                  <a:pt x="727" y="365"/>
                </a:cubicBezTo>
                <a:cubicBezTo>
                  <a:pt x="728" y="369"/>
                  <a:pt x="728" y="369"/>
                  <a:pt x="728" y="370"/>
                </a:cubicBezTo>
                <a:cubicBezTo>
                  <a:pt x="728" y="371"/>
                  <a:pt x="728" y="371"/>
                  <a:pt x="728" y="372"/>
                </a:cubicBezTo>
                <a:cubicBezTo>
                  <a:pt x="728" y="373"/>
                  <a:pt x="728" y="373"/>
                  <a:pt x="728" y="375"/>
                </a:cubicBezTo>
                <a:cubicBezTo>
                  <a:pt x="728" y="376"/>
                  <a:pt x="728" y="376"/>
                  <a:pt x="728" y="376"/>
                </a:cubicBezTo>
                <a:cubicBezTo>
                  <a:pt x="729" y="376"/>
                  <a:pt x="729" y="376"/>
                  <a:pt x="729" y="376"/>
                </a:cubicBezTo>
                <a:cubicBezTo>
                  <a:pt x="732" y="381"/>
                  <a:pt x="727" y="387"/>
                  <a:pt x="730" y="392"/>
                </a:cubicBezTo>
                <a:cubicBezTo>
                  <a:pt x="731" y="392"/>
                  <a:pt x="731" y="392"/>
                  <a:pt x="731" y="392"/>
                </a:cubicBezTo>
                <a:cubicBezTo>
                  <a:pt x="731" y="391"/>
                  <a:pt x="732" y="391"/>
                  <a:pt x="733" y="389"/>
                </a:cubicBezTo>
                <a:cubicBezTo>
                  <a:pt x="733" y="389"/>
                  <a:pt x="733" y="388"/>
                  <a:pt x="733" y="388"/>
                </a:cubicBezTo>
                <a:cubicBezTo>
                  <a:pt x="733" y="387"/>
                  <a:pt x="733" y="387"/>
                  <a:pt x="733" y="387"/>
                </a:cubicBezTo>
                <a:cubicBezTo>
                  <a:pt x="733" y="386"/>
                  <a:pt x="733" y="386"/>
                  <a:pt x="733" y="385"/>
                </a:cubicBezTo>
                <a:cubicBezTo>
                  <a:pt x="737" y="389"/>
                  <a:pt x="735" y="403"/>
                  <a:pt x="731" y="428"/>
                </a:cubicBezTo>
                <a:cubicBezTo>
                  <a:pt x="731" y="429"/>
                  <a:pt x="731" y="430"/>
                  <a:pt x="731" y="430"/>
                </a:cubicBezTo>
                <a:cubicBezTo>
                  <a:pt x="730" y="436"/>
                  <a:pt x="731" y="442"/>
                  <a:pt x="730" y="448"/>
                </a:cubicBezTo>
                <a:cubicBezTo>
                  <a:pt x="730" y="449"/>
                  <a:pt x="730" y="449"/>
                  <a:pt x="730" y="449"/>
                </a:cubicBezTo>
                <a:cubicBezTo>
                  <a:pt x="729" y="453"/>
                  <a:pt x="729" y="456"/>
                  <a:pt x="729" y="459"/>
                </a:cubicBezTo>
                <a:cubicBezTo>
                  <a:pt x="728" y="462"/>
                  <a:pt x="728" y="464"/>
                  <a:pt x="727" y="467"/>
                </a:cubicBezTo>
                <a:cubicBezTo>
                  <a:pt x="726" y="470"/>
                  <a:pt x="725" y="476"/>
                  <a:pt x="726" y="480"/>
                </a:cubicBezTo>
                <a:cubicBezTo>
                  <a:pt x="726" y="480"/>
                  <a:pt x="726" y="480"/>
                  <a:pt x="726" y="480"/>
                </a:cubicBezTo>
                <a:cubicBezTo>
                  <a:pt x="727" y="478"/>
                  <a:pt x="727" y="476"/>
                  <a:pt x="727" y="476"/>
                </a:cubicBezTo>
                <a:cubicBezTo>
                  <a:pt x="728" y="473"/>
                  <a:pt x="731" y="459"/>
                  <a:pt x="731" y="459"/>
                </a:cubicBezTo>
                <a:cubicBezTo>
                  <a:pt x="731" y="458"/>
                  <a:pt x="731" y="458"/>
                  <a:pt x="731" y="458"/>
                </a:cubicBezTo>
                <a:cubicBezTo>
                  <a:pt x="731" y="457"/>
                  <a:pt x="731" y="457"/>
                  <a:pt x="732" y="457"/>
                </a:cubicBezTo>
                <a:cubicBezTo>
                  <a:pt x="732" y="456"/>
                  <a:pt x="732" y="456"/>
                  <a:pt x="732" y="455"/>
                </a:cubicBezTo>
                <a:cubicBezTo>
                  <a:pt x="732" y="455"/>
                  <a:pt x="732" y="454"/>
                  <a:pt x="732" y="454"/>
                </a:cubicBezTo>
                <a:cubicBezTo>
                  <a:pt x="732" y="453"/>
                  <a:pt x="733" y="452"/>
                  <a:pt x="733" y="451"/>
                </a:cubicBezTo>
                <a:cubicBezTo>
                  <a:pt x="732" y="450"/>
                  <a:pt x="732" y="438"/>
                  <a:pt x="733" y="434"/>
                </a:cubicBezTo>
                <a:cubicBezTo>
                  <a:pt x="733" y="433"/>
                  <a:pt x="733" y="433"/>
                  <a:pt x="733" y="432"/>
                </a:cubicBezTo>
                <a:cubicBezTo>
                  <a:pt x="733" y="431"/>
                  <a:pt x="733" y="431"/>
                  <a:pt x="733" y="430"/>
                </a:cubicBezTo>
                <a:cubicBezTo>
                  <a:pt x="733" y="428"/>
                  <a:pt x="733" y="426"/>
                  <a:pt x="733" y="424"/>
                </a:cubicBezTo>
                <a:cubicBezTo>
                  <a:pt x="734" y="421"/>
                  <a:pt x="737" y="408"/>
                  <a:pt x="737" y="407"/>
                </a:cubicBezTo>
                <a:cubicBezTo>
                  <a:pt x="738" y="410"/>
                  <a:pt x="737" y="412"/>
                  <a:pt x="737" y="414"/>
                </a:cubicBezTo>
                <a:cubicBezTo>
                  <a:pt x="738" y="414"/>
                  <a:pt x="738" y="414"/>
                  <a:pt x="738" y="414"/>
                </a:cubicBezTo>
                <a:cubicBezTo>
                  <a:pt x="738" y="413"/>
                  <a:pt x="738" y="413"/>
                  <a:pt x="738" y="413"/>
                </a:cubicBezTo>
                <a:cubicBezTo>
                  <a:pt x="739" y="417"/>
                  <a:pt x="739" y="417"/>
                  <a:pt x="737" y="440"/>
                </a:cubicBezTo>
                <a:cubicBezTo>
                  <a:pt x="742" y="419"/>
                  <a:pt x="742" y="419"/>
                  <a:pt x="743" y="409"/>
                </a:cubicBezTo>
                <a:cubicBezTo>
                  <a:pt x="743" y="407"/>
                  <a:pt x="744" y="406"/>
                  <a:pt x="744" y="404"/>
                </a:cubicBezTo>
                <a:cubicBezTo>
                  <a:pt x="745" y="395"/>
                  <a:pt x="745" y="395"/>
                  <a:pt x="744" y="385"/>
                </a:cubicBezTo>
                <a:cubicBezTo>
                  <a:pt x="743" y="379"/>
                  <a:pt x="743" y="364"/>
                  <a:pt x="744" y="355"/>
                </a:cubicBezTo>
                <a:cubicBezTo>
                  <a:pt x="745" y="355"/>
                  <a:pt x="745" y="356"/>
                  <a:pt x="745" y="356"/>
                </a:cubicBezTo>
                <a:cubicBezTo>
                  <a:pt x="745" y="357"/>
                  <a:pt x="745" y="357"/>
                  <a:pt x="745" y="357"/>
                </a:cubicBezTo>
                <a:cubicBezTo>
                  <a:pt x="745" y="360"/>
                  <a:pt x="745" y="362"/>
                  <a:pt x="745" y="364"/>
                </a:cubicBezTo>
                <a:cubicBezTo>
                  <a:pt x="745" y="368"/>
                  <a:pt x="745" y="371"/>
                  <a:pt x="745" y="374"/>
                </a:cubicBezTo>
                <a:cubicBezTo>
                  <a:pt x="745" y="375"/>
                  <a:pt x="745" y="375"/>
                  <a:pt x="746" y="375"/>
                </a:cubicBezTo>
                <a:cubicBezTo>
                  <a:pt x="746" y="365"/>
                  <a:pt x="746" y="365"/>
                  <a:pt x="745" y="364"/>
                </a:cubicBezTo>
                <a:cubicBezTo>
                  <a:pt x="745" y="361"/>
                  <a:pt x="745" y="359"/>
                  <a:pt x="745" y="356"/>
                </a:cubicBezTo>
                <a:cubicBezTo>
                  <a:pt x="745" y="356"/>
                  <a:pt x="745" y="356"/>
                  <a:pt x="745" y="356"/>
                </a:cubicBezTo>
                <a:cubicBezTo>
                  <a:pt x="745" y="355"/>
                  <a:pt x="745" y="354"/>
                  <a:pt x="745" y="353"/>
                </a:cubicBezTo>
                <a:cubicBezTo>
                  <a:pt x="745" y="352"/>
                  <a:pt x="745" y="352"/>
                  <a:pt x="745" y="352"/>
                </a:cubicBezTo>
                <a:cubicBezTo>
                  <a:pt x="745" y="343"/>
                  <a:pt x="744" y="330"/>
                  <a:pt x="743" y="321"/>
                </a:cubicBezTo>
                <a:moveTo>
                  <a:pt x="299" y="117"/>
                </a:moveTo>
                <a:cubicBezTo>
                  <a:pt x="299" y="117"/>
                  <a:pt x="299" y="117"/>
                  <a:pt x="299" y="117"/>
                </a:cubicBezTo>
                <a:cubicBezTo>
                  <a:pt x="297" y="117"/>
                  <a:pt x="297" y="117"/>
                  <a:pt x="297" y="117"/>
                </a:cubicBezTo>
                <a:cubicBezTo>
                  <a:pt x="297" y="118"/>
                  <a:pt x="296" y="118"/>
                  <a:pt x="296" y="118"/>
                </a:cubicBezTo>
                <a:cubicBezTo>
                  <a:pt x="295" y="119"/>
                  <a:pt x="295" y="119"/>
                  <a:pt x="295" y="119"/>
                </a:cubicBezTo>
                <a:cubicBezTo>
                  <a:pt x="295" y="119"/>
                  <a:pt x="295" y="119"/>
                  <a:pt x="295" y="119"/>
                </a:cubicBezTo>
                <a:cubicBezTo>
                  <a:pt x="294" y="119"/>
                  <a:pt x="294" y="119"/>
                  <a:pt x="294" y="119"/>
                </a:cubicBezTo>
                <a:cubicBezTo>
                  <a:pt x="293" y="120"/>
                  <a:pt x="293" y="120"/>
                  <a:pt x="292" y="121"/>
                </a:cubicBezTo>
                <a:cubicBezTo>
                  <a:pt x="292" y="121"/>
                  <a:pt x="292" y="122"/>
                  <a:pt x="292" y="122"/>
                </a:cubicBezTo>
                <a:cubicBezTo>
                  <a:pt x="292" y="123"/>
                  <a:pt x="292" y="123"/>
                  <a:pt x="292" y="123"/>
                </a:cubicBezTo>
                <a:cubicBezTo>
                  <a:pt x="294" y="122"/>
                  <a:pt x="294" y="122"/>
                  <a:pt x="294" y="122"/>
                </a:cubicBezTo>
                <a:cubicBezTo>
                  <a:pt x="295" y="120"/>
                  <a:pt x="295" y="120"/>
                  <a:pt x="295" y="120"/>
                </a:cubicBezTo>
                <a:cubicBezTo>
                  <a:pt x="295" y="120"/>
                  <a:pt x="295" y="120"/>
                  <a:pt x="295" y="120"/>
                </a:cubicBezTo>
                <a:cubicBezTo>
                  <a:pt x="296" y="121"/>
                  <a:pt x="297" y="120"/>
                  <a:pt x="297" y="120"/>
                </a:cubicBezTo>
                <a:cubicBezTo>
                  <a:pt x="297" y="119"/>
                  <a:pt x="297" y="119"/>
                  <a:pt x="297" y="119"/>
                </a:cubicBezTo>
                <a:cubicBezTo>
                  <a:pt x="297" y="119"/>
                  <a:pt x="298" y="119"/>
                  <a:pt x="298" y="118"/>
                </a:cubicBezTo>
                <a:cubicBezTo>
                  <a:pt x="298" y="118"/>
                  <a:pt x="298" y="118"/>
                  <a:pt x="298" y="118"/>
                </a:cubicBezTo>
                <a:cubicBezTo>
                  <a:pt x="298" y="118"/>
                  <a:pt x="299" y="117"/>
                  <a:pt x="299" y="117"/>
                </a:cubicBezTo>
                <a:moveTo>
                  <a:pt x="324" y="158"/>
                </a:moveTo>
                <a:cubicBezTo>
                  <a:pt x="324" y="157"/>
                  <a:pt x="324" y="156"/>
                  <a:pt x="324" y="156"/>
                </a:cubicBezTo>
                <a:cubicBezTo>
                  <a:pt x="323" y="155"/>
                  <a:pt x="323" y="153"/>
                  <a:pt x="323" y="153"/>
                </a:cubicBezTo>
                <a:cubicBezTo>
                  <a:pt x="323" y="152"/>
                  <a:pt x="322" y="152"/>
                  <a:pt x="322" y="151"/>
                </a:cubicBezTo>
                <a:cubicBezTo>
                  <a:pt x="321" y="152"/>
                  <a:pt x="321" y="152"/>
                  <a:pt x="321" y="152"/>
                </a:cubicBezTo>
                <a:cubicBezTo>
                  <a:pt x="321" y="152"/>
                  <a:pt x="321" y="153"/>
                  <a:pt x="319" y="154"/>
                </a:cubicBezTo>
                <a:cubicBezTo>
                  <a:pt x="318" y="155"/>
                  <a:pt x="318" y="155"/>
                  <a:pt x="318" y="149"/>
                </a:cubicBezTo>
                <a:cubicBezTo>
                  <a:pt x="317" y="149"/>
                  <a:pt x="316" y="149"/>
                  <a:pt x="315" y="149"/>
                </a:cubicBezTo>
                <a:cubicBezTo>
                  <a:pt x="316" y="145"/>
                  <a:pt x="317" y="144"/>
                  <a:pt x="314" y="143"/>
                </a:cubicBezTo>
                <a:cubicBezTo>
                  <a:pt x="314" y="143"/>
                  <a:pt x="314" y="143"/>
                  <a:pt x="314" y="142"/>
                </a:cubicBezTo>
                <a:cubicBezTo>
                  <a:pt x="313" y="142"/>
                  <a:pt x="313" y="142"/>
                  <a:pt x="313" y="142"/>
                </a:cubicBezTo>
                <a:cubicBezTo>
                  <a:pt x="313" y="141"/>
                  <a:pt x="313" y="140"/>
                  <a:pt x="312" y="139"/>
                </a:cubicBezTo>
                <a:cubicBezTo>
                  <a:pt x="312" y="139"/>
                  <a:pt x="312" y="139"/>
                  <a:pt x="312" y="139"/>
                </a:cubicBezTo>
                <a:cubicBezTo>
                  <a:pt x="312" y="138"/>
                  <a:pt x="311" y="135"/>
                  <a:pt x="310" y="135"/>
                </a:cubicBezTo>
                <a:cubicBezTo>
                  <a:pt x="306" y="135"/>
                  <a:pt x="306" y="135"/>
                  <a:pt x="306" y="134"/>
                </a:cubicBezTo>
                <a:cubicBezTo>
                  <a:pt x="307" y="131"/>
                  <a:pt x="307" y="131"/>
                  <a:pt x="310" y="131"/>
                </a:cubicBezTo>
                <a:cubicBezTo>
                  <a:pt x="310" y="131"/>
                  <a:pt x="310" y="130"/>
                  <a:pt x="310" y="130"/>
                </a:cubicBezTo>
                <a:cubicBezTo>
                  <a:pt x="310" y="128"/>
                  <a:pt x="312" y="128"/>
                  <a:pt x="313" y="127"/>
                </a:cubicBezTo>
                <a:cubicBezTo>
                  <a:pt x="313" y="126"/>
                  <a:pt x="313" y="125"/>
                  <a:pt x="314" y="123"/>
                </a:cubicBezTo>
                <a:cubicBezTo>
                  <a:pt x="311" y="123"/>
                  <a:pt x="308" y="123"/>
                  <a:pt x="305" y="123"/>
                </a:cubicBezTo>
                <a:cubicBezTo>
                  <a:pt x="307" y="120"/>
                  <a:pt x="307" y="120"/>
                  <a:pt x="307" y="120"/>
                </a:cubicBezTo>
                <a:cubicBezTo>
                  <a:pt x="308" y="119"/>
                  <a:pt x="310" y="119"/>
                  <a:pt x="310" y="118"/>
                </a:cubicBezTo>
                <a:cubicBezTo>
                  <a:pt x="310" y="117"/>
                  <a:pt x="310" y="117"/>
                  <a:pt x="309" y="117"/>
                </a:cubicBezTo>
                <a:cubicBezTo>
                  <a:pt x="309" y="117"/>
                  <a:pt x="309" y="117"/>
                  <a:pt x="309" y="117"/>
                </a:cubicBezTo>
                <a:cubicBezTo>
                  <a:pt x="308" y="117"/>
                  <a:pt x="308" y="117"/>
                  <a:pt x="307" y="117"/>
                </a:cubicBezTo>
                <a:cubicBezTo>
                  <a:pt x="306" y="117"/>
                  <a:pt x="304" y="116"/>
                  <a:pt x="303" y="117"/>
                </a:cubicBezTo>
                <a:cubicBezTo>
                  <a:pt x="303" y="118"/>
                  <a:pt x="302" y="119"/>
                  <a:pt x="301" y="120"/>
                </a:cubicBezTo>
                <a:cubicBezTo>
                  <a:pt x="301" y="121"/>
                  <a:pt x="301" y="122"/>
                  <a:pt x="300" y="123"/>
                </a:cubicBezTo>
                <a:cubicBezTo>
                  <a:pt x="298" y="124"/>
                  <a:pt x="298" y="124"/>
                  <a:pt x="298" y="124"/>
                </a:cubicBezTo>
                <a:cubicBezTo>
                  <a:pt x="297" y="123"/>
                  <a:pt x="297" y="123"/>
                  <a:pt x="297" y="122"/>
                </a:cubicBezTo>
                <a:cubicBezTo>
                  <a:pt x="296" y="123"/>
                  <a:pt x="296" y="123"/>
                  <a:pt x="296" y="123"/>
                </a:cubicBezTo>
                <a:cubicBezTo>
                  <a:pt x="294" y="123"/>
                  <a:pt x="294" y="126"/>
                  <a:pt x="294" y="126"/>
                </a:cubicBezTo>
                <a:cubicBezTo>
                  <a:pt x="295" y="127"/>
                  <a:pt x="296" y="126"/>
                  <a:pt x="297" y="127"/>
                </a:cubicBezTo>
                <a:cubicBezTo>
                  <a:pt x="296" y="128"/>
                  <a:pt x="296" y="128"/>
                  <a:pt x="296" y="128"/>
                </a:cubicBezTo>
                <a:cubicBezTo>
                  <a:pt x="296" y="128"/>
                  <a:pt x="296" y="128"/>
                  <a:pt x="296" y="129"/>
                </a:cubicBezTo>
                <a:cubicBezTo>
                  <a:pt x="295" y="130"/>
                  <a:pt x="296" y="131"/>
                  <a:pt x="294" y="131"/>
                </a:cubicBezTo>
                <a:cubicBezTo>
                  <a:pt x="292" y="132"/>
                  <a:pt x="292" y="133"/>
                  <a:pt x="292" y="133"/>
                </a:cubicBezTo>
                <a:cubicBezTo>
                  <a:pt x="292" y="134"/>
                  <a:pt x="292" y="134"/>
                  <a:pt x="292" y="134"/>
                </a:cubicBezTo>
                <a:cubicBezTo>
                  <a:pt x="292" y="134"/>
                  <a:pt x="293" y="134"/>
                  <a:pt x="294" y="134"/>
                </a:cubicBezTo>
                <a:cubicBezTo>
                  <a:pt x="294" y="134"/>
                  <a:pt x="294" y="133"/>
                  <a:pt x="295" y="134"/>
                </a:cubicBezTo>
                <a:cubicBezTo>
                  <a:pt x="295" y="135"/>
                  <a:pt x="295" y="135"/>
                  <a:pt x="296" y="135"/>
                </a:cubicBezTo>
                <a:cubicBezTo>
                  <a:pt x="296" y="136"/>
                  <a:pt x="297" y="136"/>
                  <a:pt x="297" y="135"/>
                </a:cubicBezTo>
                <a:cubicBezTo>
                  <a:pt x="297" y="135"/>
                  <a:pt x="297" y="135"/>
                  <a:pt x="298" y="134"/>
                </a:cubicBezTo>
                <a:cubicBezTo>
                  <a:pt x="299" y="135"/>
                  <a:pt x="299" y="135"/>
                  <a:pt x="299" y="135"/>
                </a:cubicBezTo>
                <a:cubicBezTo>
                  <a:pt x="298" y="136"/>
                  <a:pt x="299" y="137"/>
                  <a:pt x="299" y="138"/>
                </a:cubicBezTo>
                <a:cubicBezTo>
                  <a:pt x="298" y="139"/>
                  <a:pt x="297" y="138"/>
                  <a:pt x="296" y="139"/>
                </a:cubicBezTo>
                <a:cubicBezTo>
                  <a:pt x="296" y="140"/>
                  <a:pt x="296" y="140"/>
                  <a:pt x="296" y="141"/>
                </a:cubicBezTo>
                <a:cubicBezTo>
                  <a:pt x="298" y="141"/>
                  <a:pt x="299" y="141"/>
                  <a:pt x="301" y="141"/>
                </a:cubicBezTo>
                <a:cubicBezTo>
                  <a:pt x="302" y="140"/>
                  <a:pt x="302" y="140"/>
                  <a:pt x="302" y="140"/>
                </a:cubicBezTo>
                <a:cubicBezTo>
                  <a:pt x="304" y="142"/>
                  <a:pt x="301" y="145"/>
                  <a:pt x="304" y="146"/>
                </a:cubicBezTo>
                <a:cubicBezTo>
                  <a:pt x="304" y="146"/>
                  <a:pt x="304" y="146"/>
                  <a:pt x="304" y="146"/>
                </a:cubicBezTo>
                <a:cubicBezTo>
                  <a:pt x="304" y="147"/>
                  <a:pt x="303" y="148"/>
                  <a:pt x="303" y="149"/>
                </a:cubicBezTo>
                <a:cubicBezTo>
                  <a:pt x="304" y="150"/>
                  <a:pt x="303" y="151"/>
                  <a:pt x="302" y="151"/>
                </a:cubicBezTo>
                <a:cubicBezTo>
                  <a:pt x="300" y="152"/>
                  <a:pt x="299" y="150"/>
                  <a:pt x="297" y="150"/>
                </a:cubicBezTo>
                <a:cubicBezTo>
                  <a:pt x="297" y="150"/>
                  <a:pt x="297" y="150"/>
                  <a:pt x="297" y="150"/>
                </a:cubicBezTo>
                <a:cubicBezTo>
                  <a:pt x="296" y="150"/>
                  <a:pt x="296" y="150"/>
                  <a:pt x="295" y="151"/>
                </a:cubicBezTo>
                <a:cubicBezTo>
                  <a:pt x="295" y="152"/>
                  <a:pt x="295" y="152"/>
                  <a:pt x="295" y="152"/>
                </a:cubicBezTo>
                <a:cubicBezTo>
                  <a:pt x="294" y="152"/>
                  <a:pt x="294" y="152"/>
                  <a:pt x="293" y="152"/>
                </a:cubicBezTo>
                <a:cubicBezTo>
                  <a:pt x="292" y="153"/>
                  <a:pt x="292" y="153"/>
                  <a:pt x="292" y="153"/>
                </a:cubicBezTo>
                <a:cubicBezTo>
                  <a:pt x="294" y="154"/>
                  <a:pt x="295" y="153"/>
                  <a:pt x="297" y="154"/>
                </a:cubicBezTo>
                <a:cubicBezTo>
                  <a:pt x="297" y="154"/>
                  <a:pt x="297" y="155"/>
                  <a:pt x="296" y="156"/>
                </a:cubicBezTo>
                <a:cubicBezTo>
                  <a:pt x="296" y="156"/>
                  <a:pt x="296" y="156"/>
                  <a:pt x="295" y="156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1" y="159"/>
                  <a:pt x="291" y="159"/>
                  <a:pt x="291" y="160"/>
                </a:cubicBezTo>
                <a:cubicBezTo>
                  <a:pt x="293" y="161"/>
                  <a:pt x="295" y="159"/>
                  <a:pt x="296" y="160"/>
                </a:cubicBezTo>
                <a:cubicBezTo>
                  <a:pt x="298" y="161"/>
                  <a:pt x="299" y="160"/>
                  <a:pt x="301" y="161"/>
                </a:cubicBezTo>
                <a:cubicBezTo>
                  <a:pt x="301" y="162"/>
                  <a:pt x="301" y="162"/>
                  <a:pt x="300" y="163"/>
                </a:cubicBezTo>
                <a:cubicBezTo>
                  <a:pt x="300" y="163"/>
                  <a:pt x="299" y="163"/>
                  <a:pt x="296" y="163"/>
                </a:cubicBezTo>
                <a:cubicBezTo>
                  <a:pt x="295" y="163"/>
                  <a:pt x="295" y="164"/>
                  <a:pt x="294" y="165"/>
                </a:cubicBezTo>
                <a:cubicBezTo>
                  <a:pt x="293" y="165"/>
                  <a:pt x="292" y="165"/>
                  <a:pt x="291" y="165"/>
                </a:cubicBezTo>
                <a:cubicBezTo>
                  <a:pt x="291" y="168"/>
                  <a:pt x="291" y="168"/>
                  <a:pt x="287" y="169"/>
                </a:cubicBezTo>
                <a:cubicBezTo>
                  <a:pt x="288" y="170"/>
                  <a:pt x="288" y="170"/>
                  <a:pt x="291" y="169"/>
                </a:cubicBezTo>
                <a:cubicBezTo>
                  <a:pt x="292" y="169"/>
                  <a:pt x="292" y="169"/>
                  <a:pt x="293" y="168"/>
                </a:cubicBezTo>
                <a:cubicBezTo>
                  <a:pt x="293" y="168"/>
                  <a:pt x="293" y="168"/>
                  <a:pt x="295" y="169"/>
                </a:cubicBezTo>
                <a:cubicBezTo>
                  <a:pt x="296" y="169"/>
                  <a:pt x="296" y="169"/>
                  <a:pt x="297" y="169"/>
                </a:cubicBezTo>
                <a:cubicBezTo>
                  <a:pt x="298" y="167"/>
                  <a:pt x="298" y="167"/>
                  <a:pt x="298" y="166"/>
                </a:cubicBezTo>
                <a:cubicBezTo>
                  <a:pt x="300" y="167"/>
                  <a:pt x="302" y="166"/>
                  <a:pt x="304" y="167"/>
                </a:cubicBezTo>
                <a:cubicBezTo>
                  <a:pt x="306" y="167"/>
                  <a:pt x="306" y="165"/>
                  <a:pt x="307" y="165"/>
                </a:cubicBezTo>
                <a:cubicBezTo>
                  <a:pt x="309" y="165"/>
                  <a:pt x="309" y="167"/>
                  <a:pt x="310" y="167"/>
                </a:cubicBezTo>
                <a:cubicBezTo>
                  <a:pt x="311" y="167"/>
                  <a:pt x="311" y="167"/>
                  <a:pt x="311" y="167"/>
                </a:cubicBezTo>
                <a:cubicBezTo>
                  <a:pt x="312" y="167"/>
                  <a:pt x="314" y="167"/>
                  <a:pt x="316" y="166"/>
                </a:cubicBezTo>
                <a:cubicBezTo>
                  <a:pt x="317" y="165"/>
                  <a:pt x="317" y="165"/>
                  <a:pt x="317" y="165"/>
                </a:cubicBezTo>
                <a:cubicBezTo>
                  <a:pt x="319" y="165"/>
                  <a:pt x="319" y="165"/>
                  <a:pt x="320" y="165"/>
                </a:cubicBezTo>
                <a:cubicBezTo>
                  <a:pt x="320" y="164"/>
                  <a:pt x="320" y="164"/>
                  <a:pt x="320" y="164"/>
                </a:cubicBezTo>
                <a:cubicBezTo>
                  <a:pt x="320" y="163"/>
                  <a:pt x="319" y="162"/>
                  <a:pt x="319" y="161"/>
                </a:cubicBezTo>
                <a:cubicBezTo>
                  <a:pt x="319" y="161"/>
                  <a:pt x="319" y="161"/>
                  <a:pt x="319" y="161"/>
                </a:cubicBezTo>
                <a:cubicBezTo>
                  <a:pt x="319" y="160"/>
                  <a:pt x="319" y="159"/>
                  <a:pt x="321" y="160"/>
                </a:cubicBezTo>
                <a:cubicBezTo>
                  <a:pt x="321" y="160"/>
                  <a:pt x="321" y="160"/>
                  <a:pt x="322" y="158"/>
                </a:cubicBezTo>
                <a:cubicBezTo>
                  <a:pt x="323" y="158"/>
                  <a:pt x="323" y="158"/>
                  <a:pt x="324" y="158"/>
                </a:cubicBezTo>
                <a:moveTo>
                  <a:pt x="281" y="142"/>
                </a:moveTo>
                <a:cubicBezTo>
                  <a:pt x="281" y="142"/>
                  <a:pt x="281" y="142"/>
                  <a:pt x="281" y="142"/>
                </a:cubicBezTo>
                <a:cubicBezTo>
                  <a:pt x="281" y="142"/>
                  <a:pt x="281" y="142"/>
                  <a:pt x="281" y="142"/>
                </a:cubicBezTo>
                <a:cubicBezTo>
                  <a:pt x="281" y="142"/>
                  <a:pt x="281" y="142"/>
                  <a:pt x="281" y="142"/>
                </a:cubicBezTo>
                <a:moveTo>
                  <a:pt x="293" y="143"/>
                </a:moveTo>
                <a:cubicBezTo>
                  <a:pt x="293" y="143"/>
                  <a:pt x="294" y="142"/>
                  <a:pt x="293" y="141"/>
                </a:cubicBezTo>
                <a:cubicBezTo>
                  <a:pt x="292" y="140"/>
                  <a:pt x="293" y="139"/>
                  <a:pt x="293" y="139"/>
                </a:cubicBezTo>
                <a:cubicBezTo>
                  <a:pt x="293" y="139"/>
                  <a:pt x="293" y="138"/>
                  <a:pt x="292" y="138"/>
                </a:cubicBezTo>
                <a:cubicBezTo>
                  <a:pt x="292" y="138"/>
                  <a:pt x="291" y="138"/>
                  <a:pt x="291" y="138"/>
                </a:cubicBezTo>
                <a:cubicBezTo>
                  <a:pt x="291" y="137"/>
                  <a:pt x="291" y="137"/>
                  <a:pt x="291" y="137"/>
                </a:cubicBezTo>
                <a:cubicBezTo>
                  <a:pt x="290" y="137"/>
                  <a:pt x="290" y="137"/>
                  <a:pt x="290" y="137"/>
                </a:cubicBezTo>
                <a:cubicBezTo>
                  <a:pt x="289" y="137"/>
                  <a:pt x="288" y="138"/>
                  <a:pt x="288" y="138"/>
                </a:cubicBezTo>
                <a:cubicBezTo>
                  <a:pt x="287" y="138"/>
                  <a:pt x="287" y="138"/>
                  <a:pt x="287" y="139"/>
                </a:cubicBezTo>
                <a:cubicBezTo>
                  <a:pt x="287" y="139"/>
                  <a:pt x="286" y="139"/>
                  <a:pt x="286" y="139"/>
                </a:cubicBezTo>
                <a:cubicBezTo>
                  <a:pt x="285" y="139"/>
                  <a:pt x="285" y="139"/>
                  <a:pt x="285" y="139"/>
                </a:cubicBezTo>
                <a:cubicBezTo>
                  <a:pt x="285" y="138"/>
                  <a:pt x="285" y="138"/>
                  <a:pt x="285" y="137"/>
                </a:cubicBezTo>
                <a:cubicBezTo>
                  <a:pt x="284" y="137"/>
                  <a:pt x="284" y="137"/>
                  <a:pt x="282" y="137"/>
                </a:cubicBezTo>
                <a:cubicBezTo>
                  <a:pt x="282" y="139"/>
                  <a:pt x="281" y="140"/>
                  <a:pt x="281" y="142"/>
                </a:cubicBezTo>
                <a:cubicBezTo>
                  <a:pt x="280" y="142"/>
                  <a:pt x="280" y="143"/>
                  <a:pt x="279" y="142"/>
                </a:cubicBezTo>
                <a:cubicBezTo>
                  <a:pt x="278" y="142"/>
                  <a:pt x="278" y="143"/>
                  <a:pt x="277" y="143"/>
                </a:cubicBezTo>
                <a:cubicBezTo>
                  <a:pt x="277" y="143"/>
                  <a:pt x="277" y="143"/>
                  <a:pt x="276" y="142"/>
                </a:cubicBezTo>
                <a:cubicBezTo>
                  <a:pt x="275" y="142"/>
                  <a:pt x="275" y="142"/>
                  <a:pt x="275" y="142"/>
                </a:cubicBezTo>
                <a:cubicBezTo>
                  <a:pt x="274" y="145"/>
                  <a:pt x="273" y="147"/>
                  <a:pt x="273" y="149"/>
                </a:cubicBezTo>
                <a:cubicBezTo>
                  <a:pt x="274" y="149"/>
                  <a:pt x="274" y="149"/>
                  <a:pt x="276" y="149"/>
                </a:cubicBezTo>
                <a:cubicBezTo>
                  <a:pt x="275" y="150"/>
                  <a:pt x="275" y="151"/>
                  <a:pt x="275" y="152"/>
                </a:cubicBezTo>
                <a:cubicBezTo>
                  <a:pt x="272" y="153"/>
                  <a:pt x="272" y="153"/>
                  <a:pt x="271" y="154"/>
                </a:cubicBezTo>
                <a:cubicBezTo>
                  <a:pt x="271" y="154"/>
                  <a:pt x="271" y="154"/>
                  <a:pt x="271" y="154"/>
                </a:cubicBezTo>
                <a:cubicBezTo>
                  <a:pt x="271" y="155"/>
                  <a:pt x="271" y="156"/>
                  <a:pt x="270" y="156"/>
                </a:cubicBezTo>
                <a:cubicBezTo>
                  <a:pt x="270" y="157"/>
                  <a:pt x="269" y="157"/>
                  <a:pt x="269" y="157"/>
                </a:cubicBezTo>
                <a:cubicBezTo>
                  <a:pt x="269" y="158"/>
                  <a:pt x="269" y="158"/>
                  <a:pt x="269" y="158"/>
                </a:cubicBezTo>
                <a:cubicBezTo>
                  <a:pt x="269" y="158"/>
                  <a:pt x="268" y="159"/>
                  <a:pt x="269" y="159"/>
                </a:cubicBezTo>
                <a:cubicBezTo>
                  <a:pt x="270" y="160"/>
                  <a:pt x="271" y="160"/>
                  <a:pt x="271" y="160"/>
                </a:cubicBezTo>
                <a:cubicBezTo>
                  <a:pt x="273" y="159"/>
                  <a:pt x="274" y="160"/>
                  <a:pt x="274" y="160"/>
                </a:cubicBezTo>
                <a:cubicBezTo>
                  <a:pt x="275" y="160"/>
                  <a:pt x="277" y="159"/>
                  <a:pt x="277" y="159"/>
                </a:cubicBezTo>
                <a:cubicBezTo>
                  <a:pt x="277" y="159"/>
                  <a:pt x="277" y="159"/>
                  <a:pt x="277" y="158"/>
                </a:cubicBezTo>
                <a:cubicBezTo>
                  <a:pt x="278" y="157"/>
                  <a:pt x="278" y="157"/>
                  <a:pt x="278" y="157"/>
                </a:cubicBezTo>
                <a:cubicBezTo>
                  <a:pt x="281" y="157"/>
                  <a:pt x="284" y="157"/>
                  <a:pt x="286" y="157"/>
                </a:cubicBezTo>
                <a:cubicBezTo>
                  <a:pt x="286" y="157"/>
                  <a:pt x="287" y="156"/>
                  <a:pt x="287" y="156"/>
                </a:cubicBezTo>
                <a:cubicBezTo>
                  <a:pt x="287" y="155"/>
                  <a:pt x="286" y="155"/>
                  <a:pt x="286" y="154"/>
                </a:cubicBezTo>
                <a:cubicBezTo>
                  <a:pt x="287" y="153"/>
                  <a:pt x="287" y="154"/>
                  <a:pt x="288" y="153"/>
                </a:cubicBezTo>
                <a:cubicBezTo>
                  <a:pt x="288" y="152"/>
                  <a:pt x="288" y="152"/>
                  <a:pt x="289" y="150"/>
                </a:cubicBezTo>
                <a:cubicBezTo>
                  <a:pt x="289" y="149"/>
                  <a:pt x="290" y="148"/>
                  <a:pt x="290" y="147"/>
                </a:cubicBezTo>
                <a:cubicBezTo>
                  <a:pt x="290" y="146"/>
                  <a:pt x="290" y="145"/>
                  <a:pt x="290" y="145"/>
                </a:cubicBezTo>
                <a:cubicBezTo>
                  <a:pt x="292" y="145"/>
                  <a:pt x="293" y="144"/>
                  <a:pt x="293" y="143"/>
                </a:cubicBezTo>
                <a:moveTo>
                  <a:pt x="544" y="571"/>
                </a:moveTo>
                <a:cubicBezTo>
                  <a:pt x="544" y="571"/>
                  <a:pt x="544" y="570"/>
                  <a:pt x="545" y="570"/>
                </a:cubicBezTo>
                <a:cubicBezTo>
                  <a:pt x="548" y="559"/>
                  <a:pt x="548" y="559"/>
                  <a:pt x="548" y="559"/>
                </a:cubicBezTo>
                <a:cubicBezTo>
                  <a:pt x="547" y="558"/>
                  <a:pt x="547" y="556"/>
                  <a:pt x="543" y="555"/>
                </a:cubicBezTo>
                <a:cubicBezTo>
                  <a:pt x="542" y="559"/>
                  <a:pt x="542" y="559"/>
                  <a:pt x="542" y="559"/>
                </a:cubicBezTo>
                <a:cubicBezTo>
                  <a:pt x="541" y="560"/>
                  <a:pt x="541" y="560"/>
                  <a:pt x="535" y="564"/>
                </a:cubicBezTo>
                <a:cubicBezTo>
                  <a:pt x="535" y="564"/>
                  <a:pt x="533" y="567"/>
                  <a:pt x="533" y="567"/>
                </a:cubicBezTo>
                <a:cubicBezTo>
                  <a:pt x="533" y="568"/>
                  <a:pt x="533" y="568"/>
                  <a:pt x="533" y="568"/>
                </a:cubicBezTo>
                <a:cubicBezTo>
                  <a:pt x="532" y="569"/>
                  <a:pt x="531" y="568"/>
                  <a:pt x="531" y="569"/>
                </a:cubicBezTo>
                <a:cubicBezTo>
                  <a:pt x="530" y="570"/>
                  <a:pt x="530" y="571"/>
                  <a:pt x="528" y="572"/>
                </a:cubicBezTo>
                <a:cubicBezTo>
                  <a:pt x="525" y="575"/>
                  <a:pt x="522" y="572"/>
                  <a:pt x="518" y="573"/>
                </a:cubicBezTo>
                <a:cubicBezTo>
                  <a:pt x="517" y="574"/>
                  <a:pt x="516" y="574"/>
                  <a:pt x="516" y="575"/>
                </a:cubicBezTo>
                <a:cubicBezTo>
                  <a:pt x="515" y="576"/>
                  <a:pt x="515" y="577"/>
                  <a:pt x="514" y="579"/>
                </a:cubicBezTo>
                <a:cubicBezTo>
                  <a:pt x="513" y="580"/>
                  <a:pt x="512" y="581"/>
                  <a:pt x="511" y="582"/>
                </a:cubicBezTo>
                <a:cubicBezTo>
                  <a:pt x="511" y="582"/>
                  <a:pt x="509" y="588"/>
                  <a:pt x="510" y="589"/>
                </a:cubicBezTo>
                <a:cubicBezTo>
                  <a:pt x="510" y="590"/>
                  <a:pt x="510" y="590"/>
                  <a:pt x="510" y="591"/>
                </a:cubicBezTo>
                <a:cubicBezTo>
                  <a:pt x="510" y="591"/>
                  <a:pt x="509" y="594"/>
                  <a:pt x="509" y="594"/>
                </a:cubicBezTo>
                <a:cubicBezTo>
                  <a:pt x="509" y="595"/>
                  <a:pt x="508" y="595"/>
                  <a:pt x="508" y="594"/>
                </a:cubicBezTo>
                <a:cubicBezTo>
                  <a:pt x="507" y="594"/>
                  <a:pt x="507" y="594"/>
                  <a:pt x="504" y="597"/>
                </a:cubicBezTo>
                <a:cubicBezTo>
                  <a:pt x="503" y="599"/>
                  <a:pt x="503" y="601"/>
                  <a:pt x="501" y="603"/>
                </a:cubicBezTo>
                <a:cubicBezTo>
                  <a:pt x="501" y="603"/>
                  <a:pt x="501" y="603"/>
                  <a:pt x="500" y="604"/>
                </a:cubicBezTo>
                <a:cubicBezTo>
                  <a:pt x="500" y="604"/>
                  <a:pt x="500" y="604"/>
                  <a:pt x="500" y="605"/>
                </a:cubicBezTo>
                <a:cubicBezTo>
                  <a:pt x="500" y="606"/>
                  <a:pt x="500" y="608"/>
                  <a:pt x="500" y="609"/>
                </a:cubicBezTo>
                <a:cubicBezTo>
                  <a:pt x="499" y="610"/>
                  <a:pt x="499" y="610"/>
                  <a:pt x="499" y="611"/>
                </a:cubicBezTo>
                <a:cubicBezTo>
                  <a:pt x="498" y="614"/>
                  <a:pt x="498" y="614"/>
                  <a:pt x="497" y="616"/>
                </a:cubicBezTo>
                <a:cubicBezTo>
                  <a:pt x="499" y="617"/>
                  <a:pt x="501" y="616"/>
                  <a:pt x="503" y="616"/>
                </a:cubicBezTo>
                <a:cubicBezTo>
                  <a:pt x="503" y="617"/>
                  <a:pt x="503" y="617"/>
                  <a:pt x="503" y="618"/>
                </a:cubicBezTo>
                <a:cubicBezTo>
                  <a:pt x="505" y="619"/>
                  <a:pt x="510" y="620"/>
                  <a:pt x="515" y="615"/>
                </a:cubicBezTo>
                <a:cubicBezTo>
                  <a:pt x="517" y="612"/>
                  <a:pt x="517" y="609"/>
                  <a:pt x="519" y="606"/>
                </a:cubicBezTo>
                <a:cubicBezTo>
                  <a:pt x="521" y="604"/>
                  <a:pt x="523" y="603"/>
                  <a:pt x="524" y="601"/>
                </a:cubicBezTo>
                <a:cubicBezTo>
                  <a:pt x="526" y="599"/>
                  <a:pt x="526" y="596"/>
                  <a:pt x="528" y="593"/>
                </a:cubicBezTo>
                <a:cubicBezTo>
                  <a:pt x="529" y="592"/>
                  <a:pt x="531" y="592"/>
                  <a:pt x="532" y="591"/>
                </a:cubicBezTo>
                <a:cubicBezTo>
                  <a:pt x="533" y="590"/>
                  <a:pt x="534" y="591"/>
                  <a:pt x="535" y="590"/>
                </a:cubicBezTo>
                <a:cubicBezTo>
                  <a:pt x="536" y="588"/>
                  <a:pt x="535" y="585"/>
                  <a:pt x="536" y="583"/>
                </a:cubicBezTo>
                <a:cubicBezTo>
                  <a:pt x="537" y="582"/>
                  <a:pt x="539" y="581"/>
                  <a:pt x="539" y="579"/>
                </a:cubicBezTo>
                <a:cubicBezTo>
                  <a:pt x="539" y="579"/>
                  <a:pt x="540" y="578"/>
                  <a:pt x="540" y="577"/>
                </a:cubicBezTo>
                <a:cubicBezTo>
                  <a:pt x="540" y="577"/>
                  <a:pt x="540" y="576"/>
                  <a:pt x="540" y="575"/>
                </a:cubicBezTo>
                <a:cubicBezTo>
                  <a:pt x="540" y="575"/>
                  <a:pt x="541" y="575"/>
                  <a:pt x="541" y="574"/>
                </a:cubicBezTo>
                <a:cubicBezTo>
                  <a:pt x="541" y="573"/>
                  <a:pt x="543" y="572"/>
                  <a:pt x="544" y="571"/>
                </a:cubicBezTo>
                <a:moveTo>
                  <a:pt x="577" y="426"/>
                </a:moveTo>
                <a:cubicBezTo>
                  <a:pt x="577" y="425"/>
                  <a:pt x="577" y="423"/>
                  <a:pt x="575" y="421"/>
                </a:cubicBezTo>
                <a:cubicBezTo>
                  <a:pt x="568" y="420"/>
                  <a:pt x="563" y="428"/>
                  <a:pt x="556" y="426"/>
                </a:cubicBezTo>
                <a:cubicBezTo>
                  <a:pt x="555" y="426"/>
                  <a:pt x="554" y="426"/>
                  <a:pt x="552" y="426"/>
                </a:cubicBezTo>
                <a:cubicBezTo>
                  <a:pt x="546" y="427"/>
                  <a:pt x="544" y="426"/>
                  <a:pt x="541" y="425"/>
                </a:cubicBezTo>
                <a:cubicBezTo>
                  <a:pt x="539" y="419"/>
                  <a:pt x="539" y="419"/>
                  <a:pt x="539" y="417"/>
                </a:cubicBezTo>
                <a:cubicBezTo>
                  <a:pt x="538" y="417"/>
                  <a:pt x="537" y="416"/>
                  <a:pt x="537" y="416"/>
                </a:cubicBezTo>
                <a:cubicBezTo>
                  <a:pt x="536" y="414"/>
                  <a:pt x="536" y="412"/>
                  <a:pt x="536" y="411"/>
                </a:cubicBezTo>
                <a:cubicBezTo>
                  <a:pt x="519" y="396"/>
                  <a:pt x="504" y="384"/>
                  <a:pt x="507" y="371"/>
                </a:cubicBezTo>
                <a:cubicBezTo>
                  <a:pt x="507" y="371"/>
                  <a:pt x="507" y="370"/>
                  <a:pt x="507" y="367"/>
                </a:cubicBezTo>
                <a:cubicBezTo>
                  <a:pt x="507" y="365"/>
                  <a:pt x="507" y="364"/>
                  <a:pt x="506" y="362"/>
                </a:cubicBezTo>
                <a:cubicBezTo>
                  <a:pt x="506" y="362"/>
                  <a:pt x="477" y="309"/>
                  <a:pt x="477" y="300"/>
                </a:cubicBezTo>
                <a:cubicBezTo>
                  <a:pt x="474" y="297"/>
                  <a:pt x="470" y="297"/>
                  <a:pt x="468" y="295"/>
                </a:cubicBezTo>
                <a:cubicBezTo>
                  <a:pt x="467" y="295"/>
                  <a:pt x="467" y="295"/>
                  <a:pt x="465" y="295"/>
                </a:cubicBezTo>
                <a:cubicBezTo>
                  <a:pt x="464" y="295"/>
                  <a:pt x="462" y="296"/>
                  <a:pt x="461" y="297"/>
                </a:cubicBezTo>
                <a:cubicBezTo>
                  <a:pt x="460" y="297"/>
                  <a:pt x="460" y="297"/>
                  <a:pt x="460" y="297"/>
                </a:cubicBezTo>
                <a:cubicBezTo>
                  <a:pt x="443" y="293"/>
                  <a:pt x="427" y="284"/>
                  <a:pt x="410" y="284"/>
                </a:cubicBezTo>
                <a:cubicBezTo>
                  <a:pt x="409" y="297"/>
                  <a:pt x="409" y="297"/>
                  <a:pt x="408" y="299"/>
                </a:cubicBezTo>
                <a:cubicBezTo>
                  <a:pt x="408" y="299"/>
                  <a:pt x="407" y="299"/>
                  <a:pt x="406" y="299"/>
                </a:cubicBezTo>
                <a:cubicBezTo>
                  <a:pt x="405" y="299"/>
                  <a:pt x="405" y="299"/>
                  <a:pt x="403" y="299"/>
                </a:cubicBezTo>
                <a:cubicBezTo>
                  <a:pt x="399" y="298"/>
                  <a:pt x="397" y="294"/>
                  <a:pt x="394" y="293"/>
                </a:cubicBezTo>
                <a:cubicBezTo>
                  <a:pt x="390" y="293"/>
                  <a:pt x="386" y="293"/>
                  <a:pt x="381" y="291"/>
                </a:cubicBezTo>
                <a:cubicBezTo>
                  <a:pt x="379" y="283"/>
                  <a:pt x="367" y="283"/>
                  <a:pt x="367" y="283"/>
                </a:cubicBezTo>
                <a:cubicBezTo>
                  <a:pt x="361" y="283"/>
                  <a:pt x="361" y="283"/>
                  <a:pt x="354" y="261"/>
                </a:cubicBezTo>
                <a:cubicBezTo>
                  <a:pt x="355" y="260"/>
                  <a:pt x="355" y="260"/>
                  <a:pt x="360" y="258"/>
                </a:cubicBezTo>
                <a:cubicBezTo>
                  <a:pt x="360" y="258"/>
                  <a:pt x="359" y="257"/>
                  <a:pt x="359" y="256"/>
                </a:cubicBezTo>
                <a:cubicBezTo>
                  <a:pt x="357" y="255"/>
                  <a:pt x="355" y="254"/>
                  <a:pt x="353" y="254"/>
                </a:cubicBezTo>
                <a:cubicBezTo>
                  <a:pt x="337" y="254"/>
                  <a:pt x="337" y="254"/>
                  <a:pt x="329" y="258"/>
                </a:cubicBezTo>
                <a:cubicBezTo>
                  <a:pt x="325" y="255"/>
                  <a:pt x="318" y="249"/>
                  <a:pt x="310" y="257"/>
                </a:cubicBezTo>
                <a:cubicBezTo>
                  <a:pt x="306" y="257"/>
                  <a:pt x="303" y="257"/>
                  <a:pt x="299" y="257"/>
                </a:cubicBezTo>
                <a:cubicBezTo>
                  <a:pt x="299" y="258"/>
                  <a:pt x="299" y="258"/>
                  <a:pt x="285" y="264"/>
                </a:cubicBezTo>
                <a:cubicBezTo>
                  <a:pt x="285" y="264"/>
                  <a:pt x="285" y="264"/>
                  <a:pt x="284" y="264"/>
                </a:cubicBezTo>
                <a:cubicBezTo>
                  <a:pt x="279" y="263"/>
                  <a:pt x="274" y="265"/>
                  <a:pt x="270" y="261"/>
                </a:cubicBezTo>
                <a:cubicBezTo>
                  <a:pt x="270" y="261"/>
                  <a:pt x="268" y="260"/>
                  <a:pt x="268" y="260"/>
                </a:cubicBezTo>
                <a:cubicBezTo>
                  <a:pt x="266" y="263"/>
                  <a:pt x="265" y="269"/>
                  <a:pt x="265" y="269"/>
                </a:cubicBezTo>
                <a:cubicBezTo>
                  <a:pt x="263" y="270"/>
                  <a:pt x="262" y="271"/>
                  <a:pt x="257" y="270"/>
                </a:cubicBezTo>
                <a:cubicBezTo>
                  <a:pt x="256" y="273"/>
                  <a:pt x="256" y="276"/>
                  <a:pt x="255" y="280"/>
                </a:cubicBezTo>
                <a:cubicBezTo>
                  <a:pt x="253" y="280"/>
                  <a:pt x="250" y="279"/>
                  <a:pt x="247" y="281"/>
                </a:cubicBezTo>
                <a:cubicBezTo>
                  <a:pt x="246" y="286"/>
                  <a:pt x="244" y="291"/>
                  <a:pt x="243" y="297"/>
                </a:cubicBezTo>
                <a:cubicBezTo>
                  <a:pt x="243" y="298"/>
                  <a:pt x="243" y="299"/>
                  <a:pt x="243" y="301"/>
                </a:cubicBezTo>
                <a:cubicBezTo>
                  <a:pt x="240" y="301"/>
                  <a:pt x="238" y="301"/>
                  <a:pt x="236" y="301"/>
                </a:cubicBezTo>
                <a:cubicBezTo>
                  <a:pt x="235" y="307"/>
                  <a:pt x="227" y="311"/>
                  <a:pt x="224" y="311"/>
                </a:cubicBezTo>
                <a:cubicBezTo>
                  <a:pt x="220" y="319"/>
                  <a:pt x="213" y="326"/>
                  <a:pt x="211" y="334"/>
                </a:cubicBezTo>
                <a:cubicBezTo>
                  <a:pt x="210" y="334"/>
                  <a:pt x="210" y="334"/>
                  <a:pt x="209" y="334"/>
                </a:cubicBezTo>
                <a:cubicBezTo>
                  <a:pt x="209" y="334"/>
                  <a:pt x="209" y="334"/>
                  <a:pt x="207" y="335"/>
                </a:cubicBezTo>
                <a:cubicBezTo>
                  <a:pt x="207" y="335"/>
                  <a:pt x="206" y="335"/>
                  <a:pt x="205" y="335"/>
                </a:cubicBezTo>
                <a:cubicBezTo>
                  <a:pt x="204" y="348"/>
                  <a:pt x="204" y="349"/>
                  <a:pt x="198" y="351"/>
                </a:cubicBezTo>
                <a:cubicBezTo>
                  <a:pt x="198" y="351"/>
                  <a:pt x="198" y="352"/>
                  <a:pt x="197" y="353"/>
                </a:cubicBezTo>
                <a:cubicBezTo>
                  <a:pt x="197" y="354"/>
                  <a:pt x="197" y="356"/>
                  <a:pt x="198" y="357"/>
                </a:cubicBezTo>
                <a:cubicBezTo>
                  <a:pt x="206" y="359"/>
                  <a:pt x="206" y="359"/>
                  <a:pt x="207" y="361"/>
                </a:cubicBezTo>
                <a:cubicBezTo>
                  <a:pt x="204" y="366"/>
                  <a:pt x="204" y="366"/>
                  <a:pt x="204" y="381"/>
                </a:cubicBezTo>
                <a:cubicBezTo>
                  <a:pt x="204" y="382"/>
                  <a:pt x="204" y="383"/>
                  <a:pt x="204" y="386"/>
                </a:cubicBezTo>
                <a:cubicBezTo>
                  <a:pt x="204" y="386"/>
                  <a:pt x="204" y="386"/>
                  <a:pt x="200" y="390"/>
                </a:cubicBezTo>
                <a:cubicBezTo>
                  <a:pt x="200" y="393"/>
                  <a:pt x="201" y="396"/>
                  <a:pt x="202" y="399"/>
                </a:cubicBezTo>
                <a:cubicBezTo>
                  <a:pt x="202" y="402"/>
                  <a:pt x="202" y="402"/>
                  <a:pt x="202" y="402"/>
                </a:cubicBezTo>
                <a:cubicBezTo>
                  <a:pt x="202" y="413"/>
                  <a:pt x="220" y="423"/>
                  <a:pt x="220" y="424"/>
                </a:cubicBezTo>
                <a:cubicBezTo>
                  <a:pt x="220" y="430"/>
                  <a:pt x="220" y="435"/>
                  <a:pt x="234" y="438"/>
                </a:cubicBezTo>
                <a:cubicBezTo>
                  <a:pt x="235" y="441"/>
                  <a:pt x="235" y="441"/>
                  <a:pt x="235" y="445"/>
                </a:cubicBezTo>
                <a:cubicBezTo>
                  <a:pt x="247" y="456"/>
                  <a:pt x="255" y="455"/>
                  <a:pt x="255" y="455"/>
                </a:cubicBezTo>
                <a:cubicBezTo>
                  <a:pt x="255" y="454"/>
                  <a:pt x="256" y="452"/>
                  <a:pt x="257" y="451"/>
                </a:cubicBezTo>
                <a:cubicBezTo>
                  <a:pt x="260" y="450"/>
                  <a:pt x="262" y="451"/>
                  <a:pt x="265" y="451"/>
                </a:cubicBezTo>
                <a:cubicBezTo>
                  <a:pt x="266" y="451"/>
                  <a:pt x="266" y="451"/>
                  <a:pt x="268" y="451"/>
                </a:cubicBezTo>
                <a:cubicBezTo>
                  <a:pt x="270" y="451"/>
                  <a:pt x="273" y="451"/>
                  <a:pt x="275" y="451"/>
                </a:cubicBezTo>
                <a:cubicBezTo>
                  <a:pt x="277" y="456"/>
                  <a:pt x="281" y="455"/>
                  <a:pt x="290" y="453"/>
                </a:cubicBezTo>
                <a:cubicBezTo>
                  <a:pt x="293" y="447"/>
                  <a:pt x="295" y="447"/>
                  <a:pt x="305" y="449"/>
                </a:cubicBezTo>
                <a:cubicBezTo>
                  <a:pt x="305" y="449"/>
                  <a:pt x="306" y="449"/>
                  <a:pt x="306" y="449"/>
                </a:cubicBezTo>
                <a:cubicBezTo>
                  <a:pt x="312" y="443"/>
                  <a:pt x="317" y="446"/>
                  <a:pt x="319" y="446"/>
                </a:cubicBezTo>
                <a:cubicBezTo>
                  <a:pt x="321" y="456"/>
                  <a:pt x="323" y="457"/>
                  <a:pt x="327" y="458"/>
                </a:cubicBezTo>
                <a:cubicBezTo>
                  <a:pt x="334" y="458"/>
                  <a:pt x="341" y="458"/>
                  <a:pt x="347" y="459"/>
                </a:cubicBezTo>
                <a:cubicBezTo>
                  <a:pt x="347" y="461"/>
                  <a:pt x="347" y="463"/>
                  <a:pt x="347" y="467"/>
                </a:cubicBezTo>
                <a:cubicBezTo>
                  <a:pt x="347" y="467"/>
                  <a:pt x="345" y="485"/>
                  <a:pt x="343" y="489"/>
                </a:cubicBezTo>
                <a:cubicBezTo>
                  <a:pt x="342" y="489"/>
                  <a:pt x="341" y="489"/>
                  <a:pt x="341" y="489"/>
                </a:cubicBezTo>
                <a:cubicBezTo>
                  <a:pt x="340" y="490"/>
                  <a:pt x="340" y="491"/>
                  <a:pt x="340" y="491"/>
                </a:cubicBezTo>
                <a:cubicBezTo>
                  <a:pt x="355" y="500"/>
                  <a:pt x="356" y="518"/>
                  <a:pt x="365" y="531"/>
                </a:cubicBezTo>
                <a:cubicBezTo>
                  <a:pt x="364" y="532"/>
                  <a:pt x="364" y="533"/>
                  <a:pt x="364" y="533"/>
                </a:cubicBezTo>
                <a:cubicBezTo>
                  <a:pt x="364" y="534"/>
                  <a:pt x="364" y="535"/>
                  <a:pt x="364" y="536"/>
                </a:cubicBezTo>
                <a:cubicBezTo>
                  <a:pt x="364" y="540"/>
                  <a:pt x="365" y="540"/>
                  <a:pt x="367" y="541"/>
                </a:cubicBezTo>
                <a:cubicBezTo>
                  <a:pt x="367" y="553"/>
                  <a:pt x="357" y="562"/>
                  <a:pt x="356" y="574"/>
                </a:cubicBezTo>
                <a:cubicBezTo>
                  <a:pt x="356" y="580"/>
                  <a:pt x="357" y="580"/>
                  <a:pt x="361" y="583"/>
                </a:cubicBezTo>
                <a:cubicBezTo>
                  <a:pt x="361" y="589"/>
                  <a:pt x="361" y="591"/>
                  <a:pt x="366" y="594"/>
                </a:cubicBezTo>
                <a:cubicBezTo>
                  <a:pt x="368" y="603"/>
                  <a:pt x="368" y="603"/>
                  <a:pt x="370" y="604"/>
                </a:cubicBezTo>
                <a:cubicBezTo>
                  <a:pt x="370" y="607"/>
                  <a:pt x="369" y="610"/>
                  <a:pt x="369" y="613"/>
                </a:cubicBezTo>
                <a:cubicBezTo>
                  <a:pt x="369" y="614"/>
                  <a:pt x="375" y="632"/>
                  <a:pt x="382" y="639"/>
                </a:cubicBezTo>
                <a:cubicBezTo>
                  <a:pt x="381" y="642"/>
                  <a:pt x="381" y="642"/>
                  <a:pt x="383" y="645"/>
                </a:cubicBezTo>
                <a:cubicBezTo>
                  <a:pt x="383" y="646"/>
                  <a:pt x="383" y="646"/>
                  <a:pt x="383" y="647"/>
                </a:cubicBezTo>
                <a:cubicBezTo>
                  <a:pt x="382" y="648"/>
                  <a:pt x="380" y="649"/>
                  <a:pt x="380" y="650"/>
                </a:cubicBezTo>
                <a:cubicBezTo>
                  <a:pt x="380" y="650"/>
                  <a:pt x="381" y="651"/>
                  <a:pt x="381" y="651"/>
                </a:cubicBezTo>
                <a:cubicBezTo>
                  <a:pt x="382" y="651"/>
                  <a:pt x="383" y="651"/>
                  <a:pt x="383" y="651"/>
                </a:cubicBezTo>
                <a:cubicBezTo>
                  <a:pt x="383" y="654"/>
                  <a:pt x="383" y="654"/>
                  <a:pt x="386" y="656"/>
                </a:cubicBezTo>
                <a:cubicBezTo>
                  <a:pt x="389" y="656"/>
                  <a:pt x="391" y="656"/>
                  <a:pt x="394" y="656"/>
                </a:cubicBezTo>
                <a:cubicBezTo>
                  <a:pt x="398" y="655"/>
                  <a:pt x="398" y="655"/>
                  <a:pt x="401" y="654"/>
                </a:cubicBezTo>
                <a:cubicBezTo>
                  <a:pt x="404" y="654"/>
                  <a:pt x="408" y="654"/>
                  <a:pt x="412" y="653"/>
                </a:cubicBezTo>
                <a:cubicBezTo>
                  <a:pt x="413" y="653"/>
                  <a:pt x="413" y="652"/>
                  <a:pt x="413" y="651"/>
                </a:cubicBezTo>
                <a:cubicBezTo>
                  <a:pt x="422" y="650"/>
                  <a:pt x="422" y="650"/>
                  <a:pt x="424" y="647"/>
                </a:cubicBezTo>
                <a:cubicBezTo>
                  <a:pt x="424" y="647"/>
                  <a:pt x="451" y="634"/>
                  <a:pt x="448" y="620"/>
                </a:cubicBezTo>
                <a:cubicBezTo>
                  <a:pt x="448" y="619"/>
                  <a:pt x="460" y="612"/>
                  <a:pt x="465" y="610"/>
                </a:cubicBezTo>
                <a:cubicBezTo>
                  <a:pt x="466" y="606"/>
                  <a:pt x="466" y="606"/>
                  <a:pt x="464" y="592"/>
                </a:cubicBezTo>
                <a:cubicBezTo>
                  <a:pt x="476" y="582"/>
                  <a:pt x="492" y="578"/>
                  <a:pt x="500" y="564"/>
                </a:cubicBezTo>
                <a:cubicBezTo>
                  <a:pt x="500" y="563"/>
                  <a:pt x="501" y="562"/>
                  <a:pt x="501" y="560"/>
                </a:cubicBezTo>
                <a:cubicBezTo>
                  <a:pt x="502" y="558"/>
                  <a:pt x="502" y="557"/>
                  <a:pt x="501" y="555"/>
                </a:cubicBezTo>
                <a:cubicBezTo>
                  <a:pt x="502" y="551"/>
                  <a:pt x="503" y="547"/>
                  <a:pt x="503" y="542"/>
                </a:cubicBezTo>
                <a:cubicBezTo>
                  <a:pt x="499" y="535"/>
                  <a:pt x="505" y="528"/>
                  <a:pt x="502" y="521"/>
                </a:cubicBezTo>
                <a:cubicBezTo>
                  <a:pt x="502" y="519"/>
                  <a:pt x="502" y="519"/>
                  <a:pt x="502" y="519"/>
                </a:cubicBezTo>
                <a:cubicBezTo>
                  <a:pt x="515" y="479"/>
                  <a:pt x="568" y="470"/>
                  <a:pt x="577" y="426"/>
                </a:cubicBezTo>
                <a:moveTo>
                  <a:pt x="133" y="516"/>
                </a:moveTo>
                <a:cubicBezTo>
                  <a:pt x="132" y="514"/>
                  <a:pt x="129" y="503"/>
                  <a:pt x="124" y="501"/>
                </a:cubicBezTo>
                <a:cubicBezTo>
                  <a:pt x="123" y="501"/>
                  <a:pt x="122" y="501"/>
                  <a:pt x="120" y="501"/>
                </a:cubicBezTo>
                <a:cubicBezTo>
                  <a:pt x="114" y="498"/>
                  <a:pt x="113" y="486"/>
                  <a:pt x="105" y="490"/>
                </a:cubicBezTo>
                <a:cubicBezTo>
                  <a:pt x="103" y="490"/>
                  <a:pt x="101" y="490"/>
                  <a:pt x="99" y="489"/>
                </a:cubicBezTo>
                <a:cubicBezTo>
                  <a:pt x="96" y="486"/>
                  <a:pt x="96" y="486"/>
                  <a:pt x="93" y="486"/>
                </a:cubicBezTo>
                <a:cubicBezTo>
                  <a:pt x="93" y="487"/>
                  <a:pt x="93" y="489"/>
                  <a:pt x="93" y="490"/>
                </a:cubicBezTo>
                <a:cubicBezTo>
                  <a:pt x="89" y="489"/>
                  <a:pt x="89" y="488"/>
                  <a:pt x="89" y="486"/>
                </a:cubicBezTo>
                <a:cubicBezTo>
                  <a:pt x="89" y="486"/>
                  <a:pt x="90" y="485"/>
                  <a:pt x="90" y="485"/>
                </a:cubicBezTo>
                <a:cubicBezTo>
                  <a:pt x="83" y="478"/>
                  <a:pt x="82" y="478"/>
                  <a:pt x="80" y="478"/>
                </a:cubicBezTo>
                <a:cubicBezTo>
                  <a:pt x="80" y="478"/>
                  <a:pt x="80" y="478"/>
                  <a:pt x="79" y="477"/>
                </a:cubicBezTo>
                <a:cubicBezTo>
                  <a:pt x="77" y="475"/>
                  <a:pt x="77" y="475"/>
                  <a:pt x="74" y="476"/>
                </a:cubicBezTo>
                <a:cubicBezTo>
                  <a:pt x="75" y="477"/>
                  <a:pt x="75" y="479"/>
                  <a:pt x="76" y="481"/>
                </a:cubicBezTo>
                <a:cubicBezTo>
                  <a:pt x="75" y="481"/>
                  <a:pt x="74" y="481"/>
                  <a:pt x="73" y="481"/>
                </a:cubicBezTo>
                <a:cubicBezTo>
                  <a:pt x="73" y="480"/>
                  <a:pt x="73" y="479"/>
                  <a:pt x="72" y="478"/>
                </a:cubicBezTo>
                <a:cubicBezTo>
                  <a:pt x="72" y="477"/>
                  <a:pt x="73" y="476"/>
                  <a:pt x="73" y="475"/>
                </a:cubicBezTo>
                <a:cubicBezTo>
                  <a:pt x="73" y="475"/>
                  <a:pt x="73" y="474"/>
                  <a:pt x="73" y="474"/>
                </a:cubicBezTo>
                <a:cubicBezTo>
                  <a:pt x="73" y="472"/>
                  <a:pt x="73" y="472"/>
                  <a:pt x="68" y="470"/>
                </a:cubicBezTo>
                <a:cubicBezTo>
                  <a:pt x="68" y="470"/>
                  <a:pt x="68" y="470"/>
                  <a:pt x="68" y="470"/>
                </a:cubicBezTo>
                <a:cubicBezTo>
                  <a:pt x="68" y="470"/>
                  <a:pt x="67" y="470"/>
                  <a:pt x="66" y="470"/>
                </a:cubicBezTo>
                <a:cubicBezTo>
                  <a:pt x="67" y="474"/>
                  <a:pt x="67" y="474"/>
                  <a:pt x="67" y="475"/>
                </a:cubicBezTo>
                <a:cubicBezTo>
                  <a:pt x="66" y="475"/>
                  <a:pt x="65" y="475"/>
                  <a:pt x="65" y="475"/>
                </a:cubicBezTo>
                <a:cubicBezTo>
                  <a:pt x="65" y="474"/>
                  <a:pt x="64" y="473"/>
                  <a:pt x="64" y="472"/>
                </a:cubicBezTo>
                <a:cubicBezTo>
                  <a:pt x="65" y="471"/>
                  <a:pt x="66" y="470"/>
                  <a:pt x="66" y="469"/>
                </a:cubicBezTo>
                <a:cubicBezTo>
                  <a:pt x="65" y="461"/>
                  <a:pt x="65" y="461"/>
                  <a:pt x="64" y="459"/>
                </a:cubicBezTo>
                <a:cubicBezTo>
                  <a:pt x="64" y="459"/>
                  <a:pt x="63" y="459"/>
                  <a:pt x="62" y="459"/>
                </a:cubicBezTo>
                <a:cubicBezTo>
                  <a:pt x="62" y="457"/>
                  <a:pt x="62" y="454"/>
                  <a:pt x="61" y="451"/>
                </a:cubicBezTo>
                <a:cubicBezTo>
                  <a:pt x="59" y="446"/>
                  <a:pt x="55" y="442"/>
                  <a:pt x="52" y="437"/>
                </a:cubicBezTo>
                <a:cubicBezTo>
                  <a:pt x="51" y="437"/>
                  <a:pt x="50" y="436"/>
                  <a:pt x="49" y="436"/>
                </a:cubicBezTo>
                <a:cubicBezTo>
                  <a:pt x="49" y="435"/>
                  <a:pt x="48" y="435"/>
                  <a:pt x="48" y="434"/>
                </a:cubicBezTo>
                <a:cubicBezTo>
                  <a:pt x="47" y="435"/>
                  <a:pt x="45" y="435"/>
                  <a:pt x="45" y="435"/>
                </a:cubicBezTo>
                <a:cubicBezTo>
                  <a:pt x="44" y="435"/>
                  <a:pt x="44" y="435"/>
                  <a:pt x="44" y="435"/>
                </a:cubicBezTo>
                <a:cubicBezTo>
                  <a:pt x="44" y="435"/>
                  <a:pt x="34" y="422"/>
                  <a:pt x="32" y="419"/>
                </a:cubicBezTo>
                <a:cubicBezTo>
                  <a:pt x="32" y="419"/>
                  <a:pt x="32" y="418"/>
                  <a:pt x="31" y="417"/>
                </a:cubicBezTo>
                <a:cubicBezTo>
                  <a:pt x="30" y="415"/>
                  <a:pt x="30" y="415"/>
                  <a:pt x="30" y="412"/>
                </a:cubicBezTo>
                <a:cubicBezTo>
                  <a:pt x="30" y="412"/>
                  <a:pt x="30" y="412"/>
                  <a:pt x="29" y="412"/>
                </a:cubicBezTo>
                <a:cubicBezTo>
                  <a:pt x="29" y="412"/>
                  <a:pt x="28" y="413"/>
                  <a:pt x="28" y="413"/>
                </a:cubicBezTo>
                <a:cubicBezTo>
                  <a:pt x="27" y="412"/>
                  <a:pt x="27" y="412"/>
                  <a:pt x="26" y="408"/>
                </a:cubicBezTo>
                <a:cubicBezTo>
                  <a:pt x="26" y="408"/>
                  <a:pt x="27" y="407"/>
                  <a:pt x="27" y="407"/>
                </a:cubicBezTo>
                <a:cubicBezTo>
                  <a:pt x="26" y="406"/>
                  <a:pt x="26" y="405"/>
                  <a:pt x="25" y="404"/>
                </a:cubicBezTo>
                <a:cubicBezTo>
                  <a:pt x="24" y="406"/>
                  <a:pt x="24" y="406"/>
                  <a:pt x="24" y="406"/>
                </a:cubicBezTo>
                <a:cubicBezTo>
                  <a:pt x="24" y="406"/>
                  <a:pt x="24" y="406"/>
                  <a:pt x="24" y="406"/>
                </a:cubicBezTo>
                <a:cubicBezTo>
                  <a:pt x="23" y="405"/>
                  <a:pt x="22" y="405"/>
                  <a:pt x="22" y="405"/>
                </a:cubicBezTo>
                <a:cubicBezTo>
                  <a:pt x="22" y="406"/>
                  <a:pt x="22" y="407"/>
                  <a:pt x="22" y="409"/>
                </a:cubicBezTo>
                <a:cubicBezTo>
                  <a:pt x="21" y="409"/>
                  <a:pt x="21" y="409"/>
                  <a:pt x="21" y="410"/>
                </a:cubicBezTo>
                <a:cubicBezTo>
                  <a:pt x="20" y="406"/>
                  <a:pt x="20" y="406"/>
                  <a:pt x="18" y="405"/>
                </a:cubicBezTo>
                <a:cubicBezTo>
                  <a:pt x="18" y="405"/>
                  <a:pt x="17" y="405"/>
                  <a:pt x="16" y="405"/>
                </a:cubicBezTo>
                <a:cubicBezTo>
                  <a:pt x="16" y="404"/>
                  <a:pt x="15" y="404"/>
                  <a:pt x="15" y="403"/>
                </a:cubicBezTo>
                <a:cubicBezTo>
                  <a:pt x="15" y="402"/>
                  <a:pt x="15" y="401"/>
                  <a:pt x="14" y="399"/>
                </a:cubicBezTo>
                <a:cubicBezTo>
                  <a:pt x="13" y="398"/>
                  <a:pt x="12" y="397"/>
                  <a:pt x="12" y="396"/>
                </a:cubicBezTo>
                <a:cubicBezTo>
                  <a:pt x="12" y="396"/>
                  <a:pt x="12" y="409"/>
                  <a:pt x="11" y="413"/>
                </a:cubicBezTo>
                <a:cubicBezTo>
                  <a:pt x="9" y="402"/>
                  <a:pt x="10" y="396"/>
                  <a:pt x="10" y="393"/>
                </a:cubicBezTo>
                <a:cubicBezTo>
                  <a:pt x="10" y="392"/>
                  <a:pt x="10" y="392"/>
                  <a:pt x="10" y="392"/>
                </a:cubicBezTo>
                <a:cubicBezTo>
                  <a:pt x="10" y="392"/>
                  <a:pt x="10" y="392"/>
                  <a:pt x="9" y="392"/>
                </a:cubicBezTo>
                <a:cubicBezTo>
                  <a:pt x="9" y="394"/>
                  <a:pt x="9" y="394"/>
                  <a:pt x="9" y="397"/>
                </a:cubicBezTo>
                <a:cubicBezTo>
                  <a:pt x="8" y="397"/>
                  <a:pt x="8" y="397"/>
                  <a:pt x="7" y="398"/>
                </a:cubicBezTo>
                <a:cubicBezTo>
                  <a:pt x="7" y="399"/>
                  <a:pt x="6" y="401"/>
                  <a:pt x="6" y="401"/>
                </a:cubicBezTo>
                <a:cubicBezTo>
                  <a:pt x="6" y="404"/>
                  <a:pt x="6" y="406"/>
                  <a:pt x="6" y="410"/>
                </a:cubicBezTo>
                <a:cubicBezTo>
                  <a:pt x="2" y="424"/>
                  <a:pt x="12" y="436"/>
                  <a:pt x="10" y="449"/>
                </a:cubicBezTo>
                <a:cubicBezTo>
                  <a:pt x="11" y="454"/>
                  <a:pt x="11" y="454"/>
                  <a:pt x="11" y="456"/>
                </a:cubicBezTo>
                <a:cubicBezTo>
                  <a:pt x="12" y="461"/>
                  <a:pt x="12" y="461"/>
                  <a:pt x="13" y="465"/>
                </a:cubicBezTo>
                <a:cubicBezTo>
                  <a:pt x="13" y="465"/>
                  <a:pt x="13" y="465"/>
                  <a:pt x="13" y="466"/>
                </a:cubicBezTo>
                <a:cubicBezTo>
                  <a:pt x="16" y="475"/>
                  <a:pt x="16" y="475"/>
                  <a:pt x="16" y="476"/>
                </a:cubicBezTo>
                <a:cubicBezTo>
                  <a:pt x="17" y="477"/>
                  <a:pt x="17" y="478"/>
                  <a:pt x="17" y="479"/>
                </a:cubicBezTo>
                <a:cubicBezTo>
                  <a:pt x="17" y="479"/>
                  <a:pt x="18" y="484"/>
                  <a:pt x="21" y="492"/>
                </a:cubicBezTo>
                <a:cubicBezTo>
                  <a:pt x="21" y="493"/>
                  <a:pt x="21" y="493"/>
                  <a:pt x="22" y="494"/>
                </a:cubicBezTo>
                <a:cubicBezTo>
                  <a:pt x="25" y="502"/>
                  <a:pt x="28" y="509"/>
                  <a:pt x="32" y="517"/>
                </a:cubicBezTo>
                <a:cubicBezTo>
                  <a:pt x="32" y="518"/>
                  <a:pt x="32" y="519"/>
                  <a:pt x="33" y="520"/>
                </a:cubicBezTo>
                <a:cubicBezTo>
                  <a:pt x="38" y="531"/>
                  <a:pt x="50" y="555"/>
                  <a:pt x="61" y="564"/>
                </a:cubicBezTo>
                <a:cubicBezTo>
                  <a:pt x="64" y="567"/>
                  <a:pt x="66" y="571"/>
                  <a:pt x="68" y="575"/>
                </a:cubicBezTo>
                <a:cubicBezTo>
                  <a:pt x="69" y="576"/>
                  <a:pt x="70" y="577"/>
                  <a:pt x="70" y="578"/>
                </a:cubicBezTo>
                <a:cubicBezTo>
                  <a:pt x="70" y="579"/>
                  <a:pt x="70" y="579"/>
                  <a:pt x="70" y="579"/>
                </a:cubicBezTo>
                <a:cubicBezTo>
                  <a:pt x="71" y="579"/>
                  <a:pt x="71" y="579"/>
                  <a:pt x="72" y="580"/>
                </a:cubicBezTo>
                <a:cubicBezTo>
                  <a:pt x="72" y="581"/>
                  <a:pt x="72" y="581"/>
                  <a:pt x="73" y="582"/>
                </a:cubicBezTo>
                <a:cubicBezTo>
                  <a:pt x="73" y="582"/>
                  <a:pt x="73" y="582"/>
                  <a:pt x="73" y="583"/>
                </a:cubicBezTo>
                <a:cubicBezTo>
                  <a:pt x="75" y="586"/>
                  <a:pt x="75" y="586"/>
                  <a:pt x="76" y="587"/>
                </a:cubicBezTo>
                <a:cubicBezTo>
                  <a:pt x="76" y="587"/>
                  <a:pt x="76" y="587"/>
                  <a:pt x="76" y="587"/>
                </a:cubicBezTo>
                <a:cubicBezTo>
                  <a:pt x="77" y="588"/>
                  <a:pt x="77" y="588"/>
                  <a:pt x="78" y="590"/>
                </a:cubicBezTo>
                <a:cubicBezTo>
                  <a:pt x="78" y="590"/>
                  <a:pt x="79" y="591"/>
                  <a:pt x="79" y="591"/>
                </a:cubicBezTo>
                <a:cubicBezTo>
                  <a:pt x="79" y="592"/>
                  <a:pt x="79" y="592"/>
                  <a:pt x="79" y="592"/>
                </a:cubicBezTo>
                <a:cubicBezTo>
                  <a:pt x="79" y="592"/>
                  <a:pt x="80" y="592"/>
                  <a:pt x="80" y="592"/>
                </a:cubicBezTo>
                <a:cubicBezTo>
                  <a:pt x="81" y="594"/>
                  <a:pt x="81" y="595"/>
                  <a:pt x="83" y="597"/>
                </a:cubicBezTo>
                <a:cubicBezTo>
                  <a:pt x="83" y="597"/>
                  <a:pt x="84" y="598"/>
                  <a:pt x="84" y="598"/>
                </a:cubicBezTo>
                <a:cubicBezTo>
                  <a:pt x="84" y="598"/>
                  <a:pt x="84" y="599"/>
                  <a:pt x="85" y="599"/>
                </a:cubicBezTo>
                <a:cubicBezTo>
                  <a:pt x="87" y="602"/>
                  <a:pt x="89" y="606"/>
                  <a:pt x="92" y="609"/>
                </a:cubicBezTo>
                <a:cubicBezTo>
                  <a:pt x="92" y="609"/>
                  <a:pt x="100" y="619"/>
                  <a:pt x="102" y="622"/>
                </a:cubicBezTo>
                <a:cubicBezTo>
                  <a:pt x="103" y="622"/>
                  <a:pt x="103" y="623"/>
                  <a:pt x="103" y="623"/>
                </a:cubicBezTo>
                <a:cubicBezTo>
                  <a:pt x="110" y="630"/>
                  <a:pt x="117" y="637"/>
                  <a:pt x="123" y="644"/>
                </a:cubicBezTo>
                <a:cubicBezTo>
                  <a:pt x="124" y="645"/>
                  <a:pt x="124" y="645"/>
                  <a:pt x="126" y="647"/>
                </a:cubicBezTo>
                <a:cubicBezTo>
                  <a:pt x="126" y="647"/>
                  <a:pt x="127" y="648"/>
                  <a:pt x="127" y="648"/>
                </a:cubicBezTo>
                <a:cubicBezTo>
                  <a:pt x="148" y="666"/>
                  <a:pt x="148" y="666"/>
                  <a:pt x="152" y="669"/>
                </a:cubicBezTo>
                <a:cubicBezTo>
                  <a:pt x="156" y="672"/>
                  <a:pt x="160" y="675"/>
                  <a:pt x="165" y="678"/>
                </a:cubicBezTo>
                <a:cubicBezTo>
                  <a:pt x="165" y="678"/>
                  <a:pt x="165" y="678"/>
                  <a:pt x="165" y="678"/>
                </a:cubicBezTo>
                <a:cubicBezTo>
                  <a:pt x="156" y="672"/>
                  <a:pt x="156" y="672"/>
                  <a:pt x="156" y="672"/>
                </a:cubicBezTo>
                <a:cubicBezTo>
                  <a:pt x="157" y="672"/>
                  <a:pt x="157" y="672"/>
                  <a:pt x="157" y="672"/>
                </a:cubicBezTo>
                <a:cubicBezTo>
                  <a:pt x="158" y="673"/>
                  <a:pt x="159" y="674"/>
                  <a:pt x="161" y="675"/>
                </a:cubicBezTo>
                <a:cubicBezTo>
                  <a:pt x="161" y="675"/>
                  <a:pt x="161" y="676"/>
                  <a:pt x="162" y="676"/>
                </a:cubicBezTo>
                <a:cubicBezTo>
                  <a:pt x="163" y="677"/>
                  <a:pt x="165" y="678"/>
                  <a:pt x="167" y="680"/>
                </a:cubicBezTo>
                <a:cubicBezTo>
                  <a:pt x="169" y="681"/>
                  <a:pt x="169" y="681"/>
                  <a:pt x="178" y="687"/>
                </a:cubicBezTo>
                <a:cubicBezTo>
                  <a:pt x="177" y="686"/>
                  <a:pt x="175" y="685"/>
                  <a:pt x="174" y="685"/>
                </a:cubicBezTo>
                <a:cubicBezTo>
                  <a:pt x="174" y="684"/>
                  <a:pt x="174" y="684"/>
                  <a:pt x="173" y="684"/>
                </a:cubicBezTo>
                <a:cubicBezTo>
                  <a:pt x="172" y="683"/>
                  <a:pt x="172" y="683"/>
                  <a:pt x="171" y="683"/>
                </a:cubicBezTo>
                <a:cubicBezTo>
                  <a:pt x="172" y="683"/>
                  <a:pt x="172" y="683"/>
                  <a:pt x="172" y="683"/>
                </a:cubicBezTo>
                <a:cubicBezTo>
                  <a:pt x="173" y="684"/>
                  <a:pt x="174" y="684"/>
                  <a:pt x="175" y="685"/>
                </a:cubicBezTo>
                <a:cubicBezTo>
                  <a:pt x="177" y="686"/>
                  <a:pt x="180" y="688"/>
                  <a:pt x="182" y="689"/>
                </a:cubicBezTo>
                <a:cubicBezTo>
                  <a:pt x="181" y="689"/>
                  <a:pt x="179" y="688"/>
                  <a:pt x="178" y="687"/>
                </a:cubicBezTo>
                <a:cubicBezTo>
                  <a:pt x="179" y="688"/>
                  <a:pt x="180" y="688"/>
                  <a:pt x="181" y="689"/>
                </a:cubicBezTo>
                <a:cubicBezTo>
                  <a:pt x="186" y="692"/>
                  <a:pt x="191" y="695"/>
                  <a:pt x="196" y="698"/>
                </a:cubicBezTo>
                <a:cubicBezTo>
                  <a:pt x="197" y="698"/>
                  <a:pt x="197" y="698"/>
                  <a:pt x="198" y="699"/>
                </a:cubicBezTo>
                <a:cubicBezTo>
                  <a:pt x="199" y="700"/>
                  <a:pt x="201" y="700"/>
                  <a:pt x="202" y="701"/>
                </a:cubicBezTo>
                <a:cubicBezTo>
                  <a:pt x="203" y="701"/>
                  <a:pt x="203" y="701"/>
                  <a:pt x="203" y="702"/>
                </a:cubicBezTo>
                <a:cubicBezTo>
                  <a:pt x="207" y="703"/>
                  <a:pt x="210" y="705"/>
                  <a:pt x="213" y="706"/>
                </a:cubicBezTo>
                <a:cubicBezTo>
                  <a:pt x="214" y="707"/>
                  <a:pt x="214" y="707"/>
                  <a:pt x="214" y="707"/>
                </a:cubicBezTo>
                <a:cubicBezTo>
                  <a:pt x="215" y="707"/>
                  <a:pt x="215" y="707"/>
                  <a:pt x="215" y="707"/>
                </a:cubicBezTo>
                <a:cubicBezTo>
                  <a:pt x="215" y="708"/>
                  <a:pt x="215" y="708"/>
                  <a:pt x="215" y="708"/>
                </a:cubicBezTo>
                <a:cubicBezTo>
                  <a:pt x="219" y="709"/>
                  <a:pt x="219" y="709"/>
                  <a:pt x="220" y="710"/>
                </a:cubicBezTo>
                <a:cubicBezTo>
                  <a:pt x="221" y="710"/>
                  <a:pt x="221" y="710"/>
                  <a:pt x="221" y="710"/>
                </a:cubicBezTo>
                <a:cubicBezTo>
                  <a:pt x="228" y="713"/>
                  <a:pt x="237" y="717"/>
                  <a:pt x="237" y="717"/>
                </a:cubicBezTo>
                <a:cubicBezTo>
                  <a:pt x="237" y="717"/>
                  <a:pt x="238" y="717"/>
                  <a:pt x="238" y="717"/>
                </a:cubicBezTo>
                <a:cubicBezTo>
                  <a:pt x="240" y="718"/>
                  <a:pt x="240" y="718"/>
                  <a:pt x="243" y="719"/>
                </a:cubicBezTo>
                <a:cubicBezTo>
                  <a:pt x="243" y="719"/>
                  <a:pt x="243" y="719"/>
                  <a:pt x="245" y="719"/>
                </a:cubicBezTo>
                <a:cubicBezTo>
                  <a:pt x="245" y="719"/>
                  <a:pt x="245" y="719"/>
                  <a:pt x="245" y="719"/>
                </a:cubicBezTo>
                <a:cubicBezTo>
                  <a:pt x="241" y="717"/>
                  <a:pt x="241" y="717"/>
                  <a:pt x="239" y="717"/>
                </a:cubicBezTo>
                <a:cubicBezTo>
                  <a:pt x="238" y="717"/>
                  <a:pt x="238" y="716"/>
                  <a:pt x="236" y="716"/>
                </a:cubicBezTo>
                <a:cubicBezTo>
                  <a:pt x="236" y="716"/>
                  <a:pt x="230" y="713"/>
                  <a:pt x="227" y="712"/>
                </a:cubicBezTo>
                <a:cubicBezTo>
                  <a:pt x="226" y="712"/>
                  <a:pt x="226" y="712"/>
                  <a:pt x="225" y="711"/>
                </a:cubicBezTo>
                <a:cubicBezTo>
                  <a:pt x="218" y="708"/>
                  <a:pt x="218" y="708"/>
                  <a:pt x="217" y="707"/>
                </a:cubicBezTo>
                <a:cubicBezTo>
                  <a:pt x="217" y="707"/>
                  <a:pt x="216" y="707"/>
                  <a:pt x="215" y="706"/>
                </a:cubicBezTo>
                <a:cubicBezTo>
                  <a:pt x="214" y="706"/>
                  <a:pt x="212" y="705"/>
                  <a:pt x="210" y="704"/>
                </a:cubicBezTo>
                <a:cubicBezTo>
                  <a:pt x="210" y="704"/>
                  <a:pt x="209" y="704"/>
                  <a:pt x="209" y="703"/>
                </a:cubicBezTo>
                <a:cubicBezTo>
                  <a:pt x="209" y="703"/>
                  <a:pt x="209" y="704"/>
                  <a:pt x="208" y="703"/>
                </a:cubicBezTo>
                <a:cubicBezTo>
                  <a:pt x="203" y="700"/>
                  <a:pt x="196" y="695"/>
                  <a:pt x="196" y="695"/>
                </a:cubicBezTo>
                <a:cubicBezTo>
                  <a:pt x="195" y="695"/>
                  <a:pt x="194" y="694"/>
                  <a:pt x="194" y="694"/>
                </a:cubicBezTo>
                <a:cubicBezTo>
                  <a:pt x="193" y="694"/>
                  <a:pt x="193" y="694"/>
                  <a:pt x="192" y="693"/>
                </a:cubicBezTo>
                <a:cubicBezTo>
                  <a:pt x="190" y="692"/>
                  <a:pt x="187" y="691"/>
                  <a:pt x="184" y="689"/>
                </a:cubicBezTo>
                <a:cubicBezTo>
                  <a:pt x="184" y="689"/>
                  <a:pt x="184" y="689"/>
                  <a:pt x="183" y="688"/>
                </a:cubicBezTo>
                <a:cubicBezTo>
                  <a:pt x="182" y="688"/>
                  <a:pt x="181" y="687"/>
                  <a:pt x="180" y="686"/>
                </a:cubicBezTo>
                <a:cubicBezTo>
                  <a:pt x="181" y="686"/>
                  <a:pt x="181" y="686"/>
                  <a:pt x="182" y="686"/>
                </a:cubicBezTo>
                <a:cubicBezTo>
                  <a:pt x="180" y="685"/>
                  <a:pt x="178" y="684"/>
                  <a:pt x="176" y="682"/>
                </a:cubicBezTo>
                <a:cubicBezTo>
                  <a:pt x="173" y="680"/>
                  <a:pt x="171" y="678"/>
                  <a:pt x="168" y="676"/>
                </a:cubicBezTo>
                <a:cubicBezTo>
                  <a:pt x="168" y="675"/>
                  <a:pt x="168" y="675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7" y="675"/>
                </a:cubicBezTo>
                <a:cubicBezTo>
                  <a:pt x="165" y="675"/>
                  <a:pt x="165" y="675"/>
                  <a:pt x="161" y="671"/>
                </a:cubicBezTo>
                <a:cubicBezTo>
                  <a:pt x="160" y="671"/>
                  <a:pt x="159" y="670"/>
                  <a:pt x="158" y="669"/>
                </a:cubicBezTo>
                <a:cubicBezTo>
                  <a:pt x="158" y="669"/>
                  <a:pt x="158" y="669"/>
                  <a:pt x="160" y="670"/>
                </a:cubicBezTo>
                <a:cubicBezTo>
                  <a:pt x="161" y="670"/>
                  <a:pt x="161" y="671"/>
                  <a:pt x="162" y="671"/>
                </a:cubicBezTo>
                <a:cubicBezTo>
                  <a:pt x="162" y="671"/>
                  <a:pt x="163" y="671"/>
                  <a:pt x="163" y="671"/>
                </a:cubicBezTo>
                <a:cubicBezTo>
                  <a:pt x="162" y="670"/>
                  <a:pt x="162" y="670"/>
                  <a:pt x="161" y="670"/>
                </a:cubicBezTo>
                <a:cubicBezTo>
                  <a:pt x="161" y="669"/>
                  <a:pt x="161" y="669"/>
                  <a:pt x="159" y="668"/>
                </a:cubicBezTo>
                <a:cubicBezTo>
                  <a:pt x="158" y="667"/>
                  <a:pt x="158" y="667"/>
                  <a:pt x="154" y="663"/>
                </a:cubicBezTo>
                <a:cubicBezTo>
                  <a:pt x="153" y="663"/>
                  <a:pt x="153" y="662"/>
                  <a:pt x="152" y="662"/>
                </a:cubicBezTo>
                <a:cubicBezTo>
                  <a:pt x="152" y="662"/>
                  <a:pt x="153" y="662"/>
                  <a:pt x="153" y="662"/>
                </a:cubicBezTo>
                <a:cubicBezTo>
                  <a:pt x="154" y="662"/>
                  <a:pt x="154" y="662"/>
                  <a:pt x="154" y="661"/>
                </a:cubicBezTo>
                <a:cubicBezTo>
                  <a:pt x="155" y="661"/>
                  <a:pt x="155" y="661"/>
                  <a:pt x="157" y="662"/>
                </a:cubicBezTo>
                <a:cubicBezTo>
                  <a:pt x="155" y="660"/>
                  <a:pt x="153" y="657"/>
                  <a:pt x="152" y="655"/>
                </a:cubicBezTo>
                <a:cubicBezTo>
                  <a:pt x="151" y="653"/>
                  <a:pt x="151" y="653"/>
                  <a:pt x="151" y="653"/>
                </a:cubicBezTo>
                <a:cubicBezTo>
                  <a:pt x="150" y="653"/>
                  <a:pt x="149" y="652"/>
                  <a:pt x="148" y="651"/>
                </a:cubicBezTo>
                <a:cubicBezTo>
                  <a:pt x="148" y="651"/>
                  <a:pt x="148" y="651"/>
                  <a:pt x="147" y="651"/>
                </a:cubicBezTo>
                <a:cubicBezTo>
                  <a:pt x="147" y="650"/>
                  <a:pt x="146" y="650"/>
                  <a:pt x="145" y="648"/>
                </a:cubicBezTo>
                <a:cubicBezTo>
                  <a:pt x="142" y="646"/>
                  <a:pt x="139" y="645"/>
                  <a:pt x="137" y="643"/>
                </a:cubicBezTo>
                <a:cubicBezTo>
                  <a:pt x="138" y="643"/>
                  <a:pt x="138" y="643"/>
                  <a:pt x="139" y="643"/>
                </a:cubicBezTo>
                <a:cubicBezTo>
                  <a:pt x="145" y="646"/>
                  <a:pt x="145" y="646"/>
                  <a:pt x="146" y="644"/>
                </a:cubicBezTo>
                <a:cubicBezTo>
                  <a:pt x="137" y="630"/>
                  <a:pt x="137" y="628"/>
                  <a:pt x="137" y="627"/>
                </a:cubicBezTo>
                <a:cubicBezTo>
                  <a:pt x="138" y="628"/>
                  <a:pt x="139" y="630"/>
                  <a:pt x="140" y="631"/>
                </a:cubicBezTo>
                <a:cubicBezTo>
                  <a:pt x="137" y="619"/>
                  <a:pt x="125" y="611"/>
                  <a:pt x="127" y="597"/>
                </a:cubicBezTo>
                <a:cubicBezTo>
                  <a:pt x="128" y="597"/>
                  <a:pt x="129" y="597"/>
                  <a:pt x="130" y="597"/>
                </a:cubicBezTo>
                <a:cubicBezTo>
                  <a:pt x="130" y="596"/>
                  <a:pt x="131" y="594"/>
                  <a:pt x="131" y="593"/>
                </a:cubicBezTo>
                <a:cubicBezTo>
                  <a:pt x="133" y="594"/>
                  <a:pt x="136" y="594"/>
                  <a:pt x="138" y="594"/>
                </a:cubicBezTo>
                <a:cubicBezTo>
                  <a:pt x="138" y="593"/>
                  <a:pt x="138" y="592"/>
                  <a:pt x="137" y="591"/>
                </a:cubicBezTo>
                <a:cubicBezTo>
                  <a:pt x="138" y="590"/>
                  <a:pt x="138" y="590"/>
                  <a:pt x="138" y="590"/>
                </a:cubicBezTo>
                <a:cubicBezTo>
                  <a:pt x="137" y="585"/>
                  <a:pt x="137" y="585"/>
                  <a:pt x="137" y="584"/>
                </a:cubicBezTo>
                <a:cubicBezTo>
                  <a:pt x="137" y="583"/>
                  <a:pt x="138" y="583"/>
                  <a:pt x="138" y="583"/>
                </a:cubicBezTo>
                <a:cubicBezTo>
                  <a:pt x="136" y="579"/>
                  <a:pt x="136" y="578"/>
                  <a:pt x="136" y="575"/>
                </a:cubicBezTo>
                <a:cubicBezTo>
                  <a:pt x="136" y="575"/>
                  <a:pt x="136" y="575"/>
                  <a:pt x="136" y="575"/>
                </a:cubicBezTo>
                <a:cubicBezTo>
                  <a:pt x="136" y="572"/>
                  <a:pt x="134" y="569"/>
                  <a:pt x="133" y="566"/>
                </a:cubicBezTo>
                <a:cubicBezTo>
                  <a:pt x="133" y="566"/>
                  <a:pt x="133" y="566"/>
                  <a:pt x="133" y="564"/>
                </a:cubicBezTo>
                <a:cubicBezTo>
                  <a:pt x="133" y="561"/>
                  <a:pt x="132" y="559"/>
                  <a:pt x="131" y="557"/>
                </a:cubicBezTo>
                <a:cubicBezTo>
                  <a:pt x="131" y="557"/>
                  <a:pt x="131" y="556"/>
                  <a:pt x="130" y="555"/>
                </a:cubicBezTo>
                <a:cubicBezTo>
                  <a:pt x="130" y="554"/>
                  <a:pt x="130" y="554"/>
                  <a:pt x="129" y="553"/>
                </a:cubicBezTo>
                <a:cubicBezTo>
                  <a:pt x="129" y="552"/>
                  <a:pt x="129" y="552"/>
                  <a:pt x="128" y="550"/>
                </a:cubicBezTo>
                <a:cubicBezTo>
                  <a:pt x="127" y="548"/>
                  <a:pt x="126" y="545"/>
                  <a:pt x="126" y="543"/>
                </a:cubicBezTo>
                <a:cubicBezTo>
                  <a:pt x="126" y="543"/>
                  <a:pt x="126" y="543"/>
                  <a:pt x="129" y="535"/>
                </a:cubicBezTo>
                <a:cubicBezTo>
                  <a:pt x="129" y="534"/>
                  <a:pt x="130" y="534"/>
                  <a:pt x="130" y="534"/>
                </a:cubicBezTo>
                <a:cubicBezTo>
                  <a:pt x="130" y="533"/>
                  <a:pt x="131" y="533"/>
                  <a:pt x="131" y="532"/>
                </a:cubicBezTo>
                <a:cubicBezTo>
                  <a:pt x="131" y="532"/>
                  <a:pt x="132" y="525"/>
                  <a:pt x="133" y="522"/>
                </a:cubicBezTo>
                <a:cubicBezTo>
                  <a:pt x="134" y="519"/>
                  <a:pt x="134" y="519"/>
                  <a:pt x="133" y="516"/>
                </a:cubicBezTo>
                <a:moveTo>
                  <a:pt x="19" y="357"/>
                </a:moveTo>
                <a:cubicBezTo>
                  <a:pt x="20" y="357"/>
                  <a:pt x="20" y="357"/>
                  <a:pt x="20" y="357"/>
                </a:cubicBezTo>
                <a:cubicBezTo>
                  <a:pt x="19" y="357"/>
                  <a:pt x="19" y="356"/>
                  <a:pt x="19" y="356"/>
                </a:cubicBezTo>
                <a:cubicBezTo>
                  <a:pt x="19" y="355"/>
                  <a:pt x="19" y="353"/>
                  <a:pt x="19" y="352"/>
                </a:cubicBezTo>
                <a:cubicBezTo>
                  <a:pt x="17" y="353"/>
                  <a:pt x="17" y="353"/>
                  <a:pt x="17" y="353"/>
                </a:cubicBezTo>
                <a:cubicBezTo>
                  <a:pt x="16" y="353"/>
                  <a:pt x="16" y="353"/>
                  <a:pt x="16" y="353"/>
                </a:cubicBezTo>
                <a:cubicBezTo>
                  <a:pt x="16" y="352"/>
                  <a:pt x="16" y="352"/>
                  <a:pt x="15" y="351"/>
                </a:cubicBezTo>
                <a:cubicBezTo>
                  <a:pt x="15" y="351"/>
                  <a:pt x="15" y="351"/>
                  <a:pt x="15" y="351"/>
                </a:cubicBezTo>
                <a:cubicBezTo>
                  <a:pt x="14" y="352"/>
                  <a:pt x="14" y="353"/>
                  <a:pt x="14" y="353"/>
                </a:cubicBezTo>
                <a:cubicBezTo>
                  <a:pt x="13" y="353"/>
                  <a:pt x="13" y="353"/>
                  <a:pt x="13" y="353"/>
                </a:cubicBezTo>
                <a:cubicBezTo>
                  <a:pt x="13" y="353"/>
                  <a:pt x="13" y="353"/>
                  <a:pt x="12" y="352"/>
                </a:cubicBezTo>
                <a:cubicBezTo>
                  <a:pt x="12" y="351"/>
                  <a:pt x="12" y="351"/>
                  <a:pt x="12" y="351"/>
                </a:cubicBezTo>
                <a:cubicBezTo>
                  <a:pt x="12" y="350"/>
                  <a:pt x="12" y="350"/>
                  <a:pt x="11" y="349"/>
                </a:cubicBezTo>
                <a:cubicBezTo>
                  <a:pt x="11" y="348"/>
                  <a:pt x="11" y="348"/>
                  <a:pt x="11" y="348"/>
                </a:cubicBezTo>
                <a:cubicBezTo>
                  <a:pt x="11" y="348"/>
                  <a:pt x="11" y="348"/>
                  <a:pt x="11" y="348"/>
                </a:cubicBezTo>
                <a:cubicBezTo>
                  <a:pt x="10" y="348"/>
                  <a:pt x="10" y="348"/>
                  <a:pt x="10" y="348"/>
                </a:cubicBezTo>
                <a:cubicBezTo>
                  <a:pt x="10" y="348"/>
                  <a:pt x="10" y="347"/>
                  <a:pt x="9" y="347"/>
                </a:cubicBezTo>
                <a:cubicBezTo>
                  <a:pt x="9" y="347"/>
                  <a:pt x="9" y="347"/>
                  <a:pt x="8" y="348"/>
                </a:cubicBezTo>
                <a:cubicBezTo>
                  <a:pt x="8" y="350"/>
                  <a:pt x="8" y="353"/>
                  <a:pt x="8" y="355"/>
                </a:cubicBezTo>
                <a:cubicBezTo>
                  <a:pt x="8" y="359"/>
                  <a:pt x="8" y="360"/>
                  <a:pt x="8" y="360"/>
                </a:cubicBezTo>
                <a:cubicBezTo>
                  <a:pt x="9" y="360"/>
                  <a:pt x="9" y="360"/>
                  <a:pt x="9" y="360"/>
                </a:cubicBezTo>
                <a:cubicBezTo>
                  <a:pt x="9" y="360"/>
                  <a:pt x="9" y="360"/>
                  <a:pt x="10" y="358"/>
                </a:cubicBezTo>
                <a:cubicBezTo>
                  <a:pt x="10" y="357"/>
                  <a:pt x="11" y="357"/>
                  <a:pt x="11" y="357"/>
                </a:cubicBezTo>
                <a:cubicBezTo>
                  <a:pt x="11" y="357"/>
                  <a:pt x="11" y="357"/>
                  <a:pt x="12" y="358"/>
                </a:cubicBezTo>
                <a:cubicBezTo>
                  <a:pt x="12" y="358"/>
                  <a:pt x="12" y="358"/>
                  <a:pt x="12" y="358"/>
                </a:cubicBezTo>
                <a:cubicBezTo>
                  <a:pt x="12" y="358"/>
                  <a:pt x="12" y="358"/>
                  <a:pt x="12" y="358"/>
                </a:cubicBezTo>
                <a:cubicBezTo>
                  <a:pt x="12" y="357"/>
                  <a:pt x="12" y="357"/>
                  <a:pt x="13" y="358"/>
                </a:cubicBezTo>
                <a:cubicBezTo>
                  <a:pt x="14" y="358"/>
                  <a:pt x="15" y="357"/>
                  <a:pt x="15" y="357"/>
                </a:cubicBezTo>
                <a:cubicBezTo>
                  <a:pt x="16" y="357"/>
                  <a:pt x="16" y="357"/>
                  <a:pt x="16" y="357"/>
                </a:cubicBezTo>
                <a:cubicBezTo>
                  <a:pt x="17" y="358"/>
                  <a:pt x="18" y="358"/>
                  <a:pt x="18" y="358"/>
                </a:cubicBezTo>
                <a:cubicBezTo>
                  <a:pt x="19" y="358"/>
                  <a:pt x="19" y="358"/>
                  <a:pt x="19" y="358"/>
                </a:cubicBezTo>
                <a:cubicBezTo>
                  <a:pt x="19" y="358"/>
                  <a:pt x="19" y="358"/>
                  <a:pt x="19" y="357"/>
                </a:cubicBezTo>
                <a:moveTo>
                  <a:pt x="4" y="358"/>
                </a:moveTo>
                <a:cubicBezTo>
                  <a:pt x="4" y="357"/>
                  <a:pt x="4" y="355"/>
                  <a:pt x="4" y="355"/>
                </a:cubicBezTo>
                <a:cubicBezTo>
                  <a:pt x="4" y="354"/>
                  <a:pt x="4" y="354"/>
                  <a:pt x="4" y="354"/>
                </a:cubicBezTo>
                <a:cubicBezTo>
                  <a:pt x="4" y="354"/>
                  <a:pt x="4" y="353"/>
                  <a:pt x="4" y="353"/>
                </a:cubicBezTo>
                <a:cubicBezTo>
                  <a:pt x="4" y="353"/>
                  <a:pt x="4" y="353"/>
                  <a:pt x="4" y="353"/>
                </a:cubicBezTo>
                <a:cubicBezTo>
                  <a:pt x="3" y="353"/>
                  <a:pt x="3" y="352"/>
                  <a:pt x="3" y="352"/>
                </a:cubicBezTo>
                <a:cubicBezTo>
                  <a:pt x="3" y="356"/>
                  <a:pt x="3" y="356"/>
                  <a:pt x="3" y="356"/>
                </a:cubicBezTo>
                <a:cubicBezTo>
                  <a:pt x="3" y="356"/>
                  <a:pt x="3" y="356"/>
                  <a:pt x="3" y="356"/>
                </a:cubicBezTo>
                <a:cubicBezTo>
                  <a:pt x="3" y="356"/>
                  <a:pt x="3" y="356"/>
                  <a:pt x="3" y="356"/>
                </a:cubicBezTo>
                <a:cubicBezTo>
                  <a:pt x="3" y="356"/>
                  <a:pt x="4" y="357"/>
                  <a:pt x="4" y="357"/>
                </a:cubicBezTo>
                <a:cubicBezTo>
                  <a:pt x="4" y="358"/>
                  <a:pt x="4" y="359"/>
                  <a:pt x="4" y="360"/>
                </a:cubicBezTo>
                <a:cubicBezTo>
                  <a:pt x="4" y="360"/>
                  <a:pt x="4" y="360"/>
                  <a:pt x="4" y="360"/>
                </a:cubicBezTo>
                <a:cubicBezTo>
                  <a:pt x="4" y="360"/>
                  <a:pt x="4" y="360"/>
                  <a:pt x="4" y="358"/>
                </a:cubicBezTo>
                <a:moveTo>
                  <a:pt x="4" y="343"/>
                </a:moveTo>
                <a:cubicBezTo>
                  <a:pt x="5" y="343"/>
                  <a:pt x="6" y="343"/>
                  <a:pt x="7" y="343"/>
                </a:cubicBezTo>
                <a:cubicBezTo>
                  <a:pt x="7" y="342"/>
                  <a:pt x="7" y="336"/>
                  <a:pt x="6" y="335"/>
                </a:cubicBezTo>
                <a:cubicBezTo>
                  <a:pt x="6" y="335"/>
                  <a:pt x="6" y="335"/>
                  <a:pt x="6" y="335"/>
                </a:cubicBezTo>
                <a:cubicBezTo>
                  <a:pt x="5" y="335"/>
                  <a:pt x="5" y="335"/>
                  <a:pt x="5" y="335"/>
                </a:cubicBezTo>
                <a:cubicBezTo>
                  <a:pt x="5" y="335"/>
                  <a:pt x="5" y="335"/>
                  <a:pt x="5" y="335"/>
                </a:cubicBezTo>
                <a:cubicBezTo>
                  <a:pt x="5" y="335"/>
                  <a:pt x="5" y="335"/>
                  <a:pt x="4" y="327"/>
                </a:cubicBezTo>
                <a:cubicBezTo>
                  <a:pt x="4" y="325"/>
                  <a:pt x="4" y="325"/>
                  <a:pt x="4" y="324"/>
                </a:cubicBezTo>
                <a:cubicBezTo>
                  <a:pt x="5" y="323"/>
                  <a:pt x="5" y="323"/>
                  <a:pt x="4" y="323"/>
                </a:cubicBezTo>
                <a:cubicBezTo>
                  <a:pt x="4" y="323"/>
                  <a:pt x="4" y="323"/>
                  <a:pt x="4" y="323"/>
                </a:cubicBezTo>
                <a:cubicBezTo>
                  <a:pt x="4" y="323"/>
                  <a:pt x="4" y="323"/>
                  <a:pt x="4" y="323"/>
                </a:cubicBezTo>
                <a:cubicBezTo>
                  <a:pt x="4" y="323"/>
                  <a:pt x="4" y="323"/>
                  <a:pt x="4" y="323"/>
                </a:cubicBezTo>
                <a:cubicBezTo>
                  <a:pt x="4" y="323"/>
                  <a:pt x="4" y="323"/>
                  <a:pt x="4" y="324"/>
                </a:cubicBezTo>
                <a:cubicBezTo>
                  <a:pt x="4" y="323"/>
                  <a:pt x="4" y="323"/>
                  <a:pt x="4" y="323"/>
                </a:cubicBezTo>
                <a:cubicBezTo>
                  <a:pt x="4" y="323"/>
                  <a:pt x="4" y="323"/>
                  <a:pt x="4" y="323"/>
                </a:cubicBezTo>
                <a:cubicBezTo>
                  <a:pt x="3" y="323"/>
                  <a:pt x="3" y="323"/>
                  <a:pt x="3" y="323"/>
                </a:cubicBezTo>
                <a:cubicBezTo>
                  <a:pt x="3" y="323"/>
                  <a:pt x="2" y="331"/>
                  <a:pt x="3" y="332"/>
                </a:cubicBezTo>
                <a:cubicBezTo>
                  <a:pt x="3" y="331"/>
                  <a:pt x="3" y="330"/>
                  <a:pt x="3" y="329"/>
                </a:cubicBezTo>
                <a:cubicBezTo>
                  <a:pt x="4" y="329"/>
                  <a:pt x="3" y="332"/>
                  <a:pt x="3" y="334"/>
                </a:cubicBezTo>
                <a:cubicBezTo>
                  <a:pt x="3" y="335"/>
                  <a:pt x="3" y="337"/>
                  <a:pt x="4" y="337"/>
                </a:cubicBezTo>
                <a:cubicBezTo>
                  <a:pt x="4" y="337"/>
                  <a:pt x="4" y="337"/>
                  <a:pt x="4" y="337"/>
                </a:cubicBezTo>
                <a:cubicBezTo>
                  <a:pt x="4" y="337"/>
                  <a:pt x="4" y="337"/>
                  <a:pt x="4" y="339"/>
                </a:cubicBezTo>
                <a:cubicBezTo>
                  <a:pt x="4" y="339"/>
                  <a:pt x="4" y="342"/>
                  <a:pt x="4" y="343"/>
                </a:cubicBezTo>
                <a:moveTo>
                  <a:pt x="287" y="80"/>
                </a:moveTo>
                <a:cubicBezTo>
                  <a:pt x="287" y="79"/>
                  <a:pt x="288" y="78"/>
                  <a:pt x="289" y="77"/>
                </a:cubicBezTo>
                <a:cubicBezTo>
                  <a:pt x="289" y="76"/>
                  <a:pt x="289" y="76"/>
                  <a:pt x="289" y="75"/>
                </a:cubicBezTo>
                <a:cubicBezTo>
                  <a:pt x="288" y="75"/>
                  <a:pt x="288" y="75"/>
                  <a:pt x="287" y="74"/>
                </a:cubicBezTo>
                <a:cubicBezTo>
                  <a:pt x="289" y="71"/>
                  <a:pt x="289" y="71"/>
                  <a:pt x="290" y="70"/>
                </a:cubicBezTo>
                <a:cubicBezTo>
                  <a:pt x="289" y="70"/>
                  <a:pt x="288" y="70"/>
                  <a:pt x="287" y="70"/>
                </a:cubicBezTo>
                <a:cubicBezTo>
                  <a:pt x="286" y="70"/>
                  <a:pt x="286" y="70"/>
                  <a:pt x="286" y="70"/>
                </a:cubicBezTo>
                <a:cubicBezTo>
                  <a:pt x="284" y="70"/>
                  <a:pt x="282" y="72"/>
                  <a:pt x="280" y="72"/>
                </a:cubicBezTo>
                <a:cubicBezTo>
                  <a:pt x="279" y="72"/>
                  <a:pt x="279" y="72"/>
                  <a:pt x="278" y="72"/>
                </a:cubicBezTo>
                <a:cubicBezTo>
                  <a:pt x="278" y="71"/>
                  <a:pt x="277" y="71"/>
                  <a:pt x="276" y="71"/>
                </a:cubicBezTo>
                <a:cubicBezTo>
                  <a:pt x="274" y="71"/>
                  <a:pt x="272" y="73"/>
                  <a:pt x="270" y="73"/>
                </a:cubicBezTo>
                <a:cubicBezTo>
                  <a:pt x="270" y="73"/>
                  <a:pt x="269" y="73"/>
                  <a:pt x="268" y="73"/>
                </a:cubicBezTo>
                <a:cubicBezTo>
                  <a:pt x="268" y="72"/>
                  <a:pt x="269" y="72"/>
                  <a:pt x="269" y="71"/>
                </a:cubicBezTo>
                <a:cubicBezTo>
                  <a:pt x="269" y="71"/>
                  <a:pt x="270" y="70"/>
                  <a:pt x="270" y="70"/>
                </a:cubicBezTo>
                <a:cubicBezTo>
                  <a:pt x="270" y="69"/>
                  <a:pt x="270" y="69"/>
                  <a:pt x="270" y="68"/>
                </a:cubicBezTo>
                <a:cubicBezTo>
                  <a:pt x="269" y="69"/>
                  <a:pt x="269" y="69"/>
                  <a:pt x="269" y="69"/>
                </a:cubicBezTo>
                <a:cubicBezTo>
                  <a:pt x="268" y="69"/>
                  <a:pt x="268" y="70"/>
                  <a:pt x="268" y="70"/>
                </a:cubicBezTo>
                <a:cubicBezTo>
                  <a:pt x="268" y="70"/>
                  <a:pt x="262" y="67"/>
                  <a:pt x="258" y="73"/>
                </a:cubicBezTo>
                <a:cubicBezTo>
                  <a:pt x="259" y="73"/>
                  <a:pt x="260" y="73"/>
                  <a:pt x="261" y="73"/>
                </a:cubicBezTo>
                <a:cubicBezTo>
                  <a:pt x="263" y="73"/>
                  <a:pt x="263" y="73"/>
                  <a:pt x="263" y="73"/>
                </a:cubicBezTo>
                <a:cubicBezTo>
                  <a:pt x="263" y="75"/>
                  <a:pt x="263" y="75"/>
                  <a:pt x="263" y="75"/>
                </a:cubicBezTo>
                <a:cubicBezTo>
                  <a:pt x="264" y="76"/>
                  <a:pt x="262" y="76"/>
                  <a:pt x="262" y="77"/>
                </a:cubicBezTo>
                <a:cubicBezTo>
                  <a:pt x="260" y="76"/>
                  <a:pt x="257" y="76"/>
                  <a:pt x="256" y="76"/>
                </a:cubicBezTo>
                <a:cubicBezTo>
                  <a:pt x="255" y="77"/>
                  <a:pt x="255" y="78"/>
                  <a:pt x="254" y="79"/>
                </a:cubicBezTo>
                <a:cubicBezTo>
                  <a:pt x="255" y="78"/>
                  <a:pt x="255" y="78"/>
                  <a:pt x="256" y="78"/>
                </a:cubicBezTo>
                <a:cubicBezTo>
                  <a:pt x="257" y="78"/>
                  <a:pt x="258" y="78"/>
                  <a:pt x="258" y="78"/>
                </a:cubicBezTo>
                <a:cubicBezTo>
                  <a:pt x="259" y="79"/>
                  <a:pt x="259" y="79"/>
                  <a:pt x="259" y="79"/>
                </a:cubicBezTo>
                <a:cubicBezTo>
                  <a:pt x="258" y="80"/>
                  <a:pt x="257" y="81"/>
                  <a:pt x="256" y="82"/>
                </a:cubicBezTo>
                <a:cubicBezTo>
                  <a:pt x="256" y="83"/>
                  <a:pt x="256" y="83"/>
                  <a:pt x="256" y="83"/>
                </a:cubicBezTo>
                <a:cubicBezTo>
                  <a:pt x="256" y="83"/>
                  <a:pt x="257" y="83"/>
                  <a:pt x="257" y="83"/>
                </a:cubicBezTo>
                <a:cubicBezTo>
                  <a:pt x="259" y="83"/>
                  <a:pt x="260" y="83"/>
                  <a:pt x="261" y="83"/>
                </a:cubicBezTo>
                <a:cubicBezTo>
                  <a:pt x="262" y="83"/>
                  <a:pt x="262" y="83"/>
                  <a:pt x="263" y="83"/>
                </a:cubicBezTo>
                <a:cubicBezTo>
                  <a:pt x="264" y="83"/>
                  <a:pt x="264" y="83"/>
                  <a:pt x="264" y="84"/>
                </a:cubicBezTo>
                <a:cubicBezTo>
                  <a:pt x="264" y="84"/>
                  <a:pt x="264" y="86"/>
                  <a:pt x="266" y="86"/>
                </a:cubicBezTo>
                <a:cubicBezTo>
                  <a:pt x="267" y="86"/>
                  <a:pt x="268" y="86"/>
                  <a:pt x="269" y="86"/>
                </a:cubicBezTo>
                <a:cubicBezTo>
                  <a:pt x="270" y="85"/>
                  <a:pt x="270" y="85"/>
                  <a:pt x="272" y="83"/>
                </a:cubicBezTo>
                <a:cubicBezTo>
                  <a:pt x="273" y="83"/>
                  <a:pt x="275" y="82"/>
                  <a:pt x="275" y="82"/>
                </a:cubicBezTo>
                <a:cubicBezTo>
                  <a:pt x="276" y="82"/>
                  <a:pt x="277" y="82"/>
                  <a:pt x="277" y="81"/>
                </a:cubicBezTo>
                <a:cubicBezTo>
                  <a:pt x="278" y="80"/>
                  <a:pt x="279" y="80"/>
                  <a:pt x="281" y="80"/>
                </a:cubicBezTo>
                <a:cubicBezTo>
                  <a:pt x="282" y="79"/>
                  <a:pt x="282" y="79"/>
                  <a:pt x="287" y="80"/>
                </a:cubicBezTo>
                <a:moveTo>
                  <a:pt x="103" y="171"/>
                </a:moveTo>
                <a:cubicBezTo>
                  <a:pt x="104" y="170"/>
                  <a:pt x="104" y="170"/>
                  <a:pt x="104" y="170"/>
                </a:cubicBezTo>
                <a:cubicBezTo>
                  <a:pt x="104" y="169"/>
                  <a:pt x="104" y="169"/>
                  <a:pt x="104" y="168"/>
                </a:cubicBezTo>
                <a:cubicBezTo>
                  <a:pt x="104" y="168"/>
                  <a:pt x="104" y="168"/>
                  <a:pt x="104" y="168"/>
                </a:cubicBezTo>
                <a:cubicBezTo>
                  <a:pt x="103" y="168"/>
                  <a:pt x="103" y="164"/>
                  <a:pt x="103" y="164"/>
                </a:cubicBezTo>
                <a:cubicBezTo>
                  <a:pt x="103" y="163"/>
                  <a:pt x="103" y="163"/>
                  <a:pt x="101" y="162"/>
                </a:cubicBezTo>
                <a:cubicBezTo>
                  <a:pt x="101" y="162"/>
                  <a:pt x="101" y="162"/>
                  <a:pt x="101" y="161"/>
                </a:cubicBezTo>
                <a:cubicBezTo>
                  <a:pt x="104" y="158"/>
                  <a:pt x="104" y="158"/>
                  <a:pt x="104" y="158"/>
                </a:cubicBezTo>
                <a:cubicBezTo>
                  <a:pt x="105" y="157"/>
                  <a:pt x="106" y="157"/>
                  <a:pt x="106" y="157"/>
                </a:cubicBezTo>
                <a:cubicBezTo>
                  <a:pt x="108" y="155"/>
                  <a:pt x="108" y="154"/>
                  <a:pt x="108" y="153"/>
                </a:cubicBezTo>
                <a:cubicBezTo>
                  <a:pt x="108" y="152"/>
                  <a:pt x="108" y="152"/>
                  <a:pt x="108" y="152"/>
                </a:cubicBezTo>
                <a:cubicBezTo>
                  <a:pt x="108" y="152"/>
                  <a:pt x="106" y="153"/>
                  <a:pt x="106" y="153"/>
                </a:cubicBezTo>
                <a:cubicBezTo>
                  <a:pt x="104" y="155"/>
                  <a:pt x="104" y="157"/>
                  <a:pt x="102" y="158"/>
                </a:cubicBezTo>
                <a:cubicBezTo>
                  <a:pt x="99" y="162"/>
                  <a:pt x="95" y="165"/>
                  <a:pt x="92" y="168"/>
                </a:cubicBezTo>
                <a:cubicBezTo>
                  <a:pt x="90" y="170"/>
                  <a:pt x="90" y="170"/>
                  <a:pt x="88" y="174"/>
                </a:cubicBezTo>
                <a:cubicBezTo>
                  <a:pt x="90" y="175"/>
                  <a:pt x="92" y="175"/>
                  <a:pt x="94" y="175"/>
                </a:cubicBezTo>
                <a:cubicBezTo>
                  <a:pt x="95" y="175"/>
                  <a:pt x="95" y="175"/>
                  <a:pt x="95" y="177"/>
                </a:cubicBezTo>
                <a:cubicBezTo>
                  <a:pt x="94" y="180"/>
                  <a:pt x="95" y="181"/>
                  <a:pt x="95" y="182"/>
                </a:cubicBezTo>
                <a:cubicBezTo>
                  <a:pt x="96" y="181"/>
                  <a:pt x="96" y="181"/>
                  <a:pt x="96" y="181"/>
                </a:cubicBezTo>
                <a:cubicBezTo>
                  <a:pt x="97" y="181"/>
                  <a:pt x="97" y="180"/>
                  <a:pt x="99" y="176"/>
                </a:cubicBezTo>
                <a:cubicBezTo>
                  <a:pt x="101" y="173"/>
                  <a:pt x="101" y="173"/>
                  <a:pt x="103" y="171"/>
                </a:cubicBezTo>
                <a:moveTo>
                  <a:pt x="89" y="162"/>
                </a:moveTo>
                <a:cubicBezTo>
                  <a:pt x="89" y="162"/>
                  <a:pt x="89" y="162"/>
                  <a:pt x="89" y="162"/>
                </a:cubicBezTo>
                <a:cubicBezTo>
                  <a:pt x="89" y="162"/>
                  <a:pt x="89" y="161"/>
                  <a:pt x="88" y="161"/>
                </a:cubicBezTo>
                <a:cubicBezTo>
                  <a:pt x="88" y="161"/>
                  <a:pt x="88" y="161"/>
                  <a:pt x="88" y="161"/>
                </a:cubicBezTo>
                <a:cubicBezTo>
                  <a:pt x="88" y="160"/>
                  <a:pt x="88" y="160"/>
                  <a:pt x="88" y="159"/>
                </a:cubicBezTo>
                <a:cubicBezTo>
                  <a:pt x="88" y="158"/>
                  <a:pt x="88" y="158"/>
                  <a:pt x="88" y="158"/>
                </a:cubicBezTo>
                <a:cubicBezTo>
                  <a:pt x="88" y="158"/>
                  <a:pt x="88" y="158"/>
                  <a:pt x="88" y="158"/>
                </a:cubicBezTo>
                <a:cubicBezTo>
                  <a:pt x="87" y="158"/>
                  <a:pt x="87" y="159"/>
                  <a:pt x="86" y="159"/>
                </a:cubicBezTo>
                <a:cubicBezTo>
                  <a:pt x="86" y="159"/>
                  <a:pt x="86" y="160"/>
                  <a:pt x="86" y="160"/>
                </a:cubicBezTo>
                <a:cubicBezTo>
                  <a:pt x="86" y="161"/>
                  <a:pt x="86" y="161"/>
                  <a:pt x="86" y="162"/>
                </a:cubicBezTo>
                <a:cubicBezTo>
                  <a:pt x="85" y="165"/>
                  <a:pt x="85" y="165"/>
                  <a:pt x="85" y="165"/>
                </a:cubicBezTo>
                <a:cubicBezTo>
                  <a:pt x="85" y="166"/>
                  <a:pt x="85" y="166"/>
                  <a:pt x="89" y="162"/>
                </a:cubicBezTo>
                <a:moveTo>
                  <a:pt x="363" y="4"/>
                </a:moveTo>
                <a:cubicBezTo>
                  <a:pt x="363" y="3"/>
                  <a:pt x="363" y="3"/>
                  <a:pt x="363" y="3"/>
                </a:cubicBezTo>
                <a:cubicBezTo>
                  <a:pt x="363" y="3"/>
                  <a:pt x="363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1" y="3"/>
                </a:cubicBezTo>
                <a:cubicBezTo>
                  <a:pt x="361" y="3"/>
                  <a:pt x="356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3" y="4"/>
                </a:cubicBezTo>
                <a:cubicBezTo>
                  <a:pt x="351" y="5"/>
                  <a:pt x="349" y="5"/>
                  <a:pt x="348" y="6"/>
                </a:cubicBezTo>
                <a:cubicBezTo>
                  <a:pt x="350" y="5"/>
                  <a:pt x="352" y="5"/>
                  <a:pt x="354" y="4"/>
                </a:cubicBezTo>
                <a:cubicBezTo>
                  <a:pt x="354" y="4"/>
                  <a:pt x="355" y="4"/>
                  <a:pt x="355" y="4"/>
                </a:cubicBezTo>
                <a:cubicBezTo>
                  <a:pt x="358" y="3"/>
                  <a:pt x="358" y="3"/>
                  <a:pt x="360" y="3"/>
                </a:cubicBezTo>
                <a:cubicBezTo>
                  <a:pt x="359" y="3"/>
                  <a:pt x="359" y="3"/>
                  <a:pt x="359" y="3"/>
                </a:cubicBezTo>
                <a:cubicBezTo>
                  <a:pt x="357" y="3"/>
                  <a:pt x="354" y="3"/>
                  <a:pt x="352" y="4"/>
                </a:cubicBezTo>
                <a:cubicBezTo>
                  <a:pt x="354" y="3"/>
                  <a:pt x="354" y="3"/>
                  <a:pt x="355" y="3"/>
                </a:cubicBezTo>
                <a:cubicBezTo>
                  <a:pt x="355" y="3"/>
                  <a:pt x="355" y="3"/>
                  <a:pt x="356" y="3"/>
                </a:cubicBezTo>
                <a:cubicBezTo>
                  <a:pt x="357" y="3"/>
                  <a:pt x="357" y="3"/>
                  <a:pt x="357" y="3"/>
                </a:cubicBezTo>
                <a:cubicBezTo>
                  <a:pt x="357" y="3"/>
                  <a:pt x="357" y="3"/>
                  <a:pt x="357" y="3"/>
                </a:cubicBezTo>
                <a:cubicBezTo>
                  <a:pt x="357" y="3"/>
                  <a:pt x="356" y="3"/>
                  <a:pt x="356" y="3"/>
                </a:cubicBezTo>
                <a:cubicBezTo>
                  <a:pt x="355" y="3"/>
                  <a:pt x="355" y="3"/>
                  <a:pt x="354" y="3"/>
                </a:cubicBezTo>
                <a:cubicBezTo>
                  <a:pt x="354" y="3"/>
                  <a:pt x="353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0" y="3"/>
                  <a:pt x="350" y="3"/>
                </a:cubicBezTo>
                <a:cubicBezTo>
                  <a:pt x="351" y="3"/>
                  <a:pt x="353" y="2"/>
                  <a:pt x="355" y="2"/>
                </a:cubicBezTo>
                <a:cubicBezTo>
                  <a:pt x="356" y="2"/>
                  <a:pt x="356" y="2"/>
                  <a:pt x="358" y="2"/>
                </a:cubicBezTo>
                <a:cubicBezTo>
                  <a:pt x="359" y="2"/>
                  <a:pt x="359" y="2"/>
                  <a:pt x="359" y="2"/>
                </a:cubicBezTo>
                <a:cubicBezTo>
                  <a:pt x="359" y="2"/>
                  <a:pt x="360" y="2"/>
                  <a:pt x="361" y="2"/>
                </a:cubicBezTo>
                <a:cubicBezTo>
                  <a:pt x="362" y="2"/>
                  <a:pt x="362" y="2"/>
                  <a:pt x="364" y="2"/>
                </a:cubicBezTo>
                <a:cubicBezTo>
                  <a:pt x="364" y="2"/>
                  <a:pt x="365" y="2"/>
                  <a:pt x="365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6" y="1"/>
                  <a:pt x="366" y="1"/>
                  <a:pt x="366" y="1"/>
                </a:cubicBezTo>
                <a:cubicBezTo>
                  <a:pt x="366" y="1"/>
                  <a:pt x="366" y="1"/>
                  <a:pt x="366" y="1"/>
                </a:cubicBezTo>
                <a:cubicBezTo>
                  <a:pt x="366" y="1"/>
                  <a:pt x="365" y="1"/>
                  <a:pt x="366" y="1"/>
                </a:cubicBezTo>
                <a:cubicBezTo>
                  <a:pt x="366" y="1"/>
                  <a:pt x="366" y="1"/>
                  <a:pt x="366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4" y="1"/>
                  <a:pt x="364" y="1"/>
                  <a:pt x="364" y="1"/>
                </a:cubicBezTo>
                <a:cubicBezTo>
                  <a:pt x="363" y="1"/>
                  <a:pt x="363" y="1"/>
                  <a:pt x="363" y="1"/>
                </a:cubicBezTo>
                <a:cubicBezTo>
                  <a:pt x="364" y="1"/>
                  <a:pt x="364" y="1"/>
                  <a:pt x="364" y="1"/>
                </a:cubicBezTo>
                <a:cubicBezTo>
                  <a:pt x="364" y="1"/>
                  <a:pt x="364" y="1"/>
                  <a:pt x="365" y="1"/>
                </a:cubicBezTo>
                <a:cubicBezTo>
                  <a:pt x="365" y="1"/>
                  <a:pt x="366" y="1"/>
                  <a:pt x="366" y="1"/>
                </a:cubicBezTo>
                <a:cubicBezTo>
                  <a:pt x="367" y="1"/>
                  <a:pt x="367" y="1"/>
                  <a:pt x="368" y="1"/>
                </a:cubicBezTo>
                <a:cubicBezTo>
                  <a:pt x="369" y="1"/>
                  <a:pt x="370" y="0"/>
                  <a:pt x="370" y="0"/>
                </a:cubicBezTo>
                <a:cubicBezTo>
                  <a:pt x="370" y="0"/>
                  <a:pt x="370" y="0"/>
                  <a:pt x="370" y="0"/>
                </a:cubicBezTo>
                <a:cubicBezTo>
                  <a:pt x="370" y="0"/>
                  <a:pt x="370" y="0"/>
                  <a:pt x="370" y="0"/>
                </a:cubicBezTo>
                <a:cubicBezTo>
                  <a:pt x="370" y="0"/>
                  <a:pt x="370" y="0"/>
                  <a:pt x="369" y="0"/>
                </a:cubicBezTo>
                <a:cubicBezTo>
                  <a:pt x="369" y="0"/>
                  <a:pt x="368" y="0"/>
                  <a:pt x="367" y="0"/>
                </a:cubicBezTo>
                <a:cubicBezTo>
                  <a:pt x="367" y="0"/>
                  <a:pt x="367" y="0"/>
                  <a:pt x="367" y="0"/>
                </a:cubicBezTo>
                <a:cubicBezTo>
                  <a:pt x="367" y="0"/>
                  <a:pt x="367" y="0"/>
                  <a:pt x="367" y="0"/>
                </a:cubicBezTo>
                <a:cubicBezTo>
                  <a:pt x="365" y="0"/>
                  <a:pt x="363" y="1"/>
                  <a:pt x="362" y="1"/>
                </a:cubicBezTo>
                <a:cubicBezTo>
                  <a:pt x="361" y="1"/>
                  <a:pt x="361" y="1"/>
                  <a:pt x="362" y="0"/>
                </a:cubicBezTo>
                <a:cubicBezTo>
                  <a:pt x="362" y="0"/>
                  <a:pt x="363" y="0"/>
                  <a:pt x="363" y="0"/>
                </a:cubicBezTo>
                <a:cubicBezTo>
                  <a:pt x="363" y="0"/>
                  <a:pt x="362" y="0"/>
                  <a:pt x="361" y="0"/>
                </a:cubicBezTo>
                <a:cubicBezTo>
                  <a:pt x="361" y="0"/>
                  <a:pt x="361" y="0"/>
                  <a:pt x="361" y="0"/>
                </a:cubicBezTo>
                <a:cubicBezTo>
                  <a:pt x="360" y="0"/>
                  <a:pt x="360" y="0"/>
                  <a:pt x="360" y="0"/>
                </a:cubicBezTo>
                <a:cubicBezTo>
                  <a:pt x="360" y="0"/>
                  <a:pt x="360" y="0"/>
                  <a:pt x="360" y="0"/>
                </a:cubicBezTo>
                <a:cubicBezTo>
                  <a:pt x="359" y="0"/>
                  <a:pt x="359" y="1"/>
                  <a:pt x="358" y="1"/>
                </a:cubicBezTo>
                <a:cubicBezTo>
                  <a:pt x="357" y="1"/>
                  <a:pt x="357" y="1"/>
                  <a:pt x="357" y="1"/>
                </a:cubicBezTo>
                <a:cubicBezTo>
                  <a:pt x="357" y="1"/>
                  <a:pt x="357" y="1"/>
                  <a:pt x="357" y="1"/>
                </a:cubicBezTo>
                <a:cubicBezTo>
                  <a:pt x="357" y="1"/>
                  <a:pt x="357" y="1"/>
                  <a:pt x="357" y="1"/>
                </a:cubicBezTo>
                <a:cubicBezTo>
                  <a:pt x="356" y="1"/>
                  <a:pt x="356" y="1"/>
                  <a:pt x="356" y="1"/>
                </a:cubicBezTo>
                <a:cubicBezTo>
                  <a:pt x="356" y="1"/>
                  <a:pt x="356" y="1"/>
                  <a:pt x="356" y="1"/>
                </a:cubicBezTo>
                <a:cubicBezTo>
                  <a:pt x="355" y="1"/>
                  <a:pt x="354" y="1"/>
                  <a:pt x="353" y="1"/>
                </a:cubicBezTo>
                <a:cubicBezTo>
                  <a:pt x="353" y="1"/>
                  <a:pt x="353" y="1"/>
                  <a:pt x="353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2" y="1"/>
                  <a:pt x="352" y="1"/>
                  <a:pt x="352" y="1"/>
                </a:cubicBezTo>
                <a:cubicBezTo>
                  <a:pt x="352" y="1"/>
                  <a:pt x="352" y="1"/>
                  <a:pt x="352" y="1"/>
                </a:cubicBezTo>
                <a:cubicBezTo>
                  <a:pt x="351" y="1"/>
                  <a:pt x="351" y="1"/>
                  <a:pt x="351" y="1"/>
                </a:cubicBezTo>
                <a:cubicBezTo>
                  <a:pt x="351" y="1"/>
                  <a:pt x="351" y="1"/>
                  <a:pt x="351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2"/>
                  <a:pt x="350" y="2"/>
                  <a:pt x="350" y="2"/>
                </a:cubicBezTo>
                <a:cubicBezTo>
                  <a:pt x="350" y="2"/>
                  <a:pt x="350" y="2"/>
                  <a:pt x="350" y="2"/>
                </a:cubicBezTo>
                <a:cubicBezTo>
                  <a:pt x="350" y="2"/>
                  <a:pt x="350" y="2"/>
                  <a:pt x="350" y="2"/>
                </a:cubicBezTo>
                <a:cubicBezTo>
                  <a:pt x="350" y="2"/>
                  <a:pt x="350" y="2"/>
                  <a:pt x="350" y="2"/>
                </a:cubicBezTo>
                <a:cubicBezTo>
                  <a:pt x="349" y="2"/>
                  <a:pt x="349" y="2"/>
                  <a:pt x="349" y="2"/>
                </a:cubicBezTo>
                <a:cubicBezTo>
                  <a:pt x="348" y="2"/>
                  <a:pt x="348" y="2"/>
                  <a:pt x="348" y="2"/>
                </a:cubicBezTo>
                <a:cubicBezTo>
                  <a:pt x="347" y="2"/>
                  <a:pt x="347" y="2"/>
                  <a:pt x="347" y="2"/>
                </a:cubicBezTo>
                <a:cubicBezTo>
                  <a:pt x="347" y="2"/>
                  <a:pt x="347" y="2"/>
                  <a:pt x="347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4" y="2"/>
                  <a:pt x="344" y="2"/>
                  <a:pt x="344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7" y="2"/>
                  <a:pt x="347" y="2"/>
                </a:cubicBezTo>
                <a:cubicBezTo>
                  <a:pt x="347" y="2"/>
                  <a:pt x="347" y="2"/>
                  <a:pt x="347" y="2"/>
                </a:cubicBezTo>
                <a:cubicBezTo>
                  <a:pt x="348" y="2"/>
                  <a:pt x="348" y="2"/>
                  <a:pt x="348" y="2"/>
                </a:cubicBezTo>
                <a:cubicBezTo>
                  <a:pt x="348" y="2"/>
                  <a:pt x="348" y="2"/>
                  <a:pt x="348" y="2"/>
                </a:cubicBezTo>
                <a:cubicBezTo>
                  <a:pt x="349" y="2"/>
                  <a:pt x="349" y="2"/>
                  <a:pt x="349" y="2"/>
                </a:cubicBezTo>
                <a:cubicBezTo>
                  <a:pt x="349" y="2"/>
                  <a:pt x="349" y="2"/>
                  <a:pt x="349" y="2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1" y="1"/>
                  <a:pt x="351" y="1"/>
                  <a:pt x="351" y="1"/>
                </a:cubicBezTo>
                <a:cubicBezTo>
                  <a:pt x="351" y="1"/>
                  <a:pt x="350" y="1"/>
                  <a:pt x="350" y="1"/>
                </a:cubicBezTo>
                <a:cubicBezTo>
                  <a:pt x="349" y="1"/>
                  <a:pt x="348" y="1"/>
                  <a:pt x="348" y="2"/>
                </a:cubicBezTo>
                <a:cubicBezTo>
                  <a:pt x="348" y="2"/>
                  <a:pt x="348" y="2"/>
                  <a:pt x="348" y="2"/>
                </a:cubicBezTo>
                <a:cubicBezTo>
                  <a:pt x="347" y="2"/>
                  <a:pt x="347" y="2"/>
                  <a:pt x="347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5" y="2"/>
                  <a:pt x="344" y="2"/>
                  <a:pt x="344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3" y="2"/>
                  <a:pt x="342" y="2"/>
                  <a:pt x="341" y="2"/>
                </a:cubicBezTo>
                <a:cubicBezTo>
                  <a:pt x="341" y="3"/>
                  <a:pt x="341" y="3"/>
                  <a:pt x="341" y="3"/>
                </a:cubicBezTo>
                <a:cubicBezTo>
                  <a:pt x="341" y="3"/>
                  <a:pt x="341" y="3"/>
                  <a:pt x="341" y="3"/>
                </a:cubicBezTo>
                <a:cubicBezTo>
                  <a:pt x="341" y="3"/>
                  <a:pt x="341" y="3"/>
                  <a:pt x="341" y="3"/>
                </a:cubicBezTo>
                <a:cubicBezTo>
                  <a:pt x="341" y="3"/>
                  <a:pt x="341" y="3"/>
                  <a:pt x="341" y="3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4" y="2"/>
                  <a:pt x="344" y="2"/>
                  <a:pt x="344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7" y="1"/>
                  <a:pt x="347" y="1"/>
                  <a:pt x="347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8" y="1"/>
                  <a:pt x="348" y="1"/>
                  <a:pt x="346" y="1"/>
                </a:cubicBezTo>
                <a:cubicBezTo>
                  <a:pt x="345" y="2"/>
                  <a:pt x="344" y="2"/>
                  <a:pt x="343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0" y="2"/>
                  <a:pt x="339" y="2"/>
                  <a:pt x="338" y="3"/>
                </a:cubicBezTo>
                <a:cubicBezTo>
                  <a:pt x="338" y="3"/>
                  <a:pt x="338" y="3"/>
                  <a:pt x="338" y="3"/>
                </a:cubicBezTo>
                <a:cubicBezTo>
                  <a:pt x="337" y="3"/>
                  <a:pt x="337" y="3"/>
                  <a:pt x="337" y="3"/>
                </a:cubicBezTo>
                <a:cubicBezTo>
                  <a:pt x="338" y="2"/>
                  <a:pt x="338" y="2"/>
                  <a:pt x="338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39" y="2"/>
                  <a:pt x="340" y="2"/>
                  <a:pt x="340" y="2"/>
                </a:cubicBezTo>
                <a:cubicBezTo>
                  <a:pt x="341" y="2"/>
                  <a:pt x="341" y="2"/>
                  <a:pt x="342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4" y="2"/>
                  <a:pt x="344" y="2"/>
                  <a:pt x="344" y="2"/>
                </a:cubicBezTo>
                <a:cubicBezTo>
                  <a:pt x="344" y="2"/>
                  <a:pt x="344" y="2"/>
                  <a:pt x="344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1"/>
                  <a:pt x="346" y="1"/>
                  <a:pt x="346" y="1"/>
                </a:cubicBezTo>
                <a:cubicBezTo>
                  <a:pt x="347" y="1"/>
                  <a:pt x="347" y="1"/>
                  <a:pt x="348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7" y="1"/>
                  <a:pt x="347" y="1"/>
                  <a:pt x="347" y="1"/>
                </a:cubicBezTo>
                <a:cubicBezTo>
                  <a:pt x="347" y="1"/>
                  <a:pt x="347" y="1"/>
                  <a:pt x="347" y="1"/>
                </a:cubicBezTo>
                <a:cubicBezTo>
                  <a:pt x="346" y="1"/>
                  <a:pt x="346" y="1"/>
                  <a:pt x="346" y="1"/>
                </a:cubicBezTo>
                <a:cubicBezTo>
                  <a:pt x="346" y="1"/>
                  <a:pt x="346" y="1"/>
                  <a:pt x="346" y="1"/>
                </a:cubicBezTo>
                <a:cubicBezTo>
                  <a:pt x="346" y="1"/>
                  <a:pt x="346" y="1"/>
                  <a:pt x="346" y="1"/>
                </a:cubicBezTo>
                <a:cubicBezTo>
                  <a:pt x="346" y="1"/>
                  <a:pt x="346" y="1"/>
                  <a:pt x="346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4" y="1"/>
                  <a:pt x="344" y="1"/>
                  <a:pt x="344" y="1"/>
                </a:cubicBezTo>
                <a:cubicBezTo>
                  <a:pt x="344" y="1"/>
                  <a:pt x="344" y="1"/>
                  <a:pt x="344" y="1"/>
                </a:cubicBezTo>
                <a:cubicBezTo>
                  <a:pt x="343" y="1"/>
                  <a:pt x="343" y="1"/>
                  <a:pt x="343" y="1"/>
                </a:cubicBezTo>
                <a:cubicBezTo>
                  <a:pt x="343" y="1"/>
                  <a:pt x="343" y="1"/>
                  <a:pt x="343" y="1"/>
                </a:cubicBezTo>
                <a:cubicBezTo>
                  <a:pt x="343" y="2"/>
                  <a:pt x="343" y="2"/>
                  <a:pt x="343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6" y="2"/>
                  <a:pt x="336" y="2"/>
                  <a:pt x="336" y="2"/>
                </a:cubicBezTo>
                <a:cubicBezTo>
                  <a:pt x="335" y="3"/>
                  <a:pt x="335" y="3"/>
                  <a:pt x="335" y="3"/>
                </a:cubicBezTo>
                <a:cubicBezTo>
                  <a:pt x="335" y="3"/>
                  <a:pt x="335" y="3"/>
                  <a:pt x="335" y="3"/>
                </a:cubicBezTo>
                <a:cubicBezTo>
                  <a:pt x="335" y="3"/>
                  <a:pt x="335" y="3"/>
                  <a:pt x="335" y="3"/>
                </a:cubicBezTo>
                <a:cubicBezTo>
                  <a:pt x="335" y="3"/>
                  <a:pt x="335" y="3"/>
                  <a:pt x="335" y="3"/>
                </a:cubicBezTo>
                <a:cubicBezTo>
                  <a:pt x="335" y="3"/>
                  <a:pt x="335" y="3"/>
                  <a:pt x="335" y="3"/>
                </a:cubicBezTo>
                <a:cubicBezTo>
                  <a:pt x="336" y="3"/>
                  <a:pt x="336" y="3"/>
                  <a:pt x="336" y="3"/>
                </a:cubicBezTo>
                <a:cubicBezTo>
                  <a:pt x="336" y="2"/>
                  <a:pt x="336" y="2"/>
                  <a:pt x="336" y="2"/>
                </a:cubicBezTo>
                <a:cubicBezTo>
                  <a:pt x="336" y="2"/>
                  <a:pt x="336" y="2"/>
                  <a:pt x="336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7" y="2"/>
                  <a:pt x="336" y="2"/>
                  <a:pt x="336" y="2"/>
                </a:cubicBezTo>
                <a:cubicBezTo>
                  <a:pt x="335" y="2"/>
                  <a:pt x="335" y="2"/>
                  <a:pt x="335" y="2"/>
                </a:cubicBezTo>
                <a:cubicBezTo>
                  <a:pt x="335" y="2"/>
                  <a:pt x="335" y="2"/>
                  <a:pt x="335" y="2"/>
                </a:cubicBezTo>
                <a:cubicBezTo>
                  <a:pt x="334" y="2"/>
                  <a:pt x="334" y="2"/>
                  <a:pt x="334" y="2"/>
                </a:cubicBezTo>
                <a:cubicBezTo>
                  <a:pt x="332" y="3"/>
                  <a:pt x="331" y="3"/>
                  <a:pt x="329" y="3"/>
                </a:cubicBezTo>
                <a:cubicBezTo>
                  <a:pt x="329" y="3"/>
                  <a:pt x="329" y="3"/>
                  <a:pt x="329" y="3"/>
                </a:cubicBezTo>
                <a:cubicBezTo>
                  <a:pt x="330" y="3"/>
                  <a:pt x="330" y="3"/>
                  <a:pt x="330" y="3"/>
                </a:cubicBezTo>
                <a:cubicBezTo>
                  <a:pt x="330" y="3"/>
                  <a:pt x="330" y="3"/>
                  <a:pt x="330" y="3"/>
                </a:cubicBezTo>
                <a:cubicBezTo>
                  <a:pt x="330" y="3"/>
                  <a:pt x="330" y="3"/>
                  <a:pt x="330" y="3"/>
                </a:cubicBezTo>
                <a:cubicBezTo>
                  <a:pt x="330" y="3"/>
                  <a:pt x="329" y="3"/>
                  <a:pt x="328" y="3"/>
                </a:cubicBezTo>
                <a:cubicBezTo>
                  <a:pt x="327" y="3"/>
                  <a:pt x="326" y="3"/>
                  <a:pt x="325" y="3"/>
                </a:cubicBezTo>
                <a:cubicBezTo>
                  <a:pt x="325" y="3"/>
                  <a:pt x="324" y="4"/>
                  <a:pt x="323" y="4"/>
                </a:cubicBezTo>
                <a:cubicBezTo>
                  <a:pt x="323" y="4"/>
                  <a:pt x="323" y="4"/>
                  <a:pt x="323" y="4"/>
                </a:cubicBezTo>
                <a:cubicBezTo>
                  <a:pt x="323" y="4"/>
                  <a:pt x="323" y="4"/>
                  <a:pt x="323" y="4"/>
                </a:cubicBezTo>
                <a:cubicBezTo>
                  <a:pt x="323" y="4"/>
                  <a:pt x="323" y="4"/>
                  <a:pt x="323" y="4"/>
                </a:cubicBezTo>
                <a:cubicBezTo>
                  <a:pt x="322" y="4"/>
                  <a:pt x="322" y="4"/>
                  <a:pt x="322" y="4"/>
                </a:cubicBezTo>
                <a:cubicBezTo>
                  <a:pt x="322" y="4"/>
                  <a:pt x="322" y="4"/>
                  <a:pt x="322" y="4"/>
                </a:cubicBezTo>
                <a:cubicBezTo>
                  <a:pt x="322" y="4"/>
                  <a:pt x="322" y="4"/>
                  <a:pt x="322" y="4"/>
                </a:cubicBezTo>
                <a:cubicBezTo>
                  <a:pt x="321" y="4"/>
                  <a:pt x="321" y="4"/>
                  <a:pt x="321" y="4"/>
                </a:cubicBezTo>
                <a:cubicBezTo>
                  <a:pt x="321" y="4"/>
                  <a:pt x="321" y="4"/>
                  <a:pt x="321" y="4"/>
                </a:cubicBezTo>
                <a:cubicBezTo>
                  <a:pt x="320" y="4"/>
                  <a:pt x="320" y="4"/>
                  <a:pt x="320" y="4"/>
                </a:cubicBezTo>
                <a:cubicBezTo>
                  <a:pt x="320" y="4"/>
                  <a:pt x="320" y="4"/>
                  <a:pt x="320" y="4"/>
                </a:cubicBezTo>
                <a:cubicBezTo>
                  <a:pt x="320" y="4"/>
                  <a:pt x="320" y="4"/>
                  <a:pt x="320" y="4"/>
                </a:cubicBezTo>
                <a:cubicBezTo>
                  <a:pt x="319" y="4"/>
                  <a:pt x="319" y="4"/>
                  <a:pt x="319" y="4"/>
                </a:cubicBezTo>
                <a:cubicBezTo>
                  <a:pt x="319" y="4"/>
                  <a:pt x="318" y="4"/>
                  <a:pt x="317" y="5"/>
                </a:cubicBezTo>
                <a:cubicBezTo>
                  <a:pt x="317" y="5"/>
                  <a:pt x="317" y="5"/>
                  <a:pt x="317" y="5"/>
                </a:cubicBezTo>
                <a:cubicBezTo>
                  <a:pt x="316" y="5"/>
                  <a:pt x="315" y="5"/>
                  <a:pt x="315" y="5"/>
                </a:cubicBezTo>
                <a:cubicBezTo>
                  <a:pt x="315" y="5"/>
                  <a:pt x="315" y="5"/>
                  <a:pt x="314" y="5"/>
                </a:cubicBezTo>
                <a:cubicBezTo>
                  <a:pt x="314" y="5"/>
                  <a:pt x="314" y="5"/>
                  <a:pt x="314" y="5"/>
                </a:cubicBezTo>
                <a:cubicBezTo>
                  <a:pt x="313" y="5"/>
                  <a:pt x="313" y="5"/>
                  <a:pt x="313" y="5"/>
                </a:cubicBezTo>
                <a:cubicBezTo>
                  <a:pt x="313" y="5"/>
                  <a:pt x="313" y="5"/>
                  <a:pt x="314" y="5"/>
                </a:cubicBezTo>
                <a:cubicBezTo>
                  <a:pt x="314" y="5"/>
                  <a:pt x="314" y="5"/>
                  <a:pt x="314" y="5"/>
                </a:cubicBezTo>
                <a:cubicBezTo>
                  <a:pt x="315" y="5"/>
                  <a:pt x="315" y="5"/>
                  <a:pt x="315" y="5"/>
                </a:cubicBezTo>
                <a:cubicBezTo>
                  <a:pt x="314" y="5"/>
                  <a:pt x="313" y="6"/>
                  <a:pt x="312" y="6"/>
                </a:cubicBezTo>
                <a:cubicBezTo>
                  <a:pt x="311" y="6"/>
                  <a:pt x="311" y="6"/>
                  <a:pt x="311" y="6"/>
                </a:cubicBezTo>
                <a:cubicBezTo>
                  <a:pt x="311" y="6"/>
                  <a:pt x="311" y="6"/>
                  <a:pt x="311" y="6"/>
                </a:cubicBezTo>
                <a:cubicBezTo>
                  <a:pt x="310" y="6"/>
                  <a:pt x="310" y="6"/>
                  <a:pt x="310" y="6"/>
                </a:cubicBezTo>
                <a:cubicBezTo>
                  <a:pt x="309" y="6"/>
                  <a:pt x="308" y="6"/>
                  <a:pt x="307" y="7"/>
                </a:cubicBezTo>
                <a:cubicBezTo>
                  <a:pt x="306" y="7"/>
                  <a:pt x="305" y="7"/>
                  <a:pt x="305" y="7"/>
                </a:cubicBezTo>
                <a:cubicBezTo>
                  <a:pt x="304" y="7"/>
                  <a:pt x="304" y="7"/>
                  <a:pt x="304" y="7"/>
                </a:cubicBezTo>
                <a:cubicBezTo>
                  <a:pt x="303" y="7"/>
                  <a:pt x="303" y="7"/>
                  <a:pt x="303" y="7"/>
                </a:cubicBezTo>
                <a:cubicBezTo>
                  <a:pt x="303" y="7"/>
                  <a:pt x="303" y="7"/>
                  <a:pt x="303" y="7"/>
                </a:cubicBezTo>
                <a:cubicBezTo>
                  <a:pt x="303" y="7"/>
                  <a:pt x="303" y="7"/>
                  <a:pt x="303" y="7"/>
                </a:cubicBezTo>
                <a:cubicBezTo>
                  <a:pt x="302" y="8"/>
                  <a:pt x="302" y="8"/>
                  <a:pt x="302" y="8"/>
                </a:cubicBezTo>
                <a:cubicBezTo>
                  <a:pt x="302" y="8"/>
                  <a:pt x="302" y="8"/>
                  <a:pt x="302" y="8"/>
                </a:cubicBezTo>
                <a:cubicBezTo>
                  <a:pt x="302" y="7"/>
                  <a:pt x="302" y="7"/>
                  <a:pt x="302" y="7"/>
                </a:cubicBezTo>
                <a:cubicBezTo>
                  <a:pt x="302" y="7"/>
                  <a:pt x="302" y="7"/>
                  <a:pt x="302" y="7"/>
                </a:cubicBezTo>
                <a:cubicBezTo>
                  <a:pt x="301" y="8"/>
                  <a:pt x="301" y="8"/>
                  <a:pt x="301" y="8"/>
                </a:cubicBezTo>
                <a:cubicBezTo>
                  <a:pt x="300" y="8"/>
                  <a:pt x="300" y="8"/>
                  <a:pt x="300" y="8"/>
                </a:cubicBezTo>
                <a:cubicBezTo>
                  <a:pt x="300" y="8"/>
                  <a:pt x="300" y="8"/>
                  <a:pt x="299" y="8"/>
                </a:cubicBezTo>
                <a:cubicBezTo>
                  <a:pt x="299" y="8"/>
                  <a:pt x="298" y="8"/>
                  <a:pt x="298" y="8"/>
                </a:cubicBezTo>
                <a:cubicBezTo>
                  <a:pt x="298" y="8"/>
                  <a:pt x="298" y="8"/>
                  <a:pt x="298" y="8"/>
                </a:cubicBezTo>
                <a:cubicBezTo>
                  <a:pt x="298" y="8"/>
                  <a:pt x="298" y="8"/>
                  <a:pt x="297" y="8"/>
                </a:cubicBezTo>
                <a:cubicBezTo>
                  <a:pt x="296" y="8"/>
                  <a:pt x="296" y="8"/>
                  <a:pt x="296" y="8"/>
                </a:cubicBezTo>
                <a:cubicBezTo>
                  <a:pt x="295" y="8"/>
                  <a:pt x="295" y="8"/>
                  <a:pt x="295" y="8"/>
                </a:cubicBezTo>
                <a:cubicBezTo>
                  <a:pt x="295" y="8"/>
                  <a:pt x="295" y="8"/>
                  <a:pt x="295" y="8"/>
                </a:cubicBezTo>
                <a:cubicBezTo>
                  <a:pt x="295" y="9"/>
                  <a:pt x="295" y="9"/>
                  <a:pt x="295" y="9"/>
                </a:cubicBezTo>
                <a:cubicBezTo>
                  <a:pt x="294" y="9"/>
                  <a:pt x="294" y="9"/>
                  <a:pt x="294" y="9"/>
                </a:cubicBezTo>
                <a:cubicBezTo>
                  <a:pt x="294" y="9"/>
                  <a:pt x="294" y="9"/>
                  <a:pt x="294" y="9"/>
                </a:cubicBezTo>
                <a:cubicBezTo>
                  <a:pt x="293" y="9"/>
                  <a:pt x="293" y="9"/>
                  <a:pt x="293" y="9"/>
                </a:cubicBezTo>
                <a:cubicBezTo>
                  <a:pt x="292" y="9"/>
                  <a:pt x="292" y="9"/>
                  <a:pt x="292" y="9"/>
                </a:cubicBezTo>
                <a:cubicBezTo>
                  <a:pt x="292" y="9"/>
                  <a:pt x="292" y="9"/>
                  <a:pt x="292" y="9"/>
                </a:cubicBezTo>
                <a:cubicBezTo>
                  <a:pt x="292" y="9"/>
                  <a:pt x="292" y="9"/>
                  <a:pt x="292" y="9"/>
                </a:cubicBezTo>
                <a:cubicBezTo>
                  <a:pt x="289" y="10"/>
                  <a:pt x="287" y="11"/>
                  <a:pt x="284" y="11"/>
                </a:cubicBezTo>
                <a:cubicBezTo>
                  <a:pt x="284" y="11"/>
                  <a:pt x="284" y="11"/>
                  <a:pt x="284" y="11"/>
                </a:cubicBezTo>
                <a:cubicBezTo>
                  <a:pt x="283" y="12"/>
                  <a:pt x="283" y="12"/>
                  <a:pt x="283" y="12"/>
                </a:cubicBezTo>
                <a:cubicBezTo>
                  <a:pt x="283" y="12"/>
                  <a:pt x="283" y="12"/>
                  <a:pt x="283" y="12"/>
                </a:cubicBezTo>
                <a:cubicBezTo>
                  <a:pt x="282" y="12"/>
                  <a:pt x="282" y="12"/>
                  <a:pt x="282" y="12"/>
                </a:cubicBezTo>
                <a:cubicBezTo>
                  <a:pt x="282" y="12"/>
                  <a:pt x="282" y="12"/>
                  <a:pt x="282" y="12"/>
                </a:cubicBezTo>
                <a:cubicBezTo>
                  <a:pt x="283" y="12"/>
                  <a:pt x="283" y="12"/>
                  <a:pt x="283" y="12"/>
                </a:cubicBezTo>
                <a:cubicBezTo>
                  <a:pt x="284" y="12"/>
                  <a:pt x="284" y="12"/>
                  <a:pt x="284" y="12"/>
                </a:cubicBezTo>
                <a:cubicBezTo>
                  <a:pt x="284" y="12"/>
                  <a:pt x="284" y="12"/>
                  <a:pt x="285" y="12"/>
                </a:cubicBezTo>
                <a:cubicBezTo>
                  <a:pt x="285" y="12"/>
                  <a:pt x="285" y="12"/>
                  <a:pt x="285" y="12"/>
                </a:cubicBezTo>
                <a:cubicBezTo>
                  <a:pt x="285" y="12"/>
                  <a:pt x="285" y="12"/>
                  <a:pt x="285" y="12"/>
                </a:cubicBezTo>
                <a:cubicBezTo>
                  <a:pt x="284" y="12"/>
                  <a:pt x="283" y="12"/>
                  <a:pt x="282" y="13"/>
                </a:cubicBezTo>
                <a:cubicBezTo>
                  <a:pt x="282" y="13"/>
                  <a:pt x="282" y="13"/>
                  <a:pt x="281" y="13"/>
                </a:cubicBezTo>
                <a:cubicBezTo>
                  <a:pt x="281" y="13"/>
                  <a:pt x="281" y="13"/>
                  <a:pt x="281" y="13"/>
                </a:cubicBezTo>
                <a:cubicBezTo>
                  <a:pt x="280" y="13"/>
                  <a:pt x="280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8" y="13"/>
                  <a:pt x="278" y="13"/>
                  <a:pt x="278" y="13"/>
                </a:cubicBezTo>
                <a:cubicBezTo>
                  <a:pt x="278" y="13"/>
                  <a:pt x="278" y="13"/>
                  <a:pt x="278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8" y="13"/>
                  <a:pt x="278" y="13"/>
                  <a:pt x="277" y="13"/>
                </a:cubicBezTo>
                <a:cubicBezTo>
                  <a:pt x="277" y="13"/>
                  <a:pt x="277" y="13"/>
                  <a:pt x="277" y="13"/>
                </a:cubicBezTo>
                <a:cubicBezTo>
                  <a:pt x="276" y="14"/>
                  <a:pt x="275" y="14"/>
                  <a:pt x="274" y="14"/>
                </a:cubicBezTo>
                <a:cubicBezTo>
                  <a:pt x="274" y="14"/>
                  <a:pt x="274" y="14"/>
                  <a:pt x="274" y="14"/>
                </a:cubicBezTo>
                <a:cubicBezTo>
                  <a:pt x="273" y="15"/>
                  <a:pt x="273" y="15"/>
                  <a:pt x="271" y="15"/>
                </a:cubicBezTo>
                <a:cubicBezTo>
                  <a:pt x="271" y="16"/>
                  <a:pt x="271" y="16"/>
                  <a:pt x="271" y="16"/>
                </a:cubicBezTo>
                <a:cubicBezTo>
                  <a:pt x="270" y="16"/>
                  <a:pt x="270" y="16"/>
                  <a:pt x="270" y="16"/>
                </a:cubicBezTo>
                <a:cubicBezTo>
                  <a:pt x="270" y="16"/>
                  <a:pt x="270" y="16"/>
                  <a:pt x="270" y="16"/>
                </a:cubicBezTo>
                <a:cubicBezTo>
                  <a:pt x="269" y="16"/>
                  <a:pt x="269" y="16"/>
                  <a:pt x="269" y="16"/>
                </a:cubicBezTo>
                <a:cubicBezTo>
                  <a:pt x="269" y="16"/>
                  <a:pt x="269" y="16"/>
                  <a:pt x="269" y="16"/>
                </a:cubicBezTo>
                <a:cubicBezTo>
                  <a:pt x="268" y="16"/>
                  <a:pt x="268" y="16"/>
                  <a:pt x="268" y="16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7" y="17"/>
                  <a:pt x="267" y="17"/>
                  <a:pt x="267" y="17"/>
                </a:cubicBezTo>
                <a:cubicBezTo>
                  <a:pt x="267" y="17"/>
                  <a:pt x="267" y="17"/>
                  <a:pt x="267" y="17"/>
                </a:cubicBezTo>
                <a:cubicBezTo>
                  <a:pt x="267" y="17"/>
                  <a:pt x="267" y="17"/>
                  <a:pt x="267" y="17"/>
                </a:cubicBezTo>
                <a:cubicBezTo>
                  <a:pt x="266" y="17"/>
                  <a:pt x="266" y="17"/>
                  <a:pt x="266" y="17"/>
                </a:cubicBezTo>
                <a:cubicBezTo>
                  <a:pt x="266" y="17"/>
                  <a:pt x="266" y="17"/>
                  <a:pt x="266" y="17"/>
                </a:cubicBezTo>
                <a:cubicBezTo>
                  <a:pt x="266" y="17"/>
                  <a:pt x="266" y="17"/>
                  <a:pt x="266" y="17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6" y="18"/>
                  <a:pt x="266" y="18"/>
                  <a:pt x="266" y="18"/>
                </a:cubicBezTo>
                <a:cubicBezTo>
                  <a:pt x="266" y="17"/>
                  <a:pt x="267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9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2" y="16"/>
                  <a:pt x="272" y="16"/>
                  <a:pt x="272" y="16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8"/>
                  <a:pt x="271" y="18"/>
                  <a:pt x="271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69" y="19"/>
                  <a:pt x="269" y="19"/>
                  <a:pt x="269" y="19"/>
                </a:cubicBezTo>
                <a:cubicBezTo>
                  <a:pt x="270" y="19"/>
                  <a:pt x="270" y="19"/>
                  <a:pt x="270" y="19"/>
                </a:cubicBezTo>
                <a:cubicBezTo>
                  <a:pt x="270" y="19"/>
                  <a:pt x="270" y="19"/>
                  <a:pt x="270" y="19"/>
                </a:cubicBezTo>
                <a:cubicBezTo>
                  <a:pt x="268" y="19"/>
                  <a:pt x="268" y="19"/>
                  <a:pt x="268" y="19"/>
                </a:cubicBezTo>
                <a:cubicBezTo>
                  <a:pt x="268" y="19"/>
                  <a:pt x="268" y="19"/>
                  <a:pt x="268" y="19"/>
                </a:cubicBezTo>
                <a:cubicBezTo>
                  <a:pt x="268" y="20"/>
                  <a:pt x="268" y="20"/>
                  <a:pt x="268" y="20"/>
                </a:cubicBezTo>
                <a:cubicBezTo>
                  <a:pt x="267" y="20"/>
                  <a:pt x="267" y="20"/>
                  <a:pt x="267" y="20"/>
                </a:cubicBezTo>
                <a:cubicBezTo>
                  <a:pt x="266" y="21"/>
                  <a:pt x="264" y="21"/>
                  <a:pt x="263" y="22"/>
                </a:cubicBezTo>
                <a:cubicBezTo>
                  <a:pt x="262" y="22"/>
                  <a:pt x="262" y="22"/>
                  <a:pt x="262" y="22"/>
                </a:cubicBezTo>
                <a:cubicBezTo>
                  <a:pt x="262" y="22"/>
                  <a:pt x="262" y="22"/>
                  <a:pt x="262" y="22"/>
                </a:cubicBezTo>
                <a:cubicBezTo>
                  <a:pt x="261" y="22"/>
                  <a:pt x="261" y="22"/>
                  <a:pt x="261" y="22"/>
                </a:cubicBezTo>
                <a:cubicBezTo>
                  <a:pt x="261" y="22"/>
                  <a:pt x="261" y="22"/>
                  <a:pt x="261" y="22"/>
                </a:cubicBezTo>
                <a:cubicBezTo>
                  <a:pt x="261" y="22"/>
                  <a:pt x="261" y="22"/>
                  <a:pt x="261" y="22"/>
                </a:cubicBezTo>
                <a:cubicBezTo>
                  <a:pt x="261" y="23"/>
                  <a:pt x="261" y="23"/>
                  <a:pt x="261" y="23"/>
                </a:cubicBezTo>
                <a:cubicBezTo>
                  <a:pt x="261" y="23"/>
                  <a:pt x="261" y="23"/>
                  <a:pt x="261" y="23"/>
                </a:cubicBezTo>
                <a:cubicBezTo>
                  <a:pt x="261" y="23"/>
                  <a:pt x="261" y="23"/>
                  <a:pt x="261" y="23"/>
                </a:cubicBezTo>
                <a:cubicBezTo>
                  <a:pt x="260" y="23"/>
                  <a:pt x="260" y="23"/>
                  <a:pt x="259" y="24"/>
                </a:cubicBezTo>
                <a:cubicBezTo>
                  <a:pt x="259" y="24"/>
                  <a:pt x="259" y="24"/>
                  <a:pt x="259" y="24"/>
                </a:cubicBezTo>
                <a:cubicBezTo>
                  <a:pt x="259" y="24"/>
                  <a:pt x="258" y="24"/>
                  <a:pt x="258" y="24"/>
                </a:cubicBezTo>
                <a:cubicBezTo>
                  <a:pt x="257" y="25"/>
                  <a:pt x="257" y="25"/>
                  <a:pt x="257" y="25"/>
                </a:cubicBezTo>
                <a:cubicBezTo>
                  <a:pt x="257" y="25"/>
                  <a:pt x="257" y="25"/>
                  <a:pt x="257" y="25"/>
                </a:cubicBezTo>
                <a:cubicBezTo>
                  <a:pt x="256" y="25"/>
                  <a:pt x="256" y="25"/>
                  <a:pt x="256" y="25"/>
                </a:cubicBezTo>
                <a:cubicBezTo>
                  <a:pt x="256" y="26"/>
                  <a:pt x="255" y="26"/>
                  <a:pt x="254" y="26"/>
                </a:cubicBezTo>
                <a:cubicBezTo>
                  <a:pt x="254" y="27"/>
                  <a:pt x="253" y="27"/>
                  <a:pt x="252" y="27"/>
                </a:cubicBezTo>
                <a:cubicBezTo>
                  <a:pt x="252" y="28"/>
                  <a:pt x="252" y="28"/>
                  <a:pt x="252" y="28"/>
                </a:cubicBezTo>
                <a:cubicBezTo>
                  <a:pt x="251" y="28"/>
                  <a:pt x="251" y="28"/>
                  <a:pt x="251" y="28"/>
                </a:cubicBezTo>
                <a:cubicBezTo>
                  <a:pt x="251" y="28"/>
                  <a:pt x="251" y="28"/>
                  <a:pt x="250" y="29"/>
                </a:cubicBezTo>
                <a:cubicBezTo>
                  <a:pt x="249" y="29"/>
                  <a:pt x="249" y="29"/>
                  <a:pt x="247" y="30"/>
                </a:cubicBezTo>
                <a:cubicBezTo>
                  <a:pt x="246" y="31"/>
                  <a:pt x="245" y="31"/>
                  <a:pt x="244" y="32"/>
                </a:cubicBezTo>
                <a:cubicBezTo>
                  <a:pt x="243" y="32"/>
                  <a:pt x="242" y="32"/>
                  <a:pt x="242" y="33"/>
                </a:cubicBezTo>
                <a:cubicBezTo>
                  <a:pt x="242" y="33"/>
                  <a:pt x="242" y="33"/>
                  <a:pt x="242" y="33"/>
                </a:cubicBezTo>
                <a:cubicBezTo>
                  <a:pt x="242" y="33"/>
                  <a:pt x="241" y="33"/>
                  <a:pt x="240" y="34"/>
                </a:cubicBezTo>
                <a:cubicBezTo>
                  <a:pt x="239" y="34"/>
                  <a:pt x="239" y="34"/>
                  <a:pt x="239" y="34"/>
                </a:cubicBezTo>
                <a:cubicBezTo>
                  <a:pt x="238" y="35"/>
                  <a:pt x="237" y="35"/>
                  <a:pt x="235" y="36"/>
                </a:cubicBezTo>
                <a:cubicBezTo>
                  <a:pt x="235" y="36"/>
                  <a:pt x="235" y="36"/>
                  <a:pt x="235" y="36"/>
                </a:cubicBezTo>
                <a:cubicBezTo>
                  <a:pt x="234" y="36"/>
                  <a:pt x="233" y="37"/>
                  <a:pt x="233" y="37"/>
                </a:cubicBezTo>
                <a:cubicBezTo>
                  <a:pt x="232" y="38"/>
                  <a:pt x="232" y="38"/>
                  <a:pt x="232" y="38"/>
                </a:cubicBezTo>
                <a:cubicBezTo>
                  <a:pt x="232" y="38"/>
                  <a:pt x="232" y="38"/>
                  <a:pt x="232" y="38"/>
                </a:cubicBezTo>
                <a:cubicBezTo>
                  <a:pt x="233" y="38"/>
                  <a:pt x="233" y="38"/>
                  <a:pt x="234" y="38"/>
                </a:cubicBezTo>
                <a:cubicBezTo>
                  <a:pt x="235" y="37"/>
                  <a:pt x="235" y="37"/>
                  <a:pt x="237" y="38"/>
                </a:cubicBezTo>
                <a:cubicBezTo>
                  <a:pt x="234" y="39"/>
                  <a:pt x="234" y="39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2" y="42"/>
                  <a:pt x="232" y="42"/>
                  <a:pt x="231" y="43"/>
                </a:cubicBezTo>
                <a:cubicBezTo>
                  <a:pt x="230" y="43"/>
                  <a:pt x="230" y="43"/>
                  <a:pt x="230" y="43"/>
                </a:cubicBezTo>
                <a:cubicBezTo>
                  <a:pt x="230" y="43"/>
                  <a:pt x="230" y="43"/>
                  <a:pt x="229" y="43"/>
                </a:cubicBezTo>
                <a:cubicBezTo>
                  <a:pt x="229" y="43"/>
                  <a:pt x="229" y="43"/>
                  <a:pt x="229" y="43"/>
                </a:cubicBezTo>
                <a:cubicBezTo>
                  <a:pt x="229" y="43"/>
                  <a:pt x="229" y="43"/>
                  <a:pt x="228" y="42"/>
                </a:cubicBezTo>
                <a:cubicBezTo>
                  <a:pt x="229" y="42"/>
                  <a:pt x="229" y="42"/>
                  <a:pt x="229" y="42"/>
                </a:cubicBezTo>
                <a:cubicBezTo>
                  <a:pt x="219" y="46"/>
                  <a:pt x="219" y="46"/>
                  <a:pt x="219" y="46"/>
                </a:cubicBezTo>
                <a:cubicBezTo>
                  <a:pt x="219" y="47"/>
                  <a:pt x="219" y="47"/>
                  <a:pt x="217" y="49"/>
                </a:cubicBezTo>
                <a:cubicBezTo>
                  <a:pt x="220" y="48"/>
                  <a:pt x="220" y="48"/>
                  <a:pt x="221" y="48"/>
                </a:cubicBezTo>
                <a:cubicBezTo>
                  <a:pt x="222" y="47"/>
                  <a:pt x="223" y="46"/>
                  <a:pt x="224" y="46"/>
                </a:cubicBezTo>
                <a:cubicBezTo>
                  <a:pt x="224" y="45"/>
                  <a:pt x="224" y="45"/>
                  <a:pt x="224" y="45"/>
                </a:cubicBezTo>
                <a:cubicBezTo>
                  <a:pt x="225" y="44"/>
                  <a:pt x="225" y="44"/>
                  <a:pt x="225" y="44"/>
                </a:cubicBezTo>
                <a:cubicBezTo>
                  <a:pt x="225" y="44"/>
                  <a:pt x="225" y="44"/>
                  <a:pt x="226" y="44"/>
                </a:cubicBezTo>
                <a:cubicBezTo>
                  <a:pt x="226" y="45"/>
                  <a:pt x="226" y="45"/>
                  <a:pt x="226" y="45"/>
                </a:cubicBezTo>
                <a:cubicBezTo>
                  <a:pt x="226" y="45"/>
                  <a:pt x="226" y="45"/>
                  <a:pt x="227" y="46"/>
                </a:cubicBezTo>
                <a:cubicBezTo>
                  <a:pt x="226" y="46"/>
                  <a:pt x="226" y="46"/>
                  <a:pt x="226" y="46"/>
                </a:cubicBezTo>
                <a:cubicBezTo>
                  <a:pt x="226" y="46"/>
                  <a:pt x="225" y="47"/>
                  <a:pt x="225" y="47"/>
                </a:cubicBezTo>
                <a:cubicBezTo>
                  <a:pt x="224" y="47"/>
                  <a:pt x="223" y="48"/>
                  <a:pt x="222" y="48"/>
                </a:cubicBezTo>
                <a:cubicBezTo>
                  <a:pt x="222" y="48"/>
                  <a:pt x="222" y="48"/>
                  <a:pt x="221" y="49"/>
                </a:cubicBezTo>
                <a:cubicBezTo>
                  <a:pt x="221" y="49"/>
                  <a:pt x="220" y="50"/>
                  <a:pt x="220" y="50"/>
                </a:cubicBezTo>
                <a:cubicBezTo>
                  <a:pt x="219" y="51"/>
                  <a:pt x="218" y="52"/>
                  <a:pt x="217" y="52"/>
                </a:cubicBezTo>
                <a:cubicBezTo>
                  <a:pt x="217" y="52"/>
                  <a:pt x="216" y="52"/>
                  <a:pt x="215" y="52"/>
                </a:cubicBezTo>
                <a:cubicBezTo>
                  <a:pt x="215" y="52"/>
                  <a:pt x="214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2" y="53"/>
                </a:cubicBezTo>
                <a:cubicBezTo>
                  <a:pt x="211" y="54"/>
                  <a:pt x="209" y="55"/>
                  <a:pt x="208" y="55"/>
                </a:cubicBezTo>
                <a:cubicBezTo>
                  <a:pt x="206" y="56"/>
                  <a:pt x="204" y="56"/>
                  <a:pt x="203" y="58"/>
                </a:cubicBezTo>
                <a:cubicBezTo>
                  <a:pt x="203" y="58"/>
                  <a:pt x="203" y="58"/>
                  <a:pt x="202" y="59"/>
                </a:cubicBezTo>
                <a:cubicBezTo>
                  <a:pt x="193" y="66"/>
                  <a:pt x="193" y="66"/>
                  <a:pt x="193" y="67"/>
                </a:cubicBezTo>
                <a:cubicBezTo>
                  <a:pt x="194" y="67"/>
                  <a:pt x="194" y="67"/>
                  <a:pt x="195" y="67"/>
                </a:cubicBezTo>
                <a:cubicBezTo>
                  <a:pt x="195" y="67"/>
                  <a:pt x="195" y="67"/>
                  <a:pt x="195" y="67"/>
                </a:cubicBezTo>
                <a:cubicBezTo>
                  <a:pt x="195" y="68"/>
                  <a:pt x="194" y="68"/>
                  <a:pt x="194" y="69"/>
                </a:cubicBezTo>
                <a:cubicBezTo>
                  <a:pt x="193" y="69"/>
                  <a:pt x="193" y="68"/>
                  <a:pt x="193" y="69"/>
                </a:cubicBezTo>
                <a:cubicBezTo>
                  <a:pt x="187" y="73"/>
                  <a:pt x="187" y="73"/>
                  <a:pt x="186" y="74"/>
                </a:cubicBezTo>
                <a:cubicBezTo>
                  <a:pt x="188" y="74"/>
                  <a:pt x="189" y="72"/>
                  <a:pt x="191" y="73"/>
                </a:cubicBezTo>
                <a:cubicBezTo>
                  <a:pt x="190" y="73"/>
                  <a:pt x="189" y="74"/>
                  <a:pt x="187" y="76"/>
                </a:cubicBezTo>
                <a:cubicBezTo>
                  <a:pt x="182" y="79"/>
                  <a:pt x="178" y="81"/>
                  <a:pt x="173" y="94"/>
                </a:cubicBezTo>
                <a:cubicBezTo>
                  <a:pt x="173" y="95"/>
                  <a:pt x="173" y="95"/>
                  <a:pt x="173" y="95"/>
                </a:cubicBezTo>
                <a:cubicBezTo>
                  <a:pt x="173" y="95"/>
                  <a:pt x="173" y="96"/>
                  <a:pt x="173" y="97"/>
                </a:cubicBezTo>
                <a:cubicBezTo>
                  <a:pt x="174" y="97"/>
                  <a:pt x="174" y="97"/>
                  <a:pt x="175" y="96"/>
                </a:cubicBezTo>
                <a:cubicBezTo>
                  <a:pt x="175" y="96"/>
                  <a:pt x="175" y="96"/>
                  <a:pt x="176" y="96"/>
                </a:cubicBezTo>
                <a:cubicBezTo>
                  <a:pt x="176" y="96"/>
                  <a:pt x="176" y="96"/>
                  <a:pt x="177" y="97"/>
                </a:cubicBezTo>
                <a:cubicBezTo>
                  <a:pt x="176" y="97"/>
                  <a:pt x="176" y="98"/>
                  <a:pt x="175" y="99"/>
                </a:cubicBezTo>
                <a:cubicBezTo>
                  <a:pt x="176" y="99"/>
                  <a:pt x="176" y="100"/>
                  <a:pt x="177" y="100"/>
                </a:cubicBezTo>
                <a:cubicBezTo>
                  <a:pt x="176" y="101"/>
                  <a:pt x="176" y="102"/>
                  <a:pt x="176" y="102"/>
                </a:cubicBezTo>
                <a:cubicBezTo>
                  <a:pt x="177" y="102"/>
                  <a:pt x="180" y="102"/>
                  <a:pt x="182" y="100"/>
                </a:cubicBezTo>
                <a:cubicBezTo>
                  <a:pt x="182" y="100"/>
                  <a:pt x="182" y="99"/>
                  <a:pt x="183" y="99"/>
                </a:cubicBezTo>
                <a:cubicBezTo>
                  <a:pt x="194" y="85"/>
                  <a:pt x="196" y="85"/>
                  <a:pt x="197" y="85"/>
                </a:cubicBezTo>
                <a:cubicBezTo>
                  <a:pt x="197" y="85"/>
                  <a:pt x="198" y="85"/>
                  <a:pt x="198" y="85"/>
                </a:cubicBezTo>
                <a:cubicBezTo>
                  <a:pt x="201" y="85"/>
                  <a:pt x="203" y="82"/>
                  <a:pt x="205" y="81"/>
                </a:cubicBezTo>
                <a:cubicBezTo>
                  <a:pt x="206" y="80"/>
                  <a:pt x="208" y="79"/>
                  <a:pt x="209" y="77"/>
                </a:cubicBezTo>
                <a:cubicBezTo>
                  <a:pt x="211" y="76"/>
                  <a:pt x="211" y="76"/>
                  <a:pt x="220" y="70"/>
                </a:cubicBezTo>
                <a:cubicBezTo>
                  <a:pt x="221" y="70"/>
                  <a:pt x="222" y="70"/>
                  <a:pt x="223" y="70"/>
                </a:cubicBezTo>
                <a:cubicBezTo>
                  <a:pt x="224" y="68"/>
                  <a:pt x="224" y="68"/>
                  <a:pt x="225" y="67"/>
                </a:cubicBezTo>
                <a:cubicBezTo>
                  <a:pt x="226" y="67"/>
                  <a:pt x="226" y="67"/>
                  <a:pt x="227" y="68"/>
                </a:cubicBezTo>
                <a:cubicBezTo>
                  <a:pt x="225" y="69"/>
                  <a:pt x="225" y="69"/>
                  <a:pt x="225" y="70"/>
                </a:cubicBezTo>
                <a:cubicBezTo>
                  <a:pt x="228" y="71"/>
                  <a:pt x="229" y="68"/>
                  <a:pt x="232" y="67"/>
                </a:cubicBezTo>
                <a:cubicBezTo>
                  <a:pt x="232" y="67"/>
                  <a:pt x="232" y="67"/>
                  <a:pt x="233" y="67"/>
                </a:cubicBezTo>
                <a:cubicBezTo>
                  <a:pt x="234" y="67"/>
                  <a:pt x="234" y="67"/>
                  <a:pt x="235" y="66"/>
                </a:cubicBezTo>
                <a:cubicBezTo>
                  <a:pt x="237" y="65"/>
                  <a:pt x="239" y="64"/>
                  <a:pt x="241" y="63"/>
                </a:cubicBezTo>
                <a:cubicBezTo>
                  <a:pt x="242" y="63"/>
                  <a:pt x="242" y="63"/>
                  <a:pt x="245" y="61"/>
                </a:cubicBezTo>
                <a:cubicBezTo>
                  <a:pt x="247" y="61"/>
                  <a:pt x="247" y="61"/>
                  <a:pt x="247" y="61"/>
                </a:cubicBezTo>
                <a:cubicBezTo>
                  <a:pt x="247" y="60"/>
                  <a:pt x="247" y="60"/>
                  <a:pt x="248" y="60"/>
                </a:cubicBezTo>
                <a:cubicBezTo>
                  <a:pt x="251" y="58"/>
                  <a:pt x="251" y="58"/>
                  <a:pt x="252" y="57"/>
                </a:cubicBezTo>
                <a:cubicBezTo>
                  <a:pt x="252" y="56"/>
                  <a:pt x="252" y="56"/>
                  <a:pt x="252" y="56"/>
                </a:cubicBezTo>
                <a:cubicBezTo>
                  <a:pt x="252" y="56"/>
                  <a:pt x="252" y="56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8"/>
                  <a:pt x="254" y="58"/>
                  <a:pt x="255" y="58"/>
                </a:cubicBezTo>
                <a:cubicBezTo>
                  <a:pt x="255" y="59"/>
                  <a:pt x="255" y="59"/>
                  <a:pt x="255" y="59"/>
                </a:cubicBezTo>
                <a:cubicBezTo>
                  <a:pt x="263" y="59"/>
                  <a:pt x="269" y="53"/>
                  <a:pt x="276" y="51"/>
                </a:cubicBezTo>
                <a:cubicBezTo>
                  <a:pt x="277" y="51"/>
                  <a:pt x="278" y="51"/>
                  <a:pt x="280" y="51"/>
                </a:cubicBezTo>
                <a:cubicBezTo>
                  <a:pt x="283" y="50"/>
                  <a:pt x="283" y="50"/>
                  <a:pt x="284" y="49"/>
                </a:cubicBezTo>
                <a:cubicBezTo>
                  <a:pt x="283" y="49"/>
                  <a:pt x="283" y="49"/>
                  <a:pt x="283" y="49"/>
                </a:cubicBezTo>
                <a:cubicBezTo>
                  <a:pt x="283" y="49"/>
                  <a:pt x="282" y="49"/>
                  <a:pt x="281" y="50"/>
                </a:cubicBezTo>
                <a:cubicBezTo>
                  <a:pt x="280" y="50"/>
                  <a:pt x="280" y="50"/>
                  <a:pt x="280" y="50"/>
                </a:cubicBezTo>
                <a:cubicBezTo>
                  <a:pt x="280" y="50"/>
                  <a:pt x="280" y="50"/>
                  <a:pt x="279" y="50"/>
                </a:cubicBezTo>
                <a:cubicBezTo>
                  <a:pt x="279" y="49"/>
                  <a:pt x="279" y="49"/>
                  <a:pt x="279" y="49"/>
                </a:cubicBezTo>
                <a:cubicBezTo>
                  <a:pt x="279" y="49"/>
                  <a:pt x="278" y="49"/>
                  <a:pt x="278" y="49"/>
                </a:cubicBezTo>
                <a:cubicBezTo>
                  <a:pt x="277" y="48"/>
                  <a:pt x="277" y="48"/>
                  <a:pt x="276" y="48"/>
                </a:cubicBezTo>
                <a:cubicBezTo>
                  <a:pt x="276" y="47"/>
                  <a:pt x="276" y="47"/>
                  <a:pt x="276" y="47"/>
                </a:cubicBezTo>
                <a:cubicBezTo>
                  <a:pt x="277" y="46"/>
                  <a:pt x="277" y="46"/>
                  <a:pt x="277" y="46"/>
                </a:cubicBezTo>
                <a:cubicBezTo>
                  <a:pt x="277" y="46"/>
                  <a:pt x="278" y="46"/>
                  <a:pt x="279" y="45"/>
                </a:cubicBezTo>
                <a:cubicBezTo>
                  <a:pt x="280" y="45"/>
                  <a:pt x="280" y="45"/>
                  <a:pt x="280" y="45"/>
                </a:cubicBezTo>
                <a:cubicBezTo>
                  <a:pt x="281" y="45"/>
                  <a:pt x="283" y="44"/>
                  <a:pt x="285" y="44"/>
                </a:cubicBezTo>
                <a:cubicBezTo>
                  <a:pt x="283" y="46"/>
                  <a:pt x="283" y="46"/>
                  <a:pt x="283" y="47"/>
                </a:cubicBezTo>
                <a:cubicBezTo>
                  <a:pt x="283" y="48"/>
                  <a:pt x="283" y="48"/>
                  <a:pt x="283" y="48"/>
                </a:cubicBezTo>
                <a:cubicBezTo>
                  <a:pt x="284" y="47"/>
                  <a:pt x="284" y="47"/>
                  <a:pt x="284" y="47"/>
                </a:cubicBezTo>
                <a:cubicBezTo>
                  <a:pt x="286" y="45"/>
                  <a:pt x="293" y="46"/>
                  <a:pt x="291" y="42"/>
                </a:cubicBezTo>
                <a:cubicBezTo>
                  <a:pt x="293" y="38"/>
                  <a:pt x="293" y="38"/>
                  <a:pt x="293" y="37"/>
                </a:cubicBezTo>
                <a:cubicBezTo>
                  <a:pt x="294" y="37"/>
                  <a:pt x="294" y="37"/>
                  <a:pt x="294" y="37"/>
                </a:cubicBezTo>
                <a:cubicBezTo>
                  <a:pt x="294" y="38"/>
                  <a:pt x="294" y="38"/>
                  <a:pt x="294" y="38"/>
                </a:cubicBezTo>
                <a:cubicBezTo>
                  <a:pt x="295" y="38"/>
                  <a:pt x="295" y="38"/>
                  <a:pt x="296" y="38"/>
                </a:cubicBezTo>
                <a:cubicBezTo>
                  <a:pt x="297" y="38"/>
                  <a:pt x="297" y="38"/>
                  <a:pt x="298" y="36"/>
                </a:cubicBezTo>
                <a:cubicBezTo>
                  <a:pt x="299" y="36"/>
                  <a:pt x="299" y="36"/>
                  <a:pt x="299" y="35"/>
                </a:cubicBezTo>
                <a:cubicBezTo>
                  <a:pt x="300" y="35"/>
                  <a:pt x="301" y="34"/>
                  <a:pt x="301" y="34"/>
                </a:cubicBezTo>
                <a:cubicBezTo>
                  <a:pt x="300" y="34"/>
                  <a:pt x="300" y="34"/>
                  <a:pt x="298" y="34"/>
                </a:cubicBezTo>
                <a:cubicBezTo>
                  <a:pt x="297" y="34"/>
                  <a:pt x="297" y="34"/>
                  <a:pt x="296" y="34"/>
                </a:cubicBezTo>
                <a:cubicBezTo>
                  <a:pt x="297" y="34"/>
                  <a:pt x="297" y="34"/>
                  <a:pt x="299" y="33"/>
                </a:cubicBezTo>
                <a:cubicBezTo>
                  <a:pt x="299" y="33"/>
                  <a:pt x="299" y="32"/>
                  <a:pt x="299" y="32"/>
                </a:cubicBezTo>
                <a:cubicBezTo>
                  <a:pt x="300" y="32"/>
                  <a:pt x="300" y="32"/>
                  <a:pt x="300" y="32"/>
                </a:cubicBezTo>
                <a:cubicBezTo>
                  <a:pt x="301" y="32"/>
                  <a:pt x="301" y="32"/>
                  <a:pt x="302" y="32"/>
                </a:cubicBezTo>
                <a:cubicBezTo>
                  <a:pt x="301" y="32"/>
                  <a:pt x="301" y="33"/>
                  <a:pt x="300" y="33"/>
                </a:cubicBezTo>
                <a:cubicBezTo>
                  <a:pt x="300" y="33"/>
                  <a:pt x="301" y="33"/>
                  <a:pt x="302" y="33"/>
                </a:cubicBezTo>
                <a:cubicBezTo>
                  <a:pt x="303" y="33"/>
                  <a:pt x="303" y="32"/>
                  <a:pt x="304" y="32"/>
                </a:cubicBezTo>
                <a:cubicBezTo>
                  <a:pt x="304" y="32"/>
                  <a:pt x="304" y="32"/>
                  <a:pt x="305" y="33"/>
                </a:cubicBezTo>
                <a:cubicBezTo>
                  <a:pt x="308" y="32"/>
                  <a:pt x="309" y="31"/>
                  <a:pt x="309" y="30"/>
                </a:cubicBezTo>
                <a:cubicBezTo>
                  <a:pt x="308" y="30"/>
                  <a:pt x="307" y="30"/>
                  <a:pt x="307" y="30"/>
                </a:cubicBezTo>
                <a:cubicBezTo>
                  <a:pt x="307" y="30"/>
                  <a:pt x="307" y="30"/>
                  <a:pt x="311" y="29"/>
                </a:cubicBezTo>
                <a:cubicBezTo>
                  <a:pt x="311" y="29"/>
                  <a:pt x="312" y="29"/>
                  <a:pt x="313" y="29"/>
                </a:cubicBezTo>
                <a:cubicBezTo>
                  <a:pt x="313" y="29"/>
                  <a:pt x="313" y="29"/>
                  <a:pt x="313" y="29"/>
                </a:cubicBezTo>
                <a:cubicBezTo>
                  <a:pt x="314" y="29"/>
                  <a:pt x="315" y="28"/>
                  <a:pt x="315" y="28"/>
                </a:cubicBezTo>
                <a:cubicBezTo>
                  <a:pt x="315" y="27"/>
                  <a:pt x="315" y="27"/>
                  <a:pt x="315" y="27"/>
                </a:cubicBezTo>
                <a:cubicBezTo>
                  <a:pt x="316" y="26"/>
                  <a:pt x="316" y="26"/>
                  <a:pt x="318" y="24"/>
                </a:cubicBezTo>
                <a:cubicBezTo>
                  <a:pt x="318" y="24"/>
                  <a:pt x="319" y="24"/>
                  <a:pt x="320" y="24"/>
                </a:cubicBezTo>
                <a:cubicBezTo>
                  <a:pt x="320" y="24"/>
                  <a:pt x="321" y="23"/>
                  <a:pt x="322" y="22"/>
                </a:cubicBezTo>
                <a:cubicBezTo>
                  <a:pt x="322" y="22"/>
                  <a:pt x="323" y="21"/>
                  <a:pt x="324" y="20"/>
                </a:cubicBezTo>
                <a:cubicBezTo>
                  <a:pt x="323" y="20"/>
                  <a:pt x="323" y="20"/>
                  <a:pt x="322" y="20"/>
                </a:cubicBezTo>
                <a:cubicBezTo>
                  <a:pt x="323" y="20"/>
                  <a:pt x="323" y="20"/>
                  <a:pt x="323" y="19"/>
                </a:cubicBezTo>
                <a:cubicBezTo>
                  <a:pt x="323" y="19"/>
                  <a:pt x="323" y="19"/>
                  <a:pt x="323" y="19"/>
                </a:cubicBezTo>
                <a:cubicBezTo>
                  <a:pt x="324" y="19"/>
                  <a:pt x="324" y="19"/>
                  <a:pt x="324" y="19"/>
                </a:cubicBezTo>
                <a:cubicBezTo>
                  <a:pt x="325" y="18"/>
                  <a:pt x="325" y="18"/>
                  <a:pt x="327" y="18"/>
                </a:cubicBezTo>
                <a:cubicBezTo>
                  <a:pt x="327" y="18"/>
                  <a:pt x="327" y="18"/>
                  <a:pt x="328" y="19"/>
                </a:cubicBezTo>
                <a:cubicBezTo>
                  <a:pt x="327" y="19"/>
                  <a:pt x="327" y="19"/>
                  <a:pt x="327" y="19"/>
                </a:cubicBezTo>
                <a:cubicBezTo>
                  <a:pt x="325" y="20"/>
                  <a:pt x="325" y="20"/>
                  <a:pt x="324" y="21"/>
                </a:cubicBezTo>
                <a:cubicBezTo>
                  <a:pt x="324" y="21"/>
                  <a:pt x="324" y="21"/>
                  <a:pt x="324" y="21"/>
                </a:cubicBezTo>
                <a:cubicBezTo>
                  <a:pt x="326" y="20"/>
                  <a:pt x="327" y="19"/>
                  <a:pt x="330" y="18"/>
                </a:cubicBezTo>
                <a:cubicBezTo>
                  <a:pt x="330" y="18"/>
                  <a:pt x="330" y="17"/>
                  <a:pt x="331" y="17"/>
                </a:cubicBezTo>
                <a:cubicBezTo>
                  <a:pt x="331" y="17"/>
                  <a:pt x="331" y="17"/>
                  <a:pt x="331" y="16"/>
                </a:cubicBezTo>
                <a:cubicBezTo>
                  <a:pt x="331" y="16"/>
                  <a:pt x="330" y="16"/>
                  <a:pt x="330" y="16"/>
                </a:cubicBezTo>
                <a:cubicBezTo>
                  <a:pt x="330" y="16"/>
                  <a:pt x="330" y="16"/>
                  <a:pt x="329" y="16"/>
                </a:cubicBezTo>
                <a:cubicBezTo>
                  <a:pt x="330" y="16"/>
                  <a:pt x="330" y="16"/>
                  <a:pt x="331" y="15"/>
                </a:cubicBezTo>
                <a:cubicBezTo>
                  <a:pt x="332" y="15"/>
                  <a:pt x="332" y="15"/>
                  <a:pt x="332" y="15"/>
                </a:cubicBezTo>
                <a:cubicBezTo>
                  <a:pt x="333" y="15"/>
                  <a:pt x="333" y="15"/>
                  <a:pt x="334" y="14"/>
                </a:cubicBezTo>
                <a:cubicBezTo>
                  <a:pt x="333" y="14"/>
                  <a:pt x="333" y="14"/>
                  <a:pt x="330" y="15"/>
                </a:cubicBezTo>
                <a:cubicBezTo>
                  <a:pt x="331" y="14"/>
                  <a:pt x="332" y="14"/>
                  <a:pt x="333" y="13"/>
                </a:cubicBezTo>
                <a:cubicBezTo>
                  <a:pt x="333" y="13"/>
                  <a:pt x="333" y="13"/>
                  <a:pt x="338" y="11"/>
                </a:cubicBezTo>
                <a:cubicBezTo>
                  <a:pt x="339" y="11"/>
                  <a:pt x="339" y="11"/>
                  <a:pt x="339" y="11"/>
                </a:cubicBezTo>
                <a:cubicBezTo>
                  <a:pt x="340" y="10"/>
                  <a:pt x="340" y="10"/>
                  <a:pt x="342" y="10"/>
                </a:cubicBezTo>
                <a:cubicBezTo>
                  <a:pt x="342" y="10"/>
                  <a:pt x="342" y="10"/>
                  <a:pt x="343" y="10"/>
                </a:cubicBezTo>
                <a:cubicBezTo>
                  <a:pt x="343" y="10"/>
                  <a:pt x="346" y="8"/>
                  <a:pt x="353" y="6"/>
                </a:cubicBezTo>
                <a:cubicBezTo>
                  <a:pt x="354" y="6"/>
                  <a:pt x="354" y="6"/>
                  <a:pt x="354" y="6"/>
                </a:cubicBezTo>
                <a:cubicBezTo>
                  <a:pt x="354" y="6"/>
                  <a:pt x="353" y="6"/>
                  <a:pt x="352" y="6"/>
                </a:cubicBezTo>
                <a:cubicBezTo>
                  <a:pt x="352" y="6"/>
                  <a:pt x="352" y="6"/>
                  <a:pt x="352" y="6"/>
                </a:cubicBezTo>
                <a:cubicBezTo>
                  <a:pt x="353" y="6"/>
                  <a:pt x="354" y="6"/>
                  <a:pt x="354" y="6"/>
                </a:cubicBezTo>
                <a:cubicBezTo>
                  <a:pt x="355" y="6"/>
                  <a:pt x="355" y="6"/>
                  <a:pt x="355" y="6"/>
                </a:cubicBezTo>
                <a:cubicBezTo>
                  <a:pt x="356" y="5"/>
                  <a:pt x="358" y="5"/>
                  <a:pt x="359" y="5"/>
                </a:cubicBezTo>
                <a:cubicBezTo>
                  <a:pt x="359" y="5"/>
                  <a:pt x="359" y="5"/>
                  <a:pt x="360" y="5"/>
                </a:cubicBezTo>
                <a:cubicBezTo>
                  <a:pt x="361" y="5"/>
                  <a:pt x="361" y="5"/>
                  <a:pt x="363" y="4"/>
                </a:cubicBezTo>
                <a:moveTo>
                  <a:pt x="346" y="1"/>
                </a:moveTo>
                <a:cubicBezTo>
                  <a:pt x="347" y="1"/>
                  <a:pt x="348" y="1"/>
                  <a:pt x="349" y="1"/>
                </a:cubicBezTo>
                <a:cubicBezTo>
                  <a:pt x="347" y="1"/>
                  <a:pt x="347" y="1"/>
                  <a:pt x="347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51" y="0"/>
                  <a:pt x="351" y="0"/>
                  <a:pt x="351" y="0"/>
                </a:cubicBezTo>
                <a:cubicBezTo>
                  <a:pt x="354" y="0"/>
                  <a:pt x="354" y="0"/>
                  <a:pt x="354" y="0"/>
                </a:cubicBezTo>
                <a:cubicBezTo>
                  <a:pt x="352" y="0"/>
                  <a:pt x="352" y="0"/>
                  <a:pt x="352" y="0"/>
                </a:cubicBezTo>
                <a:cubicBezTo>
                  <a:pt x="352" y="0"/>
                  <a:pt x="352" y="0"/>
                  <a:pt x="352" y="0"/>
                </a:cubicBezTo>
                <a:cubicBezTo>
                  <a:pt x="350" y="0"/>
                  <a:pt x="350" y="0"/>
                  <a:pt x="350" y="0"/>
                </a:cubicBezTo>
                <a:cubicBezTo>
                  <a:pt x="353" y="0"/>
                  <a:pt x="353" y="0"/>
                  <a:pt x="353" y="0"/>
                </a:cubicBezTo>
                <a:cubicBezTo>
                  <a:pt x="353" y="0"/>
                  <a:pt x="353" y="0"/>
                  <a:pt x="353" y="0"/>
                </a:cubicBezTo>
                <a:cubicBezTo>
                  <a:pt x="353" y="0"/>
                  <a:pt x="354" y="0"/>
                  <a:pt x="355" y="0"/>
                </a:cubicBezTo>
                <a:cubicBezTo>
                  <a:pt x="355" y="0"/>
                  <a:pt x="356" y="0"/>
                  <a:pt x="356" y="0"/>
                </a:cubicBezTo>
                <a:cubicBezTo>
                  <a:pt x="355" y="0"/>
                  <a:pt x="353" y="0"/>
                  <a:pt x="352" y="0"/>
                </a:cubicBezTo>
                <a:cubicBezTo>
                  <a:pt x="353" y="0"/>
                  <a:pt x="353" y="0"/>
                  <a:pt x="354" y="0"/>
                </a:cubicBezTo>
                <a:cubicBezTo>
                  <a:pt x="353" y="0"/>
                  <a:pt x="352" y="0"/>
                  <a:pt x="351" y="0"/>
                </a:cubicBezTo>
                <a:cubicBezTo>
                  <a:pt x="352" y="0"/>
                  <a:pt x="353" y="0"/>
                  <a:pt x="355" y="0"/>
                </a:cubicBezTo>
                <a:cubicBezTo>
                  <a:pt x="355" y="0"/>
                  <a:pt x="355" y="0"/>
                  <a:pt x="355" y="0"/>
                </a:cubicBezTo>
                <a:cubicBezTo>
                  <a:pt x="354" y="0"/>
                  <a:pt x="352" y="0"/>
                  <a:pt x="349" y="0"/>
                </a:cubicBezTo>
                <a:cubicBezTo>
                  <a:pt x="349" y="0"/>
                  <a:pt x="349" y="0"/>
                  <a:pt x="349" y="0"/>
                </a:cubicBezTo>
                <a:cubicBezTo>
                  <a:pt x="350" y="0"/>
                  <a:pt x="351" y="0"/>
                  <a:pt x="352" y="0"/>
                </a:cubicBezTo>
                <a:cubicBezTo>
                  <a:pt x="352" y="0"/>
                  <a:pt x="352" y="0"/>
                  <a:pt x="352" y="0"/>
                </a:cubicBezTo>
                <a:cubicBezTo>
                  <a:pt x="349" y="0"/>
                  <a:pt x="349" y="0"/>
                  <a:pt x="349" y="0"/>
                </a:cubicBezTo>
                <a:cubicBezTo>
                  <a:pt x="349" y="0"/>
                  <a:pt x="349" y="0"/>
                  <a:pt x="349" y="0"/>
                </a:cubicBezTo>
                <a:cubicBezTo>
                  <a:pt x="350" y="0"/>
                  <a:pt x="350" y="0"/>
                  <a:pt x="350" y="0"/>
                </a:cubicBezTo>
                <a:cubicBezTo>
                  <a:pt x="349" y="0"/>
                  <a:pt x="348" y="0"/>
                  <a:pt x="347" y="0"/>
                </a:cubicBezTo>
                <a:cubicBezTo>
                  <a:pt x="344" y="0"/>
                  <a:pt x="344" y="0"/>
                  <a:pt x="344" y="0"/>
                </a:cubicBezTo>
                <a:cubicBezTo>
                  <a:pt x="344" y="0"/>
                  <a:pt x="344" y="0"/>
                  <a:pt x="344" y="0"/>
                </a:cubicBezTo>
                <a:cubicBezTo>
                  <a:pt x="341" y="1"/>
                  <a:pt x="339" y="1"/>
                  <a:pt x="336" y="1"/>
                </a:cubicBezTo>
                <a:cubicBezTo>
                  <a:pt x="337" y="1"/>
                  <a:pt x="339" y="1"/>
                  <a:pt x="340" y="1"/>
                </a:cubicBezTo>
                <a:cubicBezTo>
                  <a:pt x="340" y="1"/>
                  <a:pt x="340" y="1"/>
                  <a:pt x="340" y="1"/>
                </a:cubicBezTo>
                <a:cubicBezTo>
                  <a:pt x="341" y="1"/>
                  <a:pt x="343" y="1"/>
                  <a:pt x="345" y="0"/>
                </a:cubicBezTo>
                <a:cubicBezTo>
                  <a:pt x="344" y="0"/>
                  <a:pt x="344" y="0"/>
                  <a:pt x="344" y="0"/>
                </a:cubicBezTo>
                <a:cubicBezTo>
                  <a:pt x="346" y="0"/>
                  <a:pt x="346" y="0"/>
                  <a:pt x="346" y="0"/>
                </a:cubicBezTo>
                <a:cubicBezTo>
                  <a:pt x="346" y="0"/>
                  <a:pt x="346" y="0"/>
                  <a:pt x="346" y="0"/>
                </a:cubicBezTo>
                <a:cubicBezTo>
                  <a:pt x="343" y="0"/>
                  <a:pt x="341" y="1"/>
                  <a:pt x="339" y="1"/>
                </a:cubicBezTo>
                <a:cubicBezTo>
                  <a:pt x="339" y="1"/>
                  <a:pt x="339" y="1"/>
                  <a:pt x="339" y="1"/>
                </a:cubicBezTo>
                <a:cubicBezTo>
                  <a:pt x="341" y="1"/>
                  <a:pt x="341" y="1"/>
                  <a:pt x="341" y="1"/>
                </a:cubicBezTo>
                <a:cubicBezTo>
                  <a:pt x="341" y="1"/>
                  <a:pt x="341" y="1"/>
                  <a:pt x="341" y="1"/>
                </a:cubicBezTo>
                <a:cubicBezTo>
                  <a:pt x="341" y="1"/>
                  <a:pt x="341" y="1"/>
                  <a:pt x="337" y="1"/>
                </a:cubicBezTo>
                <a:cubicBezTo>
                  <a:pt x="337" y="1"/>
                  <a:pt x="337" y="1"/>
                  <a:pt x="337" y="1"/>
                </a:cubicBezTo>
                <a:cubicBezTo>
                  <a:pt x="337" y="1"/>
                  <a:pt x="337" y="1"/>
                  <a:pt x="337" y="1"/>
                </a:cubicBezTo>
                <a:cubicBezTo>
                  <a:pt x="335" y="1"/>
                  <a:pt x="335" y="1"/>
                  <a:pt x="335" y="1"/>
                </a:cubicBezTo>
                <a:cubicBezTo>
                  <a:pt x="335" y="1"/>
                  <a:pt x="335" y="1"/>
                  <a:pt x="335" y="1"/>
                </a:cubicBezTo>
                <a:cubicBezTo>
                  <a:pt x="332" y="1"/>
                  <a:pt x="332" y="1"/>
                  <a:pt x="332" y="1"/>
                </a:cubicBezTo>
                <a:cubicBezTo>
                  <a:pt x="332" y="1"/>
                  <a:pt x="332" y="1"/>
                  <a:pt x="332" y="1"/>
                </a:cubicBezTo>
                <a:cubicBezTo>
                  <a:pt x="331" y="2"/>
                  <a:pt x="331" y="2"/>
                  <a:pt x="331" y="2"/>
                </a:cubicBezTo>
                <a:cubicBezTo>
                  <a:pt x="327" y="2"/>
                  <a:pt x="327" y="2"/>
                  <a:pt x="327" y="2"/>
                </a:cubicBezTo>
                <a:cubicBezTo>
                  <a:pt x="321" y="3"/>
                  <a:pt x="321" y="3"/>
                  <a:pt x="320" y="3"/>
                </a:cubicBezTo>
                <a:cubicBezTo>
                  <a:pt x="324" y="2"/>
                  <a:pt x="324" y="2"/>
                  <a:pt x="324" y="2"/>
                </a:cubicBezTo>
                <a:cubicBezTo>
                  <a:pt x="326" y="2"/>
                  <a:pt x="326" y="2"/>
                  <a:pt x="326" y="2"/>
                </a:cubicBezTo>
                <a:cubicBezTo>
                  <a:pt x="327" y="2"/>
                  <a:pt x="327" y="2"/>
                  <a:pt x="327" y="2"/>
                </a:cubicBezTo>
                <a:cubicBezTo>
                  <a:pt x="324" y="2"/>
                  <a:pt x="324" y="2"/>
                  <a:pt x="324" y="2"/>
                </a:cubicBezTo>
                <a:cubicBezTo>
                  <a:pt x="320" y="3"/>
                  <a:pt x="320" y="3"/>
                  <a:pt x="320" y="3"/>
                </a:cubicBezTo>
                <a:cubicBezTo>
                  <a:pt x="316" y="4"/>
                  <a:pt x="316" y="4"/>
                  <a:pt x="316" y="4"/>
                </a:cubicBezTo>
                <a:cubicBezTo>
                  <a:pt x="317" y="4"/>
                  <a:pt x="317" y="4"/>
                  <a:pt x="317" y="4"/>
                </a:cubicBezTo>
                <a:cubicBezTo>
                  <a:pt x="316" y="4"/>
                  <a:pt x="316" y="4"/>
                  <a:pt x="316" y="4"/>
                </a:cubicBezTo>
                <a:cubicBezTo>
                  <a:pt x="318" y="3"/>
                  <a:pt x="319" y="3"/>
                  <a:pt x="321" y="3"/>
                </a:cubicBezTo>
                <a:cubicBezTo>
                  <a:pt x="320" y="3"/>
                  <a:pt x="320" y="3"/>
                  <a:pt x="320" y="3"/>
                </a:cubicBezTo>
                <a:cubicBezTo>
                  <a:pt x="320" y="3"/>
                  <a:pt x="320" y="3"/>
                  <a:pt x="320" y="3"/>
                </a:cubicBezTo>
                <a:cubicBezTo>
                  <a:pt x="323" y="3"/>
                  <a:pt x="323" y="3"/>
                  <a:pt x="323" y="3"/>
                </a:cubicBezTo>
                <a:cubicBezTo>
                  <a:pt x="326" y="2"/>
                  <a:pt x="326" y="2"/>
                  <a:pt x="326" y="2"/>
                </a:cubicBezTo>
                <a:cubicBezTo>
                  <a:pt x="328" y="2"/>
                  <a:pt x="329" y="2"/>
                  <a:pt x="331" y="2"/>
                </a:cubicBezTo>
                <a:cubicBezTo>
                  <a:pt x="330" y="2"/>
                  <a:pt x="330" y="2"/>
                  <a:pt x="330" y="2"/>
                </a:cubicBezTo>
                <a:cubicBezTo>
                  <a:pt x="330" y="2"/>
                  <a:pt x="330" y="2"/>
                  <a:pt x="330" y="2"/>
                </a:cubicBezTo>
                <a:cubicBezTo>
                  <a:pt x="328" y="2"/>
                  <a:pt x="326" y="3"/>
                  <a:pt x="324" y="3"/>
                </a:cubicBezTo>
                <a:cubicBezTo>
                  <a:pt x="324" y="3"/>
                  <a:pt x="324" y="3"/>
                  <a:pt x="324" y="3"/>
                </a:cubicBezTo>
                <a:cubicBezTo>
                  <a:pt x="323" y="3"/>
                  <a:pt x="323" y="3"/>
                  <a:pt x="323" y="3"/>
                </a:cubicBezTo>
                <a:cubicBezTo>
                  <a:pt x="323" y="3"/>
                  <a:pt x="323" y="3"/>
                  <a:pt x="323" y="3"/>
                </a:cubicBezTo>
                <a:cubicBezTo>
                  <a:pt x="321" y="3"/>
                  <a:pt x="321" y="3"/>
                  <a:pt x="321" y="3"/>
                </a:cubicBezTo>
                <a:cubicBezTo>
                  <a:pt x="321" y="3"/>
                  <a:pt x="321" y="3"/>
                  <a:pt x="321" y="3"/>
                </a:cubicBezTo>
                <a:cubicBezTo>
                  <a:pt x="320" y="3"/>
                  <a:pt x="320" y="3"/>
                  <a:pt x="320" y="3"/>
                </a:cubicBezTo>
                <a:cubicBezTo>
                  <a:pt x="319" y="3"/>
                  <a:pt x="319" y="3"/>
                  <a:pt x="319" y="3"/>
                </a:cubicBezTo>
                <a:cubicBezTo>
                  <a:pt x="318" y="3"/>
                  <a:pt x="317" y="4"/>
                  <a:pt x="317" y="4"/>
                </a:cubicBezTo>
                <a:cubicBezTo>
                  <a:pt x="317" y="4"/>
                  <a:pt x="317" y="4"/>
                  <a:pt x="317" y="4"/>
                </a:cubicBezTo>
                <a:cubicBezTo>
                  <a:pt x="316" y="4"/>
                  <a:pt x="316" y="4"/>
                  <a:pt x="316" y="4"/>
                </a:cubicBezTo>
                <a:cubicBezTo>
                  <a:pt x="315" y="4"/>
                  <a:pt x="314" y="4"/>
                  <a:pt x="313" y="4"/>
                </a:cubicBezTo>
                <a:cubicBezTo>
                  <a:pt x="312" y="4"/>
                  <a:pt x="312" y="4"/>
                  <a:pt x="312" y="4"/>
                </a:cubicBezTo>
                <a:cubicBezTo>
                  <a:pt x="310" y="5"/>
                  <a:pt x="310" y="5"/>
                  <a:pt x="310" y="5"/>
                </a:cubicBezTo>
                <a:cubicBezTo>
                  <a:pt x="307" y="5"/>
                  <a:pt x="307" y="5"/>
                  <a:pt x="307" y="5"/>
                </a:cubicBezTo>
                <a:cubicBezTo>
                  <a:pt x="306" y="5"/>
                  <a:pt x="306" y="5"/>
                  <a:pt x="306" y="5"/>
                </a:cubicBezTo>
                <a:cubicBezTo>
                  <a:pt x="306" y="6"/>
                  <a:pt x="306" y="6"/>
                  <a:pt x="306" y="6"/>
                </a:cubicBezTo>
                <a:cubicBezTo>
                  <a:pt x="308" y="4"/>
                  <a:pt x="311" y="5"/>
                  <a:pt x="314" y="4"/>
                </a:cubicBezTo>
                <a:cubicBezTo>
                  <a:pt x="315" y="4"/>
                  <a:pt x="315" y="4"/>
                  <a:pt x="315" y="4"/>
                </a:cubicBezTo>
                <a:cubicBezTo>
                  <a:pt x="312" y="4"/>
                  <a:pt x="312" y="4"/>
                  <a:pt x="312" y="4"/>
                </a:cubicBezTo>
                <a:cubicBezTo>
                  <a:pt x="309" y="5"/>
                  <a:pt x="309" y="5"/>
                  <a:pt x="309" y="5"/>
                </a:cubicBezTo>
                <a:cubicBezTo>
                  <a:pt x="305" y="5"/>
                  <a:pt x="305" y="5"/>
                  <a:pt x="305" y="5"/>
                </a:cubicBezTo>
                <a:cubicBezTo>
                  <a:pt x="300" y="6"/>
                  <a:pt x="300" y="6"/>
                  <a:pt x="300" y="6"/>
                </a:cubicBezTo>
                <a:cubicBezTo>
                  <a:pt x="298" y="7"/>
                  <a:pt x="298" y="7"/>
                  <a:pt x="298" y="7"/>
                </a:cubicBezTo>
                <a:cubicBezTo>
                  <a:pt x="297" y="7"/>
                  <a:pt x="296" y="7"/>
                  <a:pt x="294" y="8"/>
                </a:cubicBezTo>
                <a:cubicBezTo>
                  <a:pt x="293" y="8"/>
                  <a:pt x="292" y="8"/>
                  <a:pt x="291" y="9"/>
                </a:cubicBezTo>
                <a:cubicBezTo>
                  <a:pt x="296" y="7"/>
                  <a:pt x="296" y="7"/>
                  <a:pt x="296" y="7"/>
                </a:cubicBezTo>
                <a:cubicBezTo>
                  <a:pt x="297" y="7"/>
                  <a:pt x="297" y="7"/>
                  <a:pt x="297" y="7"/>
                </a:cubicBezTo>
                <a:cubicBezTo>
                  <a:pt x="296" y="7"/>
                  <a:pt x="296" y="7"/>
                  <a:pt x="296" y="7"/>
                </a:cubicBezTo>
                <a:cubicBezTo>
                  <a:pt x="295" y="7"/>
                  <a:pt x="295" y="7"/>
                  <a:pt x="295" y="7"/>
                </a:cubicBezTo>
                <a:cubicBezTo>
                  <a:pt x="293" y="8"/>
                  <a:pt x="293" y="8"/>
                  <a:pt x="293" y="8"/>
                </a:cubicBezTo>
                <a:cubicBezTo>
                  <a:pt x="292" y="8"/>
                  <a:pt x="291" y="8"/>
                  <a:pt x="290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6" y="9"/>
                  <a:pt x="286" y="9"/>
                  <a:pt x="286" y="9"/>
                </a:cubicBezTo>
                <a:cubicBezTo>
                  <a:pt x="286" y="9"/>
                  <a:pt x="286" y="9"/>
                  <a:pt x="286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4" y="10"/>
                  <a:pt x="284" y="10"/>
                  <a:pt x="284" y="10"/>
                </a:cubicBezTo>
                <a:cubicBezTo>
                  <a:pt x="281" y="11"/>
                  <a:pt x="281" y="11"/>
                  <a:pt x="281" y="11"/>
                </a:cubicBezTo>
                <a:cubicBezTo>
                  <a:pt x="281" y="11"/>
                  <a:pt x="281" y="11"/>
                  <a:pt x="281" y="11"/>
                </a:cubicBezTo>
                <a:cubicBezTo>
                  <a:pt x="282" y="11"/>
                  <a:pt x="284" y="10"/>
                  <a:pt x="285" y="10"/>
                </a:cubicBezTo>
                <a:cubicBezTo>
                  <a:pt x="282" y="11"/>
                  <a:pt x="282" y="11"/>
                  <a:pt x="282" y="11"/>
                </a:cubicBezTo>
                <a:cubicBezTo>
                  <a:pt x="278" y="11"/>
                  <a:pt x="278" y="11"/>
                  <a:pt x="278" y="11"/>
                </a:cubicBezTo>
                <a:cubicBezTo>
                  <a:pt x="278" y="12"/>
                  <a:pt x="278" y="12"/>
                  <a:pt x="278" y="12"/>
                </a:cubicBezTo>
                <a:cubicBezTo>
                  <a:pt x="280" y="11"/>
                  <a:pt x="282" y="11"/>
                  <a:pt x="283" y="10"/>
                </a:cubicBezTo>
                <a:cubicBezTo>
                  <a:pt x="280" y="11"/>
                  <a:pt x="277" y="12"/>
                  <a:pt x="274" y="12"/>
                </a:cubicBezTo>
                <a:cubicBezTo>
                  <a:pt x="271" y="13"/>
                  <a:pt x="271" y="13"/>
                  <a:pt x="271" y="13"/>
                </a:cubicBezTo>
                <a:cubicBezTo>
                  <a:pt x="267" y="14"/>
                  <a:pt x="267" y="14"/>
                  <a:pt x="267" y="14"/>
                </a:cubicBezTo>
                <a:cubicBezTo>
                  <a:pt x="265" y="15"/>
                  <a:pt x="265" y="15"/>
                  <a:pt x="265" y="15"/>
                </a:cubicBezTo>
                <a:cubicBezTo>
                  <a:pt x="265" y="15"/>
                  <a:pt x="266" y="15"/>
                  <a:pt x="267" y="15"/>
                </a:cubicBezTo>
                <a:cubicBezTo>
                  <a:pt x="266" y="15"/>
                  <a:pt x="265" y="15"/>
                  <a:pt x="265" y="15"/>
                </a:cubicBezTo>
                <a:cubicBezTo>
                  <a:pt x="266" y="15"/>
                  <a:pt x="267" y="15"/>
                  <a:pt x="267" y="14"/>
                </a:cubicBezTo>
                <a:cubicBezTo>
                  <a:pt x="266" y="15"/>
                  <a:pt x="266" y="15"/>
                  <a:pt x="266" y="15"/>
                </a:cubicBezTo>
                <a:cubicBezTo>
                  <a:pt x="266" y="15"/>
                  <a:pt x="266" y="15"/>
                  <a:pt x="267" y="15"/>
                </a:cubicBezTo>
                <a:cubicBezTo>
                  <a:pt x="267" y="15"/>
                  <a:pt x="267" y="15"/>
                  <a:pt x="267" y="15"/>
                </a:cubicBezTo>
                <a:cubicBezTo>
                  <a:pt x="264" y="16"/>
                  <a:pt x="264" y="16"/>
                  <a:pt x="263" y="16"/>
                </a:cubicBezTo>
                <a:cubicBezTo>
                  <a:pt x="264" y="16"/>
                  <a:pt x="264" y="16"/>
                  <a:pt x="264" y="16"/>
                </a:cubicBezTo>
                <a:cubicBezTo>
                  <a:pt x="264" y="16"/>
                  <a:pt x="264" y="16"/>
                  <a:pt x="264" y="16"/>
                </a:cubicBezTo>
                <a:cubicBezTo>
                  <a:pt x="268" y="15"/>
                  <a:pt x="268" y="15"/>
                  <a:pt x="271" y="14"/>
                </a:cubicBezTo>
                <a:cubicBezTo>
                  <a:pt x="274" y="13"/>
                  <a:pt x="274" y="13"/>
                  <a:pt x="274" y="13"/>
                </a:cubicBezTo>
                <a:cubicBezTo>
                  <a:pt x="272" y="14"/>
                  <a:pt x="272" y="14"/>
                  <a:pt x="272" y="14"/>
                </a:cubicBezTo>
                <a:cubicBezTo>
                  <a:pt x="276" y="12"/>
                  <a:pt x="276" y="12"/>
                  <a:pt x="276" y="12"/>
                </a:cubicBezTo>
                <a:cubicBezTo>
                  <a:pt x="277" y="12"/>
                  <a:pt x="277" y="12"/>
                  <a:pt x="277" y="12"/>
                </a:cubicBezTo>
                <a:cubicBezTo>
                  <a:pt x="281" y="11"/>
                  <a:pt x="281" y="11"/>
                  <a:pt x="281" y="11"/>
                </a:cubicBezTo>
                <a:cubicBezTo>
                  <a:pt x="285" y="10"/>
                  <a:pt x="285" y="10"/>
                  <a:pt x="285" y="10"/>
                </a:cubicBezTo>
                <a:cubicBezTo>
                  <a:pt x="285" y="10"/>
                  <a:pt x="285" y="10"/>
                  <a:pt x="285" y="10"/>
                </a:cubicBezTo>
                <a:cubicBezTo>
                  <a:pt x="285" y="10"/>
                  <a:pt x="285" y="10"/>
                  <a:pt x="285" y="10"/>
                </a:cubicBezTo>
                <a:cubicBezTo>
                  <a:pt x="288" y="10"/>
                  <a:pt x="291" y="9"/>
                  <a:pt x="293" y="8"/>
                </a:cubicBezTo>
                <a:cubicBezTo>
                  <a:pt x="294" y="8"/>
                  <a:pt x="294" y="8"/>
                  <a:pt x="294" y="8"/>
                </a:cubicBezTo>
                <a:cubicBezTo>
                  <a:pt x="294" y="8"/>
                  <a:pt x="299" y="7"/>
                  <a:pt x="300" y="7"/>
                </a:cubicBezTo>
                <a:cubicBezTo>
                  <a:pt x="297" y="7"/>
                  <a:pt x="297" y="7"/>
                  <a:pt x="297" y="7"/>
                </a:cubicBezTo>
                <a:cubicBezTo>
                  <a:pt x="296" y="8"/>
                  <a:pt x="296" y="8"/>
                  <a:pt x="296" y="8"/>
                </a:cubicBezTo>
                <a:cubicBezTo>
                  <a:pt x="299" y="7"/>
                  <a:pt x="299" y="7"/>
                  <a:pt x="299" y="7"/>
                </a:cubicBezTo>
                <a:cubicBezTo>
                  <a:pt x="300" y="7"/>
                  <a:pt x="302" y="6"/>
                  <a:pt x="304" y="6"/>
                </a:cubicBezTo>
                <a:cubicBezTo>
                  <a:pt x="304" y="6"/>
                  <a:pt x="304" y="6"/>
                  <a:pt x="304" y="6"/>
                </a:cubicBezTo>
                <a:cubicBezTo>
                  <a:pt x="302" y="7"/>
                  <a:pt x="302" y="7"/>
                  <a:pt x="302" y="7"/>
                </a:cubicBezTo>
                <a:cubicBezTo>
                  <a:pt x="301" y="7"/>
                  <a:pt x="301" y="7"/>
                  <a:pt x="301" y="7"/>
                </a:cubicBezTo>
                <a:cubicBezTo>
                  <a:pt x="302" y="7"/>
                  <a:pt x="304" y="6"/>
                  <a:pt x="305" y="6"/>
                </a:cubicBezTo>
                <a:cubicBezTo>
                  <a:pt x="309" y="5"/>
                  <a:pt x="309" y="5"/>
                  <a:pt x="309" y="5"/>
                </a:cubicBezTo>
                <a:cubicBezTo>
                  <a:pt x="309" y="5"/>
                  <a:pt x="309" y="5"/>
                  <a:pt x="309" y="5"/>
                </a:cubicBezTo>
                <a:cubicBezTo>
                  <a:pt x="307" y="6"/>
                  <a:pt x="307" y="6"/>
                  <a:pt x="307" y="6"/>
                </a:cubicBezTo>
                <a:cubicBezTo>
                  <a:pt x="307" y="6"/>
                  <a:pt x="307" y="6"/>
                  <a:pt x="307" y="6"/>
                </a:cubicBezTo>
                <a:cubicBezTo>
                  <a:pt x="309" y="6"/>
                  <a:pt x="309" y="6"/>
                  <a:pt x="309" y="6"/>
                </a:cubicBezTo>
                <a:cubicBezTo>
                  <a:pt x="314" y="5"/>
                  <a:pt x="314" y="5"/>
                  <a:pt x="314" y="5"/>
                </a:cubicBezTo>
                <a:cubicBezTo>
                  <a:pt x="315" y="4"/>
                  <a:pt x="315" y="4"/>
                  <a:pt x="315" y="4"/>
                </a:cubicBezTo>
                <a:cubicBezTo>
                  <a:pt x="315" y="5"/>
                  <a:pt x="315" y="5"/>
                  <a:pt x="315" y="5"/>
                </a:cubicBezTo>
                <a:cubicBezTo>
                  <a:pt x="315" y="5"/>
                  <a:pt x="315" y="5"/>
                  <a:pt x="315" y="5"/>
                </a:cubicBezTo>
                <a:cubicBezTo>
                  <a:pt x="318" y="4"/>
                  <a:pt x="318" y="4"/>
                  <a:pt x="318" y="4"/>
                </a:cubicBezTo>
                <a:cubicBezTo>
                  <a:pt x="320" y="4"/>
                  <a:pt x="320" y="4"/>
                  <a:pt x="320" y="4"/>
                </a:cubicBezTo>
                <a:cubicBezTo>
                  <a:pt x="323" y="3"/>
                  <a:pt x="327" y="3"/>
                  <a:pt x="330" y="3"/>
                </a:cubicBezTo>
                <a:cubicBezTo>
                  <a:pt x="331" y="3"/>
                  <a:pt x="331" y="3"/>
                  <a:pt x="331" y="3"/>
                </a:cubicBezTo>
                <a:cubicBezTo>
                  <a:pt x="332" y="2"/>
                  <a:pt x="332" y="2"/>
                  <a:pt x="332" y="2"/>
                </a:cubicBezTo>
                <a:cubicBezTo>
                  <a:pt x="333" y="2"/>
                  <a:pt x="334" y="2"/>
                  <a:pt x="335" y="2"/>
                </a:cubicBezTo>
                <a:cubicBezTo>
                  <a:pt x="333" y="2"/>
                  <a:pt x="333" y="2"/>
                  <a:pt x="332" y="2"/>
                </a:cubicBezTo>
                <a:cubicBezTo>
                  <a:pt x="333" y="2"/>
                  <a:pt x="333" y="2"/>
                  <a:pt x="333" y="2"/>
                </a:cubicBezTo>
                <a:cubicBezTo>
                  <a:pt x="332" y="2"/>
                  <a:pt x="332" y="2"/>
                  <a:pt x="332" y="2"/>
                </a:cubicBezTo>
                <a:cubicBezTo>
                  <a:pt x="335" y="2"/>
                  <a:pt x="335" y="2"/>
                  <a:pt x="335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8" y="2"/>
                  <a:pt x="340" y="2"/>
                  <a:pt x="341" y="1"/>
                </a:cubicBezTo>
                <a:cubicBezTo>
                  <a:pt x="342" y="1"/>
                  <a:pt x="342" y="1"/>
                  <a:pt x="346" y="1"/>
                </a:cubicBezTo>
                <a:moveTo>
                  <a:pt x="300" y="6"/>
                </a:moveTo>
                <a:cubicBezTo>
                  <a:pt x="301" y="6"/>
                  <a:pt x="303" y="6"/>
                  <a:pt x="304" y="6"/>
                </a:cubicBezTo>
                <a:cubicBezTo>
                  <a:pt x="305" y="5"/>
                  <a:pt x="306" y="5"/>
                  <a:pt x="308" y="5"/>
                </a:cubicBezTo>
                <a:cubicBezTo>
                  <a:pt x="311" y="4"/>
                  <a:pt x="311" y="4"/>
                  <a:pt x="311" y="4"/>
                </a:cubicBezTo>
                <a:cubicBezTo>
                  <a:pt x="311" y="4"/>
                  <a:pt x="312" y="4"/>
                  <a:pt x="313" y="4"/>
                </a:cubicBezTo>
                <a:cubicBezTo>
                  <a:pt x="314" y="4"/>
                  <a:pt x="315" y="4"/>
                  <a:pt x="315" y="4"/>
                </a:cubicBezTo>
                <a:cubicBezTo>
                  <a:pt x="315" y="4"/>
                  <a:pt x="314" y="4"/>
                  <a:pt x="313" y="4"/>
                </a:cubicBezTo>
                <a:cubicBezTo>
                  <a:pt x="313" y="4"/>
                  <a:pt x="319" y="3"/>
                  <a:pt x="324" y="2"/>
                </a:cubicBezTo>
                <a:cubicBezTo>
                  <a:pt x="326" y="2"/>
                  <a:pt x="328" y="2"/>
                  <a:pt x="331" y="2"/>
                </a:cubicBezTo>
                <a:cubicBezTo>
                  <a:pt x="330" y="2"/>
                  <a:pt x="329" y="2"/>
                  <a:pt x="328" y="2"/>
                </a:cubicBezTo>
                <a:cubicBezTo>
                  <a:pt x="328" y="2"/>
                  <a:pt x="328" y="2"/>
                  <a:pt x="328" y="2"/>
                </a:cubicBezTo>
                <a:cubicBezTo>
                  <a:pt x="327" y="2"/>
                  <a:pt x="326" y="2"/>
                  <a:pt x="325" y="2"/>
                </a:cubicBezTo>
                <a:cubicBezTo>
                  <a:pt x="325" y="2"/>
                  <a:pt x="325" y="2"/>
                  <a:pt x="325" y="2"/>
                </a:cubicBezTo>
                <a:cubicBezTo>
                  <a:pt x="323" y="2"/>
                  <a:pt x="321" y="3"/>
                  <a:pt x="319" y="3"/>
                </a:cubicBezTo>
                <a:cubicBezTo>
                  <a:pt x="319" y="3"/>
                  <a:pt x="319" y="3"/>
                  <a:pt x="319" y="3"/>
                </a:cubicBezTo>
                <a:cubicBezTo>
                  <a:pt x="319" y="3"/>
                  <a:pt x="319" y="3"/>
                  <a:pt x="319" y="3"/>
                </a:cubicBezTo>
                <a:cubicBezTo>
                  <a:pt x="315" y="4"/>
                  <a:pt x="315" y="4"/>
                  <a:pt x="315" y="4"/>
                </a:cubicBezTo>
                <a:cubicBezTo>
                  <a:pt x="313" y="4"/>
                  <a:pt x="313" y="4"/>
                  <a:pt x="313" y="4"/>
                </a:cubicBezTo>
                <a:cubicBezTo>
                  <a:pt x="309" y="5"/>
                  <a:pt x="309" y="5"/>
                  <a:pt x="309" y="5"/>
                </a:cubicBezTo>
                <a:cubicBezTo>
                  <a:pt x="309" y="5"/>
                  <a:pt x="309" y="5"/>
                  <a:pt x="309" y="5"/>
                </a:cubicBezTo>
                <a:cubicBezTo>
                  <a:pt x="308" y="5"/>
                  <a:pt x="308" y="5"/>
                  <a:pt x="307" y="5"/>
                </a:cubicBezTo>
                <a:cubicBezTo>
                  <a:pt x="304" y="5"/>
                  <a:pt x="304" y="5"/>
                  <a:pt x="304" y="5"/>
                </a:cubicBezTo>
                <a:cubicBezTo>
                  <a:pt x="303" y="6"/>
                  <a:pt x="303" y="6"/>
                  <a:pt x="303" y="6"/>
                </a:cubicBezTo>
                <a:cubicBezTo>
                  <a:pt x="303" y="6"/>
                  <a:pt x="303" y="6"/>
                  <a:pt x="303" y="6"/>
                </a:cubicBezTo>
                <a:cubicBezTo>
                  <a:pt x="304" y="5"/>
                  <a:pt x="304" y="5"/>
                  <a:pt x="304" y="5"/>
                </a:cubicBezTo>
                <a:cubicBezTo>
                  <a:pt x="304" y="5"/>
                  <a:pt x="304" y="5"/>
                  <a:pt x="304" y="5"/>
                </a:cubicBezTo>
                <a:cubicBezTo>
                  <a:pt x="303" y="6"/>
                  <a:pt x="301" y="6"/>
                  <a:pt x="300" y="6"/>
                </a:cubicBezTo>
                <a:cubicBezTo>
                  <a:pt x="300" y="6"/>
                  <a:pt x="300" y="6"/>
                  <a:pt x="300" y="6"/>
                </a:cubicBezTo>
                <a:cubicBezTo>
                  <a:pt x="298" y="7"/>
                  <a:pt x="298" y="7"/>
                  <a:pt x="298" y="7"/>
                </a:cubicBezTo>
                <a:cubicBezTo>
                  <a:pt x="295" y="7"/>
                  <a:pt x="295" y="7"/>
                  <a:pt x="295" y="7"/>
                </a:cubicBezTo>
                <a:cubicBezTo>
                  <a:pt x="291" y="8"/>
                  <a:pt x="291" y="8"/>
                  <a:pt x="291" y="8"/>
                </a:cubicBezTo>
                <a:cubicBezTo>
                  <a:pt x="289" y="9"/>
                  <a:pt x="289" y="9"/>
                  <a:pt x="289" y="9"/>
                </a:cubicBezTo>
                <a:cubicBezTo>
                  <a:pt x="290" y="8"/>
                  <a:pt x="290" y="8"/>
                  <a:pt x="290" y="8"/>
                </a:cubicBezTo>
                <a:cubicBezTo>
                  <a:pt x="288" y="9"/>
                  <a:pt x="288" y="9"/>
                  <a:pt x="288" y="9"/>
                </a:cubicBezTo>
                <a:cubicBezTo>
                  <a:pt x="291" y="8"/>
                  <a:pt x="291" y="8"/>
                  <a:pt x="291" y="8"/>
                </a:cubicBezTo>
                <a:cubicBezTo>
                  <a:pt x="291" y="8"/>
                  <a:pt x="291" y="8"/>
                  <a:pt x="291" y="8"/>
                </a:cubicBezTo>
                <a:cubicBezTo>
                  <a:pt x="292" y="8"/>
                  <a:pt x="293" y="8"/>
                  <a:pt x="294" y="8"/>
                </a:cubicBezTo>
                <a:cubicBezTo>
                  <a:pt x="297" y="7"/>
                  <a:pt x="297" y="7"/>
                  <a:pt x="297" y="7"/>
                </a:cubicBezTo>
                <a:cubicBezTo>
                  <a:pt x="296" y="7"/>
                  <a:pt x="296" y="7"/>
                  <a:pt x="295" y="7"/>
                </a:cubicBezTo>
                <a:cubicBezTo>
                  <a:pt x="296" y="7"/>
                  <a:pt x="297" y="7"/>
                  <a:pt x="298" y="7"/>
                </a:cubicBezTo>
                <a:cubicBezTo>
                  <a:pt x="297" y="7"/>
                  <a:pt x="297" y="7"/>
                  <a:pt x="297" y="7"/>
                </a:cubicBezTo>
                <a:cubicBezTo>
                  <a:pt x="298" y="7"/>
                  <a:pt x="299" y="7"/>
                  <a:pt x="300" y="6"/>
                </a:cubicBezTo>
                <a:moveTo>
                  <a:pt x="275" y="12"/>
                </a:moveTo>
                <a:cubicBezTo>
                  <a:pt x="277" y="11"/>
                  <a:pt x="280" y="11"/>
                  <a:pt x="282" y="10"/>
                </a:cubicBezTo>
                <a:cubicBezTo>
                  <a:pt x="281" y="11"/>
                  <a:pt x="281" y="11"/>
                  <a:pt x="281" y="11"/>
                </a:cubicBezTo>
                <a:cubicBezTo>
                  <a:pt x="277" y="12"/>
                  <a:pt x="277" y="12"/>
                  <a:pt x="277" y="12"/>
                </a:cubicBezTo>
                <a:cubicBezTo>
                  <a:pt x="275" y="12"/>
                  <a:pt x="275" y="12"/>
                  <a:pt x="275" y="12"/>
                </a:cubicBezTo>
                <a:moveTo>
                  <a:pt x="251" y="20"/>
                </a:moveTo>
                <a:cubicBezTo>
                  <a:pt x="251" y="20"/>
                  <a:pt x="251" y="20"/>
                  <a:pt x="251" y="20"/>
                </a:cubicBezTo>
                <a:cubicBezTo>
                  <a:pt x="256" y="18"/>
                  <a:pt x="256" y="18"/>
                  <a:pt x="256" y="18"/>
                </a:cubicBezTo>
                <a:cubicBezTo>
                  <a:pt x="258" y="18"/>
                  <a:pt x="258" y="18"/>
                  <a:pt x="258" y="18"/>
                </a:cubicBezTo>
                <a:cubicBezTo>
                  <a:pt x="259" y="17"/>
                  <a:pt x="259" y="17"/>
                  <a:pt x="259" y="17"/>
                </a:cubicBezTo>
                <a:cubicBezTo>
                  <a:pt x="257" y="18"/>
                  <a:pt x="257" y="18"/>
                  <a:pt x="257" y="18"/>
                </a:cubicBezTo>
                <a:cubicBezTo>
                  <a:pt x="255" y="18"/>
                  <a:pt x="255" y="18"/>
                  <a:pt x="255" y="18"/>
                </a:cubicBezTo>
                <a:cubicBezTo>
                  <a:pt x="255" y="18"/>
                  <a:pt x="255" y="18"/>
                  <a:pt x="255" y="18"/>
                </a:cubicBezTo>
                <a:cubicBezTo>
                  <a:pt x="256" y="18"/>
                  <a:pt x="256" y="18"/>
                  <a:pt x="256" y="18"/>
                </a:cubicBezTo>
                <a:cubicBezTo>
                  <a:pt x="256" y="18"/>
                  <a:pt x="256" y="18"/>
                  <a:pt x="256" y="18"/>
                </a:cubicBezTo>
                <a:cubicBezTo>
                  <a:pt x="260" y="16"/>
                  <a:pt x="260" y="16"/>
                  <a:pt x="260" y="16"/>
                </a:cubicBezTo>
                <a:cubicBezTo>
                  <a:pt x="265" y="15"/>
                  <a:pt x="265" y="15"/>
                  <a:pt x="265" y="15"/>
                </a:cubicBezTo>
                <a:cubicBezTo>
                  <a:pt x="269" y="14"/>
                  <a:pt x="269" y="14"/>
                  <a:pt x="269" y="14"/>
                </a:cubicBezTo>
                <a:cubicBezTo>
                  <a:pt x="269" y="14"/>
                  <a:pt x="269" y="14"/>
                  <a:pt x="269" y="14"/>
                </a:cubicBezTo>
                <a:cubicBezTo>
                  <a:pt x="266" y="15"/>
                  <a:pt x="266" y="15"/>
                  <a:pt x="266" y="15"/>
                </a:cubicBezTo>
                <a:cubicBezTo>
                  <a:pt x="245" y="21"/>
                  <a:pt x="245" y="21"/>
                  <a:pt x="245" y="21"/>
                </a:cubicBezTo>
                <a:cubicBezTo>
                  <a:pt x="246" y="21"/>
                  <a:pt x="246" y="21"/>
                  <a:pt x="246" y="21"/>
                </a:cubicBezTo>
                <a:cubicBezTo>
                  <a:pt x="246" y="21"/>
                  <a:pt x="247" y="21"/>
                  <a:pt x="248" y="21"/>
                </a:cubicBezTo>
                <a:cubicBezTo>
                  <a:pt x="244" y="22"/>
                  <a:pt x="244" y="22"/>
                  <a:pt x="244" y="22"/>
                </a:cubicBezTo>
                <a:cubicBezTo>
                  <a:pt x="244" y="22"/>
                  <a:pt x="244" y="22"/>
                  <a:pt x="244" y="22"/>
                </a:cubicBezTo>
                <a:cubicBezTo>
                  <a:pt x="244" y="22"/>
                  <a:pt x="244" y="22"/>
                  <a:pt x="244" y="22"/>
                </a:cubicBezTo>
                <a:cubicBezTo>
                  <a:pt x="245" y="22"/>
                  <a:pt x="245" y="22"/>
                  <a:pt x="245" y="22"/>
                </a:cubicBezTo>
                <a:cubicBezTo>
                  <a:pt x="247" y="21"/>
                  <a:pt x="247" y="21"/>
                  <a:pt x="247" y="21"/>
                </a:cubicBezTo>
                <a:cubicBezTo>
                  <a:pt x="245" y="22"/>
                  <a:pt x="245" y="22"/>
                  <a:pt x="245" y="22"/>
                </a:cubicBezTo>
                <a:cubicBezTo>
                  <a:pt x="247" y="22"/>
                  <a:pt x="249" y="21"/>
                  <a:pt x="251" y="20"/>
                </a:cubicBezTo>
                <a:moveTo>
                  <a:pt x="179" y="56"/>
                </a:moveTo>
                <a:cubicBezTo>
                  <a:pt x="182" y="54"/>
                  <a:pt x="182" y="54"/>
                  <a:pt x="182" y="54"/>
                </a:cubicBezTo>
                <a:cubicBezTo>
                  <a:pt x="186" y="52"/>
                  <a:pt x="186" y="52"/>
                  <a:pt x="186" y="52"/>
                </a:cubicBezTo>
                <a:cubicBezTo>
                  <a:pt x="185" y="52"/>
                  <a:pt x="185" y="52"/>
                  <a:pt x="180" y="54"/>
                </a:cubicBezTo>
                <a:cubicBezTo>
                  <a:pt x="177" y="56"/>
                  <a:pt x="177" y="56"/>
                  <a:pt x="177" y="56"/>
                </a:cubicBezTo>
                <a:cubicBezTo>
                  <a:pt x="177" y="57"/>
                  <a:pt x="177" y="57"/>
                  <a:pt x="177" y="57"/>
                </a:cubicBezTo>
                <a:cubicBezTo>
                  <a:pt x="179" y="56"/>
                  <a:pt x="179" y="56"/>
                  <a:pt x="179" y="56"/>
                </a:cubicBezTo>
                <a:moveTo>
                  <a:pt x="156" y="69"/>
                </a:moveTo>
                <a:cubicBezTo>
                  <a:pt x="154" y="70"/>
                  <a:pt x="154" y="70"/>
                  <a:pt x="154" y="70"/>
                </a:cubicBezTo>
                <a:cubicBezTo>
                  <a:pt x="153" y="71"/>
                  <a:pt x="153" y="71"/>
                  <a:pt x="153" y="71"/>
                </a:cubicBezTo>
                <a:cubicBezTo>
                  <a:pt x="160" y="66"/>
                  <a:pt x="160" y="66"/>
                  <a:pt x="160" y="66"/>
                </a:cubicBezTo>
                <a:cubicBezTo>
                  <a:pt x="159" y="66"/>
                  <a:pt x="159" y="66"/>
                  <a:pt x="159" y="66"/>
                </a:cubicBezTo>
                <a:cubicBezTo>
                  <a:pt x="156" y="69"/>
                  <a:pt x="156" y="69"/>
                  <a:pt x="156" y="69"/>
                </a:cubicBezTo>
                <a:close/>
                <a:moveTo>
                  <a:pt x="6" y="417"/>
                </a:moveTo>
                <a:cubicBezTo>
                  <a:pt x="5" y="413"/>
                  <a:pt x="5" y="413"/>
                  <a:pt x="5" y="413"/>
                </a:cubicBezTo>
                <a:cubicBezTo>
                  <a:pt x="5" y="409"/>
                  <a:pt x="5" y="409"/>
                  <a:pt x="5" y="409"/>
                </a:cubicBezTo>
                <a:cubicBezTo>
                  <a:pt x="4" y="409"/>
                  <a:pt x="4" y="409"/>
                  <a:pt x="4" y="409"/>
                </a:cubicBezTo>
                <a:cubicBezTo>
                  <a:pt x="3" y="408"/>
                  <a:pt x="3" y="408"/>
                  <a:pt x="3" y="408"/>
                </a:cubicBezTo>
                <a:cubicBezTo>
                  <a:pt x="2" y="407"/>
                  <a:pt x="2" y="407"/>
                  <a:pt x="2" y="407"/>
                </a:cubicBezTo>
                <a:cubicBezTo>
                  <a:pt x="2" y="405"/>
                  <a:pt x="2" y="405"/>
                  <a:pt x="2" y="405"/>
                </a:cubicBezTo>
                <a:cubicBezTo>
                  <a:pt x="1" y="398"/>
                  <a:pt x="1" y="398"/>
                  <a:pt x="1" y="398"/>
                </a:cubicBezTo>
                <a:cubicBezTo>
                  <a:pt x="1" y="394"/>
                  <a:pt x="1" y="394"/>
                  <a:pt x="1" y="394"/>
                </a:cubicBezTo>
                <a:cubicBezTo>
                  <a:pt x="1" y="392"/>
                  <a:pt x="1" y="389"/>
                  <a:pt x="1" y="387"/>
                </a:cubicBezTo>
                <a:cubicBezTo>
                  <a:pt x="1" y="379"/>
                  <a:pt x="1" y="379"/>
                  <a:pt x="1" y="379"/>
                </a:cubicBezTo>
                <a:cubicBezTo>
                  <a:pt x="1" y="378"/>
                  <a:pt x="1" y="376"/>
                  <a:pt x="1" y="374"/>
                </a:cubicBezTo>
                <a:cubicBezTo>
                  <a:pt x="0" y="370"/>
                  <a:pt x="0" y="370"/>
                  <a:pt x="0" y="370"/>
                </a:cubicBezTo>
                <a:cubicBezTo>
                  <a:pt x="0" y="367"/>
                  <a:pt x="0" y="367"/>
                  <a:pt x="0" y="367"/>
                </a:cubicBezTo>
                <a:cubicBezTo>
                  <a:pt x="0" y="367"/>
                  <a:pt x="0" y="367"/>
                  <a:pt x="0" y="367"/>
                </a:cubicBezTo>
                <a:cubicBezTo>
                  <a:pt x="0" y="376"/>
                  <a:pt x="1" y="389"/>
                  <a:pt x="1" y="399"/>
                </a:cubicBezTo>
                <a:cubicBezTo>
                  <a:pt x="2" y="405"/>
                  <a:pt x="2" y="405"/>
                  <a:pt x="2" y="405"/>
                </a:cubicBezTo>
                <a:cubicBezTo>
                  <a:pt x="2" y="405"/>
                  <a:pt x="2" y="405"/>
                  <a:pt x="2" y="405"/>
                </a:cubicBezTo>
                <a:cubicBezTo>
                  <a:pt x="2" y="407"/>
                  <a:pt x="2" y="407"/>
                  <a:pt x="2" y="407"/>
                </a:cubicBezTo>
                <a:cubicBezTo>
                  <a:pt x="3" y="414"/>
                  <a:pt x="3" y="414"/>
                  <a:pt x="3" y="414"/>
                </a:cubicBezTo>
                <a:cubicBezTo>
                  <a:pt x="3" y="414"/>
                  <a:pt x="3" y="414"/>
                  <a:pt x="3" y="414"/>
                </a:cubicBezTo>
                <a:cubicBezTo>
                  <a:pt x="4" y="419"/>
                  <a:pt x="4" y="419"/>
                  <a:pt x="4" y="419"/>
                </a:cubicBezTo>
                <a:cubicBezTo>
                  <a:pt x="5" y="421"/>
                  <a:pt x="5" y="421"/>
                  <a:pt x="5" y="421"/>
                </a:cubicBezTo>
                <a:cubicBezTo>
                  <a:pt x="4" y="416"/>
                  <a:pt x="4" y="416"/>
                  <a:pt x="4" y="416"/>
                </a:cubicBezTo>
                <a:cubicBezTo>
                  <a:pt x="4" y="413"/>
                  <a:pt x="4" y="413"/>
                  <a:pt x="4" y="413"/>
                </a:cubicBezTo>
                <a:cubicBezTo>
                  <a:pt x="5" y="414"/>
                  <a:pt x="5" y="414"/>
                  <a:pt x="5" y="414"/>
                </a:cubicBezTo>
                <a:cubicBezTo>
                  <a:pt x="5" y="417"/>
                  <a:pt x="5" y="417"/>
                  <a:pt x="5" y="417"/>
                </a:cubicBezTo>
                <a:cubicBezTo>
                  <a:pt x="6" y="417"/>
                  <a:pt x="6" y="417"/>
                  <a:pt x="6" y="417"/>
                </a:cubicBezTo>
                <a:moveTo>
                  <a:pt x="182" y="64"/>
                </a:moveTo>
                <a:cubicBezTo>
                  <a:pt x="185" y="62"/>
                  <a:pt x="185" y="62"/>
                  <a:pt x="185" y="62"/>
                </a:cubicBezTo>
                <a:cubicBezTo>
                  <a:pt x="189" y="60"/>
                  <a:pt x="189" y="60"/>
                  <a:pt x="189" y="60"/>
                </a:cubicBezTo>
                <a:cubicBezTo>
                  <a:pt x="188" y="60"/>
                  <a:pt x="187" y="60"/>
                  <a:pt x="187" y="60"/>
                </a:cubicBezTo>
                <a:cubicBezTo>
                  <a:pt x="187" y="59"/>
                  <a:pt x="188" y="59"/>
                  <a:pt x="189" y="58"/>
                </a:cubicBezTo>
                <a:cubicBezTo>
                  <a:pt x="191" y="56"/>
                  <a:pt x="191" y="56"/>
                  <a:pt x="191" y="56"/>
                </a:cubicBezTo>
                <a:cubicBezTo>
                  <a:pt x="191" y="56"/>
                  <a:pt x="191" y="56"/>
                  <a:pt x="191" y="56"/>
                </a:cubicBezTo>
                <a:cubicBezTo>
                  <a:pt x="192" y="54"/>
                  <a:pt x="192" y="54"/>
                  <a:pt x="192" y="54"/>
                </a:cubicBezTo>
                <a:cubicBezTo>
                  <a:pt x="191" y="54"/>
                  <a:pt x="191" y="54"/>
                  <a:pt x="191" y="54"/>
                </a:cubicBezTo>
                <a:cubicBezTo>
                  <a:pt x="193" y="52"/>
                  <a:pt x="193" y="52"/>
                  <a:pt x="193" y="52"/>
                </a:cubicBezTo>
                <a:cubicBezTo>
                  <a:pt x="196" y="51"/>
                  <a:pt x="196" y="51"/>
                  <a:pt x="196" y="51"/>
                </a:cubicBezTo>
                <a:cubicBezTo>
                  <a:pt x="195" y="51"/>
                  <a:pt x="195" y="51"/>
                  <a:pt x="194" y="51"/>
                </a:cubicBezTo>
                <a:cubicBezTo>
                  <a:pt x="194" y="51"/>
                  <a:pt x="194" y="51"/>
                  <a:pt x="194" y="51"/>
                </a:cubicBezTo>
                <a:cubicBezTo>
                  <a:pt x="196" y="50"/>
                  <a:pt x="197" y="49"/>
                  <a:pt x="199" y="48"/>
                </a:cubicBezTo>
                <a:cubicBezTo>
                  <a:pt x="199" y="48"/>
                  <a:pt x="199" y="48"/>
                  <a:pt x="199" y="48"/>
                </a:cubicBezTo>
                <a:cubicBezTo>
                  <a:pt x="202" y="47"/>
                  <a:pt x="202" y="47"/>
                  <a:pt x="202" y="47"/>
                </a:cubicBezTo>
                <a:cubicBezTo>
                  <a:pt x="202" y="46"/>
                  <a:pt x="202" y="46"/>
                  <a:pt x="202" y="46"/>
                </a:cubicBezTo>
                <a:cubicBezTo>
                  <a:pt x="204" y="45"/>
                  <a:pt x="204" y="45"/>
                  <a:pt x="204" y="45"/>
                </a:cubicBezTo>
                <a:cubicBezTo>
                  <a:pt x="205" y="45"/>
                  <a:pt x="205" y="45"/>
                  <a:pt x="205" y="45"/>
                </a:cubicBezTo>
                <a:cubicBezTo>
                  <a:pt x="208" y="43"/>
                  <a:pt x="208" y="43"/>
                  <a:pt x="208" y="43"/>
                </a:cubicBezTo>
                <a:cubicBezTo>
                  <a:pt x="208" y="42"/>
                  <a:pt x="208" y="42"/>
                  <a:pt x="208" y="42"/>
                </a:cubicBezTo>
                <a:cubicBezTo>
                  <a:pt x="211" y="41"/>
                  <a:pt x="211" y="41"/>
                  <a:pt x="211" y="41"/>
                </a:cubicBezTo>
                <a:cubicBezTo>
                  <a:pt x="213" y="39"/>
                  <a:pt x="213" y="39"/>
                  <a:pt x="213" y="39"/>
                </a:cubicBezTo>
                <a:cubicBezTo>
                  <a:pt x="212" y="39"/>
                  <a:pt x="212" y="39"/>
                  <a:pt x="212" y="39"/>
                </a:cubicBezTo>
                <a:cubicBezTo>
                  <a:pt x="214" y="38"/>
                  <a:pt x="214" y="38"/>
                  <a:pt x="214" y="38"/>
                </a:cubicBezTo>
                <a:cubicBezTo>
                  <a:pt x="214" y="38"/>
                  <a:pt x="214" y="38"/>
                  <a:pt x="214" y="38"/>
                </a:cubicBezTo>
                <a:cubicBezTo>
                  <a:pt x="214" y="38"/>
                  <a:pt x="214" y="38"/>
                  <a:pt x="214" y="38"/>
                </a:cubicBezTo>
                <a:cubicBezTo>
                  <a:pt x="217" y="37"/>
                  <a:pt x="217" y="37"/>
                  <a:pt x="217" y="37"/>
                </a:cubicBezTo>
                <a:cubicBezTo>
                  <a:pt x="218" y="36"/>
                  <a:pt x="218" y="36"/>
                  <a:pt x="218" y="36"/>
                </a:cubicBezTo>
                <a:cubicBezTo>
                  <a:pt x="216" y="36"/>
                  <a:pt x="216" y="36"/>
                  <a:pt x="216" y="36"/>
                </a:cubicBezTo>
                <a:cubicBezTo>
                  <a:pt x="220" y="34"/>
                  <a:pt x="220" y="34"/>
                  <a:pt x="220" y="34"/>
                </a:cubicBezTo>
                <a:cubicBezTo>
                  <a:pt x="222" y="33"/>
                  <a:pt x="222" y="33"/>
                  <a:pt x="222" y="33"/>
                </a:cubicBezTo>
                <a:cubicBezTo>
                  <a:pt x="222" y="33"/>
                  <a:pt x="222" y="33"/>
                  <a:pt x="222" y="33"/>
                </a:cubicBezTo>
                <a:cubicBezTo>
                  <a:pt x="225" y="31"/>
                  <a:pt x="225" y="31"/>
                  <a:pt x="225" y="31"/>
                </a:cubicBezTo>
                <a:cubicBezTo>
                  <a:pt x="227" y="30"/>
                  <a:pt x="227" y="30"/>
                  <a:pt x="227" y="30"/>
                </a:cubicBezTo>
                <a:cubicBezTo>
                  <a:pt x="226" y="30"/>
                  <a:pt x="226" y="30"/>
                  <a:pt x="226" y="30"/>
                </a:cubicBezTo>
                <a:cubicBezTo>
                  <a:pt x="224" y="31"/>
                  <a:pt x="224" y="31"/>
                  <a:pt x="224" y="31"/>
                </a:cubicBezTo>
                <a:cubicBezTo>
                  <a:pt x="223" y="31"/>
                  <a:pt x="223" y="31"/>
                  <a:pt x="223" y="31"/>
                </a:cubicBezTo>
                <a:cubicBezTo>
                  <a:pt x="223" y="31"/>
                  <a:pt x="223" y="31"/>
                  <a:pt x="223" y="31"/>
                </a:cubicBezTo>
                <a:cubicBezTo>
                  <a:pt x="220" y="32"/>
                  <a:pt x="220" y="32"/>
                  <a:pt x="220" y="32"/>
                </a:cubicBezTo>
                <a:cubicBezTo>
                  <a:pt x="220" y="32"/>
                  <a:pt x="220" y="32"/>
                  <a:pt x="220" y="32"/>
                </a:cubicBezTo>
                <a:cubicBezTo>
                  <a:pt x="224" y="31"/>
                  <a:pt x="224" y="31"/>
                  <a:pt x="224" y="31"/>
                </a:cubicBezTo>
                <a:cubicBezTo>
                  <a:pt x="227" y="29"/>
                  <a:pt x="227" y="29"/>
                  <a:pt x="227" y="29"/>
                </a:cubicBezTo>
                <a:cubicBezTo>
                  <a:pt x="232" y="27"/>
                  <a:pt x="232" y="27"/>
                  <a:pt x="232" y="27"/>
                </a:cubicBezTo>
                <a:cubicBezTo>
                  <a:pt x="237" y="25"/>
                  <a:pt x="237" y="25"/>
                  <a:pt x="237" y="25"/>
                </a:cubicBezTo>
                <a:cubicBezTo>
                  <a:pt x="237" y="25"/>
                  <a:pt x="237" y="25"/>
                  <a:pt x="237" y="25"/>
                </a:cubicBezTo>
                <a:cubicBezTo>
                  <a:pt x="233" y="26"/>
                  <a:pt x="233" y="26"/>
                  <a:pt x="233" y="26"/>
                </a:cubicBezTo>
                <a:cubicBezTo>
                  <a:pt x="233" y="26"/>
                  <a:pt x="233" y="26"/>
                  <a:pt x="233" y="26"/>
                </a:cubicBezTo>
                <a:cubicBezTo>
                  <a:pt x="231" y="27"/>
                  <a:pt x="231" y="27"/>
                  <a:pt x="231" y="27"/>
                </a:cubicBezTo>
                <a:cubicBezTo>
                  <a:pt x="226" y="29"/>
                  <a:pt x="226" y="29"/>
                  <a:pt x="226" y="29"/>
                </a:cubicBezTo>
                <a:cubicBezTo>
                  <a:pt x="221" y="31"/>
                  <a:pt x="221" y="31"/>
                  <a:pt x="221" y="31"/>
                </a:cubicBezTo>
                <a:cubicBezTo>
                  <a:pt x="218" y="33"/>
                  <a:pt x="218" y="33"/>
                  <a:pt x="218" y="33"/>
                </a:cubicBezTo>
                <a:cubicBezTo>
                  <a:pt x="213" y="35"/>
                  <a:pt x="213" y="35"/>
                  <a:pt x="213" y="35"/>
                </a:cubicBezTo>
                <a:cubicBezTo>
                  <a:pt x="212" y="36"/>
                  <a:pt x="212" y="36"/>
                  <a:pt x="212" y="36"/>
                </a:cubicBezTo>
                <a:cubicBezTo>
                  <a:pt x="217" y="33"/>
                  <a:pt x="217" y="33"/>
                  <a:pt x="217" y="33"/>
                </a:cubicBezTo>
                <a:cubicBezTo>
                  <a:pt x="224" y="30"/>
                  <a:pt x="224" y="30"/>
                  <a:pt x="224" y="30"/>
                </a:cubicBezTo>
                <a:cubicBezTo>
                  <a:pt x="228" y="28"/>
                  <a:pt x="228" y="28"/>
                  <a:pt x="228" y="28"/>
                </a:cubicBezTo>
                <a:cubicBezTo>
                  <a:pt x="233" y="26"/>
                  <a:pt x="233" y="26"/>
                  <a:pt x="233" y="26"/>
                </a:cubicBezTo>
                <a:cubicBezTo>
                  <a:pt x="237" y="25"/>
                  <a:pt x="237" y="25"/>
                  <a:pt x="237" y="25"/>
                </a:cubicBezTo>
                <a:cubicBezTo>
                  <a:pt x="237" y="25"/>
                  <a:pt x="237" y="25"/>
                  <a:pt x="237" y="25"/>
                </a:cubicBezTo>
                <a:cubicBezTo>
                  <a:pt x="236" y="25"/>
                  <a:pt x="236" y="25"/>
                  <a:pt x="236" y="25"/>
                </a:cubicBezTo>
                <a:cubicBezTo>
                  <a:pt x="231" y="27"/>
                  <a:pt x="231" y="27"/>
                  <a:pt x="231" y="27"/>
                </a:cubicBezTo>
                <a:cubicBezTo>
                  <a:pt x="224" y="30"/>
                  <a:pt x="224" y="30"/>
                  <a:pt x="224" y="30"/>
                </a:cubicBezTo>
                <a:cubicBezTo>
                  <a:pt x="213" y="35"/>
                  <a:pt x="213" y="35"/>
                  <a:pt x="213" y="35"/>
                </a:cubicBezTo>
                <a:cubicBezTo>
                  <a:pt x="212" y="35"/>
                  <a:pt x="212" y="35"/>
                  <a:pt x="212" y="35"/>
                </a:cubicBezTo>
                <a:cubicBezTo>
                  <a:pt x="212" y="36"/>
                  <a:pt x="212" y="36"/>
                  <a:pt x="212" y="36"/>
                </a:cubicBezTo>
                <a:cubicBezTo>
                  <a:pt x="208" y="37"/>
                  <a:pt x="208" y="37"/>
                  <a:pt x="208" y="37"/>
                </a:cubicBezTo>
                <a:cubicBezTo>
                  <a:pt x="209" y="37"/>
                  <a:pt x="209" y="37"/>
                  <a:pt x="209" y="37"/>
                </a:cubicBezTo>
                <a:cubicBezTo>
                  <a:pt x="208" y="37"/>
                  <a:pt x="208" y="37"/>
                  <a:pt x="208" y="37"/>
                </a:cubicBezTo>
                <a:cubicBezTo>
                  <a:pt x="206" y="38"/>
                  <a:pt x="206" y="38"/>
                  <a:pt x="206" y="38"/>
                </a:cubicBezTo>
                <a:cubicBezTo>
                  <a:pt x="203" y="40"/>
                  <a:pt x="203" y="40"/>
                  <a:pt x="203" y="40"/>
                </a:cubicBezTo>
                <a:cubicBezTo>
                  <a:pt x="203" y="40"/>
                  <a:pt x="203" y="40"/>
                  <a:pt x="203" y="40"/>
                </a:cubicBezTo>
                <a:cubicBezTo>
                  <a:pt x="204" y="39"/>
                  <a:pt x="204" y="39"/>
                  <a:pt x="204" y="39"/>
                </a:cubicBezTo>
                <a:cubicBezTo>
                  <a:pt x="201" y="41"/>
                  <a:pt x="201" y="41"/>
                  <a:pt x="201" y="41"/>
                </a:cubicBezTo>
                <a:cubicBezTo>
                  <a:pt x="199" y="42"/>
                  <a:pt x="199" y="42"/>
                  <a:pt x="199" y="42"/>
                </a:cubicBezTo>
                <a:cubicBezTo>
                  <a:pt x="198" y="43"/>
                  <a:pt x="198" y="43"/>
                  <a:pt x="198" y="43"/>
                </a:cubicBezTo>
                <a:cubicBezTo>
                  <a:pt x="194" y="45"/>
                  <a:pt x="194" y="45"/>
                  <a:pt x="194" y="45"/>
                </a:cubicBezTo>
                <a:cubicBezTo>
                  <a:pt x="191" y="46"/>
                  <a:pt x="191" y="46"/>
                  <a:pt x="191" y="46"/>
                </a:cubicBezTo>
                <a:cubicBezTo>
                  <a:pt x="184" y="50"/>
                  <a:pt x="184" y="50"/>
                  <a:pt x="184" y="50"/>
                </a:cubicBezTo>
                <a:cubicBezTo>
                  <a:pt x="179" y="53"/>
                  <a:pt x="179" y="53"/>
                  <a:pt x="179" y="53"/>
                </a:cubicBezTo>
                <a:cubicBezTo>
                  <a:pt x="176" y="55"/>
                  <a:pt x="176" y="55"/>
                  <a:pt x="176" y="55"/>
                </a:cubicBezTo>
                <a:cubicBezTo>
                  <a:pt x="177" y="54"/>
                  <a:pt x="177" y="54"/>
                  <a:pt x="177" y="54"/>
                </a:cubicBezTo>
                <a:cubicBezTo>
                  <a:pt x="183" y="51"/>
                  <a:pt x="183" y="51"/>
                  <a:pt x="183" y="51"/>
                </a:cubicBezTo>
                <a:cubicBezTo>
                  <a:pt x="187" y="49"/>
                  <a:pt x="187" y="49"/>
                  <a:pt x="187" y="49"/>
                </a:cubicBezTo>
                <a:cubicBezTo>
                  <a:pt x="191" y="46"/>
                  <a:pt x="191" y="46"/>
                  <a:pt x="191" y="46"/>
                </a:cubicBezTo>
                <a:cubicBezTo>
                  <a:pt x="182" y="51"/>
                  <a:pt x="171" y="59"/>
                  <a:pt x="162" y="64"/>
                </a:cubicBezTo>
                <a:cubicBezTo>
                  <a:pt x="162" y="64"/>
                  <a:pt x="162" y="64"/>
                  <a:pt x="162" y="64"/>
                </a:cubicBezTo>
                <a:cubicBezTo>
                  <a:pt x="163" y="64"/>
                  <a:pt x="163" y="64"/>
                  <a:pt x="163" y="64"/>
                </a:cubicBezTo>
                <a:cubicBezTo>
                  <a:pt x="167" y="61"/>
                  <a:pt x="167" y="61"/>
                  <a:pt x="167" y="61"/>
                </a:cubicBezTo>
                <a:cubicBezTo>
                  <a:pt x="170" y="59"/>
                  <a:pt x="170" y="59"/>
                  <a:pt x="170" y="59"/>
                </a:cubicBezTo>
                <a:cubicBezTo>
                  <a:pt x="170" y="59"/>
                  <a:pt x="170" y="59"/>
                  <a:pt x="170" y="59"/>
                </a:cubicBezTo>
                <a:cubicBezTo>
                  <a:pt x="167" y="61"/>
                  <a:pt x="167" y="61"/>
                  <a:pt x="167" y="61"/>
                </a:cubicBezTo>
                <a:cubicBezTo>
                  <a:pt x="164" y="63"/>
                  <a:pt x="164" y="63"/>
                  <a:pt x="164" y="63"/>
                </a:cubicBezTo>
                <a:cubicBezTo>
                  <a:pt x="159" y="67"/>
                  <a:pt x="159" y="67"/>
                  <a:pt x="159" y="67"/>
                </a:cubicBezTo>
                <a:cubicBezTo>
                  <a:pt x="156" y="68"/>
                  <a:pt x="154" y="70"/>
                  <a:pt x="152" y="71"/>
                </a:cubicBezTo>
                <a:cubicBezTo>
                  <a:pt x="151" y="72"/>
                  <a:pt x="151" y="72"/>
                  <a:pt x="151" y="72"/>
                </a:cubicBezTo>
                <a:cubicBezTo>
                  <a:pt x="148" y="75"/>
                  <a:pt x="148" y="75"/>
                  <a:pt x="148" y="75"/>
                </a:cubicBezTo>
                <a:cubicBezTo>
                  <a:pt x="147" y="75"/>
                  <a:pt x="147" y="75"/>
                  <a:pt x="147" y="75"/>
                </a:cubicBezTo>
                <a:cubicBezTo>
                  <a:pt x="147" y="76"/>
                  <a:pt x="146" y="76"/>
                  <a:pt x="145" y="77"/>
                </a:cubicBezTo>
                <a:cubicBezTo>
                  <a:pt x="145" y="77"/>
                  <a:pt x="145" y="77"/>
                  <a:pt x="145" y="77"/>
                </a:cubicBezTo>
                <a:cubicBezTo>
                  <a:pt x="149" y="74"/>
                  <a:pt x="149" y="74"/>
                  <a:pt x="149" y="74"/>
                </a:cubicBezTo>
                <a:cubicBezTo>
                  <a:pt x="149" y="74"/>
                  <a:pt x="149" y="74"/>
                  <a:pt x="149" y="74"/>
                </a:cubicBezTo>
                <a:cubicBezTo>
                  <a:pt x="148" y="75"/>
                  <a:pt x="148" y="75"/>
                  <a:pt x="148" y="75"/>
                </a:cubicBezTo>
                <a:cubicBezTo>
                  <a:pt x="147" y="76"/>
                  <a:pt x="147" y="76"/>
                  <a:pt x="147" y="76"/>
                </a:cubicBezTo>
                <a:cubicBezTo>
                  <a:pt x="147" y="76"/>
                  <a:pt x="147" y="76"/>
                  <a:pt x="147" y="76"/>
                </a:cubicBezTo>
                <a:cubicBezTo>
                  <a:pt x="151" y="73"/>
                  <a:pt x="151" y="73"/>
                  <a:pt x="151" y="73"/>
                </a:cubicBezTo>
                <a:cubicBezTo>
                  <a:pt x="151" y="73"/>
                  <a:pt x="151" y="73"/>
                  <a:pt x="151" y="73"/>
                </a:cubicBezTo>
                <a:cubicBezTo>
                  <a:pt x="156" y="69"/>
                  <a:pt x="156" y="69"/>
                  <a:pt x="156" y="69"/>
                </a:cubicBezTo>
                <a:cubicBezTo>
                  <a:pt x="156" y="69"/>
                  <a:pt x="156" y="69"/>
                  <a:pt x="156" y="69"/>
                </a:cubicBezTo>
                <a:cubicBezTo>
                  <a:pt x="160" y="66"/>
                  <a:pt x="160" y="66"/>
                  <a:pt x="160" y="66"/>
                </a:cubicBezTo>
                <a:cubicBezTo>
                  <a:pt x="161" y="65"/>
                  <a:pt x="161" y="65"/>
                  <a:pt x="161" y="65"/>
                </a:cubicBezTo>
                <a:cubicBezTo>
                  <a:pt x="162" y="65"/>
                  <a:pt x="163" y="64"/>
                  <a:pt x="164" y="63"/>
                </a:cubicBezTo>
                <a:cubicBezTo>
                  <a:pt x="163" y="64"/>
                  <a:pt x="163" y="64"/>
                  <a:pt x="163" y="64"/>
                </a:cubicBezTo>
                <a:cubicBezTo>
                  <a:pt x="165" y="63"/>
                  <a:pt x="165" y="63"/>
                  <a:pt x="165" y="63"/>
                </a:cubicBezTo>
                <a:cubicBezTo>
                  <a:pt x="167" y="61"/>
                  <a:pt x="167" y="61"/>
                  <a:pt x="167" y="61"/>
                </a:cubicBezTo>
                <a:cubicBezTo>
                  <a:pt x="167" y="61"/>
                  <a:pt x="167" y="61"/>
                  <a:pt x="167" y="61"/>
                </a:cubicBezTo>
                <a:cubicBezTo>
                  <a:pt x="170" y="59"/>
                  <a:pt x="170" y="59"/>
                  <a:pt x="170" y="59"/>
                </a:cubicBezTo>
                <a:cubicBezTo>
                  <a:pt x="174" y="57"/>
                  <a:pt x="174" y="57"/>
                  <a:pt x="174" y="57"/>
                </a:cubicBezTo>
                <a:cubicBezTo>
                  <a:pt x="177" y="55"/>
                  <a:pt x="177" y="55"/>
                  <a:pt x="177" y="55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85" y="50"/>
                  <a:pt x="185" y="50"/>
                  <a:pt x="185" y="50"/>
                </a:cubicBezTo>
                <a:cubicBezTo>
                  <a:pt x="186" y="50"/>
                  <a:pt x="186" y="50"/>
                  <a:pt x="186" y="50"/>
                </a:cubicBezTo>
                <a:cubicBezTo>
                  <a:pt x="190" y="48"/>
                  <a:pt x="190" y="48"/>
                  <a:pt x="190" y="48"/>
                </a:cubicBezTo>
                <a:cubicBezTo>
                  <a:pt x="194" y="45"/>
                  <a:pt x="194" y="45"/>
                  <a:pt x="194" y="45"/>
                </a:cubicBezTo>
                <a:cubicBezTo>
                  <a:pt x="196" y="44"/>
                  <a:pt x="196" y="44"/>
                  <a:pt x="196" y="44"/>
                </a:cubicBezTo>
                <a:cubicBezTo>
                  <a:pt x="199" y="42"/>
                  <a:pt x="199" y="42"/>
                  <a:pt x="199" y="42"/>
                </a:cubicBezTo>
                <a:cubicBezTo>
                  <a:pt x="199" y="43"/>
                  <a:pt x="199" y="43"/>
                  <a:pt x="199" y="43"/>
                </a:cubicBezTo>
                <a:cubicBezTo>
                  <a:pt x="201" y="41"/>
                  <a:pt x="201" y="41"/>
                  <a:pt x="201" y="41"/>
                </a:cubicBezTo>
                <a:cubicBezTo>
                  <a:pt x="201" y="42"/>
                  <a:pt x="201" y="42"/>
                  <a:pt x="201" y="42"/>
                </a:cubicBezTo>
                <a:cubicBezTo>
                  <a:pt x="198" y="43"/>
                  <a:pt x="198" y="43"/>
                  <a:pt x="198" y="43"/>
                </a:cubicBezTo>
                <a:cubicBezTo>
                  <a:pt x="199" y="43"/>
                  <a:pt x="199" y="43"/>
                  <a:pt x="199" y="43"/>
                </a:cubicBezTo>
                <a:cubicBezTo>
                  <a:pt x="200" y="43"/>
                  <a:pt x="200" y="43"/>
                  <a:pt x="200" y="43"/>
                </a:cubicBezTo>
                <a:cubicBezTo>
                  <a:pt x="204" y="40"/>
                  <a:pt x="204" y="40"/>
                  <a:pt x="204" y="40"/>
                </a:cubicBezTo>
                <a:cubicBezTo>
                  <a:pt x="205" y="40"/>
                  <a:pt x="205" y="40"/>
                  <a:pt x="205" y="40"/>
                </a:cubicBezTo>
                <a:cubicBezTo>
                  <a:pt x="201" y="43"/>
                  <a:pt x="201" y="43"/>
                  <a:pt x="201" y="43"/>
                </a:cubicBezTo>
                <a:cubicBezTo>
                  <a:pt x="200" y="43"/>
                  <a:pt x="200" y="43"/>
                  <a:pt x="200" y="43"/>
                </a:cubicBezTo>
                <a:cubicBezTo>
                  <a:pt x="196" y="45"/>
                  <a:pt x="196" y="45"/>
                  <a:pt x="196" y="45"/>
                </a:cubicBezTo>
                <a:cubicBezTo>
                  <a:pt x="196" y="46"/>
                  <a:pt x="196" y="46"/>
                  <a:pt x="196" y="46"/>
                </a:cubicBezTo>
                <a:cubicBezTo>
                  <a:pt x="193" y="48"/>
                  <a:pt x="193" y="48"/>
                  <a:pt x="193" y="48"/>
                </a:cubicBezTo>
                <a:cubicBezTo>
                  <a:pt x="192" y="49"/>
                  <a:pt x="192" y="49"/>
                  <a:pt x="192" y="49"/>
                </a:cubicBezTo>
                <a:cubicBezTo>
                  <a:pt x="188" y="51"/>
                  <a:pt x="188" y="51"/>
                  <a:pt x="188" y="51"/>
                </a:cubicBezTo>
                <a:cubicBezTo>
                  <a:pt x="187" y="52"/>
                  <a:pt x="187" y="52"/>
                  <a:pt x="187" y="52"/>
                </a:cubicBezTo>
                <a:cubicBezTo>
                  <a:pt x="184" y="54"/>
                  <a:pt x="184" y="54"/>
                  <a:pt x="184" y="54"/>
                </a:cubicBezTo>
                <a:cubicBezTo>
                  <a:pt x="179" y="57"/>
                  <a:pt x="179" y="57"/>
                  <a:pt x="179" y="57"/>
                </a:cubicBezTo>
                <a:cubicBezTo>
                  <a:pt x="174" y="60"/>
                  <a:pt x="174" y="60"/>
                  <a:pt x="174" y="60"/>
                </a:cubicBezTo>
                <a:cubicBezTo>
                  <a:pt x="169" y="63"/>
                  <a:pt x="169" y="63"/>
                  <a:pt x="169" y="63"/>
                </a:cubicBezTo>
                <a:cubicBezTo>
                  <a:pt x="165" y="66"/>
                  <a:pt x="165" y="66"/>
                  <a:pt x="165" y="66"/>
                </a:cubicBezTo>
                <a:cubicBezTo>
                  <a:pt x="163" y="67"/>
                  <a:pt x="163" y="67"/>
                  <a:pt x="163" y="67"/>
                </a:cubicBezTo>
                <a:cubicBezTo>
                  <a:pt x="163" y="66"/>
                  <a:pt x="163" y="66"/>
                  <a:pt x="163" y="66"/>
                </a:cubicBezTo>
                <a:cubicBezTo>
                  <a:pt x="163" y="66"/>
                  <a:pt x="163" y="66"/>
                  <a:pt x="163" y="66"/>
                </a:cubicBezTo>
                <a:cubicBezTo>
                  <a:pt x="159" y="68"/>
                  <a:pt x="159" y="68"/>
                  <a:pt x="159" y="68"/>
                </a:cubicBezTo>
                <a:cubicBezTo>
                  <a:pt x="157" y="69"/>
                  <a:pt x="156" y="70"/>
                  <a:pt x="155" y="71"/>
                </a:cubicBezTo>
                <a:cubicBezTo>
                  <a:pt x="154" y="72"/>
                  <a:pt x="154" y="72"/>
                  <a:pt x="154" y="72"/>
                </a:cubicBezTo>
                <a:cubicBezTo>
                  <a:pt x="155" y="72"/>
                  <a:pt x="155" y="72"/>
                  <a:pt x="155" y="72"/>
                </a:cubicBezTo>
                <a:cubicBezTo>
                  <a:pt x="158" y="70"/>
                  <a:pt x="158" y="70"/>
                  <a:pt x="158" y="70"/>
                </a:cubicBezTo>
                <a:cubicBezTo>
                  <a:pt x="159" y="70"/>
                  <a:pt x="159" y="70"/>
                  <a:pt x="159" y="70"/>
                </a:cubicBezTo>
                <a:cubicBezTo>
                  <a:pt x="159" y="70"/>
                  <a:pt x="159" y="70"/>
                  <a:pt x="159" y="70"/>
                </a:cubicBezTo>
                <a:cubicBezTo>
                  <a:pt x="158" y="72"/>
                  <a:pt x="158" y="72"/>
                  <a:pt x="158" y="72"/>
                </a:cubicBezTo>
                <a:cubicBezTo>
                  <a:pt x="153" y="76"/>
                  <a:pt x="153" y="76"/>
                  <a:pt x="153" y="76"/>
                </a:cubicBezTo>
                <a:cubicBezTo>
                  <a:pt x="151" y="78"/>
                  <a:pt x="151" y="78"/>
                  <a:pt x="151" y="78"/>
                </a:cubicBezTo>
                <a:cubicBezTo>
                  <a:pt x="148" y="81"/>
                  <a:pt x="148" y="81"/>
                  <a:pt x="148" y="81"/>
                </a:cubicBezTo>
                <a:cubicBezTo>
                  <a:pt x="148" y="81"/>
                  <a:pt x="149" y="81"/>
                  <a:pt x="149" y="81"/>
                </a:cubicBezTo>
                <a:cubicBezTo>
                  <a:pt x="145" y="85"/>
                  <a:pt x="145" y="85"/>
                  <a:pt x="145" y="85"/>
                </a:cubicBezTo>
                <a:cubicBezTo>
                  <a:pt x="147" y="85"/>
                  <a:pt x="147" y="85"/>
                  <a:pt x="147" y="85"/>
                </a:cubicBezTo>
                <a:cubicBezTo>
                  <a:pt x="146" y="87"/>
                  <a:pt x="146" y="87"/>
                  <a:pt x="146" y="87"/>
                </a:cubicBezTo>
                <a:cubicBezTo>
                  <a:pt x="149" y="85"/>
                  <a:pt x="149" y="85"/>
                  <a:pt x="149" y="85"/>
                </a:cubicBezTo>
                <a:cubicBezTo>
                  <a:pt x="153" y="80"/>
                  <a:pt x="153" y="80"/>
                  <a:pt x="153" y="80"/>
                </a:cubicBezTo>
                <a:cubicBezTo>
                  <a:pt x="154" y="78"/>
                  <a:pt x="154" y="78"/>
                  <a:pt x="154" y="78"/>
                </a:cubicBezTo>
                <a:cubicBezTo>
                  <a:pt x="157" y="76"/>
                  <a:pt x="157" y="76"/>
                  <a:pt x="157" y="76"/>
                </a:cubicBezTo>
                <a:cubicBezTo>
                  <a:pt x="155" y="78"/>
                  <a:pt x="155" y="78"/>
                  <a:pt x="155" y="78"/>
                </a:cubicBezTo>
                <a:cubicBezTo>
                  <a:pt x="153" y="82"/>
                  <a:pt x="153" y="82"/>
                  <a:pt x="153" y="82"/>
                </a:cubicBezTo>
                <a:cubicBezTo>
                  <a:pt x="152" y="84"/>
                  <a:pt x="152" y="84"/>
                  <a:pt x="152" y="84"/>
                </a:cubicBezTo>
                <a:cubicBezTo>
                  <a:pt x="153" y="83"/>
                  <a:pt x="155" y="82"/>
                  <a:pt x="156" y="80"/>
                </a:cubicBezTo>
                <a:cubicBezTo>
                  <a:pt x="160" y="78"/>
                  <a:pt x="160" y="78"/>
                  <a:pt x="160" y="78"/>
                </a:cubicBezTo>
                <a:cubicBezTo>
                  <a:pt x="161" y="76"/>
                  <a:pt x="161" y="76"/>
                  <a:pt x="161" y="76"/>
                </a:cubicBezTo>
                <a:cubicBezTo>
                  <a:pt x="167" y="71"/>
                  <a:pt x="167" y="71"/>
                  <a:pt x="167" y="71"/>
                </a:cubicBezTo>
                <a:cubicBezTo>
                  <a:pt x="168" y="69"/>
                  <a:pt x="168" y="69"/>
                  <a:pt x="168" y="69"/>
                </a:cubicBezTo>
                <a:cubicBezTo>
                  <a:pt x="174" y="64"/>
                  <a:pt x="174" y="64"/>
                  <a:pt x="174" y="64"/>
                </a:cubicBezTo>
                <a:cubicBezTo>
                  <a:pt x="176" y="62"/>
                  <a:pt x="176" y="62"/>
                  <a:pt x="176" y="62"/>
                </a:cubicBezTo>
                <a:cubicBezTo>
                  <a:pt x="179" y="61"/>
                  <a:pt x="179" y="61"/>
                  <a:pt x="179" y="61"/>
                </a:cubicBezTo>
                <a:cubicBezTo>
                  <a:pt x="174" y="66"/>
                  <a:pt x="174" y="66"/>
                  <a:pt x="174" y="66"/>
                </a:cubicBezTo>
                <a:cubicBezTo>
                  <a:pt x="170" y="70"/>
                  <a:pt x="170" y="70"/>
                  <a:pt x="170" y="70"/>
                </a:cubicBezTo>
                <a:cubicBezTo>
                  <a:pt x="171" y="70"/>
                  <a:pt x="171" y="70"/>
                  <a:pt x="171" y="70"/>
                </a:cubicBezTo>
                <a:cubicBezTo>
                  <a:pt x="176" y="67"/>
                  <a:pt x="176" y="67"/>
                  <a:pt x="176" y="67"/>
                </a:cubicBezTo>
                <a:cubicBezTo>
                  <a:pt x="179" y="65"/>
                  <a:pt x="179" y="65"/>
                  <a:pt x="179" y="65"/>
                </a:cubicBezTo>
                <a:cubicBezTo>
                  <a:pt x="182" y="64"/>
                  <a:pt x="182" y="64"/>
                  <a:pt x="182" y="64"/>
                </a:cubicBezTo>
                <a:cubicBezTo>
                  <a:pt x="182" y="64"/>
                  <a:pt x="182" y="64"/>
                  <a:pt x="182" y="64"/>
                </a:cubicBezTo>
                <a:moveTo>
                  <a:pt x="110" y="148"/>
                </a:moveTo>
                <a:cubicBezTo>
                  <a:pt x="112" y="146"/>
                  <a:pt x="112" y="146"/>
                  <a:pt x="112" y="146"/>
                </a:cubicBezTo>
                <a:cubicBezTo>
                  <a:pt x="113" y="144"/>
                  <a:pt x="113" y="144"/>
                  <a:pt x="113" y="144"/>
                </a:cubicBezTo>
                <a:cubicBezTo>
                  <a:pt x="115" y="143"/>
                  <a:pt x="115" y="143"/>
                  <a:pt x="115" y="143"/>
                </a:cubicBezTo>
                <a:cubicBezTo>
                  <a:pt x="118" y="139"/>
                  <a:pt x="118" y="139"/>
                  <a:pt x="118" y="139"/>
                </a:cubicBezTo>
                <a:cubicBezTo>
                  <a:pt x="116" y="138"/>
                  <a:pt x="116" y="138"/>
                  <a:pt x="116" y="138"/>
                </a:cubicBezTo>
                <a:cubicBezTo>
                  <a:pt x="117" y="135"/>
                  <a:pt x="117" y="135"/>
                  <a:pt x="117" y="135"/>
                </a:cubicBezTo>
                <a:cubicBezTo>
                  <a:pt x="116" y="135"/>
                  <a:pt x="115" y="135"/>
                  <a:pt x="115" y="135"/>
                </a:cubicBezTo>
                <a:cubicBezTo>
                  <a:pt x="111" y="137"/>
                  <a:pt x="111" y="137"/>
                  <a:pt x="111" y="137"/>
                </a:cubicBezTo>
                <a:cubicBezTo>
                  <a:pt x="108" y="139"/>
                  <a:pt x="108" y="139"/>
                  <a:pt x="108" y="139"/>
                </a:cubicBezTo>
                <a:cubicBezTo>
                  <a:pt x="108" y="138"/>
                  <a:pt x="108" y="138"/>
                  <a:pt x="108" y="138"/>
                </a:cubicBezTo>
                <a:cubicBezTo>
                  <a:pt x="111" y="135"/>
                  <a:pt x="111" y="135"/>
                  <a:pt x="111" y="135"/>
                </a:cubicBezTo>
                <a:cubicBezTo>
                  <a:pt x="114" y="134"/>
                  <a:pt x="114" y="134"/>
                  <a:pt x="114" y="134"/>
                </a:cubicBezTo>
                <a:cubicBezTo>
                  <a:pt x="118" y="133"/>
                  <a:pt x="118" y="133"/>
                  <a:pt x="118" y="133"/>
                </a:cubicBezTo>
                <a:cubicBezTo>
                  <a:pt x="121" y="131"/>
                  <a:pt x="121" y="131"/>
                  <a:pt x="121" y="131"/>
                </a:cubicBezTo>
                <a:cubicBezTo>
                  <a:pt x="119" y="130"/>
                  <a:pt x="119" y="130"/>
                  <a:pt x="119" y="130"/>
                </a:cubicBezTo>
                <a:cubicBezTo>
                  <a:pt x="119" y="128"/>
                  <a:pt x="119" y="128"/>
                  <a:pt x="119" y="128"/>
                </a:cubicBezTo>
                <a:cubicBezTo>
                  <a:pt x="118" y="127"/>
                  <a:pt x="118" y="127"/>
                  <a:pt x="118" y="127"/>
                </a:cubicBezTo>
                <a:cubicBezTo>
                  <a:pt x="119" y="124"/>
                  <a:pt x="119" y="124"/>
                  <a:pt x="119" y="124"/>
                </a:cubicBezTo>
                <a:cubicBezTo>
                  <a:pt x="120" y="121"/>
                  <a:pt x="120" y="121"/>
                  <a:pt x="120" y="121"/>
                </a:cubicBezTo>
                <a:cubicBezTo>
                  <a:pt x="122" y="119"/>
                  <a:pt x="122" y="119"/>
                  <a:pt x="122" y="119"/>
                </a:cubicBezTo>
                <a:cubicBezTo>
                  <a:pt x="123" y="118"/>
                  <a:pt x="123" y="118"/>
                  <a:pt x="123" y="118"/>
                </a:cubicBezTo>
                <a:cubicBezTo>
                  <a:pt x="125" y="116"/>
                  <a:pt x="125" y="116"/>
                  <a:pt x="125" y="116"/>
                </a:cubicBezTo>
                <a:cubicBezTo>
                  <a:pt x="127" y="112"/>
                  <a:pt x="127" y="112"/>
                  <a:pt x="127" y="112"/>
                </a:cubicBezTo>
                <a:cubicBezTo>
                  <a:pt x="130" y="108"/>
                  <a:pt x="130" y="108"/>
                  <a:pt x="130" y="108"/>
                </a:cubicBezTo>
                <a:cubicBezTo>
                  <a:pt x="136" y="100"/>
                  <a:pt x="136" y="100"/>
                  <a:pt x="136" y="100"/>
                </a:cubicBezTo>
                <a:cubicBezTo>
                  <a:pt x="139" y="96"/>
                  <a:pt x="139" y="96"/>
                  <a:pt x="139" y="96"/>
                </a:cubicBezTo>
                <a:cubicBezTo>
                  <a:pt x="133" y="101"/>
                  <a:pt x="133" y="101"/>
                  <a:pt x="133" y="101"/>
                </a:cubicBezTo>
                <a:cubicBezTo>
                  <a:pt x="132" y="102"/>
                  <a:pt x="130" y="103"/>
                  <a:pt x="129" y="104"/>
                </a:cubicBezTo>
                <a:cubicBezTo>
                  <a:pt x="126" y="106"/>
                  <a:pt x="126" y="106"/>
                  <a:pt x="126" y="106"/>
                </a:cubicBezTo>
                <a:cubicBezTo>
                  <a:pt x="123" y="108"/>
                  <a:pt x="123" y="108"/>
                  <a:pt x="123" y="108"/>
                </a:cubicBezTo>
                <a:cubicBezTo>
                  <a:pt x="122" y="108"/>
                  <a:pt x="122" y="108"/>
                  <a:pt x="122" y="108"/>
                </a:cubicBezTo>
                <a:cubicBezTo>
                  <a:pt x="124" y="105"/>
                  <a:pt x="124" y="105"/>
                  <a:pt x="124" y="105"/>
                </a:cubicBezTo>
                <a:cubicBezTo>
                  <a:pt x="125" y="103"/>
                  <a:pt x="125" y="103"/>
                  <a:pt x="125" y="103"/>
                </a:cubicBezTo>
                <a:cubicBezTo>
                  <a:pt x="123" y="104"/>
                  <a:pt x="123" y="104"/>
                  <a:pt x="123" y="104"/>
                </a:cubicBezTo>
                <a:cubicBezTo>
                  <a:pt x="128" y="100"/>
                  <a:pt x="128" y="100"/>
                  <a:pt x="128" y="100"/>
                </a:cubicBezTo>
                <a:cubicBezTo>
                  <a:pt x="130" y="98"/>
                  <a:pt x="132" y="96"/>
                  <a:pt x="134" y="94"/>
                </a:cubicBezTo>
                <a:cubicBezTo>
                  <a:pt x="137" y="91"/>
                  <a:pt x="137" y="91"/>
                  <a:pt x="137" y="91"/>
                </a:cubicBezTo>
                <a:cubicBezTo>
                  <a:pt x="137" y="91"/>
                  <a:pt x="137" y="91"/>
                  <a:pt x="137" y="91"/>
                </a:cubicBezTo>
                <a:cubicBezTo>
                  <a:pt x="138" y="89"/>
                  <a:pt x="138" y="89"/>
                  <a:pt x="138" y="89"/>
                </a:cubicBezTo>
                <a:cubicBezTo>
                  <a:pt x="141" y="85"/>
                  <a:pt x="141" y="85"/>
                  <a:pt x="141" y="85"/>
                </a:cubicBezTo>
                <a:cubicBezTo>
                  <a:pt x="144" y="82"/>
                  <a:pt x="144" y="82"/>
                  <a:pt x="144" y="82"/>
                </a:cubicBezTo>
                <a:cubicBezTo>
                  <a:pt x="142" y="83"/>
                  <a:pt x="142" y="83"/>
                  <a:pt x="142" y="83"/>
                </a:cubicBezTo>
                <a:cubicBezTo>
                  <a:pt x="141" y="83"/>
                  <a:pt x="141" y="83"/>
                  <a:pt x="141" y="83"/>
                </a:cubicBezTo>
                <a:cubicBezTo>
                  <a:pt x="142" y="82"/>
                  <a:pt x="142" y="82"/>
                  <a:pt x="142" y="82"/>
                </a:cubicBezTo>
                <a:cubicBezTo>
                  <a:pt x="142" y="82"/>
                  <a:pt x="142" y="82"/>
                  <a:pt x="142" y="82"/>
                </a:cubicBezTo>
                <a:cubicBezTo>
                  <a:pt x="139" y="84"/>
                  <a:pt x="139" y="84"/>
                  <a:pt x="139" y="84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1" y="91"/>
                  <a:pt x="131" y="91"/>
                  <a:pt x="131" y="91"/>
                </a:cubicBezTo>
                <a:cubicBezTo>
                  <a:pt x="127" y="94"/>
                  <a:pt x="127" y="94"/>
                  <a:pt x="127" y="94"/>
                </a:cubicBezTo>
                <a:cubicBezTo>
                  <a:pt x="123" y="98"/>
                  <a:pt x="123" y="98"/>
                  <a:pt x="123" y="98"/>
                </a:cubicBezTo>
                <a:cubicBezTo>
                  <a:pt x="123" y="97"/>
                  <a:pt x="123" y="97"/>
                  <a:pt x="123" y="97"/>
                </a:cubicBezTo>
                <a:cubicBezTo>
                  <a:pt x="119" y="101"/>
                  <a:pt x="119" y="101"/>
                  <a:pt x="119" y="101"/>
                </a:cubicBezTo>
                <a:cubicBezTo>
                  <a:pt x="117" y="103"/>
                  <a:pt x="117" y="103"/>
                  <a:pt x="117" y="103"/>
                </a:cubicBezTo>
                <a:cubicBezTo>
                  <a:pt x="115" y="105"/>
                  <a:pt x="115" y="105"/>
                  <a:pt x="115" y="105"/>
                </a:cubicBezTo>
                <a:cubicBezTo>
                  <a:pt x="113" y="108"/>
                  <a:pt x="113" y="108"/>
                  <a:pt x="113" y="108"/>
                </a:cubicBezTo>
                <a:cubicBezTo>
                  <a:pt x="109" y="113"/>
                  <a:pt x="109" y="113"/>
                  <a:pt x="109" y="113"/>
                </a:cubicBezTo>
                <a:cubicBezTo>
                  <a:pt x="107" y="115"/>
                  <a:pt x="105" y="116"/>
                  <a:pt x="103" y="118"/>
                </a:cubicBezTo>
                <a:cubicBezTo>
                  <a:pt x="99" y="122"/>
                  <a:pt x="99" y="122"/>
                  <a:pt x="99" y="122"/>
                </a:cubicBezTo>
                <a:cubicBezTo>
                  <a:pt x="96" y="125"/>
                  <a:pt x="96" y="125"/>
                  <a:pt x="96" y="125"/>
                </a:cubicBezTo>
                <a:cubicBezTo>
                  <a:pt x="95" y="126"/>
                  <a:pt x="95" y="126"/>
                  <a:pt x="95" y="126"/>
                </a:cubicBezTo>
                <a:cubicBezTo>
                  <a:pt x="91" y="131"/>
                  <a:pt x="91" y="131"/>
                  <a:pt x="91" y="131"/>
                </a:cubicBezTo>
                <a:cubicBezTo>
                  <a:pt x="89" y="133"/>
                  <a:pt x="87" y="135"/>
                  <a:pt x="85" y="137"/>
                </a:cubicBezTo>
                <a:cubicBezTo>
                  <a:pt x="83" y="141"/>
                  <a:pt x="83" y="141"/>
                  <a:pt x="83" y="141"/>
                </a:cubicBezTo>
                <a:cubicBezTo>
                  <a:pt x="80" y="144"/>
                  <a:pt x="80" y="144"/>
                  <a:pt x="80" y="144"/>
                </a:cubicBezTo>
                <a:cubicBezTo>
                  <a:pt x="77" y="148"/>
                  <a:pt x="77" y="148"/>
                  <a:pt x="77" y="148"/>
                </a:cubicBezTo>
                <a:cubicBezTo>
                  <a:pt x="76" y="148"/>
                  <a:pt x="76" y="148"/>
                  <a:pt x="76" y="148"/>
                </a:cubicBezTo>
                <a:cubicBezTo>
                  <a:pt x="80" y="143"/>
                  <a:pt x="80" y="143"/>
                  <a:pt x="80" y="143"/>
                </a:cubicBezTo>
                <a:cubicBezTo>
                  <a:pt x="83" y="138"/>
                  <a:pt x="83" y="138"/>
                  <a:pt x="83" y="138"/>
                </a:cubicBezTo>
                <a:cubicBezTo>
                  <a:pt x="84" y="137"/>
                  <a:pt x="85" y="135"/>
                  <a:pt x="86" y="134"/>
                </a:cubicBezTo>
                <a:cubicBezTo>
                  <a:pt x="91" y="128"/>
                  <a:pt x="91" y="128"/>
                  <a:pt x="91" y="128"/>
                </a:cubicBezTo>
                <a:cubicBezTo>
                  <a:pt x="95" y="124"/>
                  <a:pt x="95" y="124"/>
                  <a:pt x="95" y="124"/>
                </a:cubicBezTo>
                <a:cubicBezTo>
                  <a:pt x="96" y="123"/>
                  <a:pt x="96" y="123"/>
                  <a:pt x="96" y="123"/>
                </a:cubicBezTo>
                <a:cubicBezTo>
                  <a:pt x="96" y="122"/>
                  <a:pt x="96" y="122"/>
                  <a:pt x="96" y="122"/>
                </a:cubicBezTo>
                <a:cubicBezTo>
                  <a:pt x="97" y="121"/>
                  <a:pt x="97" y="121"/>
                  <a:pt x="97" y="121"/>
                </a:cubicBezTo>
                <a:cubicBezTo>
                  <a:pt x="99" y="119"/>
                  <a:pt x="99" y="119"/>
                  <a:pt x="99" y="119"/>
                </a:cubicBezTo>
                <a:cubicBezTo>
                  <a:pt x="92" y="126"/>
                  <a:pt x="85" y="135"/>
                  <a:pt x="79" y="142"/>
                </a:cubicBezTo>
                <a:cubicBezTo>
                  <a:pt x="67" y="158"/>
                  <a:pt x="67" y="158"/>
                  <a:pt x="47" y="190"/>
                </a:cubicBezTo>
                <a:cubicBezTo>
                  <a:pt x="37" y="208"/>
                  <a:pt x="37" y="208"/>
                  <a:pt x="23" y="243"/>
                </a:cubicBezTo>
                <a:cubicBezTo>
                  <a:pt x="19" y="253"/>
                  <a:pt x="15" y="267"/>
                  <a:pt x="12" y="277"/>
                </a:cubicBezTo>
                <a:cubicBezTo>
                  <a:pt x="11" y="280"/>
                  <a:pt x="11" y="280"/>
                  <a:pt x="11" y="280"/>
                </a:cubicBezTo>
                <a:cubicBezTo>
                  <a:pt x="11" y="280"/>
                  <a:pt x="11" y="280"/>
                  <a:pt x="11" y="280"/>
                </a:cubicBezTo>
                <a:cubicBezTo>
                  <a:pt x="12" y="278"/>
                  <a:pt x="12" y="278"/>
                  <a:pt x="12" y="278"/>
                </a:cubicBezTo>
                <a:cubicBezTo>
                  <a:pt x="12" y="277"/>
                  <a:pt x="12" y="277"/>
                  <a:pt x="12" y="277"/>
                </a:cubicBezTo>
                <a:cubicBezTo>
                  <a:pt x="11" y="281"/>
                  <a:pt x="11" y="281"/>
                  <a:pt x="11" y="281"/>
                </a:cubicBezTo>
                <a:cubicBezTo>
                  <a:pt x="10" y="286"/>
                  <a:pt x="10" y="286"/>
                  <a:pt x="10" y="286"/>
                </a:cubicBezTo>
                <a:cubicBezTo>
                  <a:pt x="10" y="288"/>
                  <a:pt x="10" y="289"/>
                  <a:pt x="9" y="291"/>
                </a:cubicBezTo>
                <a:cubicBezTo>
                  <a:pt x="9" y="294"/>
                  <a:pt x="9" y="294"/>
                  <a:pt x="9" y="294"/>
                </a:cubicBezTo>
                <a:cubicBezTo>
                  <a:pt x="8" y="297"/>
                  <a:pt x="8" y="297"/>
                  <a:pt x="8" y="297"/>
                </a:cubicBezTo>
                <a:cubicBezTo>
                  <a:pt x="8" y="300"/>
                  <a:pt x="8" y="300"/>
                  <a:pt x="8" y="300"/>
                </a:cubicBezTo>
                <a:cubicBezTo>
                  <a:pt x="7" y="304"/>
                  <a:pt x="7" y="304"/>
                  <a:pt x="7" y="304"/>
                </a:cubicBezTo>
                <a:cubicBezTo>
                  <a:pt x="7" y="306"/>
                  <a:pt x="7" y="306"/>
                  <a:pt x="7" y="306"/>
                </a:cubicBezTo>
                <a:cubicBezTo>
                  <a:pt x="6" y="310"/>
                  <a:pt x="6" y="310"/>
                  <a:pt x="6" y="310"/>
                </a:cubicBezTo>
                <a:cubicBezTo>
                  <a:pt x="6" y="311"/>
                  <a:pt x="6" y="311"/>
                  <a:pt x="6" y="311"/>
                </a:cubicBezTo>
                <a:cubicBezTo>
                  <a:pt x="7" y="308"/>
                  <a:pt x="7" y="308"/>
                  <a:pt x="7" y="308"/>
                </a:cubicBezTo>
                <a:cubicBezTo>
                  <a:pt x="8" y="304"/>
                  <a:pt x="8" y="304"/>
                  <a:pt x="8" y="304"/>
                </a:cubicBezTo>
                <a:cubicBezTo>
                  <a:pt x="9" y="298"/>
                  <a:pt x="9" y="298"/>
                  <a:pt x="9" y="298"/>
                </a:cubicBezTo>
                <a:cubicBezTo>
                  <a:pt x="10" y="291"/>
                  <a:pt x="10" y="291"/>
                  <a:pt x="10" y="291"/>
                </a:cubicBezTo>
                <a:cubicBezTo>
                  <a:pt x="12" y="283"/>
                  <a:pt x="12" y="283"/>
                  <a:pt x="12" y="283"/>
                </a:cubicBezTo>
                <a:cubicBezTo>
                  <a:pt x="12" y="280"/>
                  <a:pt x="13" y="277"/>
                  <a:pt x="14" y="274"/>
                </a:cubicBezTo>
                <a:cubicBezTo>
                  <a:pt x="15" y="272"/>
                  <a:pt x="15" y="270"/>
                  <a:pt x="16" y="268"/>
                </a:cubicBezTo>
                <a:cubicBezTo>
                  <a:pt x="18" y="262"/>
                  <a:pt x="18" y="262"/>
                  <a:pt x="18" y="262"/>
                </a:cubicBezTo>
                <a:cubicBezTo>
                  <a:pt x="19" y="260"/>
                  <a:pt x="19" y="260"/>
                  <a:pt x="19" y="260"/>
                </a:cubicBezTo>
                <a:cubicBezTo>
                  <a:pt x="21" y="255"/>
                  <a:pt x="21" y="255"/>
                  <a:pt x="21" y="255"/>
                </a:cubicBezTo>
                <a:cubicBezTo>
                  <a:pt x="23" y="252"/>
                  <a:pt x="23" y="252"/>
                  <a:pt x="23" y="252"/>
                </a:cubicBezTo>
                <a:cubicBezTo>
                  <a:pt x="24" y="250"/>
                  <a:pt x="24" y="250"/>
                  <a:pt x="24" y="250"/>
                </a:cubicBezTo>
                <a:cubicBezTo>
                  <a:pt x="26" y="246"/>
                  <a:pt x="26" y="246"/>
                  <a:pt x="26" y="246"/>
                </a:cubicBezTo>
                <a:cubicBezTo>
                  <a:pt x="27" y="244"/>
                  <a:pt x="27" y="244"/>
                  <a:pt x="27" y="244"/>
                </a:cubicBezTo>
                <a:cubicBezTo>
                  <a:pt x="29" y="237"/>
                  <a:pt x="29" y="237"/>
                  <a:pt x="29" y="237"/>
                </a:cubicBezTo>
                <a:cubicBezTo>
                  <a:pt x="30" y="235"/>
                  <a:pt x="30" y="235"/>
                  <a:pt x="30" y="235"/>
                </a:cubicBezTo>
                <a:cubicBezTo>
                  <a:pt x="31" y="231"/>
                  <a:pt x="31" y="231"/>
                  <a:pt x="31" y="231"/>
                </a:cubicBezTo>
                <a:cubicBezTo>
                  <a:pt x="32" y="228"/>
                  <a:pt x="32" y="228"/>
                  <a:pt x="32" y="228"/>
                </a:cubicBezTo>
                <a:cubicBezTo>
                  <a:pt x="34" y="226"/>
                  <a:pt x="34" y="226"/>
                  <a:pt x="34" y="226"/>
                </a:cubicBezTo>
                <a:cubicBezTo>
                  <a:pt x="32" y="231"/>
                  <a:pt x="32" y="231"/>
                  <a:pt x="32" y="231"/>
                </a:cubicBezTo>
                <a:cubicBezTo>
                  <a:pt x="35" y="226"/>
                  <a:pt x="35" y="226"/>
                  <a:pt x="35" y="226"/>
                </a:cubicBezTo>
                <a:cubicBezTo>
                  <a:pt x="37" y="223"/>
                  <a:pt x="37" y="223"/>
                  <a:pt x="37" y="223"/>
                </a:cubicBezTo>
                <a:cubicBezTo>
                  <a:pt x="38" y="220"/>
                  <a:pt x="38" y="220"/>
                  <a:pt x="38" y="220"/>
                </a:cubicBezTo>
                <a:cubicBezTo>
                  <a:pt x="42" y="212"/>
                  <a:pt x="42" y="212"/>
                  <a:pt x="42" y="212"/>
                </a:cubicBezTo>
                <a:cubicBezTo>
                  <a:pt x="43" y="212"/>
                  <a:pt x="43" y="212"/>
                  <a:pt x="44" y="212"/>
                </a:cubicBezTo>
                <a:cubicBezTo>
                  <a:pt x="46" y="210"/>
                  <a:pt x="46" y="210"/>
                  <a:pt x="46" y="210"/>
                </a:cubicBezTo>
                <a:cubicBezTo>
                  <a:pt x="48" y="209"/>
                  <a:pt x="48" y="209"/>
                  <a:pt x="48" y="209"/>
                </a:cubicBezTo>
                <a:cubicBezTo>
                  <a:pt x="49" y="206"/>
                  <a:pt x="49" y="206"/>
                  <a:pt x="49" y="206"/>
                </a:cubicBezTo>
                <a:cubicBezTo>
                  <a:pt x="52" y="199"/>
                  <a:pt x="52" y="199"/>
                  <a:pt x="52" y="199"/>
                </a:cubicBezTo>
                <a:cubicBezTo>
                  <a:pt x="56" y="194"/>
                  <a:pt x="56" y="194"/>
                  <a:pt x="56" y="194"/>
                </a:cubicBezTo>
                <a:cubicBezTo>
                  <a:pt x="56" y="194"/>
                  <a:pt x="57" y="194"/>
                  <a:pt x="57" y="194"/>
                </a:cubicBezTo>
                <a:cubicBezTo>
                  <a:pt x="59" y="192"/>
                  <a:pt x="59" y="192"/>
                  <a:pt x="59" y="192"/>
                </a:cubicBezTo>
                <a:cubicBezTo>
                  <a:pt x="60" y="192"/>
                  <a:pt x="60" y="192"/>
                  <a:pt x="60" y="192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6" y="186"/>
                  <a:pt x="66" y="186"/>
                  <a:pt x="66" y="186"/>
                </a:cubicBezTo>
                <a:cubicBezTo>
                  <a:pt x="68" y="186"/>
                  <a:pt x="69" y="186"/>
                  <a:pt x="70" y="187"/>
                </a:cubicBezTo>
                <a:cubicBezTo>
                  <a:pt x="70" y="188"/>
                  <a:pt x="69" y="188"/>
                  <a:pt x="69" y="189"/>
                </a:cubicBezTo>
                <a:cubicBezTo>
                  <a:pt x="68" y="189"/>
                  <a:pt x="67" y="189"/>
                  <a:pt x="66" y="189"/>
                </a:cubicBezTo>
                <a:cubicBezTo>
                  <a:pt x="63" y="192"/>
                  <a:pt x="63" y="192"/>
                  <a:pt x="61" y="196"/>
                </a:cubicBezTo>
                <a:cubicBezTo>
                  <a:pt x="61" y="197"/>
                  <a:pt x="61" y="197"/>
                  <a:pt x="61" y="197"/>
                </a:cubicBezTo>
                <a:cubicBezTo>
                  <a:pt x="64" y="195"/>
                  <a:pt x="64" y="195"/>
                  <a:pt x="64" y="195"/>
                </a:cubicBezTo>
                <a:cubicBezTo>
                  <a:pt x="66" y="193"/>
                  <a:pt x="66" y="193"/>
                  <a:pt x="66" y="193"/>
                </a:cubicBezTo>
                <a:cubicBezTo>
                  <a:pt x="68" y="192"/>
                  <a:pt x="68" y="192"/>
                  <a:pt x="68" y="192"/>
                </a:cubicBezTo>
                <a:cubicBezTo>
                  <a:pt x="71" y="190"/>
                  <a:pt x="71" y="190"/>
                  <a:pt x="71" y="190"/>
                </a:cubicBezTo>
                <a:cubicBezTo>
                  <a:pt x="73" y="189"/>
                  <a:pt x="73" y="189"/>
                  <a:pt x="73" y="189"/>
                </a:cubicBezTo>
                <a:cubicBezTo>
                  <a:pt x="77" y="185"/>
                  <a:pt x="77" y="185"/>
                  <a:pt x="77" y="185"/>
                </a:cubicBezTo>
                <a:cubicBezTo>
                  <a:pt x="80" y="182"/>
                  <a:pt x="80" y="182"/>
                  <a:pt x="80" y="182"/>
                </a:cubicBezTo>
                <a:cubicBezTo>
                  <a:pt x="83" y="178"/>
                  <a:pt x="83" y="178"/>
                  <a:pt x="83" y="178"/>
                </a:cubicBezTo>
                <a:cubicBezTo>
                  <a:pt x="80" y="179"/>
                  <a:pt x="80" y="179"/>
                  <a:pt x="80" y="179"/>
                </a:cubicBezTo>
                <a:cubicBezTo>
                  <a:pt x="75" y="184"/>
                  <a:pt x="75" y="184"/>
                  <a:pt x="75" y="184"/>
                </a:cubicBezTo>
                <a:cubicBezTo>
                  <a:pt x="73" y="184"/>
                  <a:pt x="73" y="184"/>
                  <a:pt x="73" y="184"/>
                </a:cubicBezTo>
                <a:cubicBezTo>
                  <a:pt x="73" y="182"/>
                  <a:pt x="73" y="182"/>
                  <a:pt x="73" y="182"/>
                </a:cubicBezTo>
                <a:cubicBezTo>
                  <a:pt x="73" y="178"/>
                  <a:pt x="73" y="178"/>
                  <a:pt x="73" y="178"/>
                </a:cubicBezTo>
                <a:cubicBezTo>
                  <a:pt x="76" y="171"/>
                  <a:pt x="76" y="171"/>
                  <a:pt x="76" y="171"/>
                </a:cubicBezTo>
                <a:cubicBezTo>
                  <a:pt x="80" y="168"/>
                  <a:pt x="80" y="168"/>
                  <a:pt x="80" y="168"/>
                </a:cubicBezTo>
                <a:cubicBezTo>
                  <a:pt x="83" y="163"/>
                  <a:pt x="83" y="163"/>
                  <a:pt x="83" y="163"/>
                </a:cubicBezTo>
                <a:cubicBezTo>
                  <a:pt x="81" y="162"/>
                  <a:pt x="81" y="162"/>
                  <a:pt x="81" y="162"/>
                </a:cubicBezTo>
                <a:cubicBezTo>
                  <a:pt x="78" y="164"/>
                  <a:pt x="78" y="164"/>
                  <a:pt x="78" y="164"/>
                </a:cubicBezTo>
                <a:cubicBezTo>
                  <a:pt x="73" y="168"/>
                  <a:pt x="73" y="168"/>
                  <a:pt x="73" y="168"/>
                </a:cubicBezTo>
                <a:cubicBezTo>
                  <a:pt x="67" y="174"/>
                  <a:pt x="67" y="174"/>
                  <a:pt x="67" y="174"/>
                </a:cubicBezTo>
                <a:cubicBezTo>
                  <a:pt x="63" y="178"/>
                  <a:pt x="63" y="178"/>
                  <a:pt x="63" y="178"/>
                </a:cubicBezTo>
                <a:cubicBezTo>
                  <a:pt x="66" y="175"/>
                  <a:pt x="66" y="175"/>
                  <a:pt x="66" y="175"/>
                </a:cubicBezTo>
                <a:cubicBezTo>
                  <a:pt x="69" y="171"/>
                  <a:pt x="69" y="171"/>
                  <a:pt x="69" y="171"/>
                </a:cubicBezTo>
                <a:cubicBezTo>
                  <a:pt x="71" y="169"/>
                  <a:pt x="71" y="169"/>
                  <a:pt x="71" y="169"/>
                </a:cubicBezTo>
                <a:cubicBezTo>
                  <a:pt x="71" y="167"/>
                  <a:pt x="71" y="167"/>
                  <a:pt x="71" y="167"/>
                </a:cubicBezTo>
                <a:cubicBezTo>
                  <a:pt x="71" y="167"/>
                  <a:pt x="72" y="167"/>
                  <a:pt x="72" y="167"/>
                </a:cubicBezTo>
                <a:cubicBezTo>
                  <a:pt x="75" y="164"/>
                  <a:pt x="75" y="164"/>
                  <a:pt x="75" y="164"/>
                </a:cubicBezTo>
                <a:cubicBezTo>
                  <a:pt x="78" y="161"/>
                  <a:pt x="78" y="161"/>
                  <a:pt x="78" y="161"/>
                </a:cubicBezTo>
                <a:cubicBezTo>
                  <a:pt x="80" y="161"/>
                  <a:pt x="80" y="161"/>
                  <a:pt x="80" y="161"/>
                </a:cubicBezTo>
                <a:cubicBezTo>
                  <a:pt x="83" y="157"/>
                  <a:pt x="83" y="157"/>
                  <a:pt x="83" y="157"/>
                </a:cubicBezTo>
                <a:cubicBezTo>
                  <a:pt x="85" y="156"/>
                  <a:pt x="85" y="156"/>
                  <a:pt x="85" y="156"/>
                </a:cubicBezTo>
                <a:cubicBezTo>
                  <a:pt x="86" y="156"/>
                  <a:pt x="87" y="156"/>
                  <a:pt x="87" y="156"/>
                </a:cubicBezTo>
                <a:cubicBezTo>
                  <a:pt x="92" y="156"/>
                  <a:pt x="92" y="156"/>
                  <a:pt x="92" y="156"/>
                </a:cubicBezTo>
                <a:cubicBezTo>
                  <a:pt x="93" y="157"/>
                  <a:pt x="93" y="157"/>
                  <a:pt x="93" y="157"/>
                </a:cubicBezTo>
                <a:cubicBezTo>
                  <a:pt x="95" y="157"/>
                  <a:pt x="95" y="157"/>
                  <a:pt x="95" y="157"/>
                </a:cubicBezTo>
                <a:cubicBezTo>
                  <a:pt x="99" y="154"/>
                  <a:pt x="99" y="154"/>
                  <a:pt x="99" y="154"/>
                </a:cubicBezTo>
                <a:cubicBezTo>
                  <a:pt x="104" y="150"/>
                  <a:pt x="104" y="150"/>
                  <a:pt x="104" y="150"/>
                </a:cubicBezTo>
                <a:cubicBezTo>
                  <a:pt x="107" y="150"/>
                  <a:pt x="107" y="150"/>
                  <a:pt x="107" y="150"/>
                </a:cubicBezTo>
                <a:cubicBezTo>
                  <a:pt x="110" y="148"/>
                  <a:pt x="110" y="148"/>
                  <a:pt x="110" y="148"/>
                </a:cubicBezTo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32"/>
          <p:cNvSpPr/>
          <p:nvPr/>
        </p:nvSpPr>
        <p:spPr>
          <a:xfrm rot="5400000">
            <a:off x="5870912" y="4623172"/>
            <a:ext cx="511768" cy="8527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32211"/>
                </a:moveTo>
                <a:lnTo>
                  <a:pt x="386650" y="32211"/>
                </a:lnTo>
              </a:path>
            </a:pathLst>
          </a:custGeom>
          <a:noFill/>
          <a:ln w="12700" cap="flat" cmpd="sng" algn="ctr">
            <a:solidFill>
              <a:srgbClr val="ADBACA"/>
            </a:solidFill>
            <a:prstDash val="solid"/>
            <a:headEnd type="oval"/>
            <a:tailEnd type="oval"/>
          </a:ln>
          <a:effectLst/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33"/>
          <p:cNvSpPr/>
          <p:nvPr/>
        </p:nvSpPr>
        <p:spPr>
          <a:xfrm rot="1255098">
            <a:off x="7123160" y="3850999"/>
            <a:ext cx="560182" cy="8527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32211"/>
                </a:moveTo>
                <a:lnTo>
                  <a:pt x="423229" y="32211"/>
                </a:lnTo>
              </a:path>
            </a:pathLst>
          </a:custGeom>
          <a:noFill/>
          <a:ln w="12700" cap="flat" cmpd="sng" algn="ctr">
            <a:solidFill>
              <a:srgbClr val="ADBACA"/>
            </a:solidFill>
            <a:prstDash val="solid"/>
            <a:headEnd type="oval"/>
            <a:tailEnd type="oval"/>
          </a:ln>
          <a:effectLst/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Freeform 34"/>
          <p:cNvSpPr/>
          <p:nvPr/>
        </p:nvSpPr>
        <p:spPr>
          <a:xfrm rot="20196483">
            <a:off x="7146621" y="2610897"/>
            <a:ext cx="511768" cy="8527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32211"/>
                </a:moveTo>
                <a:lnTo>
                  <a:pt x="386650" y="32211"/>
                </a:lnTo>
              </a:path>
            </a:pathLst>
          </a:custGeom>
          <a:noFill/>
          <a:ln w="12700" cap="flat" cmpd="sng" algn="ctr">
            <a:solidFill>
              <a:srgbClr val="ADBACA"/>
            </a:solidFill>
            <a:prstDash val="solid"/>
            <a:headEnd type="oval"/>
            <a:tailEnd type="oval"/>
          </a:ln>
          <a:effectLst/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Freeform 35"/>
          <p:cNvSpPr/>
          <p:nvPr/>
        </p:nvSpPr>
        <p:spPr>
          <a:xfrm rot="19283161" flipH="1">
            <a:off x="4729088" y="4044003"/>
            <a:ext cx="511768" cy="8527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32211"/>
                </a:moveTo>
                <a:lnTo>
                  <a:pt x="386650" y="32211"/>
                </a:lnTo>
              </a:path>
            </a:pathLst>
          </a:custGeom>
          <a:noFill/>
          <a:ln w="12700" cap="flat" cmpd="sng" algn="ctr">
            <a:solidFill>
              <a:srgbClr val="ADBACA"/>
            </a:solidFill>
            <a:prstDash val="solid"/>
            <a:headEnd type="oval"/>
            <a:tailEnd type="oval"/>
          </a:ln>
          <a:effectLst/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Freeform 37"/>
          <p:cNvSpPr/>
          <p:nvPr/>
        </p:nvSpPr>
        <p:spPr>
          <a:xfrm rot="1328443" flipH="1">
            <a:off x="4534873" y="2751683"/>
            <a:ext cx="511768" cy="8527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32211"/>
                </a:moveTo>
                <a:lnTo>
                  <a:pt x="386650" y="32211"/>
                </a:lnTo>
              </a:path>
            </a:pathLst>
          </a:custGeom>
          <a:noFill/>
          <a:ln w="12700" cap="flat" cmpd="sng" algn="ctr">
            <a:solidFill>
              <a:srgbClr val="ADBACA"/>
            </a:solidFill>
            <a:prstDash val="solid"/>
            <a:headEnd type="oval"/>
            <a:tailEnd type="oval"/>
          </a:ln>
          <a:effectLst/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2072526" y="2040435"/>
            <a:ext cx="80262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883543" y="2360486"/>
            <a:ext cx="1991611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9291772" y="2040435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9386890" y="2307509"/>
            <a:ext cx="2060668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2629754" y="4279642"/>
            <a:ext cx="80262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1440771" y="4599693"/>
            <a:ext cx="1991611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8947507" y="4084549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9042625" y="4351623"/>
            <a:ext cx="2060668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6772784" y="5258530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6867902" y="5525604"/>
            <a:ext cx="2060668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454" y="132769"/>
            <a:ext cx="2728912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kern="0" noProof="0" dirty="0">
                <a:solidFill>
                  <a:srgbClr val="5EAA3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5EAA3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Oval 81@|1FFC:2381804|FBC:16777215|LFC:16777215|LBC:16777215"/>
          <p:cNvSpPr/>
          <p:nvPr/>
        </p:nvSpPr>
        <p:spPr>
          <a:xfrm>
            <a:off x="3563499" y="2032249"/>
            <a:ext cx="2814893" cy="2814526"/>
          </a:xfrm>
          <a:prstGeom prst="ellipse">
            <a:avLst/>
          </a:prstGeom>
          <a:solidFill>
            <a:srgbClr val="5EAA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8965"/>
            <a:endParaRPr lang="en-US" sz="24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Oval 82@|1FFC:4308095|FBC:16777215|LFC:16777215|LBC:16777215"/>
          <p:cNvSpPr/>
          <p:nvPr/>
        </p:nvSpPr>
        <p:spPr>
          <a:xfrm>
            <a:off x="5530700" y="2032249"/>
            <a:ext cx="2814893" cy="2814526"/>
          </a:xfrm>
          <a:prstGeom prst="ellipse">
            <a:avLst/>
          </a:prstGeom>
          <a:solidFill>
            <a:srgbClr val="3D8D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8965"/>
            <a:endParaRPr lang="en-US" sz="24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Freeform 326@|5FFC:16777215|FBC:16777215|LFC:16777215|LBC:16777215"/>
          <p:cNvSpPr>
            <a:spLocks noChangeArrowheads="1"/>
          </p:cNvSpPr>
          <p:nvPr/>
        </p:nvSpPr>
        <p:spPr bwMode="auto">
          <a:xfrm>
            <a:off x="6544617" y="2817249"/>
            <a:ext cx="1042178" cy="1286473"/>
          </a:xfrm>
          <a:custGeom>
            <a:avLst/>
            <a:gdLst>
              <a:gd name="T0" fmla="*/ 1064 w 1076"/>
              <a:gd name="T1" fmla="*/ 371 h 1327"/>
              <a:gd name="T2" fmla="*/ 1044 w 1076"/>
              <a:gd name="T3" fmla="*/ 356 h 1327"/>
              <a:gd name="T4" fmla="*/ 894 w 1076"/>
              <a:gd name="T5" fmla="*/ 356 h 1327"/>
              <a:gd name="T6" fmla="*/ 894 w 1076"/>
              <a:gd name="T7" fmla="*/ 51 h 1327"/>
              <a:gd name="T8" fmla="*/ 878 w 1076"/>
              <a:gd name="T9" fmla="*/ 14 h 1327"/>
              <a:gd name="T10" fmla="*/ 837 w 1076"/>
              <a:gd name="T11" fmla="*/ 0 h 1327"/>
              <a:gd name="T12" fmla="*/ 796 w 1076"/>
              <a:gd name="T13" fmla="*/ 14 h 1327"/>
              <a:gd name="T14" fmla="*/ 776 w 1076"/>
              <a:gd name="T15" fmla="*/ 51 h 1327"/>
              <a:gd name="T16" fmla="*/ 776 w 1076"/>
              <a:gd name="T17" fmla="*/ 356 h 1327"/>
              <a:gd name="T18" fmla="*/ 299 w 1076"/>
              <a:gd name="T19" fmla="*/ 356 h 1327"/>
              <a:gd name="T20" fmla="*/ 299 w 1076"/>
              <a:gd name="T21" fmla="*/ 51 h 1327"/>
              <a:gd name="T22" fmla="*/ 283 w 1076"/>
              <a:gd name="T23" fmla="*/ 14 h 1327"/>
              <a:gd name="T24" fmla="*/ 242 w 1076"/>
              <a:gd name="T25" fmla="*/ 0 h 1327"/>
              <a:gd name="T26" fmla="*/ 198 w 1076"/>
              <a:gd name="T27" fmla="*/ 14 h 1327"/>
              <a:gd name="T28" fmla="*/ 180 w 1076"/>
              <a:gd name="T29" fmla="*/ 51 h 1327"/>
              <a:gd name="T30" fmla="*/ 180 w 1076"/>
              <a:gd name="T31" fmla="*/ 356 h 1327"/>
              <a:gd name="T32" fmla="*/ 34 w 1076"/>
              <a:gd name="T33" fmla="*/ 356 h 1327"/>
              <a:gd name="T34" fmla="*/ 10 w 1076"/>
              <a:gd name="T35" fmla="*/ 371 h 1327"/>
              <a:gd name="T36" fmla="*/ 0 w 1076"/>
              <a:gd name="T37" fmla="*/ 397 h 1327"/>
              <a:gd name="T38" fmla="*/ 0 w 1076"/>
              <a:gd name="T39" fmla="*/ 529 h 1327"/>
              <a:gd name="T40" fmla="*/ 48 w 1076"/>
              <a:gd name="T41" fmla="*/ 654 h 1327"/>
              <a:gd name="T42" fmla="*/ 150 w 1076"/>
              <a:gd name="T43" fmla="*/ 794 h 1327"/>
              <a:gd name="T44" fmla="*/ 255 w 1076"/>
              <a:gd name="T45" fmla="*/ 952 h 1327"/>
              <a:gd name="T46" fmla="*/ 299 w 1076"/>
              <a:gd name="T47" fmla="*/ 1132 h 1327"/>
              <a:gd name="T48" fmla="*/ 299 w 1076"/>
              <a:gd name="T49" fmla="*/ 1216 h 1327"/>
              <a:gd name="T50" fmla="*/ 418 w 1076"/>
              <a:gd name="T51" fmla="*/ 1216 h 1327"/>
              <a:gd name="T52" fmla="*/ 418 w 1076"/>
              <a:gd name="T53" fmla="*/ 1326 h 1327"/>
              <a:gd name="T54" fmla="*/ 656 w 1076"/>
              <a:gd name="T55" fmla="*/ 1326 h 1327"/>
              <a:gd name="T56" fmla="*/ 656 w 1076"/>
              <a:gd name="T57" fmla="*/ 1216 h 1327"/>
              <a:gd name="T58" fmla="*/ 776 w 1076"/>
              <a:gd name="T59" fmla="*/ 1216 h 1327"/>
              <a:gd name="T60" fmla="*/ 776 w 1076"/>
              <a:gd name="T61" fmla="*/ 1132 h 1327"/>
              <a:gd name="T62" fmla="*/ 823 w 1076"/>
              <a:gd name="T63" fmla="*/ 952 h 1327"/>
              <a:gd name="T64" fmla="*/ 925 w 1076"/>
              <a:gd name="T65" fmla="*/ 794 h 1327"/>
              <a:gd name="T66" fmla="*/ 1027 w 1076"/>
              <a:gd name="T67" fmla="*/ 654 h 1327"/>
              <a:gd name="T68" fmla="*/ 1075 w 1076"/>
              <a:gd name="T69" fmla="*/ 529 h 1327"/>
              <a:gd name="T70" fmla="*/ 1075 w 1076"/>
              <a:gd name="T71" fmla="*/ 397 h 1327"/>
              <a:gd name="T72" fmla="*/ 1064 w 1076"/>
              <a:gd name="T73" fmla="*/ 371 h 1327"/>
              <a:gd name="T74" fmla="*/ 701 w 1076"/>
              <a:gd name="T75" fmla="*/ 727 h 1327"/>
              <a:gd name="T76" fmla="*/ 456 w 1076"/>
              <a:gd name="T77" fmla="*/ 1018 h 1327"/>
              <a:gd name="T78" fmla="*/ 453 w 1076"/>
              <a:gd name="T79" fmla="*/ 1021 h 1327"/>
              <a:gd name="T80" fmla="*/ 453 w 1076"/>
              <a:gd name="T81" fmla="*/ 1014 h 1327"/>
              <a:gd name="T82" fmla="*/ 507 w 1076"/>
              <a:gd name="T83" fmla="*/ 812 h 1327"/>
              <a:gd name="T84" fmla="*/ 497 w 1076"/>
              <a:gd name="T85" fmla="*/ 801 h 1327"/>
              <a:gd name="T86" fmla="*/ 381 w 1076"/>
              <a:gd name="T87" fmla="*/ 801 h 1327"/>
              <a:gd name="T88" fmla="*/ 374 w 1076"/>
              <a:gd name="T89" fmla="*/ 794 h 1327"/>
              <a:gd name="T90" fmla="*/ 619 w 1076"/>
              <a:gd name="T91" fmla="*/ 507 h 1327"/>
              <a:gd name="T92" fmla="*/ 626 w 1076"/>
              <a:gd name="T93" fmla="*/ 503 h 1327"/>
              <a:gd name="T94" fmla="*/ 626 w 1076"/>
              <a:gd name="T95" fmla="*/ 507 h 1327"/>
              <a:gd name="T96" fmla="*/ 575 w 1076"/>
              <a:gd name="T97" fmla="*/ 709 h 1327"/>
              <a:gd name="T98" fmla="*/ 579 w 1076"/>
              <a:gd name="T99" fmla="*/ 717 h 1327"/>
              <a:gd name="T100" fmla="*/ 694 w 1076"/>
              <a:gd name="T101" fmla="*/ 717 h 1327"/>
              <a:gd name="T102" fmla="*/ 701 w 1076"/>
              <a:gd name="T103" fmla="*/ 727 h 13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076" h="1327">
                <a:moveTo>
                  <a:pt x="1064" y="371"/>
                </a:moveTo>
                <a:cubicBezTo>
                  <a:pt x="1058" y="363"/>
                  <a:pt x="1051" y="356"/>
                  <a:pt x="1044" y="356"/>
                </a:cubicBezTo>
                <a:cubicBezTo>
                  <a:pt x="894" y="356"/>
                  <a:pt x="894" y="356"/>
                  <a:pt x="894" y="356"/>
                </a:cubicBezTo>
                <a:cubicBezTo>
                  <a:pt x="894" y="51"/>
                  <a:pt x="894" y="51"/>
                  <a:pt x="894" y="51"/>
                </a:cubicBezTo>
                <a:cubicBezTo>
                  <a:pt x="894" y="36"/>
                  <a:pt x="891" y="26"/>
                  <a:pt x="878" y="14"/>
                </a:cubicBezTo>
                <a:cubicBezTo>
                  <a:pt x="867" y="4"/>
                  <a:pt x="854" y="0"/>
                  <a:pt x="837" y="0"/>
                </a:cubicBezTo>
                <a:cubicBezTo>
                  <a:pt x="820" y="0"/>
                  <a:pt x="806" y="4"/>
                  <a:pt x="796" y="14"/>
                </a:cubicBezTo>
                <a:cubicBezTo>
                  <a:pt x="782" y="26"/>
                  <a:pt x="776" y="36"/>
                  <a:pt x="776" y="51"/>
                </a:cubicBezTo>
                <a:cubicBezTo>
                  <a:pt x="776" y="356"/>
                  <a:pt x="776" y="356"/>
                  <a:pt x="776" y="356"/>
                </a:cubicBezTo>
                <a:cubicBezTo>
                  <a:pt x="299" y="356"/>
                  <a:pt x="299" y="356"/>
                  <a:pt x="299" y="356"/>
                </a:cubicBezTo>
                <a:cubicBezTo>
                  <a:pt x="299" y="51"/>
                  <a:pt x="299" y="51"/>
                  <a:pt x="299" y="51"/>
                </a:cubicBezTo>
                <a:cubicBezTo>
                  <a:pt x="299" y="36"/>
                  <a:pt x="296" y="26"/>
                  <a:pt x="283" y="14"/>
                </a:cubicBezTo>
                <a:cubicBezTo>
                  <a:pt x="272" y="4"/>
                  <a:pt x="258" y="0"/>
                  <a:pt x="242" y="0"/>
                </a:cubicBezTo>
                <a:cubicBezTo>
                  <a:pt x="225" y="0"/>
                  <a:pt x="211" y="4"/>
                  <a:pt x="198" y="14"/>
                </a:cubicBezTo>
                <a:cubicBezTo>
                  <a:pt x="187" y="26"/>
                  <a:pt x="180" y="36"/>
                  <a:pt x="180" y="51"/>
                </a:cubicBezTo>
                <a:cubicBezTo>
                  <a:pt x="180" y="356"/>
                  <a:pt x="180" y="356"/>
                  <a:pt x="180" y="356"/>
                </a:cubicBezTo>
                <a:cubicBezTo>
                  <a:pt x="34" y="356"/>
                  <a:pt x="34" y="356"/>
                  <a:pt x="34" y="356"/>
                </a:cubicBezTo>
                <a:cubicBezTo>
                  <a:pt x="24" y="356"/>
                  <a:pt x="17" y="363"/>
                  <a:pt x="10" y="371"/>
                </a:cubicBezTo>
                <a:cubicBezTo>
                  <a:pt x="3" y="378"/>
                  <a:pt x="0" y="389"/>
                  <a:pt x="0" y="397"/>
                </a:cubicBezTo>
                <a:cubicBezTo>
                  <a:pt x="0" y="529"/>
                  <a:pt x="0" y="529"/>
                  <a:pt x="0" y="529"/>
                </a:cubicBezTo>
                <a:cubicBezTo>
                  <a:pt x="0" y="566"/>
                  <a:pt x="17" y="606"/>
                  <a:pt x="48" y="654"/>
                </a:cubicBezTo>
                <a:cubicBezTo>
                  <a:pt x="78" y="702"/>
                  <a:pt x="113" y="749"/>
                  <a:pt x="150" y="794"/>
                </a:cubicBezTo>
                <a:cubicBezTo>
                  <a:pt x="187" y="834"/>
                  <a:pt x="221" y="889"/>
                  <a:pt x="255" y="952"/>
                </a:cubicBezTo>
                <a:cubicBezTo>
                  <a:pt x="286" y="1014"/>
                  <a:pt x="299" y="1073"/>
                  <a:pt x="299" y="1132"/>
                </a:cubicBezTo>
                <a:cubicBezTo>
                  <a:pt x="299" y="1216"/>
                  <a:pt x="299" y="1216"/>
                  <a:pt x="299" y="1216"/>
                </a:cubicBezTo>
                <a:cubicBezTo>
                  <a:pt x="418" y="1216"/>
                  <a:pt x="418" y="1216"/>
                  <a:pt x="418" y="1216"/>
                </a:cubicBezTo>
                <a:cubicBezTo>
                  <a:pt x="418" y="1326"/>
                  <a:pt x="418" y="1326"/>
                  <a:pt x="418" y="1326"/>
                </a:cubicBezTo>
                <a:cubicBezTo>
                  <a:pt x="656" y="1326"/>
                  <a:pt x="656" y="1326"/>
                  <a:pt x="656" y="1326"/>
                </a:cubicBezTo>
                <a:cubicBezTo>
                  <a:pt x="656" y="1216"/>
                  <a:pt x="656" y="1216"/>
                  <a:pt x="656" y="1216"/>
                </a:cubicBezTo>
                <a:cubicBezTo>
                  <a:pt x="776" y="1216"/>
                  <a:pt x="776" y="1216"/>
                  <a:pt x="776" y="1216"/>
                </a:cubicBezTo>
                <a:cubicBezTo>
                  <a:pt x="776" y="1132"/>
                  <a:pt x="776" y="1132"/>
                  <a:pt x="776" y="1132"/>
                </a:cubicBezTo>
                <a:cubicBezTo>
                  <a:pt x="776" y="1073"/>
                  <a:pt x="793" y="1014"/>
                  <a:pt x="823" y="952"/>
                </a:cubicBezTo>
                <a:cubicBezTo>
                  <a:pt x="854" y="889"/>
                  <a:pt x="888" y="834"/>
                  <a:pt x="925" y="794"/>
                </a:cubicBezTo>
                <a:cubicBezTo>
                  <a:pt x="963" y="749"/>
                  <a:pt x="997" y="702"/>
                  <a:pt x="1027" y="654"/>
                </a:cubicBezTo>
                <a:cubicBezTo>
                  <a:pt x="1058" y="606"/>
                  <a:pt x="1075" y="566"/>
                  <a:pt x="1075" y="529"/>
                </a:cubicBezTo>
                <a:cubicBezTo>
                  <a:pt x="1075" y="397"/>
                  <a:pt x="1075" y="397"/>
                  <a:pt x="1075" y="397"/>
                </a:cubicBezTo>
                <a:cubicBezTo>
                  <a:pt x="1075" y="389"/>
                  <a:pt x="1072" y="378"/>
                  <a:pt x="1064" y="371"/>
                </a:cubicBezTo>
                <a:close/>
                <a:moveTo>
                  <a:pt x="701" y="727"/>
                </a:moveTo>
                <a:cubicBezTo>
                  <a:pt x="541" y="918"/>
                  <a:pt x="463" y="1014"/>
                  <a:pt x="456" y="1018"/>
                </a:cubicBezTo>
                <a:cubicBezTo>
                  <a:pt x="456" y="1021"/>
                  <a:pt x="453" y="1025"/>
                  <a:pt x="453" y="1021"/>
                </a:cubicBezTo>
                <a:cubicBezTo>
                  <a:pt x="453" y="1021"/>
                  <a:pt x="453" y="1018"/>
                  <a:pt x="453" y="1014"/>
                </a:cubicBezTo>
                <a:cubicBezTo>
                  <a:pt x="507" y="812"/>
                  <a:pt x="507" y="812"/>
                  <a:pt x="507" y="812"/>
                </a:cubicBezTo>
                <a:cubicBezTo>
                  <a:pt x="510" y="805"/>
                  <a:pt x="507" y="801"/>
                  <a:pt x="497" y="801"/>
                </a:cubicBezTo>
                <a:cubicBezTo>
                  <a:pt x="381" y="801"/>
                  <a:pt x="381" y="801"/>
                  <a:pt x="381" y="801"/>
                </a:cubicBezTo>
                <a:cubicBezTo>
                  <a:pt x="374" y="801"/>
                  <a:pt x="371" y="797"/>
                  <a:pt x="374" y="794"/>
                </a:cubicBezTo>
                <a:cubicBezTo>
                  <a:pt x="534" y="606"/>
                  <a:pt x="616" y="511"/>
                  <a:pt x="619" y="507"/>
                </a:cubicBezTo>
                <a:cubicBezTo>
                  <a:pt x="623" y="503"/>
                  <a:pt x="623" y="503"/>
                  <a:pt x="626" y="503"/>
                </a:cubicBezTo>
                <a:lnTo>
                  <a:pt x="626" y="507"/>
                </a:lnTo>
                <a:cubicBezTo>
                  <a:pt x="575" y="709"/>
                  <a:pt x="575" y="709"/>
                  <a:pt x="575" y="709"/>
                </a:cubicBezTo>
                <a:cubicBezTo>
                  <a:pt x="568" y="712"/>
                  <a:pt x="571" y="717"/>
                  <a:pt x="579" y="717"/>
                </a:cubicBezTo>
                <a:cubicBezTo>
                  <a:pt x="694" y="717"/>
                  <a:pt x="694" y="717"/>
                  <a:pt x="694" y="717"/>
                </a:cubicBezTo>
                <a:cubicBezTo>
                  <a:pt x="704" y="717"/>
                  <a:pt x="708" y="720"/>
                  <a:pt x="701" y="7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608965">
              <a:defRPr/>
            </a:pPr>
            <a:endParaRPr lang="en-US" sz="24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Freeform 16@|5FFC:16777215|FBC:16777215|LFC:16777215|LBC:16777215"/>
          <p:cNvSpPr>
            <a:spLocks noChangeArrowheads="1"/>
          </p:cNvSpPr>
          <p:nvPr/>
        </p:nvSpPr>
        <p:spPr bwMode="auto">
          <a:xfrm>
            <a:off x="4366156" y="2713295"/>
            <a:ext cx="996128" cy="1564187"/>
          </a:xfrm>
          <a:custGeom>
            <a:avLst/>
            <a:gdLst>
              <a:gd name="T0" fmla="*/ 406 w 657"/>
              <a:gd name="T1" fmla="*/ 947 h 1032"/>
              <a:gd name="T2" fmla="*/ 333 w 657"/>
              <a:gd name="T3" fmla="*/ 1031 h 1032"/>
              <a:gd name="T4" fmla="*/ 250 w 657"/>
              <a:gd name="T5" fmla="*/ 947 h 1032"/>
              <a:gd name="T6" fmla="*/ 448 w 657"/>
              <a:gd name="T7" fmla="*/ 916 h 1032"/>
              <a:gd name="T8" fmla="*/ 198 w 657"/>
              <a:gd name="T9" fmla="*/ 833 h 1032"/>
              <a:gd name="T10" fmla="*/ 656 w 657"/>
              <a:gd name="T11" fmla="*/ 333 h 1032"/>
              <a:gd name="T12" fmla="*/ 562 w 657"/>
              <a:gd name="T13" fmla="*/ 562 h 1032"/>
              <a:gd name="T14" fmla="*/ 531 w 657"/>
              <a:gd name="T15" fmla="*/ 635 h 1032"/>
              <a:gd name="T16" fmla="*/ 500 w 657"/>
              <a:gd name="T17" fmla="*/ 708 h 1032"/>
              <a:gd name="T18" fmla="*/ 500 w 657"/>
              <a:gd name="T19" fmla="*/ 729 h 1032"/>
              <a:gd name="T20" fmla="*/ 166 w 657"/>
              <a:gd name="T21" fmla="*/ 791 h 1032"/>
              <a:gd name="T22" fmla="*/ 156 w 657"/>
              <a:gd name="T23" fmla="*/ 708 h 1032"/>
              <a:gd name="T24" fmla="*/ 135 w 657"/>
              <a:gd name="T25" fmla="*/ 635 h 1032"/>
              <a:gd name="T26" fmla="*/ 93 w 657"/>
              <a:gd name="T27" fmla="*/ 552 h 1032"/>
              <a:gd name="T28" fmla="*/ 0 w 657"/>
              <a:gd name="T29" fmla="*/ 333 h 1032"/>
              <a:gd name="T30" fmla="*/ 333 w 657"/>
              <a:gd name="T31" fmla="*/ 0 h 1032"/>
              <a:gd name="T32" fmla="*/ 656 w 657"/>
              <a:gd name="T33" fmla="*/ 333 h 1032"/>
              <a:gd name="T34" fmla="*/ 510 w 657"/>
              <a:gd name="T35" fmla="*/ 156 h 1032"/>
              <a:gd name="T36" fmla="*/ 156 w 657"/>
              <a:gd name="T37" fmla="*/ 156 h 1032"/>
              <a:gd name="T38" fmla="*/ 146 w 657"/>
              <a:gd name="T39" fmla="*/ 499 h 1032"/>
              <a:gd name="T40" fmla="*/ 166 w 657"/>
              <a:gd name="T41" fmla="*/ 541 h 1032"/>
              <a:gd name="T42" fmla="*/ 229 w 657"/>
              <a:gd name="T43" fmla="*/ 666 h 1032"/>
              <a:gd name="T44" fmla="*/ 427 w 657"/>
              <a:gd name="T45" fmla="*/ 718 h 1032"/>
              <a:gd name="T46" fmla="*/ 458 w 657"/>
              <a:gd name="T47" fmla="*/ 604 h 1032"/>
              <a:gd name="T48" fmla="*/ 510 w 657"/>
              <a:gd name="T49" fmla="*/ 520 h 1032"/>
              <a:gd name="T50" fmla="*/ 583 w 657"/>
              <a:gd name="T51" fmla="*/ 333 h 1032"/>
              <a:gd name="T52" fmla="*/ 354 w 657"/>
              <a:gd name="T53" fmla="*/ 354 h 1032"/>
              <a:gd name="T54" fmla="*/ 302 w 657"/>
              <a:gd name="T55" fmla="*/ 354 h 1032"/>
              <a:gd name="T56" fmla="*/ 239 w 657"/>
              <a:gd name="T57" fmla="*/ 354 h 1032"/>
              <a:gd name="T58" fmla="*/ 250 w 657"/>
              <a:gd name="T59" fmla="*/ 499 h 1032"/>
              <a:gd name="T60" fmla="*/ 302 w 657"/>
              <a:gd name="T61" fmla="*/ 499 h 1032"/>
              <a:gd name="T62" fmla="*/ 364 w 657"/>
              <a:gd name="T63" fmla="*/ 499 h 1032"/>
              <a:gd name="T64" fmla="*/ 416 w 657"/>
              <a:gd name="T65" fmla="*/ 499 h 1032"/>
              <a:gd name="T66" fmla="*/ 427 w 657"/>
              <a:gd name="T67" fmla="*/ 354 h 1032"/>
              <a:gd name="T68" fmla="*/ 385 w 657"/>
              <a:gd name="T69" fmla="*/ 416 h 10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657" h="1032">
                <a:moveTo>
                  <a:pt x="250" y="947"/>
                </a:moveTo>
                <a:cubicBezTo>
                  <a:pt x="406" y="947"/>
                  <a:pt x="406" y="947"/>
                  <a:pt x="406" y="947"/>
                </a:cubicBezTo>
                <a:cubicBezTo>
                  <a:pt x="406" y="968"/>
                  <a:pt x="396" y="989"/>
                  <a:pt x="385" y="1010"/>
                </a:cubicBezTo>
                <a:cubicBezTo>
                  <a:pt x="364" y="1020"/>
                  <a:pt x="354" y="1031"/>
                  <a:pt x="333" y="1031"/>
                </a:cubicBezTo>
                <a:cubicBezTo>
                  <a:pt x="312" y="1031"/>
                  <a:pt x="291" y="1020"/>
                  <a:pt x="281" y="1010"/>
                </a:cubicBezTo>
                <a:cubicBezTo>
                  <a:pt x="260" y="989"/>
                  <a:pt x="250" y="968"/>
                  <a:pt x="250" y="947"/>
                </a:cubicBezTo>
                <a:close/>
                <a:moveTo>
                  <a:pt x="208" y="916"/>
                </a:moveTo>
                <a:cubicBezTo>
                  <a:pt x="448" y="916"/>
                  <a:pt x="448" y="916"/>
                  <a:pt x="448" y="916"/>
                </a:cubicBezTo>
                <a:cubicBezTo>
                  <a:pt x="458" y="833"/>
                  <a:pt x="458" y="833"/>
                  <a:pt x="458" y="833"/>
                </a:cubicBezTo>
                <a:cubicBezTo>
                  <a:pt x="198" y="833"/>
                  <a:pt x="198" y="833"/>
                  <a:pt x="198" y="833"/>
                </a:cubicBezTo>
                <a:lnTo>
                  <a:pt x="208" y="916"/>
                </a:lnTo>
                <a:close/>
                <a:moveTo>
                  <a:pt x="656" y="333"/>
                </a:moveTo>
                <a:cubicBezTo>
                  <a:pt x="656" y="416"/>
                  <a:pt x="625" y="489"/>
                  <a:pt x="573" y="552"/>
                </a:cubicBezTo>
                <a:lnTo>
                  <a:pt x="562" y="562"/>
                </a:lnTo>
                <a:cubicBezTo>
                  <a:pt x="562" y="562"/>
                  <a:pt x="562" y="572"/>
                  <a:pt x="552" y="572"/>
                </a:cubicBezTo>
                <a:cubicBezTo>
                  <a:pt x="541" y="593"/>
                  <a:pt x="541" y="614"/>
                  <a:pt x="531" y="635"/>
                </a:cubicBezTo>
                <a:cubicBezTo>
                  <a:pt x="521" y="656"/>
                  <a:pt x="510" y="677"/>
                  <a:pt x="510" y="697"/>
                </a:cubicBezTo>
                <a:cubicBezTo>
                  <a:pt x="500" y="697"/>
                  <a:pt x="500" y="697"/>
                  <a:pt x="500" y="708"/>
                </a:cubicBezTo>
                <a:lnTo>
                  <a:pt x="500" y="718"/>
                </a:lnTo>
                <a:cubicBezTo>
                  <a:pt x="500" y="729"/>
                  <a:pt x="500" y="729"/>
                  <a:pt x="500" y="729"/>
                </a:cubicBezTo>
                <a:cubicBezTo>
                  <a:pt x="500" y="791"/>
                  <a:pt x="500" y="791"/>
                  <a:pt x="500" y="791"/>
                </a:cubicBezTo>
                <a:cubicBezTo>
                  <a:pt x="166" y="791"/>
                  <a:pt x="166" y="791"/>
                  <a:pt x="166" y="791"/>
                </a:cubicBezTo>
                <a:cubicBezTo>
                  <a:pt x="166" y="729"/>
                  <a:pt x="166" y="729"/>
                  <a:pt x="166" y="729"/>
                </a:cubicBezTo>
                <a:cubicBezTo>
                  <a:pt x="166" y="718"/>
                  <a:pt x="156" y="718"/>
                  <a:pt x="156" y="708"/>
                </a:cubicBezTo>
                <a:lnTo>
                  <a:pt x="156" y="697"/>
                </a:lnTo>
                <a:cubicBezTo>
                  <a:pt x="146" y="677"/>
                  <a:pt x="146" y="656"/>
                  <a:pt x="135" y="635"/>
                </a:cubicBezTo>
                <a:cubicBezTo>
                  <a:pt x="125" y="614"/>
                  <a:pt x="114" y="593"/>
                  <a:pt x="104" y="572"/>
                </a:cubicBezTo>
                <a:cubicBezTo>
                  <a:pt x="93" y="562"/>
                  <a:pt x="93" y="562"/>
                  <a:pt x="93" y="552"/>
                </a:cubicBezTo>
                <a:lnTo>
                  <a:pt x="83" y="552"/>
                </a:lnTo>
                <a:cubicBezTo>
                  <a:pt x="31" y="489"/>
                  <a:pt x="0" y="416"/>
                  <a:pt x="0" y="333"/>
                </a:cubicBezTo>
                <a:cubicBezTo>
                  <a:pt x="0" y="239"/>
                  <a:pt x="31" y="166"/>
                  <a:pt x="104" y="104"/>
                </a:cubicBezTo>
                <a:cubicBezTo>
                  <a:pt x="166" y="31"/>
                  <a:pt x="239" y="0"/>
                  <a:pt x="333" y="0"/>
                </a:cubicBezTo>
                <a:cubicBezTo>
                  <a:pt x="416" y="0"/>
                  <a:pt x="500" y="31"/>
                  <a:pt x="562" y="104"/>
                </a:cubicBezTo>
                <a:cubicBezTo>
                  <a:pt x="625" y="166"/>
                  <a:pt x="656" y="239"/>
                  <a:pt x="656" y="333"/>
                </a:cubicBezTo>
                <a:close/>
                <a:moveTo>
                  <a:pt x="583" y="333"/>
                </a:moveTo>
                <a:cubicBezTo>
                  <a:pt x="583" y="260"/>
                  <a:pt x="562" y="198"/>
                  <a:pt x="510" y="156"/>
                </a:cubicBezTo>
                <a:cubicBezTo>
                  <a:pt x="458" y="104"/>
                  <a:pt x="396" y="83"/>
                  <a:pt x="333" y="83"/>
                </a:cubicBezTo>
                <a:cubicBezTo>
                  <a:pt x="260" y="83"/>
                  <a:pt x="198" y="104"/>
                  <a:pt x="156" y="156"/>
                </a:cubicBezTo>
                <a:cubicBezTo>
                  <a:pt x="104" y="198"/>
                  <a:pt x="73" y="260"/>
                  <a:pt x="73" y="333"/>
                </a:cubicBezTo>
                <a:cubicBezTo>
                  <a:pt x="73" y="396"/>
                  <a:pt x="93" y="448"/>
                  <a:pt x="146" y="499"/>
                </a:cubicBezTo>
                <a:cubicBezTo>
                  <a:pt x="146" y="499"/>
                  <a:pt x="146" y="510"/>
                  <a:pt x="156" y="510"/>
                </a:cubicBezTo>
                <a:cubicBezTo>
                  <a:pt x="156" y="520"/>
                  <a:pt x="166" y="531"/>
                  <a:pt x="166" y="541"/>
                </a:cubicBezTo>
                <a:cubicBezTo>
                  <a:pt x="177" y="562"/>
                  <a:pt x="187" y="583"/>
                  <a:pt x="198" y="604"/>
                </a:cubicBezTo>
                <a:cubicBezTo>
                  <a:pt x="208" y="624"/>
                  <a:pt x="218" y="645"/>
                  <a:pt x="229" y="666"/>
                </a:cubicBezTo>
                <a:cubicBezTo>
                  <a:pt x="229" y="697"/>
                  <a:pt x="239" y="708"/>
                  <a:pt x="239" y="718"/>
                </a:cubicBezTo>
                <a:cubicBezTo>
                  <a:pt x="427" y="718"/>
                  <a:pt x="427" y="718"/>
                  <a:pt x="427" y="718"/>
                </a:cubicBezTo>
                <a:cubicBezTo>
                  <a:pt x="427" y="708"/>
                  <a:pt x="427" y="697"/>
                  <a:pt x="437" y="666"/>
                </a:cubicBezTo>
                <a:cubicBezTo>
                  <a:pt x="437" y="645"/>
                  <a:pt x="448" y="624"/>
                  <a:pt x="458" y="604"/>
                </a:cubicBezTo>
                <a:cubicBezTo>
                  <a:pt x="468" y="583"/>
                  <a:pt x="479" y="562"/>
                  <a:pt x="489" y="541"/>
                </a:cubicBezTo>
                <a:cubicBezTo>
                  <a:pt x="489" y="531"/>
                  <a:pt x="500" y="520"/>
                  <a:pt x="510" y="520"/>
                </a:cubicBezTo>
                <a:cubicBezTo>
                  <a:pt x="510" y="510"/>
                  <a:pt x="510" y="499"/>
                  <a:pt x="521" y="499"/>
                </a:cubicBezTo>
                <a:cubicBezTo>
                  <a:pt x="562" y="448"/>
                  <a:pt x="583" y="396"/>
                  <a:pt x="583" y="333"/>
                </a:cubicBezTo>
                <a:close/>
                <a:moveTo>
                  <a:pt x="385" y="416"/>
                </a:moveTo>
                <a:cubicBezTo>
                  <a:pt x="354" y="354"/>
                  <a:pt x="354" y="354"/>
                  <a:pt x="354" y="354"/>
                </a:cubicBezTo>
                <a:cubicBezTo>
                  <a:pt x="333" y="302"/>
                  <a:pt x="333" y="302"/>
                  <a:pt x="333" y="302"/>
                </a:cubicBezTo>
                <a:cubicBezTo>
                  <a:pt x="302" y="354"/>
                  <a:pt x="302" y="354"/>
                  <a:pt x="302" y="354"/>
                </a:cubicBezTo>
                <a:cubicBezTo>
                  <a:pt x="271" y="416"/>
                  <a:pt x="271" y="416"/>
                  <a:pt x="271" y="416"/>
                </a:cubicBezTo>
                <a:cubicBezTo>
                  <a:pt x="239" y="354"/>
                  <a:pt x="239" y="354"/>
                  <a:pt x="239" y="354"/>
                </a:cubicBezTo>
                <a:cubicBezTo>
                  <a:pt x="187" y="385"/>
                  <a:pt x="187" y="385"/>
                  <a:pt x="187" y="385"/>
                </a:cubicBezTo>
                <a:cubicBezTo>
                  <a:pt x="250" y="499"/>
                  <a:pt x="250" y="499"/>
                  <a:pt x="250" y="499"/>
                </a:cubicBezTo>
                <a:cubicBezTo>
                  <a:pt x="271" y="552"/>
                  <a:pt x="271" y="552"/>
                  <a:pt x="271" y="552"/>
                </a:cubicBezTo>
                <a:cubicBezTo>
                  <a:pt x="302" y="499"/>
                  <a:pt x="302" y="499"/>
                  <a:pt x="302" y="499"/>
                </a:cubicBezTo>
                <a:cubicBezTo>
                  <a:pt x="333" y="437"/>
                  <a:pt x="333" y="437"/>
                  <a:pt x="333" y="437"/>
                </a:cubicBezTo>
                <a:cubicBezTo>
                  <a:pt x="364" y="499"/>
                  <a:pt x="364" y="499"/>
                  <a:pt x="364" y="499"/>
                </a:cubicBezTo>
                <a:cubicBezTo>
                  <a:pt x="385" y="552"/>
                  <a:pt x="385" y="552"/>
                  <a:pt x="385" y="552"/>
                </a:cubicBezTo>
                <a:cubicBezTo>
                  <a:pt x="416" y="499"/>
                  <a:pt x="416" y="499"/>
                  <a:pt x="416" y="499"/>
                </a:cubicBezTo>
                <a:cubicBezTo>
                  <a:pt x="479" y="385"/>
                  <a:pt x="479" y="385"/>
                  <a:pt x="479" y="385"/>
                </a:cubicBezTo>
                <a:cubicBezTo>
                  <a:pt x="427" y="354"/>
                  <a:pt x="427" y="354"/>
                  <a:pt x="427" y="354"/>
                </a:cubicBezTo>
                <a:lnTo>
                  <a:pt x="385" y="416"/>
                </a:lnTo>
                <a:close/>
                <a:moveTo>
                  <a:pt x="385" y="416"/>
                </a:moveTo>
                <a:lnTo>
                  <a:pt x="385" y="4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608965">
              <a:defRPr/>
            </a:pPr>
            <a:endParaRPr lang="en-US" sz="24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710504" y="3202835"/>
            <a:ext cx="2585544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3"/>
          <p:cNvSpPr txBox="1"/>
          <p:nvPr/>
        </p:nvSpPr>
        <p:spPr>
          <a:xfrm>
            <a:off x="8710503" y="2821471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49255" y="3202835"/>
            <a:ext cx="2585544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3"/>
          <p:cNvSpPr txBox="1"/>
          <p:nvPr/>
        </p:nvSpPr>
        <p:spPr>
          <a:xfrm>
            <a:off x="1940466" y="2821471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454" y="132769"/>
            <a:ext cx="2728912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kern="0" noProof="0" dirty="0">
                <a:solidFill>
                  <a:srgbClr val="5EAA3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5EAA3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ectangle 3"/>
          <p:cNvSpPr/>
          <p:nvPr/>
        </p:nvSpPr>
        <p:spPr>
          <a:xfrm>
            <a:off x="1496352" y="2230118"/>
            <a:ext cx="9029700" cy="469900"/>
          </a:xfrm>
          <a:prstGeom prst="rect">
            <a:avLst/>
          </a:prstGeom>
          <a:solidFill>
            <a:srgbClr val="5EAA3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rgbClr val="1CBB9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Rectangle 36"/>
          <p:cNvSpPr/>
          <p:nvPr/>
        </p:nvSpPr>
        <p:spPr>
          <a:xfrm>
            <a:off x="1977744" y="2300068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000" b="1" kern="0" dirty="0">
                <a:solidFill>
                  <a:srgbClr val="F6F6F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Condensed Light" panose="020B0306030504020204" pitchFamily="34" charset="0"/>
                <a:sym typeface="Arial" panose="020B0604020202020204" pitchFamily="34" charset="0"/>
              </a:rPr>
              <a:t>单击编辑标题</a:t>
            </a:r>
            <a:endParaRPr lang="zh-CN" altLang="en-US" sz="2000" b="1" kern="0" dirty="0">
              <a:solidFill>
                <a:srgbClr val="F6F6F6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 Condensed Light" panose="020B03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Rectangle 37"/>
          <p:cNvSpPr/>
          <p:nvPr/>
        </p:nvSpPr>
        <p:spPr>
          <a:xfrm>
            <a:off x="3769652" y="2766639"/>
            <a:ext cx="6756400" cy="469900"/>
          </a:xfrm>
          <a:prstGeom prst="rect">
            <a:avLst/>
          </a:prstGeom>
          <a:solidFill>
            <a:srgbClr val="5EAA3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rgbClr val="1CBB9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ectangle 47"/>
          <p:cNvSpPr/>
          <p:nvPr/>
        </p:nvSpPr>
        <p:spPr>
          <a:xfrm>
            <a:off x="5915952" y="3303263"/>
            <a:ext cx="4610100" cy="469900"/>
          </a:xfrm>
          <a:prstGeom prst="rect">
            <a:avLst/>
          </a:prstGeom>
          <a:solidFill>
            <a:srgbClr val="5EAA3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rgbClr val="1CBB9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51"/>
          <p:cNvSpPr/>
          <p:nvPr/>
        </p:nvSpPr>
        <p:spPr>
          <a:xfrm>
            <a:off x="8028288" y="3852587"/>
            <a:ext cx="2497764" cy="469900"/>
          </a:xfrm>
          <a:prstGeom prst="rect">
            <a:avLst/>
          </a:prstGeom>
          <a:solidFill>
            <a:srgbClr val="5EAA3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rgbClr val="1CBB9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Rectangle 36"/>
          <p:cNvSpPr/>
          <p:nvPr/>
        </p:nvSpPr>
        <p:spPr>
          <a:xfrm>
            <a:off x="4363402" y="2790038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000" b="1" kern="0" dirty="0">
                <a:solidFill>
                  <a:srgbClr val="F6F6F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Condensed Light" panose="020B0306030504020204" pitchFamily="34" charset="0"/>
                <a:sym typeface="Arial" panose="020B0604020202020204" pitchFamily="34" charset="0"/>
              </a:rPr>
              <a:t>单击编辑标题</a:t>
            </a:r>
            <a:endParaRPr lang="zh-CN" altLang="en-US" sz="2000" b="1" kern="0" dirty="0">
              <a:solidFill>
                <a:srgbClr val="F6F6F6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 Condensed Light" panose="020B03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Rectangle 36"/>
          <p:cNvSpPr/>
          <p:nvPr/>
        </p:nvSpPr>
        <p:spPr>
          <a:xfrm>
            <a:off x="6539136" y="3329297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000" b="1" kern="0" dirty="0">
                <a:solidFill>
                  <a:srgbClr val="F6F6F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Condensed Light" panose="020B0306030504020204" pitchFamily="34" charset="0"/>
                <a:sym typeface="Arial" panose="020B0604020202020204" pitchFamily="34" charset="0"/>
              </a:rPr>
              <a:t>单击编辑标题</a:t>
            </a:r>
            <a:endParaRPr lang="zh-CN" altLang="en-US" sz="2000" b="1" kern="0" dirty="0">
              <a:solidFill>
                <a:srgbClr val="F6F6F6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 Condensed Light" panose="020B03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Rectangle 36"/>
          <p:cNvSpPr/>
          <p:nvPr/>
        </p:nvSpPr>
        <p:spPr>
          <a:xfrm>
            <a:off x="8520234" y="3889576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000" b="1" kern="0" dirty="0">
                <a:solidFill>
                  <a:srgbClr val="F6F6F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Condensed Light" panose="020B0306030504020204" pitchFamily="34" charset="0"/>
                <a:sym typeface="Arial" panose="020B0604020202020204" pitchFamily="34" charset="0"/>
              </a:rPr>
              <a:t>单击编辑标题</a:t>
            </a:r>
            <a:endParaRPr lang="zh-CN" altLang="en-US" sz="2000" b="1" kern="0" dirty="0">
              <a:solidFill>
                <a:srgbClr val="F6F6F6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 Condensed Light" panose="020B03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Freeform 251"/>
          <p:cNvSpPr>
            <a:spLocks noEditPoints="1"/>
          </p:cNvSpPr>
          <p:nvPr/>
        </p:nvSpPr>
        <p:spPr bwMode="auto">
          <a:xfrm>
            <a:off x="1601317" y="2338068"/>
            <a:ext cx="271463" cy="254000"/>
          </a:xfrm>
          <a:custGeom>
            <a:avLst/>
            <a:gdLst>
              <a:gd name="T0" fmla="*/ 266 w 301"/>
              <a:gd name="T1" fmla="*/ 192 h 282"/>
              <a:gd name="T2" fmla="*/ 234 w 301"/>
              <a:gd name="T3" fmla="*/ 69 h 282"/>
              <a:gd name="T4" fmla="*/ 81 w 301"/>
              <a:gd name="T5" fmla="*/ 36 h 282"/>
              <a:gd name="T6" fmla="*/ 32 w 301"/>
              <a:gd name="T7" fmla="*/ 3 h 282"/>
              <a:gd name="T8" fmla="*/ 12 w 301"/>
              <a:gd name="T9" fmla="*/ 13 h 282"/>
              <a:gd name="T10" fmla="*/ 61 w 301"/>
              <a:gd name="T11" fmla="*/ 57 h 282"/>
              <a:gd name="T12" fmla="*/ 132 w 301"/>
              <a:gd name="T13" fmla="*/ 249 h 282"/>
              <a:gd name="T14" fmla="*/ 301 w 301"/>
              <a:gd name="T15" fmla="*/ 260 h 282"/>
              <a:gd name="T16" fmla="*/ 266 w 301"/>
              <a:gd name="T17" fmla="*/ 192 h 282"/>
              <a:gd name="T18" fmla="*/ 242 w 301"/>
              <a:gd name="T19" fmla="*/ 232 h 282"/>
              <a:gd name="T20" fmla="*/ 240 w 301"/>
              <a:gd name="T21" fmla="*/ 233 h 282"/>
              <a:gd name="T22" fmla="*/ 238 w 301"/>
              <a:gd name="T23" fmla="*/ 232 h 282"/>
              <a:gd name="T24" fmla="*/ 159 w 301"/>
              <a:gd name="T25" fmla="*/ 138 h 282"/>
              <a:gd name="T26" fmla="*/ 106 w 301"/>
              <a:gd name="T27" fmla="*/ 75 h 282"/>
              <a:gd name="T28" fmla="*/ 106 w 301"/>
              <a:gd name="T29" fmla="*/ 71 h 282"/>
              <a:gd name="T30" fmla="*/ 109 w 301"/>
              <a:gd name="T31" fmla="*/ 71 h 282"/>
              <a:gd name="T32" fmla="*/ 178 w 301"/>
              <a:gd name="T33" fmla="*/ 122 h 282"/>
              <a:gd name="T34" fmla="*/ 243 w 301"/>
              <a:gd name="T35" fmla="*/ 229 h 282"/>
              <a:gd name="T36" fmla="*/ 242 w 301"/>
              <a:gd name="T37" fmla="*/ 232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01" h="282">
                <a:moveTo>
                  <a:pt x="266" y="192"/>
                </a:moveTo>
                <a:cubicBezTo>
                  <a:pt x="268" y="152"/>
                  <a:pt x="252" y="95"/>
                  <a:pt x="234" y="69"/>
                </a:cubicBezTo>
                <a:cubicBezTo>
                  <a:pt x="197" y="16"/>
                  <a:pt x="116" y="0"/>
                  <a:pt x="81" y="36"/>
                </a:cubicBezTo>
                <a:cubicBezTo>
                  <a:pt x="74" y="43"/>
                  <a:pt x="32" y="3"/>
                  <a:pt x="32" y="3"/>
                </a:cubicBezTo>
                <a:cubicBezTo>
                  <a:pt x="12" y="13"/>
                  <a:pt x="12" y="13"/>
                  <a:pt x="12" y="13"/>
                </a:cubicBezTo>
                <a:cubicBezTo>
                  <a:pt x="61" y="57"/>
                  <a:pt x="61" y="57"/>
                  <a:pt x="61" y="57"/>
                </a:cubicBezTo>
                <a:cubicBezTo>
                  <a:pt x="61" y="57"/>
                  <a:pt x="0" y="152"/>
                  <a:pt x="132" y="249"/>
                </a:cubicBezTo>
                <a:cubicBezTo>
                  <a:pt x="177" y="282"/>
                  <a:pt x="241" y="269"/>
                  <a:pt x="301" y="260"/>
                </a:cubicBezTo>
                <a:cubicBezTo>
                  <a:pt x="301" y="260"/>
                  <a:pt x="265" y="248"/>
                  <a:pt x="266" y="192"/>
                </a:cubicBezTo>
                <a:close/>
                <a:moveTo>
                  <a:pt x="242" y="232"/>
                </a:moveTo>
                <a:cubicBezTo>
                  <a:pt x="241" y="233"/>
                  <a:pt x="241" y="233"/>
                  <a:pt x="240" y="233"/>
                </a:cubicBezTo>
                <a:cubicBezTo>
                  <a:pt x="240" y="233"/>
                  <a:pt x="239" y="232"/>
                  <a:pt x="238" y="232"/>
                </a:cubicBezTo>
                <a:cubicBezTo>
                  <a:pt x="238" y="232"/>
                  <a:pt x="198" y="182"/>
                  <a:pt x="159" y="138"/>
                </a:cubicBezTo>
                <a:cubicBezTo>
                  <a:pt x="115" y="89"/>
                  <a:pt x="106" y="75"/>
                  <a:pt x="106" y="75"/>
                </a:cubicBezTo>
                <a:cubicBezTo>
                  <a:pt x="105" y="74"/>
                  <a:pt x="105" y="72"/>
                  <a:pt x="106" y="71"/>
                </a:cubicBezTo>
                <a:cubicBezTo>
                  <a:pt x="107" y="71"/>
                  <a:pt x="108" y="70"/>
                  <a:pt x="109" y="71"/>
                </a:cubicBezTo>
                <a:cubicBezTo>
                  <a:pt x="109" y="71"/>
                  <a:pt x="144" y="87"/>
                  <a:pt x="178" y="122"/>
                </a:cubicBezTo>
                <a:cubicBezTo>
                  <a:pt x="210" y="156"/>
                  <a:pt x="243" y="229"/>
                  <a:pt x="243" y="229"/>
                </a:cubicBezTo>
                <a:cubicBezTo>
                  <a:pt x="243" y="230"/>
                  <a:pt x="243" y="232"/>
                  <a:pt x="242" y="2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367"/>
          <p:cNvSpPr>
            <a:spLocks noEditPoints="1"/>
          </p:cNvSpPr>
          <p:nvPr/>
        </p:nvSpPr>
        <p:spPr bwMode="auto">
          <a:xfrm>
            <a:off x="3938284" y="2854585"/>
            <a:ext cx="275970" cy="294007"/>
          </a:xfrm>
          <a:custGeom>
            <a:avLst/>
            <a:gdLst>
              <a:gd name="T0" fmla="*/ 251 w 269"/>
              <a:gd name="T1" fmla="*/ 192 h 288"/>
              <a:gd name="T2" fmla="*/ 234 w 269"/>
              <a:gd name="T3" fmla="*/ 209 h 288"/>
              <a:gd name="T4" fmla="*/ 234 w 269"/>
              <a:gd name="T5" fmla="*/ 211 h 288"/>
              <a:gd name="T6" fmla="*/ 201 w 269"/>
              <a:gd name="T7" fmla="*/ 233 h 288"/>
              <a:gd name="T8" fmla="*/ 160 w 269"/>
              <a:gd name="T9" fmla="*/ 240 h 288"/>
              <a:gd name="T10" fmla="*/ 148 w 269"/>
              <a:gd name="T11" fmla="*/ 187 h 288"/>
              <a:gd name="T12" fmla="*/ 146 w 269"/>
              <a:gd name="T13" fmla="*/ 121 h 288"/>
              <a:gd name="T14" fmla="*/ 193 w 269"/>
              <a:gd name="T15" fmla="*/ 121 h 288"/>
              <a:gd name="T16" fmla="*/ 211 w 269"/>
              <a:gd name="T17" fmla="*/ 117 h 288"/>
              <a:gd name="T18" fmla="*/ 222 w 269"/>
              <a:gd name="T19" fmla="*/ 123 h 288"/>
              <a:gd name="T20" fmla="*/ 236 w 269"/>
              <a:gd name="T21" fmla="*/ 109 h 288"/>
              <a:gd name="T22" fmla="*/ 222 w 269"/>
              <a:gd name="T23" fmla="*/ 95 h 288"/>
              <a:gd name="T24" fmla="*/ 210 w 269"/>
              <a:gd name="T25" fmla="*/ 101 h 288"/>
              <a:gd name="T26" fmla="*/ 145 w 269"/>
              <a:gd name="T27" fmla="*/ 101 h 288"/>
              <a:gd name="T28" fmla="*/ 144 w 269"/>
              <a:gd name="T29" fmla="*/ 68 h 288"/>
              <a:gd name="T30" fmla="*/ 169 w 269"/>
              <a:gd name="T31" fmla="*/ 35 h 288"/>
              <a:gd name="T32" fmla="*/ 134 w 269"/>
              <a:gd name="T33" fmla="*/ 0 h 288"/>
              <a:gd name="T34" fmla="*/ 99 w 269"/>
              <a:gd name="T35" fmla="*/ 35 h 288"/>
              <a:gd name="T36" fmla="*/ 124 w 269"/>
              <a:gd name="T37" fmla="*/ 68 h 288"/>
              <a:gd name="T38" fmla="*/ 123 w 269"/>
              <a:gd name="T39" fmla="*/ 101 h 288"/>
              <a:gd name="T40" fmla="*/ 58 w 269"/>
              <a:gd name="T41" fmla="*/ 101 h 288"/>
              <a:gd name="T42" fmla="*/ 46 w 269"/>
              <a:gd name="T43" fmla="*/ 95 h 288"/>
              <a:gd name="T44" fmla="*/ 32 w 269"/>
              <a:gd name="T45" fmla="*/ 109 h 288"/>
              <a:gd name="T46" fmla="*/ 46 w 269"/>
              <a:gd name="T47" fmla="*/ 123 h 288"/>
              <a:gd name="T48" fmla="*/ 57 w 269"/>
              <a:gd name="T49" fmla="*/ 117 h 288"/>
              <a:gd name="T50" fmla="*/ 76 w 269"/>
              <a:gd name="T51" fmla="*/ 121 h 288"/>
              <a:gd name="T52" fmla="*/ 122 w 269"/>
              <a:gd name="T53" fmla="*/ 121 h 288"/>
              <a:gd name="T54" fmla="*/ 120 w 269"/>
              <a:gd name="T55" fmla="*/ 187 h 288"/>
              <a:gd name="T56" fmla="*/ 109 w 269"/>
              <a:gd name="T57" fmla="*/ 239 h 288"/>
              <a:gd name="T58" fmla="*/ 59 w 269"/>
              <a:gd name="T59" fmla="*/ 227 h 288"/>
              <a:gd name="T60" fmla="*/ 34 w 269"/>
              <a:gd name="T61" fmla="*/ 212 h 288"/>
              <a:gd name="T62" fmla="*/ 35 w 269"/>
              <a:gd name="T63" fmla="*/ 209 h 288"/>
              <a:gd name="T64" fmla="*/ 17 w 269"/>
              <a:gd name="T65" fmla="*/ 192 h 288"/>
              <a:gd name="T66" fmla="*/ 0 w 269"/>
              <a:gd name="T67" fmla="*/ 209 h 288"/>
              <a:gd name="T68" fmla="*/ 17 w 269"/>
              <a:gd name="T69" fmla="*/ 227 h 288"/>
              <a:gd name="T70" fmla="*/ 21 w 269"/>
              <a:gd name="T71" fmla="*/ 226 h 288"/>
              <a:gd name="T72" fmla="*/ 48 w 269"/>
              <a:gd name="T73" fmla="*/ 247 h 288"/>
              <a:gd name="T74" fmla="*/ 102 w 269"/>
              <a:gd name="T75" fmla="*/ 273 h 288"/>
              <a:gd name="T76" fmla="*/ 135 w 269"/>
              <a:gd name="T77" fmla="*/ 288 h 288"/>
              <a:gd name="T78" fmla="*/ 166 w 269"/>
              <a:gd name="T79" fmla="*/ 273 h 288"/>
              <a:gd name="T80" fmla="*/ 220 w 269"/>
              <a:gd name="T81" fmla="*/ 247 h 288"/>
              <a:gd name="T82" fmla="*/ 247 w 269"/>
              <a:gd name="T83" fmla="*/ 226 h 288"/>
              <a:gd name="T84" fmla="*/ 251 w 269"/>
              <a:gd name="T85" fmla="*/ 227 h 288"/>
              <a:gd name="T86" fmla="*/ 269 w 269"/>
              <a:gd name="T87" fmla="*/ 209 h 288"/>
              <a:gd name="T88" fmla="*/ 251 w 269"/>
              <a:gd name="T89" fmla="*/ 192 h 288"/>
              <a:gd name="T90" fmla="*/ 115 w 269"/>
              <a:gd name="T91" fmla="*/ 35 h 288"/>
              <a:gd name="T92" fmla="*/ 134 w 269"/>
              <a:gd name="T93" fmla="*/ 16 h 288"/>
              <a:gd name="T94" fmla="*/ 152 w 269"/>
              <a:gd name="T95" fmla="*/ 35 h 288"/>
              <a:gd name="T96" fmla="*/ 134 w 269"/>
              <a:gd name="T97" fmla="*/ 53 h 288"/>
              <a:gd name="T98" fmla="*/ 115 w 269"/>
              <a:gd name="T99" fmla="*/ 35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69" h="288">
                <a:moveTo>
                  <a:pt x="251" y="192"/>
                </a:moveTo>
                <a:cubicBezTo>
                  <a:pt x="241" y="192"/>
                  <a:pt x="234" y="200"/>
                  <a:pt x="234" y="209"/>
                </a:cubicBezTo>
                <a:cubicBezTo>
                  <a:pt x="234" y="210"/>
                  <a:pt x="234" y="211"/>
                  <a:pt x="234" y="211"/>
                </a:cubicBezTo>
                <a:cubicBezTo>
                  <a:pt x="226" y="217"/>
                  <a:pt x="215" y="224"/>
                  <a:pt x="201" y="233"/>
                </a:cubicBezTo>
                <a:cubicBezTo>
                  <a:pt x="189" y="240"/>
                  <a:pt x="174" y="241"/>
                  <a:pt x="160" y="240"/>
                </a:cubicBezTo>
                <a:cubicBezTo>
                  <a:pt x="148" y="187"/>
                  <a:pt x="148" y="187"/>
                  <a:pt x="148" y="187"/>
                </a:cubicBezTo>
                <a:cubicBezTo>
                  <a:pt x="148" y="187"/>
                  <a:pt x="147" y="153"/>
                  <a:pt x="146" y="121"/>
                </a:cubicBezTo>
                <a:cubicBezTo>
                  <a:pt x="193" y="121"/>
                  <a:pt x="193" y="121"/>
                  <a:pt x="193" y="121"/>
                </a:cubicBezTo>
                <a:cubicBezTo>
                  <a:pt x="211" y="117"/>
                  <a:pt x="211" y="117"/>
                  <a:pt x="211" y="117"/>
                </a:cubicBezTo>
                <a:cubicBezTo>
                  <a:pt x="213" y="120"/>
                  <a:pt x="217" y="123"/>
                  <a:pt x="222" y="123"/>
                </a:cubicBezTo>
                <a:cubicBezTo>
                  <a:pt x="230" y="123"/>
                  <a:pt x="236" y="116"/>
                  <a:pt x="236" y="109"/>
                </a:cubicBezTo>
                <a:cubicBezTo>
                  <a:pt x="236" y="101"/>
                  <a:pt x="230" y="95"/>
                  <a:pt x="222" y="95"/>
                </a:cubicBezTo>
                <a:cubicBezTo>
                  <a:pt x="217" y="95"/>
                  <a:pt x="213" y="97"/>
                  <a:pt x="210" y="101"/>
                </a:cubicBezTo>
                <a:cubicBezTo>
                  <a:pt x="145" y="101"/>
                  <a:pt x="145" y="101"/>
                  <a:pt x="145" y="101"/>
                </a:cubicBezTo>
                <a:cubicBezTo>
                  <a:pt x="145" y="87"/>
                  <a:pt x="144" y="75"/>
                  <a:pt x="144" y="68"/>
                </a:cubicBezTo>
                <a:cubicBezTo>
                  <a:pt x="158" y="63"/>
                  <a:pt x="169" y="50"/>
                  <a:pt x="169" y="35"/>
                </a:cubicBezTo>
                <a:cubicBezTo>
                  <a:pt x="169" y="16"/>
                  <a:pt x="153" y="0"/>
                  <a:pt x="134" y="0"/>
                </a:cubicBezTo>
                <a:cubicBezTo>
                  <a:pt x="115" y="0"/>
                  <a:pt x="99" y="16"/>
                  <a:pt x="99" y="35"/>
                </a:cubicBezTo>
                <a:cubicBezTo>
                  <a:pt x="99" y="50"/>
                  <a:pt x="110" y="64"/>
                  <a:pt x="124" y="68"/>
                </a:cubicBezTo>
                <a:cubicBezTo>
                  <a:pt x="124" y="75"/>
                  <a:pt x="124" y="87"/>
                  <a:pt x="123" y="101"/>
                </a:cubicBezTo>
                <a:cubicBezTo>
                  <a:pt x="58" y="101"/>
                  <a:pt x="58" y="101"/>
                  <a:pt x="58" y="101"/>
                </a:cubicBezTo>
                <a:cubicBezTo>
                  <a:pt x="55" y="97"/>
                  <a:pt x="51" y="95"/>
                  <a:pt x="46" y="95"/>
                </a:cubicBezTo>
                <a:cubicBezTo>
                  <a:pt x="38" y="95"/>
                  <a:pt x="32" y="101"/>
                  <a:pt x="32" y="109"/>
                </a:cubicBezTo>
                <a:cubicBezTo>
                  <a:pt x="32" y="116"/>
                  <a:pt x="38" y="123"/>
                  <a:pt x="46" y="123"/>
                </a:cubicBezTo>
                <a:cubicBezTo>
                  <a:pt x="51" y="123"/>
                  <a:pt x="55" y="120"/>
                  <a:pt x="57" y="117"/>
                </a:cubicBezTo>
                <a:cubicBezTo>
                  <a:pt x="76" y="121"/>
                  <a:pt x="76" y="121"/>
                  <a:pt x="76" y="121"/>
                </a:cubicBezTo>
                <a:cubicBezTo>
                  <a:pt x="122" y="121"/>
                  <a:pt x="122" y="121"/>
                  <a:pt x="122" y="121"/>
                </a:cubicBezTo>
                <a:cubicBezTo>
                  <a:pt x="121" y="153"/>
                  <a:pt x="120" y="187"/>
                  <a:pt x="120" y="187"/>
                </a:cubicBezTo>
                <a:cubicBezTo>
                  <a:pt x="109" y="239"/>
                  <a:pt x="109" y="239"/>
                  <a:pt x="109" y="239"/>
                </a:cubicBezTo>
                <a:cubicBezTo>
                  <a:pt x="91" y="239"/>
                  <a:pt x="73" y="237"/>
                  <a:pt x="59" y="227"/>
                </a:cubicBezTo>
                <a:cubicBezTo>
                  <a:pt x="49" y="221"/>
                  <a:pt x="41" y="217"/>
                  <a:pt x="34" y="212"/>
                </a:cubicBezTo>
                <a:cubicBezTo>
                  <a:pt x="35" y="211"/>
                  <a:pt x="35" y="210"/>
                  <a:pt x="35" y="209"/>
                </a:cubicBezTo>
                <a:cubicBezTo>
                  <a:pt x="35" y="200"/>
                  <a:pt x="27" y="192"/>
                  <a:pt x="17" y="192"/>
                </a:cubicBezTo>
                <a:cubicBezTo>
                  <a:pt x="8" y="192"/>
                  <a:pt x="0" y="200"/>
                  <a:pt x="0" y="209"/>
                </a:cubicBezTo>
                <a:cubicBezTo>
                  <a:pt x="0" y="219"/>
                  <a:pt x="8" y="227"/>
                  <a:pt x="17" y="227"/>
                </a:cubicBezTo>
                <a:cubicBezTo>
                  <a:pt x="19" y="227"/>
                  <a:pt x="20" y="227"/>
                  <a:pt x="21" y="226"/>
                </a:cubicBezTo>
                <a:cubicBezTo>
                  <a:pt x="28" y="232"/>
                  <a:pt x="37" y="239"/>
                  <a:pt x="48" y="247"/>
                </a:cubicBezTo>
                <a:cubicBezTo>
                  <a:pt x="64" y="257"/>
                  <a:pt x="82" y="267"/>
                  <a:pt x="102" y="273"/>
                </a:cubicBezTo>
                <a:cubicBezTo>
                  <a:pt x="105" y="274"/>
                  <a:pt x="128" y="288"/>
                  <a:pt x="135" y="288"/>
                </a:cubicBezTo>
                <a:cubicBezTo>
                  <a:pt x="141" y="288"/>
                  <a:pt x="161" y="276"/>
                  <a:pt x="166" y="273"/>
                </a:cubicBezTo>
                <a:cubicBezTo>
                  <a:pt x="186" y="267"/>
                  <a:pt x="205" y="257"/>
                  <a:pt x="220" y="247"/>
                </a:cubicBezTo>
                <a:cubicBezTo>
                  <a:pt x="231" y="239"/>
                  <a:pt x="241" y="232"/>
                  <a:pt x="247" y="226"/>
                </a:cubicBezTo>
                <a:cubicBezTo>
                  <a:pt x="248" y="227"/>
                  <a:pt x="250" y="227"/>
                  <a:pt x="251" y="227"/>
                </a:cubicBezTo>
                <a:cubicBezTo>
                  <a:pt x="261" y="227"/>
                  <a:pt x="269" y="219"/>
                  <a:pt x="269" y="209"/>
                </a:cubicBezTo>
                <a:cubicBezTo>
                  <a:pt x="269" y="200"/>
                  <a:pt x="261" y="192"/>
                  <a:pt x="251" y="192"/>
                </a:cubicBezTo>
                <a:close/>
                <a:moveTo>
                  <a:pt x="115" y="35"/>
                </a:moveTo>
                <a:cubicBezTo>
                  <a:pt x="115" y="25"/>
                  <a:pt x="124" y="16"/>
                  <a:pt x="134" y="16"/>
                </a:cubicBezTo>
                <a:cubicBezTo>
                  <a:pt x="144" y="16"/>
                  <a:pt x="152" y="25"/>
                  <a:pt x="152" y="35"/>
                </a:cubicBezTo>
                <a:cubicBezTo>
                  <a:pt x="152" y="45"/>
                  <a:pt x="144" y="53"/>
                  <a:pt x="134" y="53"/>
                </a:cubicBezTo>
                <a:cubicBezTo>
                  <a:pt x="124" y="53"/>
                  <a:pt x="115" y="45"/>
                  <a:pt x="115" y="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6102513" y="3409114"/>
            <a:ext cx="264543" cy="295347"/>
            <a:chOff x="6016626" y="5110164"/>
            <a:chExt cx="231775" cy="258763"/>
          </a:xfrm>
          <a:solidFill>
            <a:schemeClr val="bg1"/>
          </a:solidFill>
        </p:grpSpPr>
        <p:sp>
          <p:nvSpPr>
            <p:cNvPr id="15" name="Rectangle 74"/>
            <p:cNvSpPr>
              <a:spLocks noChangeArrowheads="1"/>
            </p:cNvSpPr>
            <p:nvPr/>
          </p:nvSpPr>
          <p:spPr bwMode="auto">
            <a:xfrm>
              <a:off x="6119813" y="5281614"/>
              <a:ext cx="23813" cy="873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75"/>
            <p:cNvSpPr/>
            <p:nvPr/>
          </p:nvSpPr>
          <p:spPr bwMode="auto">
            <a:xfrm>
              <a:off x="6016626" y="5110164"/>
              <a:ext cx="207963" cy="73025"/>
            </a:xfrm>
            <a:custGeom>
              <a:avLst/>
              <a:gdLst>
                <a:gd name="T0" fmla="*/ 115 w 231"/>
                <a:gd name="T1" fmla="*/ 28 h 81"/>
                <a:gd name="T2" fmla="*/ 30 w 231"/>
                <a:gd name="T3" fmla="*/ 28 h 81"/>
                <a:gd name="T4" fmla="*/ 25 w 231"/>
                <a:gd name="T5" fmla="*/ 30 h 81"/>
                <a:gd name="T6" fmla="*/ 2 w 231"/>
                <a:gd name="T7" fmla="*/ 50 h 81"/>
                <a:gd name="T8" fmla="*/ 0 w 231"/>
                <a:gd name="T9" fmla="*/ 54 h 81"/>
                <a:gd name="T10" fmla="*/ 0 w 231"/>
                <a:gd name="T11" fmla="*/ 55 h 81"/>
                <a:gd name="T12" fmla="*/ 2 w 231"/>
                <a:gd name="T13" fmla="*/ 60 h 81"/>
                <a:gd name="T14" fmla="*/ 25 w 231"/>
                <a:gd name="T15" fmla="*/ 79 h 81"/>
                <a:gd name="T16" fmla="*/ 30 w 231"/>
                <a:gd name="T17" fmla="*/ 81 h 81"/>
                <a:gd name="T18" fmla="*/ 229 w 231"/>
                <a:gd name="T19" fmla="*/ 81 h 81"/>
                <a:gd name="T20" fmla="*/ 231 w 231"/>
                <a:gd name="T21" fmla="*/ 78 h 81"/>
                <a:gd name="T22" fmla="*/ 231 w 231"/>
                <a:gd name="T23" fmla="*/ 31 h 81"/>
                <a:gd name="T24" fmla="*/ 229 w 231"/>
                <a:gd name="T25" fmla="*/ 28 h 81"/>
                <a:gd name="T26" fmla="*/ 142 w 231"/>
                <a:gd name="T27" fmla="*/ 28 h 81"/>
                <a:gd name="T28" fmla="*/ 142 w 231"/>
                <a:gd name="T29" fmla="*/ 13 h 81"/>
                <a:gd name="T30" fmla="*/ 142 w 231"/>
                <a:gd name="T31" fmla="*/ 0 h 81"/>
                <a:gd name="T32" fmla="*/ 115 w 231"/>
                <a:gd name="T33" fmla="*/ 0 h 81"/>
                <a:gd name="T34" fmla="*/ 115 w 231"/>
                <a:gd name="T35" fmla="*/ 13 h 81"/>
                <a:gd name="T36" fmla="*/ 115 w 231"/>
                <a:gd name="T37" fmla="*/ 2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1" h="81">
                  <a:moveTo>
                    <a:pt x="115" y="28"/>
                  </a:moveTo>
                  <a:cubicBezTo>
                    <a:pt x="30" y="28"/>
                    <a:pt x="30" y="28"/>
                    <a:pt x="30" y="28"/>
                  </a:cubicBezTo>
                  <a:cubicBezTo>
                    <a:pt x="28" y="28"/>
                    <a:pt x="26" y="29"/>
                    <a:pt x="25" y="3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1"/>
                    <a:pt x="0" y="53"/>
                    <a:pt x="0" y="54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" y="59"/>
                    <a:pt x="2" y="60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6" y="80"/>
                    <a:pt x="28" y="81"/>
                    <a:pt x="30" y="81"/>
                  </a:cubicBezTo>
                  <a:cubicBezTo>
                    <a:pt x="229" y="81"/>
                    <a:pt x="229" y="81"/>
                    <a:pt x="229" y="81"/>
                  </a:cubicBezTo>
                  <a:cubicBezTo>
                    <a:pt x="230" y="81"/>
                    <a:pt x="231" y="80"/>
                    <a:pt x="231" y="78"/>
                  </a:cubicBezTo>
                  <a:cubicBezTo>
                    <a:pt x="231" y="31"/>
                    <a:pt x="231" y="31"/>
                    <a:pt x="231" y="31"/>
                  </a:cubicBezTo>
                  <a:cubicBezTo>
                    <a:pt x="231" y="30"/>
                    <a:pt x="230" y="28"/>
                    <a:pt x="229" y="28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42" y="13"/>
                    <a:pt x="142" y="13"/>
                    <a:pt x="142" y="13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5" y="13"/>
                    <a:pt x="115" y="13"/>
                    <a:pt x="115" y="13"/>
                  </a:cubicBezTo>
                  <a:lnTo>
                    <a:pt x="115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76"/>
            <p:cNvSpPr/>
            <p:nvPr/>
          </p:nvSpPr>
          <p:spPr bwMode="auto">
            <a:xfrm>
              <a:off x="6040438" y="5197476"/>
              <a:ext cx="207963" cy="71438"/>
            </a:xfrm>
            <a:custGeom>
              <a:avLst/>
              <a:gdLst>
                <a:gd name="T0" fmla="*/ 89 w 231"/>
                <a:gd name="T1" fmla="*/ 27 h 80"/>
                <a:gd name="T2" fmla="*/ 3 w 231"/>
                <a:gd name="T3" fmla="*/ 27 h 80"/>
                <a:gd name="T4" fmla="*/ 0 w 231"/>
                <a:gd name="T5" fmla="*/ 30 h 80"/>
                <a:gd name="T6" fmla="*/ 0 w 231"/>
                <a:gd name="T7" fmla="*/ 77 h 80"/>
                <a:gd name="T8" fmla="*/ 3 w 231"/>
                <a:gd name="T9" fmla="*/ 80 h 80"/>
                <a:gd name="T10" fmla="*/ 202 w 231"/>
                <a:gd name="T11" fmla="*/ 80 h 80"/>
                <a:gd name="T12" fmla="*/ 206 w 231"/>
                <a:gd name="T13" fmla="*/ 78 h 80"/>
                <a:gd name="T14" fmla="*/ 229 w 231"/>
                <a:gd name="T15" fmla="*/ 59 h 80"/>
                <a:gd name="T16" fmla="*/ 231 w 231"/>
                <a:gd name="T17" fmla="*/ 54 h 80"/>
                <a:gd name="T18" fmla="*/ 231 w 231"/>
                <a:gd name="T19" fmla="*/ 53 h 80"/>
                <a:gd name="T20" fmla="*/ 229 w 231"/>
                <a:gd name="T21" fmla="*/ 49 h 80"/>
                <a:gd name="T22" fmla="*/ 206 w 231"/>
                <a:gd name="T23" fmla="*/ 29 h 80"/>
                <a:gd name="T24" fmla="*/ 202 w 231"/>
                <a:gd name="T25" fmla="*/ 27 h 80"/>
                <a:gd name="T26" fmla="*/ 116 w 231"/>
                <a:gd name="T27" fmla="*/ 27 h 80"/>
                <a:gd name="T28" fmla="*/ 116 w 231"/>
                <a:gd name="T29" fmla="*/ 12 h 80"/>
                <a:gd name="T30" fmla="*/ 116 w 231"/>
                <a:gd name="T31" fmla="*/ 1 h 80"/>
                <a:gd name="T32" fmla="*/ 116 w 231"/>
                <a:gd name="T33" fmla="*/ 0 h 80"/>
                <a:gd name="T34" fmla="*/ 89 w 231"/>
                <a:gd name="T35" fmla="*/ 0 h 80"/>
                <a:gd name="T36" fmla="*/ 89 w 231"/>
                <a:gd name="T37" fmla="*/ 1 h 80"/>
                <a:gd name="T38" fmla="*/ 89 w 231"/>
                <a:gd name="T39" fmla="*/ 12 h 80"/>
                <a:gd name="T40" fmla="*/ 89 w 231"/>
                <a:gd name="T41" fmla="*/ 2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1" h="80">
                  <a:moveTo>
                    <a:pt x="89" y="27"/>
                  </a:moveTo>
                  <a:cubicBezTo>
                    <a:pt x="3" y="27"/>
                    <a:pt x="3" y="27"/>
                    <a:pt x="3" y="27"/>
                  </a:cubicBezTo>
                  <a:cubicBezTo>
                    <a:pt x="1" y="27"/>
                    <a:pt x="0" y="29"/>
                    <a:pt x="0" y="30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9"/>
                    <a:pt x="1" y="80"/>
                    <a:pt x="3" y="80"/>
                  </a:cubicBezTo>
                  <a:cubicBezTo>
                    <a:pt x="202" y="80"/>
                    <a:pt x="202" y="80"/>
                    <a:pt x="202" y="80"/>
                  </a:cubicBezTo>
                  <a:cubicBezTo>
                    <a:pt x="203" y="80"/>
                    <a:pt x="205" y="79"/>
                    <a:pt x="206" y="78"/>
                  </a:cubicBezTo>
                  <a:cubicBezTo>
                    <a:pt x="229" y="59"/>
                    <a:pt x="229" y="59"/>
                    <a:pt x="229" y="59"/>
                  </a:cubicBezTo>
                  <a:cubicBezTo>
                    <a:pt x="230" y="58"/>
                    <a:pt x="231" y="55"/>
                    <a:pt x="231" y="54"/>
                  </a:cubicBezTo>
                  <a:cubicBezTo>
                    <a:pt x="231" y="53"/>
                    <a:pt x="231" y="53"/>
                    <a:pt x="231" y="53"/>
                  </a:cubicBezTo>
                  <a:cubicBezTo>
                    <a:pt x="231" y="52"/>
                    <a:pt x="230" y="50"/>
                    <a:pt x="229" y="49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205" y="28"/>
                    <a:pt x="203" y="27"/>
                    <a:pt x="202" y="27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16" y="12"/>
                    <a:pt x="116" y="12"/>
                    <a:pt x="116" y="12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89" y="12"/>
                    <a:pt x="89" y="12"/>
                    <a:pt x="89" y="12"/>
                  </a:cubicBezTo>
                  <a:lnTo>
                    <a:pt x="89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221002" y="3958155"/>
            <a:ext cx="227013" cy="258763"/>
            <a:chOff x="3943350" y="5629276"/>
            <a:chExt cx="227013" cy="258763"/>
          </a:xfrm>
          <a:solidFill>
            <a:schemeClr val="bg1"/>
          </a:solidFill>
        </p:grpSpPr>
        <p:sp>
          <p:nvSpPr>
            <p:cNvPr id="19" name="Freeform 426"/>
            <p:cNvSpPr>
              <a:spLocks noEditPoints="1"/>
            </p:cNvSpPr>
            <p:nvPr/>
          </p:nvSpPr>
          <p:spPr bwMode="auto">
            <a:xfrm>
              <a:off x="4095750" y="5629276"/>
              <a:ext cx="74613" cy="258763"/>
            </a:xfrm>
            <a:custGeom>
              <a:avLst/>
              <a:gdLst>
                <a:gd name="T0" fmla="*/ 0 w 47"/>
                <a:gd name="T1" fmla="*/ 0 h 163"/>
                <a:gd name="T2" fmla="*/ 0 w 47"/>
                <a:gd name="T3" fmla="*/ 163 h 163"/>
                <a:gd name="T4" fmla="*/ 47 w 47"/>
                <a:gd name="T5" fmla="*/ 163 h 163"/>
                <a:gd name="T6" fmla="*/ 47 w 47"/>
                <a:gd name="T7" fmla="*/ 0 h 163"/>
                <a:gd name="T8" fmla="*/ 0 w 47"/>
                <a:gd name="T9" fmla="*/ 0 h 163"/>
                <a:gd name="T10" fmla="*/ 34 w 47"/>
                <a:gd name="T11" fmla="*/ 122 h 163"/>
                <a:gd name="T12" fmla="*/ 13 w 47"/>
                <a:gd name="T13" fmla="*/ 122 h 163"/>
                <a:gd name="T14" fmla="*/ 13 w 47"/>
                <a:gd name="T15" fmla="*/ 102 h 163"/>
                <a:gd name="T16" fmla="*/ 34 w 47"/>
                <a:gd name="T17" fmla="*/ 102 h 163"/>
                <a:gd name="T18" fmla="*/ 34 w 47"/>
                <a:gd name="T19" fmla="*/ 122 h 163"/>
                <a:gd name="T20" fmla="*/ 34 w 47"/>
                <a:gd name="T21" fmla="*/ 81 h 163"/>
                <a:gd name="T22" fmla="*/ 13 w 47"/>
                <a:gd name="T23" fmla="*/ 81 h 163"/>
                <a:gd name="T24" fmla="*/ 13 w 47"/>
                <a:gd name="T25" fmla="*/ 61 h 163"/>
                <a:gd name="T26" fmla="*/ 34 w 47"/>
                <a:gd name="T27" fmla="*/ 61 h 163"/>
                <a:gd name="T28" fmla="*/ 34 w 47"/>
                <a:gd name="T29" fmla="*/ 81 h 163"/>
                <a:gd name="T30" fmla="*/ 34 w 47"/>
                <a:gd name="T31" fmla="*/ 41 h 163"/>
                <a:gd name="T32" fmla="*/ 13 w 47"/>
                <a:gd name="T33" fmla="*/ 41 h 163"/>
                <a:gd name="T34" fmla="*/ 13 w 47"/>
                <a:gd name="T35" fmla="*/ 20 h 163"/>
                <a:gd name="T36" fmla="*/ 34 w 47"/>
                <a:gd name="T37" fmla="*/ 20 h 163"/>
                <a:gd name="T38" fmla="*/ 34 w 47"/>
                <a:gd name="T39" fmla="*/ 4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7" h="163">
                  <a:moveTo>
                    <a:pt x="0" y="0"/>
                  </a:moveTo>
                  <a:lnTo>
                    <a:pt x="0" y="163"/>
                  </a:lnTo>
                  <a:lnTo>
                    <a:pt x="47" y="163"/>
                  </a:lnTo>
                  <a:lnTo>
                    <a:pt x="47" y="0"/>
                  </a:lnTo>
                  <a:lnTo>
                    <a:pt x="0" y="0"/>
                  </a:lnTo>
                  <a:close/>
                  <a:moveTo>
                    <a:pt x="34" y="122"/>
                  </a:moveTo>
                  <a:lnTo>
                    <a:pt x="13" y="122"/>
                  </a:lnTo>
                  <a:lnTo>
                    <a:pt x="13" y="102"/>
                  </a:lnTo>
                  <a:lnTo>
                    <a:pt x="34" y="102"/>
                  </a:lnTo>
                  <a:lnTo>
                    <a:pt x="34" y="122"/>
                  </a:lnTo>
                  <a:close/>
                  <a:moveTo>
                    <a:pt x="34" y="81"/>
                  </a:moveTo>
                  <a:lnTo>
                    <a:pt x="13" y="81"/>
                  </a:lnTo>
                  <a:lnTo>
                    <a:pt x="13" y="61"/>
                  </a:lnTo>
                  <a:lnTo>
                    <a:pt x="34" y="61"/>
                  </a:lnTo>
                  <a:lnTo>
                    <a:pt x="34" y="81"/>
                  </a:lnTo>
                  <a:close/>
                  <a:moveTo>
                    <a:pt x="34" y="41"/>
                  </a:moveTo>
                  <a:lnTo>
                    <a:pt x="13" y="41"/>
                  </a:lnTo>
                  <a:lnTo>
                    <a:pt x="13" y="20"/>
                  </a:lnTo>
                  <a:lnTo>
                    <a:pt x="34" y="20"/>
                  </a:lnTo>
                  <a:lnTo>
                    <a:pt x="34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427"/>
            <p:cNvSpPr>
              <a:spLocks noEditPoints="1"/>
            </p:cNvSpPr>
            <p:nvPr/>
          </p:nvSpPr>
          <p:spPr bwMode="auto">
            <a:xfrm>
              <a:off x="3943350" y="5664201"/>
              <a:ext cx="130175" cy="223838"/>
            </a:xfrm>
            <a:custGeom>
              <a:avLst/>
              <a:gdLst>
                <a:gd name="T0" fmla="*/ 68 w 82"/>
                <a:gd name="T1" fmla="*/ 7 h 141"/>
                <a:gd name="T2" fmla="*/ 38 w 82"/>
                <a:gd name="T3" fmla="*/ 7 h 141"/>
                <a:gd name="T4" fmla="*/ 38 w 82"/>
                <a:gd name="T5" fmla="*/ 19 h 141"/>
                <a:gd name="T6" fmla="*/ 19 w 82"/>
                <a:gd name="T7" fmla="*/ 19 h 141"/>
                <a:gd name="T8" fmla="*/ 19 w 82"/>
                <a:gd name="T9" fmla="*/ 0 h 141"/>
                <a:gd name="T10" fmla="*/ 12 w 82"/>
                <a:gd name="T11" fmla="*/ 0 h 141"/>
                <a:gd name="T12" fmla="*/ 12 w 82"/>
                <a:gd name="T13" fmla="*/ 19 h 141"/>
                <a:gd name="T14" fmla="*/ 0 w 82"/>
                <a:gd name="T15" fmla="*/ 19 h 141"/>
                <a:gd name="T16" fmla="*/ 0 w 82"/>
                <a:gd name="T17" fmla="*/ 141 h 141"/>
                <a:gd name="T18" fmla="*/ 82 w 82"/>
                <a:gd name="T19" fmla="*/ 141 h 141"/>
                <a:gd name="T20" fmla="*/ 82 w 82"/>
                <a:gd name="T21" fmla="*/ 19 h 141"/>
                <a:gd name="T22" fmla="*/ 68 w 82"/>
                <a:gd name="T23" fmla="*/ 19 h 141"/>
                <a:gd name="T24" fmla="*/ 68 w 82"/>
                <a:gd name="T25" fmla="*/ 7 h 141"/>
                <a:gd name="T26" fmla="*/ 33 w 82"/>
                <a:gd name="T27" fmla="*/ 100 h 141"/>
                <a:gd name="T28" fmla="*/ 13 w 82"/>
                <a:gd name="T29" fmla="*/ 100 h 141"/>
                <a:gd name="T30" fmla="*/ 13 w 82"/>
                <a:gd name="T31" fmla="*/ 80 h 141"/>
                <a:gd name="T32" fmla="*/ 33 w 82"/>
                <a:gd name="T33" fmla="*/ 80 h 141"/>
                <a:gd name="T34" fmla="*/ 33 w 82"/>
                <a:gd name="T35" fmla="*/ 100 h 141"/>
                <a:gd name="T36" fmla="*/ 33 w 82"/>
                <a:gd name="T37" fmla="*/ 59 h 141"/>
                <a:gd name="T38" fmla="*/ 13 w 82"/>
                <a:gd name="T39" fmla="*/ 59 h 141"/>
                <a:gd name="T40" fmla="*/ 13 w 82"/>
                <a:gd name="T41" fmla="*/ 39 h 141"/>
                <a:gd name="T42" fmla="*/ 33 w 82"/>
                <a:gd name="T43" fmla="*/ 39 h 141"/>
                <a:gd name="T44" fmla="*/ 33 w 82"/>
                <a:gd name="T45" fmla="*/ 59 h 141"/>
                <a:gd name="T46" fmla="*/ 68 w 82"/>
                <a:gd name="T47" fmla="*/ 100 h 141"/>
                <a:gd name="T48" fmla="*/ 48 w 82"/>
                <a:gd name="T49" fmla="*/ 100 h 141"/>
                <a:gd name="T50" fmla="*/ 48 w 82"/>
                <a:gd name="T51" fmla="*/ 80 h 141"/>
                <a:gd name="T52" fmla="*/ 68 w 82"/>
                <a:gd name="T53" fmla="*/ 80 h 141"/>
                <a:gd name="T54" fmla="*/ 68 w 82"/>
                <a:gd name="T55" fmla="*/ 100 h 141"/>
                <a:gd name="T56" fmla="*/ 68 w 82"/>
                <a:gd name="T57" fmla="*/ 59 h 141"/>
                <a:gd name="T58" fmla="*/ 48 w 82"/>
                <a:gd name="T59" fmla="*/ 59 h 141"/>
                <a:gd name="T60" fmla="*/ 48 w 82"/>
                <a:gd name="T61" fmla="*/ 39 h 141"/>
                <a:gd name="T62" fmla="*/ 68 w 82"/>
                <a:gd name="T63" fmla="*/ 39 h 141"/>
                <a:gd name="T64" fmla="*/ 68 w 82"/>
                <a:gd name="T65" fmla="*/ 59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2" h="141">
                  <a:moveTo>
                    <a:pt x="68" y="7"/>
                  </a:moveTo>
                  <a:lnTo>
                    <a:pt x="38" y="7"/>
                  </a:lnTo>
                  <a:lnTo>
                    <a:pt x="38" y="19"/>
                  </a:lnTo>
                  <a:lnTo>
                    <a:pt x="19" y="19"/>
                  </a:lnTo>
                  <a:lnTo>
                    <a:pt x="19" y="0"/>
                  </a:lnTo>
                  <a:lnTo>
                    <a:pt x="12" y="0"/>
                  </a:lnTo>
                  <a:lnTo>
                    <a:pt x="12" y="19"/>
                  </a:lnTo>
                  <a:lnTo>
                    <a:pt x="0" y="19"/>
                  </a:lnTo>
                  <a:lnTo>
                    <a:pt x="0" y="141"/>
                  </a:lnTo>
                  <a:lnTo>
                    <a:pt x="82" y="141"/>
                  </a:lnTo>
                  <a:lnTo>
                    <a:pt x="82" y="19"/>
                  </a:lnTo>
                  <a:lnTo>
                    <a:pt x="68" y="19"/>
                  </a:lnTo>
                  <a:lnTo>
                    <a:pt x="68" y="7"/>
                  </a:lnTo>
                  <a:close/>
                  <a:moveTo>
                    <a:pt x="33" y="100"/>
                  </a:moveTo>
                  <a:lnTo>
                    <a:pt x="13" y="100"/>
                  </a:lnTo>
                  <a:lnTo>
                    <a:pt x="13" y="80"/>
                  </a:lnTo>
                  <a:lnTo>
                    <a:pt x="33" y="80"/>
                  </a:lnTo>
                  <a:lnTo>
                    <a:pt x="33" y="100"/>
                  </a:lnTo>
                  <a:close/>
                  <a:moveTo>
                    <a:pt x="33" y="59"/>
                  </a:moveTo>
                  <a:lnTo>
                    <a:pt x="13" y="59"/>
                  </a:lnTo>
                  <a:lnTo>
                    <a:pt x="13" y="39"/>
                  </a:lnTo>
                  <a:lnTo>
                    <a:pt x="33" y="39"/>
                  </a:lnTo>
                  <a:lnTo>
                    <a:pt x="33" y="59"/>
                  </a:lnTo>
                  <a:close/>
                  <a:moveTo>
                    <a:pt x="68" y="100"/>
                  </a:moveTo>
                  <a:lnTo>
                    <a:pt x="48" y="100"/>
                  </a:lnTo>
                  <a:lnTo>
                    <a:pt x="48" y="80"/>
                  </a:lnTo>
                  <a:lnTo>
                    <a:pt x="68" y="80"/>
                  </a:lnTo>
                  <a:lnTo>
                    <a:pt x="68" y="100"/>
                  </a:lnTo>
                  <a:close/>
                  <a:moveTo>
                    <a:pt x="68" y="59"/>
                  </a:moveTo>
                  <a:lnTo>
                    <a:pt x="48" y="59"/>
                  </a:lnTo>
                  <a:lnTo>
                    <a:pt x="48" y="39"/>
                  </a:lnTo>
                  <a:lnTo>
                    <a:pt x="68" y="39"/>
                  </a:lnTo>
                  <a:lnTo>
                    <a:pt x="68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1944419" y="2854585"/>
            <a:ext cx="1653153" cy="155119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076269" y="3409114"/>
            <a:ext cx="1653153" cy="155119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208119" y="3910777"/>
            <a:ext cx="1653153" cy="155119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339969" y="4465306"/>
            <a:ext cx="1653153" cy="155119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454" y="132769"/>
            <a:ext cx="2728912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kern="0" noProof="0" dirty="0">
                <a:solidFill>
                  <a:srgbClr val="5EAA3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5EAA3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Oval 33"/>
          <p:cNvSpPr>
            <a:spLocks noChangeAspect="1"/>
          </p:cNvSpPr>
          <p:nvPr/>
        </p:nvSpPr>
        <p:spPr>
          <a:xfrm>
            <a:off x="5715003" y="1712721"/>
            <a:ext cx="2401455" cy="2401450"/>
          </a:xfrm>
          <a:prstGeom prst="ellipse">
            <a:avLst/>
          </a:prstGeom>
          <a:solidFill>
            <a:srgbClr val="3D8D1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Oval 34"/>
          <p:cNvSpPr>
            <a:spLocks noChangeAspect="1"/>
          </p:cNvSpPr>
          <p:nvPr/>
        </p:nvSpPr>
        <p:spPr>
          <a:xfrm>
            <a:off x="2746652" y="2050644"/>
            <a:ext cx="1846028" cy="1846024"/>
          </a:xfrm>
          <a:prstGeom prst="ellipse">
            <a:avLst/>
          </a:prstGeom>
          <a:solidFill>
            <a:srgbClr val="3D8D1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Oval 35"/>
          <p:cNvSpPr>
            <a:spLocks noChangeAspect="1"/>
          </p:cNvSpPr>
          <p:nvPr/>
        </p:nvSpPr>
        <p:spPr>
          <a:xfrm>
            <a:off x="8116458" y="3460323"/>
            <a:ext cx="1846028" cy="1846024"/>
          </a:xfrm>
          <a:prstGeom prst="ellipse">
            <a:avLst/>
          </a:prstGeom>
          <a:solidFill>
            <a:srgbClr val="5EAA3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Oval 36"/>
          <p:cNvSpPr>
            <a:spLocks noChangeAspect="1"/>
          </p:cNvSpPr>
          <p:nvPr/>
        </p:nvSpPr>
        <p:spPr>
          <a:xfrm>
            <a:off x="4535673" y="3766802"/>
            <a:ext cx="1613439" cy="1613436"/>
          </a:xfrm>
          <a:prstGeom prst="ellipse">
            <a:avLst/>
          </a:prstGeom>
          <a:solidFill>
            <a:srgbClr val="3D8D1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Oval 38"/>
          <p:cNvSpPr>
            <a:spLocks noChangeAspect="1"/>
          </p:cNvSpPr>
          <p:nvPr/>
        </p:nvSpPr>
        <p:spPr>
          <a:xfrm>
            <a:off x="1895120" y="3322441"/>
            <a:ext cx="1449511" cy="1449508"/>
          </a:xfrm>
          <a:prstGeom prst="ellipse">
            <a:avLst/>
          </a:prstGeom>
          <a:solidFill>
            <a:srgbClr val="5EAA3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5C447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Oval 39"/>
          <p:cNvSpPr>
            <a:spLocks noChangeAspect="1"/>
          </p:cNvSpPr>
          <p:nvPr/>
        </p:nvSpPr>
        <p:spPr>
          <a:xfrm>
            <a:off x="1356360" y="2537027"/>
            <a:ext cx="592422" cy="592421"/>
          </a:xfrm>
          <a:prstGeom prst="ellipse">
            <a:avLst/>
          </a:prstGeom>
          <a:solidFill>
            <a:srgbClr val="C1C7D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Oval 40"/>
          <p:cNvSpPr>
            <a:spLocks noChangeAspect="1"/>
          </p:cNvSpPr>
          <p:nvPr/>
        </p:nvSpPr>
        <p:spPr>
          <a:xfrm>
            <a:off x="9131163" y="2058578"/>
            <a:ext cx="592422" cy="592421"/>
          </a:xfrm>
          <a:prstGeom prst="ellipse">
            <a:avLst/>
          </a:prstGeom>
          <a:solidFill>
            <a:srgbClr val="C1C7D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Oval 41"/>
          <p:cNvSpPr>
            <a:spLocks noChangeAspect="1"/>
          </p:cNvSpPr>
          <p:nvPr/>
        </p:nvSpPr>
        <p:spPr>
          <a:xfrm>
            <a:off x="5134198" y="2463090"/>
            <a:ext cx="730891" cy="730890"/>
          </a:xfrm>
          <a:prstGeom prst="ellipse">
            <a:avLst/>
          </a:prstGeom>
          <a:solidFill>
            <a:srgbClr val="C1C7D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 Placeholder 33"/>
          <p:cNvSpPr txBox="1"/>
          <p:nvPr/>
        </p:nvSpPr>
        <p:spPr>
          <a:xfrm>
            <a:off x="2153376" y="3876288"/>
            <a:ext cx="888628" cy="341813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AU" sz="26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</a:t>
            </a:r>
            <a:r>
              <a:rPr lang="en-US" altLang="en-AU" sz="26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7</a:t>
            </a:r>
            <a:endParaRPr lang="en-US" altLang="en-AU" sz="26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Oval 78"/>
          <p:cNvSpPr>
            <a:spLocks noChangeAspect="1"/>
          </p:cNvSpPr>
          <p:nvPr/>
        </p:nvSpPr>
        <p:spPr>
          <a:xfrm>
            <a:off x="4078342" y="4277309"/>
            <a:ext cx="592422" cy="592421"/>
          </a:xfrm>
          <a:prstGeom prst="ellipse">
            <a:avLst/>
          </a:prstGeom>
          <a:solidFill>
            <a:srgbClr val="C1C7D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Oval 79"/>
          <p:cNvSpPr>
            <a:spLocks noChangeAspect="1"/>
          </p:cNvSpPr>
          <p:nvPr/>
        </p:nvSpPr>
        <p:spPr>
          <a:xfrm>
            <a:off x="6684377" y="4671825"/>
            <a:ext cx="760138" cy="760137"/>
          </a:xfrm>
          <a:prstGeom prst="ellipse">
            <a:avLst/>
          </a:prstGeom>
          <a:solidFill>
            <a:srgbClr val="C1C7D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Oval 80"/>
          <p:cNvSpPr>
            <a:spLocks noChangeAspect="1"/>
          </p:cNvSpPr>
          <p:nvPr/>
        </p:nvSpPr>
        <p:spPr>
          <a:xfrm>
            <a:off x="7444515" y="4421024"/>
            <a:ext cx="456584" cy="456583"/>
          </a:xfrm>
          <a:prstGeom prst="ellipse">
            <a:avLst/>
          </a:prstGeom>
          <a:solidFill>
            <a:srgbClr val="C1C7D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2971897" y="2646262"/>
            <a:ext cx="1454630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6337131" y="2646262"/>
            <a:ext cx="1454630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8312157" y="4144025"/>
            <a:ext cx="1454630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4872337" y="4283820"/>
            <a:ext cx="1185563" cy="73866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3A6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99096" y="2061992"/>
            <a:ext cx="4393809" cy="3549941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224912" y="815925"/>
            <a:ext cx="3742177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i="0" u="none" strike="noStrike" kern="0" cap="none" spc="0" normalizeH="0" baseline="0" noProof="0" dirty="0">
                <a:ln>
                  <a:noFill/>
                </a:ln>
                <a:solidFill>
                  <a:srgbClr val="5EAA3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第四部分</a:t>
            </a:r>
            <a:endParaRPr kumimoji="0" lang="zh-CN" altLang="en-US" sz="6600" b="1" i="0" u="none" strike="noStrike" kern="0" cap="none" spc="0" normalizeH="0" baseline="0" noProof="0" dirty="0">
              <a:ln>
                <a:noFill/>
              </a:ln>
              <a:solidFill>
                <a:srgbClr val="5EAA3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454" y="132769"/>
            <a:ext cx="2728912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kern="0" noProof="0" dirty="0">
                <a:solidFill>
                  <a:srgbClr val="5EAA3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5EAA3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Freeform 1"/>
          <p:cNvSpPr>
            <a:spLocks noChangeArrowheads="1"/>
          </p:cNvSpPr>
          <p:nvPr/>
        </p:nvSpPr>
        <p:spPr bwMode="auto">
          <a:xfrm>
            <a:off x="1140935" y="1884778"/>
            <a:ext cx="1791132" cy="1773217"/>
          </a:xfrm>
          <a:custGeom>
            <a:avLst/>
            <a:gdLst>
              <a:gd name="T0" fmla="*/ 5469 w 6447"/>
              <a:gd name="T1" fmla="*/ 5469 h 6381"/>
              <a:gd name="T2" fmla="*/ 5469 w 6447"/>
              <a:gd name="T3" fmla="*/ 5469 h 6381"/>
              <a:gd name="T4" fmla="*/ 6446 w 6447"/>
              <a:gd name="T5" fmla="*/ 3190 h 6381"/>
              <a:gd name="T6" fmla="*/ 3256 w 6447"/>
              <a:gd name="T7" fmla="*/ 0 h 6381"/>
              <a:gd name="T8" fmla="*/ 0 w 6447"/>
              <a:gd name="T9" fmla="*/ 3190 h 6381"/>
              <a:gd name="T10" fmla="*/ 3256 w 6447"/>
              <a:gd name="T11" fmla="*/ 6380 h 6381"/>
              <a:gd name="T12" fmla="*/ 6446 w 6447"/>
              <a:gd name="T13" fmla="*/ 6380 h 6381"/>
              <a:gd name="T14" fmla="*/ 6446 w 6447"/>
              <a:gd name="T15" fmla="*/ 5469 h 6381"/>
              <a:gd name="T16" fmla="*/ 5469 w 6447"/>
              <a:gd name="T17" fmla="*/ 5469 h 6381"/>
              <a:gd name="T18" fmla="*/ 5729 w 6447"/>
              <a:gd name="T19" fmla="*/ 5469 h 6381"/>
              <a:gd name="T20" fmla="*/ 5729 w 6447"/>
              <a:gd name="T21" fmla="*/ 5469 h 6381"/>
              <a:gd name="T22" fmla="*/ 5729 w 6447"/>
              <a:gd name="T23" fmla="*/ 5469 h 6381"/>
              <a:gd name="T24" fmla="*/ 5600 w 6447"/>
              <a:gd name="T25" fmla="*/ 5469 h 6381"/>
              <a:gd name="T26" fmla="*/ 5600 w 6447"/>
              <a:gd name="T27" fmla="*/ 5469 h 6381"/>
              <a:gd name="T28" fmla="*/ 5600 w 6447"/>
              <a:gd name="T29" fmla="*/ 5469 h 6381"/>
              <a:gd name="T30" fmla="*/ 5600 w 6447"/>
              <a:gd name="T31" fmla="*/ 5469 h 6381"/>
              <a:gd name="T32" fmla="*/ 5600 w 6447"/>
              <a:gd name="T33" fmla="*/ 5469 h 6381"/>
              <a:gd name="T34" fmla="*/ 5600 w 6447"/>
              <a:gd name="T35" fmla="*/ 5469 h 6381"/>
              <a:gd name="T36" fmla="*/ 5600 w 6447"/>
              <a:gd name="T37" fmla="*/ 5469 h 6381"/>
              <a:gd name="T38" fmla="*/ 5600 w 6447"/>
              <a:gd name="T39" fmla="*/ 5469 h 6381"/>
              <a:gd name="T40" fmla="*/ 5600 w 6447"/>
              <a:gd name="T41" fmla="*/ 5469 h 6381"/>
              <a:gd name="T42" fmla="*/ 5600 w 6447"/>
              <a:gd name="T43" fmla="*/ 5469 h 6381"/>
              <a:gd name="T44" fmla="*/ 5600 w 6447"/>
              <a:gd name="T45" fmla="*/ 5469 h 6381"/>
              <a:gd name="T46" fmla="*/ 5600 w 6447"/>
              <a:gd name="T47" fmla="*/ 5469 h 6381"/>
              <a:gd name="T48" fmla="*/ 5600 w 6447"/>
              <a:gd name="T49" fmla="*/ 5469 h 6381"/>
              <a:gd name="T50" fmla="*/ 5600 w 6447"/>
              <a:gd name="T51" fmla="*/ 5469 h 6381"/>
              <a:gd name="T52" fmla="*/ 5600 w 6447"/>
              <a:gd name="T53" fmla="*/ 5469 h 6381"/>
              <a:gd name="T54" fmla="*/ 5600 w 6447"/>
              <a:gd name="T55" fmla="*/ 5469 h 6381"/>
              <a:gd name="T56" fmla="*/ 5600 w 6447"/>
              <a:gd name="T57" fmla="*/ 5469 h 6381"/>
              <a:gd name="T58" fmla="*/ 5600 w 6447"/>
              <a:gd name="T59" fmla="*/ 5469 h 6381"/>
              <a:gd name="T60" fmla="*/ 5729 w 6447"/>
              <a:gd name="T61" fmla="*/ 5469 h 6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6447" h="6381">
                <a:moveTo>
                  <a:pt x="5469" y="5469"/>
                </a:moveTo>
                <a:lnTo>
                  <a:pt x="5469" y="5469"/>
                </a:lnTo>
                <a:cubicBezTo>
                  <a:pt x="6121" y="4882"/>
                  <a:pt x="6446" y="4036"/>
                  <a:pt x="6446" y="3190"/>
                </a:cubicBezTo>
                <a:cubicBezTo>
                  <a:pt x="6446" y="1431"/>
                  <a:pt x="5013" y="0"/>
                  <a:pt x="3256" y="0"/>
                </a:cubicBezTo>
                <a:cubicBezTo>
                  <a:pt x="1433" y="0"/>
                  <a:pt x="0" y="1431"/>
                  <a:pt x="0" y="3190"/>
                </a:cubicBezTo>
                <a:cubicBezTo>
                  <a:pt x="0" y="5013"/>
                  <a:pt x="1433" y="6380"/>
                  <a:pt x="3256" y="6380"/>
                </a:cubicBezTo>
                <a:cubicBezTo>
                  <a:pt x="4298" y="6380"/>
                  <a:pt x="5340" y="6380"/>
                  <a:pt x="6446" y="6380"/>
                </a:cubicBezTo>
                <a:cubicBezTo>
                  <a:pt x="6446" y="6119"/>
                  <a:pt x="6446" y="5794"/>
                  <a:pt x="6446" y="5469"/>
                </a:cubicBezTo>
                <a:cubicBezTo>
                  <a:pt x="6121" y="5469"/>
                  <a:pt x="5794" y="5469"/>
                  <a:pt x="5469" y="5469"/>
                </a:cubicBezTo>
                <a:close/>
                <a:moveTo>
                  <a:pt x="5729" y="5469"/>
                </a:moveTo>
                <a:lnTo>
                  <a:pt x="5729" y="5469"/>
                </a:lnTo>
                <a:lnTo>
                  <a:pt x="5729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729" y="5469"/>
                </a:lnTo>
                <a:close/>
              </a:path>
            </a:pathLst>
          </a:custGeom>
          <a:solidFill>
            <a:srgbClr val="5EAA30"/>
          </a:solidFill>
          <a:ln>
            <a:noFill/>
          </a:ln>
          <a:effectLst/>
        </p:spPr>
        <p:txBody>
          <a:bodyPr wrap="none" anchor="ctr"/>
          <a:lstStyle/>
          <a:p>
            <a:pPr defTabSz="913765"/>
            <a:endParaRPr lang="en-US" sz="9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Freeform 2"/>
          <p:cNvSpPr>
            <a:spLocks noChangeArrowheads="1"/>
          </p:cNvSpPr>
          <p:nvPr/>
        </p:nvSpPr>
        <p:spPr bwMode="auto">
          <a:xfrm>
            <a:off x="1140935" y="1884777"/>
            <a:ext cx="1791132" cy="1773217"/>
          </a:xfrm>
          <a:custGeom>
            <a:avLst/>
            <a:gdLst>
              <a:gd name="T0" fmla="*/ 977 w 6447"/>
              <a:gd name="T1" fmla="*/ 3190 h 6381"/>
              <a:gd name="T2" fmla="*/ 977 w 6447"/>
              <a:gd name="T3" fmla="*/ 3190 h 6381"/>
              <a:gd name="T4" fmla="*/ 3256 w 6447"/>
              <a:gd name="T5" fmla="*/ 975 h 6381"/>
              <a:gd name="T6" fmla="*/ 5469 w 6447"/>
              <a:gd name="T7" fmla="*/ 3190 h 6381"/>
              <a:gd name="T8" fmla="*/ 4819 w 6447"/>
              <a:gd name="T9" fmla="*/ 4817 h 6381"/>
              <a:gd name="T10" fmla="*/ 5469 w 6447"/>
              <a:gd name="T11" fmla="*/ 4817 h 6381"/>
              <a:gd name="T12" fmla="*/ 5469 w 6447"/>
              <a:gd name="T13" fmla="*/ 5469 h 6381"/>
              <a:gd name="T14" fmla="*/ 3256 w 6447"/>
              <a:gd name="T15" fmla="*/ 5469 h 6381"/>
              <a:gd name="T16" fmla="*/ 977 w 6447"/>
              <a:gd name="T17" fmla="*/ 3190 h 6381"/>
              <a:gd name="T18" fmla="*/ 5469 w 6447"/>
              <a:gd name="T19" fmla="*/ 5469 h 6381"/>
              <a:gd name="T20" fmla="*/ 5469 w 6447"/>
              <a:gd name="T21" fmla="*/ 5469 h 6381"/>
              <a:gd name="T22" fmla="*/ 6446 w 6447"/>
              <a:gd name="T23" fmla="*/ 3190 h 6381"/>
              <a:gd name="T24" fmla="*/ 3256 w 6447"/>
              <a:gd name="T25" fmla="*/ 0 h 6381"/>
              <a:gd name="T26" fmla="*/ 0 w 6447"/>
              <a:gd name="T27" fmla="*/ 3190 h 6381"/>
              <a:gd name="T28" fmla="*/ 3256 w 6447"/>
              <a:gd name="T29" fmla="*/ 6380 h 6381"/>
              <a:gd name="T30" fmla="*/ 6446 w 6447"/>
              <a:gd name="T31" fmla="*/ 6380 h 6381"/>
              <a:gd name="T32" fmla="*/ 6446 w 6447"/>
              <a:gd name="T33" fmla="*/ 5469 h 6381"/>
              <a:gd name="T34" fmla="*/ 5469 w 6447"/>
              <a:gd name="T35" fmla="*/ 5469 h 6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447" h="6381">
                <a:moveTo>
                  <a:pt x="977" y="3190"/>
                </a:moveTo>
                <a:lnTo>
                  <a:pt x="977" y="3190"/>
                </a:lnTo>
                <a:cubicBezTo>
                  <a:pt x="977" y="1952"/>
                  <a:pt x="1954" y="975"/>
                  <a:pt x="3256" y="975"/>
                </a:cubicBezTo>
                <a:cubicBezTo>
                  <a:pt x="4492" y="975"/>
                  <a:pt x="5469" y="1952"/>
                  <a:pt x="5469" y="3190"/>
                </a:cubicBezTo>
                <a:cubicBezTo>
                  <a:pt x="5469" y="3775"/>
                  <a:pt x="5273" y="4361"/>
                  <a:pt x="4819" y="4817"/>
                </a:cubicBezTo>
                <a:cubicBezTo>
                  <a:pt x="5469" y="4817"/>
                  <a:pt x="5469" y="4817"/>
                  <a:pt x="5469" y="4817"/>
                </a:cubicBezTo>
                <a:cubicBezTo>
                  <a:pt x="5469" y="5469"/>
                  <a:pt x="5469" y="5469"/>
                  <a:pt x="5469" y="5469"/>
                </a:cubicBezTo>
                <a:cubicBezTo>
                  <a:pt x="3256" y="5469"/>
                  <a:pt x="3256" y="5469"/>
                  <a:pt x="3256" y="5469"/>
                </a:cubicBezTo>
                <a:cubicBezTo>
                  <a:pt x="1954" y="5469"/>
                  <a:pt x="977" y="4492"/>
                  <a:pt x="977" y="3190"/>
                </a:cubicBezTo>
                <a:close/>
                <a:moveTo>
                  <a:pt x="5469" y="5469"/>
                </a:moveTo>
                <a:lnTo>
                  <a:pt x="5469" y="5469"/>
                </a:lnTo>
                <a:cubicBezTo>
                  <a:pt x="6121" y="4882"/>
                  <a:pt x="6446" y="4036"/>
                  <a:pt x="6446" y="3190"/>
                </a:cubicBezTo>
                <a:cubicBezTo>
                  <a:pt x="6446" y="1431"/>
                  <a:pt x="5013" y="0"/>
                  <a:pt x="3256" y="0"/>
                </a:cubicBezTo>
                <a:cubicBezTo>
                  <a:pt x="1433" y="0"/>
                  <a:pt x="0" y="1431"/>
                  <a:pt x="0" y="3190"/>
                </a:cubicBezTo>
                <a:cubicBezTo>
                  <a:pt x="0" y="5013"/>
                  <a:pt x="1433" y="6380"/>
                  <a:pt x="3256" y="6380"/>
                </a:cubicBezTo>
                <a:cubicBezTo>
                  <a:pt x="6446" y="6380"/>
                  <a:pt x="6446" y="6380"/>
                  <a:pt x="6446" y="6380"/>
                </a:cubicBezTo>
                <a:cubicBezTo>
                  <a:pt x="6446" y="5469"/>
                  <a:pt x="6446" y="5469"/>
                  <a:pt x="6446" y="5469"/>
                </a:cubicBezTo>
                <a:lnTo>
                  <a:pt x="5469" y="5469"/>
                </a:lnTo>
                <a:close/>
              </a:path>
            </a:pathLst>
          </a:custGeom>
          <a:solidFill>
            <a:srgbClr val="A7D046"/>
          </a:solidFill>
          <a:ln>
            <a:noFill/>
          </a:ln>
          <a:effectLst/>
        </p:spPr>
        <p:txBody>
          <a:bodyPr wrap="none" anchor="ctr"/>
          <a:lstStyle/>
          <a:p>
            <a:pPr defTabSz="913765"/>
            <a:endParaRPr lang="en-US" sz="9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Oval 21"/>
          <p:cNvSpPr/>
          <p:nvPr/>
        </p:nvSpPr>
        <p:spPr>
          <a:xfrm>
            <a:off x="1090295" y="4320199"/>
            <a:ext cx="656226" cy="656397"/>
          </a:xfrm>
          <a:prstGeom prst="ellipse">
            <a:avLst/>
          </a:prstGeom>
          <a:solidFill>
            <a:srgbClr val="5EAA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3" tIns="60946" rIns="121893" bIns="60946" rtlCol="0" anchor="ctr"/>
          <a:lstStyle/>
          <a:p>
            <a:pPr algn="ctr" defTabSz="913765"/>
            <a:endParaRPr lang="en-US" sz="9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Oval 23"/>
          <p:cNvSpPr/>
          <p:nvPr/>
        </p:nvSpPr>
        <p:spPr>
          <a:xfrm>
            <a:off x="3629640" y="4320199"/>
            <a:ext cx="656226" cy="656397"/>
          </a:xfrm>
          <a:prstGeom prst="ellipse">
            <a:avLst/>
          </a:prstGeom>
          <a:solidFill>
            <a:srgbClr val="5EAA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3" tIns="60946" rIns="121893" bIns="60946" rtlCol="0" anchor="ctr"/>
          <a:lstStyle/>
          <a:p>
            <a:pPr algn="ctr" defTabSz="913765"/>
            <a:endParaRPr lang="en-US" sz="9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Oval 26"/>
          <p:cNvSpPr/>
          <p:nvPr/>
        </p:nvSpPr>
        <p:spPr>
          <a:xfrm>
            <a:off x="8798461" y="4320199"/>
            <a:ext cx="656226" cy="656397"/>
          </a:xfrm>
          <a:prstGeom prst="ellipse">
            <a:avLst/>
          </a:prstGeom>
          <a:solidFill>
            <a:srgbClr val="5EAA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3" tIns="60946" rIns="121893" bIns="60946" rtlCol="0" anchor="ctr"/>
          <a:lstStyle/>
          <a:p>
            <a:pPr algn="ctr" defTabSz="913765"/>
            <a:endParaRPr lang="en-US" sz="9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Oval 31"/>
          <p:cNvSpPr/>
          <p:nvPr/>
        </p:nvSpPr>
        <p:spPr>
          <a:xfrm>
            <a:off x="6245015" y="4320199"/>
            <a:ext cx="656227" cy="656397"/>
          </a:xfrm>
          <a:prstGeom prst="ellipse">
            <a:avLst/>
          </a:prstGeom>
          <a:solidFill>
            <a:srgbClr val="5EAA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 defTabSz="913765"/>
            <a:r>
              <a:rPr lang="en-US" sz="9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en-US" sz="9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0" name="Group 34"/>
          <p:cNvGrpSpPr/>
          <p:nvPr/>
        </p:nvGrpSpPr>
        <p:grpSpPr>
          <a:xfrm>
            <a:off x="6404811" y="4455196"/>
            <a:ext cx="349912" cy="374329"/>
            <a:chOff x="494476" y="2241785"/>
            <a:chExt cx="239742" cy="256405"/>
          </a:xfrm>
          <a:solidFill>
            <a:schemeClr val="bg1"/>
          </a:solidFill>
        </p:grpSpPr>
        <p:sp>
          <p:nvSpPr>
            <p:cNvPr id="11" name="Freeform 67"/>
            <p:cNvSpPr>
              <a:spLocks noEditPoints="1"/>
            </p:cNvSpPr>
            <p:nvPr/>
          </p:nvSpPr>
          <p:spPr bwMode="auto">
            <a:xfrm>
              <a:off x="494476" y="2241785"/>
              <a:ext cx="239742" cy="256405"/>
            </a:xfrm>
            <a:custGeom>
              <a:avLst/>
              <a:gdLst>
                <a:gd name="T0" fmla="*/ 190 w 219"/>
                <a:gd name="T1" fmla="*/ 0 h 234"/>
                <a:gd name="T2" fmla="*/ 30 w 219"/>
                <a:gd name="T3" fmla="*/ 0 h 234"/>
                <a:gd name="T4" fmla="*/ 0 w 219"/>
                <a:gd name="T5" fmla="*/ 29 h 234"/>
                <a:gd name="T6" fmla="*/ 0 w 219"/>
                <a:gd name="T7" fmla="*/ 205 h 234"/>
                <a:gd name="T8" fmla="*/ 30 w 219"/>
                <a:gd name="T9" fmla="*/ 234 h 234"/>
                <a:gd name="T10" fmla="*/ 190 w 219"/>
                <a:gd name="T11" fmla="*/ 234 h 234"/>
                <a:gd name="T12" fmla="*/ 219 w 219"/>
                <a:gd name="T13" fmla="*/ 205 h 234"/>
                <a:gd name="T14" fmla="*/ 219 w 219"/>
                <a:gd name="T15" fmla="*/ 29 h 234"/>
                <a:gd name="T16" fmla="*/ 190 w 219"/>
                <a:gd name="T17" fmla="*/ 0 h 234"/>
                <a:gd name="T18" fmla="*/ 205 w 219"/>
                <a:gd name="T19" fmla="*/ 205 h 234"/>
                <a:gd name="T20" fmla="*/ 190 w 219"/>
                <a:gd name="T21" fmla="*/ 219 h 234"/>
                <a:gd name="T22" fmla="*/ 30 w 219"/>
                <a:gd name="T23" fmla="*/ 219 h 234"/>
                <a:gd name="T24" fmla="*/ 15 w 219"/>
                <a:gd name="T25" fmla="*/ 205 h 234"/>
                <a:gd name="T26" fmla="*/ 15 w 219"/>
                <a:gd name="T27" fmla="*/ 29 h 234"/>
                <a:gd name="T28" fmla="*/ 30 w 219"/>
                <a:gd name="T29" fmla="*/ 15 h 234"/>
                <a:gd name="T30" fmla="*/ 190 w 219"/>
                <a:gd name="T31" fmla="*/ 15 h 234"/>
                <a:gd name="T32" fmla="*/ 205 w 219"/>
                <a:gd name="T33" fmla="*/ 29 h 234"/>
                <a:gd name="T34" fmla="*/ 205 w 219"/>
                <a:gd name="T35" fmla="*/ 205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9" h="234">
                  <a:moveTo>
                    <a:pt x="190" y="0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0" y="221"/>
                    <a:pt x="13" y="234"/>
                    <a:pt x="30" y="234"/>
                  </a:cubicBezTo>
                  <a:cubicBezTo>
                    <a:pt x="190" y="234"/>
                    <a:pt x="190" y="234"/>
                    <a:pt x="190" y="234"/>
                  </a:cubicBezTo>
                  <a:cubicBezTo>
                    <a:pt x="206" y="234"/>
                    <a:pt x="219" y="221"/>
                    <a:pt x="219" y="205"/>
                  </a:cubicBezTo>
                  <a:cubicBezTo>
                    <a:pt x="219" y="29"/>
                    <a:pt x="219" y="29"/>
                    <a:pt x="219" y="29"/>
                  </a:cubicBezTo>
                  <a:cubicBezTo>
                    <a:pt x="219" y="13"/>
                    <a:pt x="206" y="0"/>
                    <a:pt x="190" y="0"/>
                  </a:cubicBezTo>
                  <a:close/>
                  <a:moveTo>
                    <a:pt x="205" y="205"/>
                  </a:moveTo>
                  <a:cubicBezTo>
                    <a:pt x="205" y="213"/>
                    <a:pt x="198" y="219"/>
                    <a:pt x="190" y="219"/>
                  </a:cubicBezTo>
                  <a:cubicBezTo>
                    <a:pt x="30" y="219"/>
                    <a:pt x="30" y="219"/>
                    <a:pt x="30" y="219"/>
                  </a:cubicBezTo>
                  <a:cubicBezTo>
                    <a:pt x="21" y="219"/>
                    <a:pt x="15" y="213"/>
                    <a:pt x="15" y="205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1"/>
                    <a:pt x="21" y="15"/>
                    <a:pt x="30" y="15"/>
                  </a:cubicBezTo>
                  <a:cubicBezTo>
                    <a:pt x="190" y="15"/>
                    <a:pt x="190" y="15"/>
                    <a:pt x="190" y="15"/>
                  </a:cubicBezTo>
                  <a:cubicBezTo>
                    <a:pt x="198" y="15"/>
                    <a:pt x="205" y="21"/>
                    <a:pt x="205" y="29"/>
                  </a:cubicBezTo>
                  <a:lnTo>
                    <a:pt x="205" y="20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defTabSz="913765"/>
              <a:endParaRPr lang="id-ID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Freeform 68"/>
            <p:cNvSpPr>
              <a:spLocks noEditPoints="1"/>
            </p:cNvSpPr>
            <p:nvPr/>
          </p:nvSpPr>
          <p:spPr bwMode="auto">
            <a:xfrm>
              <a:off x="527337" y="2273716"/>
              <a:ext cx="175411" cy="160601"/>
            </a:xfrm>
            <a:custGeom>
              <a:avLst/>
              <a:gdLst>
                <a:gd name="T0" fmla="*/ 153 w 160"/>
                <a:gd name="T1" fmla="*/ 0 h 147"/>
                <a:gd name="T2" fmla="*/ 7 w 160"/>
                <a:gd name="T3" fmla="*/ 0 h 147"/>
                <a:gd name="T4" fmla="*/ 0 w 160"/>
                <a:gd name="T5" fmla="*/ 8 h 147"/>
                <a:gd name="T6" fmla="*/ 0 w 160"/>
                <a:gd name="T7" fmla="*/ 139 h 147"/>
                <a:gd name="T8" fmla="*/ 7 w 160"/>
                <a:gd name="T9" fmla="*/ 147 h 147"/>
                <a:gd name="T10" fmla="*/ 153 w 160"/>
                <a:gd name="T11" fmla="*/ 147 h 147"/>
                <a:gd name="T12" fmla="*/ 160 w 160"/>
                <a:gd name="T13" fmla="*/ 139 h 147"/>
                <a:gd name="T14" fmla="*/ 160 w 160"/>
                <a:gd name="T15" fmla="*/ 8 h 147"/>
                <a:gd name="T16" fmla="*/ 153 w 160"/>
                <a:gd name="T17" fmla="*/ 0 h 147"/>
                <a:gd name="T18" fmla="*/ 153 w 160"/>
                <a:gd name="T19" fmla="*/ 8 h 147"/>
                <a:gd name="T20" fmla="*/ 153 w 160"/>
                <a:gd name="T21" fmla="*/ 109 h 147"/>
                <a:gd name="T22" fmla="*/ 129 w 160"/>
                <a:gd name="T23" fmla="*/ 83 h 147"/>
                <a:gd name="T24" fmla="*/ 124 w 160"/>
                <a:gd name="T25" fmla="*/ 81 h 147"/>
                <a:gd name="T26" fmla="*/ 118 w 160"/>
                <a:gd name="T27" fmla="*/ 83 h 147"/>
                <a:gd name="T28" fmla="*/ 99 w 160"/>
                <a:gd name="T29" fmla="*/ 105 h 147"/>
                <a:gd name="T30" fmla="*/ 42 w 160"/>
                <a:gd name="T31" fmla="*/ 39 h 147"/>
                <a:gd name="T32" fmla="*/ 36 w 160"/>
                <a:gd name="T33" fmla="*/ 37 h 147"/>
                <a:gd name="T34" fmla="*/ 31 w 160"/>
                <a:gd name="T35" fmla="*/ 39 h 147"/>
                <a:gd name="T36" fmla="*/ 7 w 160"/>
                <a:gd name="T37" fmla="*/ 67 h 147"/>
                <a:gd name="T38" fmla="*/ 7 w 160"/>
                <a:gd name="T39" fmla="*/ 8 h 147"/>
                <a:gd name="T40" fmla="*/ 153 w 160"/>
                <a:gd name="T41" fmla="*/ 8 h 147"/>
                <a:gd name="T42" fmla="*/ 7 w 160"/>
                <a:gd name="T43" fmla="*/ 78 h 147"/>
                <a:gd name="T44" fmla="*/ 36 w 160"/>
                <a:gd name="T45" fmla="*/ 44 h 147"/>
                <a:gd name="T46" fmla="*/ 95 w 160"/>
                <a:gd name="T47" fmla="*/ 111 h 147"/>
                <a:gd name="T48" fmla="*/ 99 w 160"/>
                <a:gd name="T49" fmla="*/ 116 h 147"/>
                <a:gd name="T50" fmla="*/ 119 w 160"/>
                <a:gd name="T51" fmla="*/ 139 h 147"/>
                <a:gd name="T52" fmla="*/ 7 w 160"/>
                <a:gd name="T53" fmla="*/ 139 h 147"/>
                <a:gd name="T54" fmla="*/ 7 w 160"/>
                <a:gd name="T55" fmla="*/ 78 h 147"/>
                <a:gd name="T56" fmla="*/ 129 w 160"/>
                <a:gd name="T57" fmla="*/ 139 h 147"/>
                <a:gd name="T58" fmla="*/ 104 w 160"/>
                <a:gd name="T59" fmla="*/ 110 h 147"/>
                <a:gd name="T60" fmla="*/ 124 w 160"/>
                <a:gd name="T61" fmla="*/ 88 h 147"/>
                <a:gd name="T62" fmla="*/ 153 w 160"/>
                <a:gd name="T63" fmla="*/ 120 h 147"/>
                <a:gd name="T64" fmla="*/ 153 w 160"/>
                <a:gd name="T65" fmla="*/ 139 h 147"/>
                <a:gd name="T66" fmla="*/ 129 w 160"/>
                <a:gd name="T67" fmla="*/ 139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60" h="147">
                  <a:moveTo>
                    <a:pt x="153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0" y="143"/>
                    <a:pt x="3" y="147"/>
                    <a:pt x="7" y="147"/>
                  </a:cubicBezTo>
                  <a:cubicBezTo>
                    <a:pt x="153" y="147"/>
                    <a:pt x="153" y="147"/>
                    <a:pt x="153" y="147"/>
                  </a:cubicBezTo>
                  <a:cubicBezTo>
                    <a:pt x="157" y="147"/>
                    <a:pt x="160" y="143"/>
                    <a:pt x="160" y="139"/>
                  </a:cubicBezTo>
                  <a:cubicBezTo>
                    <a:pt x="160" y="8"/>
                    <a:pt x="160" y="8"/>
                    <a:pt x="160" y="8"/>
                  </a:cubicBezTo>
                  <a:cubicBezTo>
                    <a:pt x="160" y="4"/>
                    <a:pt x="157" y="0"/>
                    <a:pt x="153" y="0"/>
                  </a:cubicBezTo>
                  <a:close/>
                  <a:moveTo>
                    <a:pt x="153" y="8"/>
                  </a:moveTo>
                  <a:cubicBezTo>
                    <a:pt x="153" y="109"/>
                    <a:pt x="153" y="109"/>
                    <a:pt x="153" y="109"/>
                  </a:cubicBezTo>
                  <a:cubicBezTo>
                    <a:pt x="129" y="83"/>
                    <a:pt x="129" y="83"/>
                    <a:pt x="129" y="83"/>
                  </a:cubicBezTo>
                  <a:cubicBezTo>
                    <a:pt x="128" y="82"/>
                    <a:pt x="126" y="81"/>
                    <a:pt x="124" y="81"/>
                  </a:cubicBezTo>
                  <a:cubicBezTo>
                    <a:pt x="122" y="81"/>
                    <a:pt x="120" y="82"/>
                    <a:pt x="118" y="83"/>
                  </a:cubicBezTo>
                  <a:cubicBezTo>
                    <a:pt x="99" y="105"/>
                    <a:pt x="99" y="105"/>
                    <a:pt x="99" y="105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0" y="38"/>
                    <a:pt x="38" y="37"/>
                    <a:pt x="36" y="37"/>
                  </a:cubicBezTo>
                  <a:cubicBezTo>
                    <a:pt x="34" y="37"/>
                    <a:pt x="32" y="38"/>
                    <a:pt x="31" y="39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7" y="8"/>
                    <a:pt x="7" y="8"/>
                    <a:pt x="7" y="8"/>
                  </a:cubicBezTo>
                  <a:lnTo>
                    <a:pt x="153" y="8"/>
                  </a:lnTo>
                  <a:close/>
                  <a:moveTo>
                    <a:pt x="7" y="78"/>
                  </a:moveTo>
                  <a:cubicBezTo>
                    <a:pt x="36" y="44"/>
                    <a:pt x="36" y="44"/>
                    <a:pt x="36" y="44"/>
                  </a:cubicBezTo>
                  <a:cubicBezTo>
                    <a:pt x="95" y="111"/>
                    <a:pt x="95" y="111"/>
                    <a:pt x="95" y="111"/>
                  </a:cubicBezTo>
                  <a:cubicBezTo>
                    <a:pt x="99" y="116"/>
                    <a:pt x="99" y="116"/>
                    <a:pt x="99" y="116"/>
                  </a:cubicBezTo>
                  <a:cubicBezTo>
                    <a:pt x="119" y="139"/>
                    <a:pt x="119" y="139"/>
                    <a:pt x="119" y="139"/>
                  </a:cubicBezTo>
                  <a:cubicBezTo>
                    <a:pt x="7" y="139"/>
                    <a:pt x="7" y="139"/>
                    <a:pt x="7" y="139"/>
                  </a:cubicBezTo>
                  <a:lnTo>
                    <a:pt x="7" y="78"/>
                  </a:lnTo>
                  <a:close/>
                  <a:moveTo>
                    <a:pt x="129" y="139"/>
                  </a:moveTo>
                  <a:cubicBezTo>
                    <a:pt x="104" y="110"/>
                    <a:pt x="104" y="110"/>
                    <a:pt x="104" y="110"/>
                  </a:cubicBezTo>
                  <a:cubicBezTo>
                    <a:pt x="124" y="88"/>
                    <a:pt x="124" y="88"/>
                    <a:pt x="124" y="88"/>
                  </a:cubicBezTo>
                  <a:cubicBezTo>
                    <a:pt x="153" y="120"/>
                    <a:pt x="153" y="120"/>
                    <a:pt x="153" y="120"/>
                  </a:cubicBezTo>
                  <a:cubicBezTo>
                    <a:pt x="153" y="139"/>
                    <a:pt x="153" y="139"/>
                    <a:pt x="153" y="139"/>
                  </a:cubicBezTo>
                  <a:lnTo>
                    <a:pt x="129" y="1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defTabSz="913765"/>
              <a:endParaRPr lang="id-ID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Freeform 69"/>
            <p:cNvSpPr>
              <a:spLocks noEditPoints="1"/>
            </p:cNvSpPr>
            <p:nvPr/>
          </p:nvSpPr>
          <p:spPr bwMode="auto">
            <a:xfrm>
              <a:off x="622677" y="2297776"/>
              <a:ext cx="48134" cy="48134"/>
            </a:xfrm>
            <a:custGeom>
              <a:avLst/>
              <a:gdLst>
                <a:gd name="T0" fmla="*/ 22 w 44"/>
                <a:gd name="T1" fmla="*/ 44 h 44"/>
                <a:gd name="T2" fmla="*/ 44 w 44"/>
                <a:gd name="T3" fmla="*/ 22 h 44"/>
                <a:gd name="T4" fmla="*/ 22 w 44"/>
                <a:gd name="T5" fmla="*/ 0 h 44"/>
                <a:gd name="T6" fmla="*/ 0 w 44"/>
                <a:gd name="T7" fmla="*/ 22 h 44"/>
                <a:gd name="T8" fmla="*/ 22 w 44"/>
                <a:gd name="T9" fmla="*/ 44 h 44"/>
                <a:gd name="T10" fmla="*/ 22 w 44"/>
                <a:gd name="T11" fmla="*/ 8 h 44"/>
                <a:gd name="T12" fmla="*/ 37 w 44"/>
                <a:gd name="T13" fmla="*/ 22 h 44"/>
                <a:gd name="T14" fmla="*/ 22 w 44"/>
                <a:gd name="T15" fmla="*/ 37 h 44"/>
                <a:gd name="T16" fmla="*/ 7 w 44"/>
                <a:gd name="T17" fmla="*/ 22 h 44"/>
                <a:gd name="T18" fmla="*/ 22 w 44"/>
                <a:gd name="T19" fmla="*/ 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44">
                  <a:moveTo>
                    <a:pt x="22" y="44"/>
                  </a:move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lose/>
                  <a:moveTo>
                    <a:pt x="22" y="8"/>
                  </a:moveTo>
                  <a:cubicBezTo>
                    <a:pt x="30" y="8"/>
                    <a:pt x="37" y="14"/>
                    <a:pt x="37" y="22"/>
                  </a:cubicBezTo>
                  <a:cubicBezTo>
                    <a:pt x="37" y="30"/>
                    <a:pt x="30" y="37"/>
                    <a:pt x="22" y="37"/>
                  </a:cubicBezTo>
                  <a:cubicBezTo>
                    <a:pt x="14" y="37"/>
                    <a:pt x="7" y="30"/>
                    <a:pt x="7" y="22"/>
                  </a:cubicBezTo>
                  <a:cubicBezTo>
                    <a:pt x="7" y="14"/>
                    <a:pt x="14" y="8"/>
                    <a:pt x="22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defTabSz="913765"/>
              <a:endParaRPr lang="id-ID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4" name="Freeform 73"/>
          <p:cNvSpPr>
            <a:spLocks noEditPoints="1"/>
          </p:cNvSpPr>
          <p:nvPr/>
        </p:nvSpPr>
        <p:spPr bwMode="auto">
          <a:xfrm>
            <a:off x="8961972" y="4455196"/>
            <a:ext cx="328298" cy="374329"/>
          </a:xfrm>
          <a:custGeom>
            <a:avLst/>
            <a:gdLst>
              <a:gd name="T0" fmla="*/ 191 w 205"/>
              <a:gd name="T1" fmla="*/ 37 h 234"/>
              <a:gd name="T2" fmla="*/ 182 w 205"/>
              <a:gd name="T3" fmla="*/ 10 h 234"/>
              <a:gd name="T4" fmla="*/ 168 w 205"/>
              <a:gd name="T5" fmla="*/ 0 h 234"/>
              <a:gd name="T6" fmla="*/ 37 w 205"/>
              <a:gd name="T7" fmla="*/ 0 h 234"/>
              <a:gd name="T8" fmla="*/ 23 w 205"/>
              <a:gd name="T9" fmla="*/ 10 h 234"/>
              <a:gd name="T10" fmla="*/ 14 w 205"/>
              <a:gd name="T11" fmla="*/ 37 h 234"/>
              <a:gd name="T12" fmla="*/ 0 w 205"/>
              <a:gd name="T13" fmla="*/ 51 h 234"/>
              <a:gd name="T14" fmla="*/ 0 w 205"/>
              <a:gd name="T15" fmla="*/ 73 h 234"/>
              <a:gd name="T16" fmla="*/ 15 w 205"/>
              <a:gd name="T17" fmla="*/ 88 h 234"/>
              <a:gd name="T18" fmla="*/ 22 w 205"/>
              <a:gd name="T19" fmla="*/ 88 h 234"/>
              <a:gd name="T20" fmla="*/ 22 w 205"/>
              <a:gd name="T21" fmla="*/ 89 h 234"/>
              <a:gd name="T22" fmla="*/ 37 w 205"/>
              <a:gd name="T23" fmla="*/ 221 h 234"/>
              <a:gd name="T24" fmla="*/ 51 w 205"/>
              <a:gd name="T25" fmla="*/ 234 h 234"/>
              <a:gd name="T26" fmla="*/ 153 w 205"/>
              <a:gd name="T27" fmla="*/ 234 h 234"/>
              <a:gd name="T28" fmla="*/ 168 w 205"/>
              <a:gd name="T29" fmla="*/ 221 h 234"/>
              <a:gd name="T30" fmla="*/ 183 w 205"/>
              <a:gd name="T31" fmla="*/ 89 h 234"/>
              <a:gd name="T32" fmla="*/ 182 w 205"/>
              <a:gd name="T33" fmla="*/ 88 h 234"/>
              <a:gd name="T34" fmla="*/ 190 w 205"/>
              <a:gd name="T35" fmla="*/ 88 h 234"/>
              <a:gd name="T36" fmla="*/ 205 w 205"/>
              <a:gd name="T37" fmla="*/ 73 h 234"/>
              <a:gd name="T38" fmla="*/ 205 w 205"/>
              <a:gd name="T39" fmla="*/ 51 h 234"/>
              <a:gd name="T40" fmla="*/ 191 w 205"/>
              <a:gd name="T41" fmla="*/ 37 h 234"/>
              <a:gd name="T42" fmla="*/ 37 w 205"/>
              <a:gd name="T43" fmla="*/ 14 h 234"/>
              <a:gd name="T44" fmla="*/ 168 w 205"/>
              <a:gd name="T45" fmla="*/ 14 h 234"/>
              <a:gd name="T46" fmla="*/ 175 w 205"/>
              <a:gd name="T47" fmla="*/ 36 h 234"/>
              <a:gd name="T48" fmla="*/ 29 w 205"/>
              <a:gd name="T49" fmla="*/ 36 h 234"/>
              <a:gd name="T50" fmla="*/ 37 w 205"/>
              <a:gd name="T51" fmla="*/ 14 h 234"/>
              <a:gd name="T52" fmla="*/ 51 w 205"/>
              <a:gd name="T53" fmla="*/ 219 h 234"/>
              <a:gd name="T54" fmla="*/ 49 w 205"/>
              <a:gd name="T55" fmla="*/ 197 h 234"/>
              <a:gd name="T56" fmla="*/ 156 w 205"/>
              <a:gd name="T57" fmla="*/ 197 h 234"/>
              <a:gd name="T58" fmla="*/ 153 w 205"/>
              <a:gd name="T59" fmla="*/ 219 h 234"/>
              <a:gd name="T60" fmla="*/ 51 w 205"/>
              <a:gd name="T61" fmla="*/ 219 h 234"/>
              <a:gd name="T62" fmla="*/ 157 w 205"/>
              <a:gd name="T63" fmla="*/ 190 h 234"/>
              <a:gd name="T64" fmla="*/ 48 w 205"/>
              <a:gd name="T65" fmla="*/ 190 h 234"/>
              <a:gd name="T66" fmla="*/ 40 w 205"/>
              <a:gd name="T67" fmla="*/ 117 h 234"/>
              <a:gd name="T68" fmla="*/ 165 w 205"/>
              <a:gd name="T69" fmla="*/ 117 h 234"/>
              <a:gd name="T70" fmla="*/ 157 w 205"/>
              <a:gd name="T71" fmla="*/ 190 h 234"/>
              <a:gd name="T72" fmla="*/ 166 w 205"/>
              <a:gd name="T73" fmla="*/ 109 h 234"/>
              <a:gd name="T74" fmla="*/ 39 w 205"/>
              <a:gd name="T75" fmla="*/ 109 h 234"/>
              <a:gd name="T76" fmla="*/ 37 w 205"/>
              <a:gd name="T77" fmla="*/ 88 h 234"/>
              <a:gd name="T78" fmla="*/ 168 w 205"/>
              <a:gd name="T79" fmla="*/ 88 h 234"/>
              <a:gd name="T80" fmla="*/ 166 w 205"/>
              <a:gd name="T81" fmla="*/ 109 h 234"/>
              <a:gd name="T82" fmla="*/ 190 w 205"/>
              <a:gd name="T83" fmla="*/ 73 h 234"/>
              <a:gd name="T84" fmla="*/ 15 w 205"/>
              <a:gd name="T85" fmla="*/ 73 h 234"/>
              <a:gd name="T86" fmla="*/ 15 w 205"/>
              <a:gd name="T87" fmla="*/ 51 h 234"/>
              <a:gd name="T88" fmla="*/ 190 w 205"/>
              <a:gd name="T89" fmla="*/ 51 h 234"/>
              <a:gd name="T90" fmla="*/ 190 w 205"/>
              <a:gd name="T91" fmla="*/ 73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05" h="234">
                <a:moveTo>
                  <a:pt x="191" y="37"/>
                </a:moveTo>
                <a:cubicBezTo>
                  <a:pt x="182" y="10"/>
                  <a:pt x="182" y="10"/>
                  <a:pt x="182" y="10"/>
                </a:cubicBezTo>
                <a:cubicBezTo>
                  <a:pt x="180" y="4"/>
                  <a:pt x="174" y="0"/>
                  <a:pt x="168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0" y="0"/>
                  <a:pt x="25" y="4"/>
                  <a:pt x="23" y="10"/>
                </a:cubicBezTo>
                <a:cubicBezTo>
                  <a:pt x="14" y="37"/>
                  <a:pt x="14" y="37"/>
                  <a:pt x="14" y="37"/>
                </a:cubicBezTo>
                <a:cubicBezTo>
                  <a:pt x="6" y="37"/>
                  <a:pt x="0" y="43"/>
                  <a:pt x="0" y="51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81"/>
                  <a:pt x="7" y="88"/>
                  <a:pt x="15" y="88"/>
                </a:cubicBezTo>
                <a:cubicBezTo>
                  <a:pt x="22" y="88"/>
                  <a:pt x="22" y="88"/>
                  <a:pt x="22" y="88"/>
                </a:cubicBezTo>
                <a:cubicBezTo>
                  <a:pt x="22" y="88"/>
                  <a:pt x="22" y="89"/>
                  <a:pt x="22" y="89"/>
                </a:cubicBezTo>
                <a:cubicBezTo>
                  <a:pt x="37" y="221"/>
                  <a:pt x="37" y="221"/>
                  <a:pt x="37" y="221"/>
                </a:cubicBezTo>
                <a:cubicBezTo>
                  <a:pt x="37" y="228"/>
                  <a:pt x="44" y="234"/>
                  <a:pt x="51" y="234"/>
                </a:cubicBezTo>
                <a:cubicBezTo>
                  <a:pt x="153" y="234"/>
                  <a:pt x="153" y="234"/>
                  <a:pt x="153" y="234"/>
                </a:cubicBezTo>
                <a:cubicBezTo>
                  <a:pt x="161" y="234"/>
                  <a:pt x="167" y="228"/>
                  <a:pt x="168" y="221"/>
                </a:cubicBezTo>
                <a:cubicBezTo>
                  <a:pt x="183" y="89"/>
                  <a:pt x="183" y="89"/>
                  <a:pt x="183" y="89"/>
                </a:cubicBezTo>
                <a:cubicBezTo>
                  <a:pt x="183" y="89"/>
                  <a:pt x="182" y="88"/>
                  <a:pt x="182" y="88"/>
                </a:cubicBezTo>
                <a:cubicBezTo>
                  <a:pt x="190" y="88"/>
                  <a:pt x="190" y="88"/>
                  <a:pt x="190" y="88"/>
                </a:cubicBezTo>
                <a:cubicBezTo>
                  <a:pt x="198" y="88"/>
                  <a:pt x="205" y="81"/>
                  <a:pt x="205" y="73"/>
                </a:cubicBezTo>
                <a:cubicBezTo>
                  <a:pt x="205" y="51"/>
                  <a:pt x="205" y="51"/>
                  <a:pt x="205" y="51"/>
                </a:cubicBezTo>
                <a:cubicBezTo>
                  <a:pt x="205" y="43"/>
                  <a:pt x="198" y="37"/>
                  <a:pt x="191" y="37"/>
                </a:cubicBezTo>
                <a:close/>
                <a:moveTo>
                  <a:pt x="37" y="14"/>
                </a:moveTo>
                <a:cubicBezTo>
                  <a:pt x="168" y="14"/>
                  <a:pt x="168" y="14"/>
                  <a:pt x="168" y="14"/>
                </a:cubicBezTo>
                <a:cubicBezTo>
                  <a:pt x="175" y="36"/>
                  <a:pt x="175" y="36"/>
                  <a:pt x="175" y="36"/>
                </a:cubicBezTo>
                <a:cubicBezTo>
                  <a:pt x="29" y="36"/>
                  <a:pt x="29" y="36"/>
                  <a:pt x="29" y="36"/>
                </a:cubicBezTo>
                <a:lnTo>
                  <a:pt x="37" y="14"/>
                </a:lnTo>
                <a:close/>
                <a:moveTo>
                  <a:pt x="51" y="219"/>
                </a:moveTo>
                <a:cubicBezTo>
                  <a:pt x="49" y="197"/>
                  <a:pt x="49" y="197"/>
                  <a:pt x="49" y="197"/>
                </a:cubicBezTo>
                <a:cubicBezTo>
                  <a:pt x="156" y="197"/>
                  <a:pt x="156" y="197"/>
                  <a:pt x="156" y="197"/>
                </a:cubicBezTo>
                <a:cubicBezTo>
                  <a:pt x="153" y="219"/>
                  <a:pt x="153" y="219"/>
                  <a:pt x="153" y="219"/>
                </a:cubicBezTo>
                <a:lnTo>
                  <a:pt x="51" y="219"/>
                </a:lnTo>
                <a:close/>
                <a:moveTo>
                  <a:pt x="157" y="190"/>
                </a:moveTo>
                <a:cubicBezTo>
                  <a:pt x="48" y="190"/>
                  <a:pt x="48" y="190"/>
                  <a:pt x="48" y="190"/>
                </a:cubicBezTo>
                <a:cubicBezTo>
                  <a:pt x="40" y="117"/>
                  <a:pt x="40" y="117"/>
                  <a:pt x="40" y="117"/>
                </a:cubicBezTo>
                <a:cubicBezTo>
                  <a:pt x="165" y="117"/>
                  <a:pt x="165" y="117"/>
                  <a:pt x="165" y="117"/>
                </a:cubicBezTo>
                <a:lnTo>
                  <a:pt x="157" y="190"/>
                </a:lnTo>
                <a:close/>
                <a:moveTo>
                  <a:pt x="166" y="109"/>
                </a:moveTo>
                <a:cubicBezTo>
                  <a:pt x="39" y="109"/>
                  <a:pt x="39" y="109"/>
                  <a:pt x="39" y="109"/>
                </a:cubicBezTo>
                <a:cubicBezTo>
                  <a:pt x="37" y="88"/>
                  <a:pt x="37" y="88"/>
                  <a:pt x="37" y="88"/>
                </a:cubicBezTo>
                <a:cubicBezTo>
                  <a:pt x="168" y="88"/>
                  <a:pt x="168" y="88"/>
                  <a:pt x="168" y="88"/>
                </a:cubicBezTo>
                <a:lnTo>
                  <a:pt x="166" y="109"/>
                </a:lnTo>
                <a:close/>
                <a:moveTo>
                  <a:pt x="190" y="73"/>
                </a:moveTo>
                <a:cubicBezTo>
                  <a:pt x="15" y="73"/>
                  <a:pt x="15" y="73"/>
                  <a:pt x="15" y="73"/>
                </a:cubicBezTo>
                <a:cubicBezTo>
                  <a:pt x="15" y="51"/>
                  <a:pt x="15" y="51"/>
                  <a:pt x="15" y="51"/>
                </a:cubicBezTo>
                <a:cubicBezTo>
                  <a:pt x="190" y="51"/>
                  <a:pt x="190" y="51"/>
                  <a:pt x="190" y="51"/>
                </a:cubicBezTo>
                <a:lnTo>
                  <a:pt x="190" y="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22" tIns="45711" rIns="91422" bIns="45711" numCol="1" anchor="t" anchorCtr="0" compatLnSpc="1"/>
          <a:lstStyle/>
          <a:p>
            <a:pPr defTabSz="913765"/>
            <a:endParaRPr lang="id-ID" sz="9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5" name="Group 39"/>
          <p:cNvGrpSpPr/>
          <p:nvPr/>
        </p:nvGrpSpPr>
        <p:grpSpPr>
          <a:xfrm>
            <a:off x="3838859" y="4467291"/>
            <a:ext cx="256017" cy="374329"/>
            <a:chOff x="527333" y="1217552"/>
            <a:chExt cx="175409" cy="256405"/>
          </a:xfrm>
          <a:solidFill>
            <a:schemeClr val="bg1"/>
          </a:solidFill>
        </p:grpSpPr>
        <p:sp>
          <p:nvSpPr>
            <p:cNvPr id="16" name="Freeform 79"/>
            <p:cNvSpPr>
              <a:spLocks noEditPoints="1"/>
            </p:cNvSpPr>
            <p:nvPr/>
          </p:nvSpPr>
          <p:spPr bwMode="auto">
            <a:xfrm>
              <a:off x="527333" y="1217552"/>
              <a:ext cx="175409" cy="256405"/>
            </a:xfrm>
            <a:custGeom>
              <a:avLst/>
              <a:gdLst>
                <a:gd name="T0" fmla="*/ 80 w 160"/>
                <a:gd name="T1" fmla="*/ 0 h 234"/>
                <a:gd name="T2" fmla="*/ 0 w 160"/>
                <a:gd name="T3" fmla="*/ 81 h 234"/>
                <a:gd name="T4" fmla="*/ 36 w 160"/>
                <a:gd name="T5" fmla="*/ 169 h 234"/>
                <a:gd name="T6" fmla="*/ 80 w 160"/>
                <a:gd name="T7" fmla="*/ 234 h 234"/>
                <a:gd name="T8" fmla="*/ 123 w 160"/>
                <a:gd name="T9" fmla="*/ 169 h 234"/>
                <a:gd name="T10" fmla="*/ 160 w 160"/>
                <a:gd name="T11" fmla="*/ 81 h 234"/>
                <a:gd name="T12" fmla="*/ 80 w 160"/>
                <a:gd name="T13" fmla="*/ 0 h 234"/>
                <a:gd name="T14" fmla="*/ 99 w 160"/>
                <a:gd name="T15" fmla="*/ 199 h 234"/>
                <a:gd name="T16" fmla="*/ 63 w 160"/>
                <a:gd name="T17" fmla="*/ 203 h 234"/>
                <a:gd name="T18" fmla="*/ 58 w 160"/>
                <a:gd name="T19" fmla="*/ 190 h 234"/>
                <a:gd name="T20" fmla="*/ 58 w 160"/>
                <a:gd name="T21" fmla="*/ 189 h 234"/>
                <a:gd name="T22" fmla="*/ 103 w 160"/>
                <a:gd name="T23" fmla="*/ 184 h 234"/>
                <a:gd name="T24" fmla="*/ 101 w 160"/>
                <a:gd name="T25" fmla="*/ 190 h 234"/>
                <a:gd name="T26" fmla="*/ 99 w 160"/>
                <a:gd name="T27" fmla="*/ 199 h 234"/>
                <a:gd name="T28" fmla="*/ 56 w 160"/>
                <a:gd name="T29" fmla="*/ 182 h 234"/>
                <a:gd name="T30" fmla="*/ 52 w 160"/>
                <a:gd name="T31" fmla="*/ 168 h 234"/>
                <a:gd name="T32" fmla="*/ 108 w 160"/>
                <a:gd name="T33" fmla="*/ 168 h 234"/>
                <a:gd name="T34" fmla="*/ 106 w 160"/>
                <a:gd name="T35" fmla="*/ 176 h 234"/>
                <a:gd name="T36" fmla="*/ 56 w 160"/>
                <a:gd name="T37" fmla="*/ 182 h 234"/>
                <a:gd name="T38" fmla="*/ 80 w 160"/>
                <a:gd name="T39" fmla="*/ 220 h 234"/>
                <a:gd name="T40" fmla="*/ 65 w 160"/>
                <a:gd name="T41" fmla="*/ 210 h 234"/>
                <a:gd name="T42" fmla="*/ 96 w 160"/>
                <a:gd name="T43" fmla="*/ 207 h 234"/>
                <a:gd name="T44" fmla="*/ 80 w 160"/>
                <a:gd name="T45" fmla="*/ 220 h 234"/>
                <a:gd name="T46" fmla="*/ 114 w 160"/>
                <a:gd name="T47" fmla="*/ 154 h 234"/>
                <a:gd name="T48" fmla="*/ 46 w 160"/>
                <a:gd name="T49" fmla="*/ 154 h 234"/>
                <a:gd name="T50" fmla="*/ 34 w 160"/>
                <a:gd name="T51" fmla="*/ 130 h 234"/>
                <a:gd name="T52" fmla="*/ 14 w 160"/>
                <a:gd name="T53" fmla="*/ 81 h 234"/>
                <a:gd name="T54" fmla="*/ 80 w 160"/>
                <a:gd name="T55" fmla="*/ 15 h 234"/>
                <a:gd name="T56" fmla="*/ 146 w 160"/>
                <a:gd name="T57" fmla="*/ 81 h 234"/>
                <a:gd name="T58" fmla="*/ 126 w 160"/>
                <a:gd name="T59" fmla="*/ 130 h 234"/>
                <a:gd name="T60" fmla="*/ 114 w 160"/>
                <a:gd name="T61" fmla="*/ 15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60" h="234">
                  <a:moveTo>
                    <a:pt x="80" y="0"/>
                  </a:moveTo>
                  <a:cubicBezTo>
                    <a:pt x="35" y="0"/>
                    <a:pt x="0" y="36"/>
                    <a:pt x="0" y="81"/>
                  </a:cubicBezTo>
                  <a:cubicBezTo>
                    <a:pt x="0" y="110"/>
                    <a:pt x="26" y="141"/>
                    <a:pt x="36" y="169"/>
                  </a:cubicBezTo>
                  <a:cubicBezTo>
                    <a:pt x="51" y="210"/>
                    <a:pt x="49" y="234"/>
                    <a:pt x="80" y="234"/>
                  </a:cubicBezTo>
                  <a:cubicBezTo>
                    <a:pt x="111" y="234"/>
                    <a:pt x="109" y="210"/>
                    <a:pt x="123" y="169"/>
                  </a:cubicBezTo>
                  <a:cubicBezTo>
                    <a:pt x="133" y="142"/>
                    <a:pt x="160" y="110"/>
                    <a:pt x="160" y="81"/>
                  </a:cubicBezTo>
                  <a:cubicBezTo>
                    <a:pt x="160" y="36"/>
                    <a:pt x="124" y="0"/>
                    <a:pt x="80" y="0"/>
                  </a:cubicBezTo>
                  <a:close/>
                  <a:moveTo>
                    <a:pt x="99" y="199"/>
                  </a:moveTo>
                  <a:cubicBezTo>
                    <a:pt x="63" y="203"/>
                    <a:pt x="63" y="203"/>
                    <a:pt x="63" y="203"/>
                  </a:cubicBezTo>
                  <a:cubicBezTo>
                    <a:pt x="61" y="200"/>
                    <a:pt x="60" y="195"/>
                    <a:pt x="58" y="190"/>
                  </a:cubicBezTo>
                  <a:cubicBezTo>
                    <a:pt x="58" y="190"/>
                    <a:pt x="58" y="189"/>
                    <a:pt x="58" y="189"/>
                  </a:cubicBezTo>
                  <a:cubicBezTo>
                    <a:pt x="103" y="184"/>
                    <a:pt x="103" y="184"/>
                    <a:pt x="103" y="184"/>
                  </a:cubicBezTo>
                  <a:cubicBezTo>
                    <a:pt x="103" y="186"/>
                    <a:pt x="102" y="188"/>
                    <a:pt x="101" y="190"/>
                  </a:cubicBezTo>
                  <a:cubicBezTo>
                    <a:pt x="100" y="193"/>
                    <a:pt x="100" y="196"/>
                    <a:pt x="99" y="199"/>
                  </a:cubicBezTo>
                  <a:close/>
                  <a:moveTo>
                    <a:pt x="56" y="182"/>
                  </a:moveTo>
                  <a:cubicBezTo>
                    <a:pt x="55" y="178"/>
                    <a:pt x="53" y="173"/>
                    <a:pt x="52" y="168"/>
                  </a:cubicBezTo>
                  <a:cubicBezTo>
                    <a:pt x="108" y="168"/>
                    <a:pt x="108" y="168"/>
                    <a:pt x="108" y="168"/>
                  </a:cubicBezTo>
                  <a:cubicBezTo>
                    <a:pt x="107" y="171"/>
                    <a:pt x="106" y="174"/>
                    <a:pt x="106" y="176"/>
                  </a:cubicBezTo>
                  <a:lnTo>
                    <a:pt x="56" y="182"/>
                  </a:lnTo>
                  <a:close/>
                  <a:moveTo>
                    <a:pt x="80" y="220"/>
                  </a:moveTo>
                  <a:cubicBezTo>
                    <a:pt x="72" y="220"/>
                    <a:pt x="69" y="219"/>
                    <a:pt x="65" y="210"/>
                  </a:cubicBezTo>
                  <a:cubicBezTo>
                    <a:pt x="96" y="207"/>
                    <a:pt x="96" y="207"/>
                    <a:pt x="96" y="207"/>
                  </a:cubicBezTo>
                  <a:cubicBezTo>
                    <a:pt x="92" y="219"/>
                    <a:pt x="88" y="220"/>
                    <a:pt x="80" y="220"/>
                  </a:cubicBezTo>
                  <a:close/>
                  <a:moveTo>
                    <a:pt x="114" y="154"/>
                  </a:moveTo>
                  <a:cubicBezTo>
                    <a:pt x="46" y="154"/>
                    <a:pt x="46" y="154"/>
                    <a:pt x="46" y="154"/>
                  </a:cubicBezTo>
                  <a:cubicBezTo>
                    <a:pt x="42" y="146"/>
                    <a:pt x="38" y="138"/>
                    <a:pt x="34" y="130"/>
                  </a:cubicBezTo>
                  <a:cubicBezTo>
                    <a:pt x="24" y="113"/>
                    <a:pt x="14" y="96"/>
                    <a:pt x="14" y="81"/>
                  </a:cubicBezTo>
                  <a:cubicBezTo>
                    <a:pt x="14" y="45"/>
                    <a:pt x="44" y="15"/>
                    <a:pt x="80" y="15"/>
                  </a:cubicBezTo>
                  <a:cubicBezTo>
                    <a:pt x="116" y="15"/>
                    <a:pt x="146" y="45"/>
                    <a:pt x="146" y="81"/>
                  </a:cubicBezTo>
                  <a:cubicBezTo>
                    <a:pt x="146" y="96"/>
                    <a:pt x="136" y="113"/>
                    <a:pt x="126" y="130"/>
                  </a:cubicBezTo>
                  <a:cubicBezTo>
                    <a:pt x="122" y="138"/>
                    <a:pt x="118" y="146"/>
                    <a:pt x="114" y="1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defTabSz="913765"/>
              <a:endParaRPr lang="id-ID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80"/>
            <p:cNvSpPr/>
            <p:nvPr/>
          </p:nvSpPr>
          <p:spPr bwMode="auto">
            <a:xfrm>
              <a:off x="566675" y="1258276"/>
              <a:ext cx="52762" cy="51373"/>
            </a:xfrm>
            <a:custGeom>
              <a:avLst/>
              <a:gdLst>
                <a:gd name="T0" fmla="*/ 44 w 48"/>
                <a:gd name="T1" fmla="*/ 0 h 47"/>
                <a:gd name="T2" fmla="*/ 0 w 48"/>
                <a:gd name="T3" fmla="*/ 44 h 47"/>
                <a:gd name="T4" fmla="*/ 4 w 48"/>
                <a:gd name="T5" fmla="*/ 47 h 47"/>
                <a:gd name="T6" fmla="*/ 7 w 48"/>
                <a:gd name="T7" fmla="*/ 44 h 47"/>
                <a:gd name="T8" fmla="*/ 44 w 48"/>
                <a:gd name="T9" fmla="*/ 7 h 47"/>
                <a:gd name="T10" fmla="*/ 48 w 48"/>
                <a:gd name="T11" fmla="*/ 4 h 47"/>
                <a:gd name="T12" fmla="*/ 44 w 48"/>
                <a:gd name="T1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47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46"/>
                    <a:pt x="2" y="47"/>
                    <a:pt x="4" y="47"/>
                  </a:cubicBezTo>
                  <a:cubicBezTo>
                    <a:pt x="6" y="47"/>
                    <a:pt x="7" y="46"/>
                    <a:pt x="7" y="44"/>
                  </a:cubicBezTo>
                  <a:cubicBezTo>
                    <a:pt x="7" y="24"/>
                    <a:pt x="24" y="7"/>
                    <a:pt x="44" y="7"/>
                  </a:cubicBezTo>
                  <a:cubicBezTo>
                    <a:pt x="46" y="7"/>
                    <a:pt x="48" y="6"/>
                    <a:pt x="48" y="4"/>
                  </a:cubicBezTo>
                  <a:cubicBezTo>
                    <a:pt x="48" y="2"/>
                    <a:pt x="46" y="0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defTabSz="913765"/>
              <a:endParaRPr lang="id-ID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42"/>
          <p:cNvGrpSpPr/>
          <p:nvPr/>
        </p:nvGrpSpPr>
        <p:grpSpPr>
          <a:xfrm>
            <a:off x="1232758" y="4477694"/>
            <a:ext cx="374909" cy="315544"/>
            <a:chOff x="1511296" y="730196"/>
            <a:chExt cx="256867" cy="216138"/>
          </a:xfrm>
          <a:solidFill>
            <a:schemeClr val="bg1"/>
          </a:solidFill>
        </p:grpSpPr>
        <p:sp>
          <p:nvSpPr>
            <p:cNvPr id="19" name="Freeform 81"/>
            <p:cNvSpPr>
              <a:spLocks noEditPoints="1"/>
            </p:cNvSpPr>
            <p:nvPr/>
          </p:nvSpPr>
          <p:spPr bwMode="auto">
            <a:xfrm>
              <a:off x="1575166" y="786197"/>
              <a:ext cx="128202" cy="128202"/>
            </a:xfrm>
            <a:custGeom>
              <a:avLst/>
              <a:gdLst>
                <a:gd name="T0" fmla="*/ 59 w 117"/>
                <a:gd name="T1" fmla="*/ 0 h 117"/>
                <a:gd name="T2" fmla="*/ 0 w 117"/>
                <a:gd name="T3" fmla="*/ 58 h 117"/>
                <a:gd name="T4" fmla="*/ 59 w 117"/>
                <a:gd name="T5" fmla="*/ 117 h 117"/>
                <a:gd name="T6" fmla="*/ 117 w 117"/>
                <a:gd name="T7" fmla="*/ 58 h 117"/>
                <a:gd name="T8" fmla="*/ 59 w 117"/>
                <a:gd name="T9" fmla="*/ 0 h 117"/>
                <a:gd name="T10" fmla="*/ 92 w 117"/>
                <a:gd name="T11" fmla="*/ 87 h 117"/>
                <a:gd name="T12" fmla="*/ 30 w 117"/>
                <a:gd name="T13" fmla="*/ 92 h 117"/>
                <a:gd name="T14" fmla="*/ 25 w 117"/>
                <a:gd name="T15" fmla="*/ 30 h 117"/>
                <a:gd name="T16" fmla="*/ 87 w 117"/>
                <a:gd name="T17" fmla="*/ 25 h 117"/>
                <a:gd name="T18" fmla="*/ 92 w 117"/>
                <a:gd name="T19" fmla="*/ 8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7" h="117">
                  <a:moveTo>
                    <a:pt x="59" y="0"/>
                  </a:moveTo>
                  <a:cubicBezTo>
                    <a:pt x="26" y="0"/>
                    <a:pt x="0" y="26"/>
                    <a:pt x="0" y="58"/>
                  </a:cubicBezTo>
                  <a:cubicBezTo>
                    <a:pt x="0" y="91"/>
                    <a:pt x="26" y="117"/>
                    <a:pt x="59" y="117"/>
                  </a:cubicBezTo>
                  <a:cubicBezTo>
                    <a:pt x="91" y="117"/>
                    <a:pt x="117" y="91"/>
                    <a:pt x="117" y="58"/>
                  </a:cubicBezTo>
                  <a:cubicBezTo>
                    <a:pt x="117" y="26"/>
                    <a:pt x="91" y="0"/>
                    <a:pt x="59" y="0"/>
                  </a:cubicBezTo>
                  <a:close/>
                  <a:moveTo>
                    <a:pt x="92" y="87"/>
                  </a:moveTo>
                  <a:cubicBezTo>
                    <a:pt x="76" y="105"/>
                    <a:pt x="49" y="107"/>
                    <a:pt x="30" y="92"/>
                  </a:cubicBezTo>
                  <a:cubicBezTo>
                    <a:pt x="12" y="76"/>
                    <a:pt x="10" y="48"/>
                    <a:pt x="25" y="30"/>
                  </a:cubicBezTo>
                  <a:cubicBezTo>
                    <a:pt x="41" y="12"/>
                    <a:pt x="69" y="9"/>
                    <a:pt x="87" y="25"/>
                  </a:cubicBezTo>
                  <a:cubicBezTo>
                    <a:pt x="106" y="41"/>
                    <a:pt x="108" y="69"/>
                    <a:pt x="92" y="8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defTabSz="913765"/>
              <a:endParaRPr lang="id-ID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82"/>
            <p:cNvSpPr/>
            <p:nvPr/>
          </p:nvSpPr>
          <p:spPr bwMode="auto">
            <a:xfrm>
              <a:off x="1608026" y="818132"/>
              <a:ext cx="35175" cy="36100"/>
            </a:xfrm>
            <a:custGeom>
              <a:avLst/>
              <a:gdLst>
                <a:gd name="T0" fmla="*/ 29 w 32"/>
                <a:gd name="T1" fmla="*/ 0 h 33"/>
                <a:gd name="T2" fmla="*/ 0 w 32"/>
                <a:gd name="T3" fmla="*/ 29 h 33"/>
                <a:gd name="T4" fmla="*/ 0 w 32"/>
                <a:gd name="T5" fmla="*/ 29 h 33"/>
                <a:gd name="T6" fmla="*/ 3 w 32"/>
                <a:gd name="T7" fmla="*/ 33 h 33"/>
                <a:gd name="T8" fmla="*/ 7 w 32"/>
                <a:gd name="T9" fmla="*/ 29 h 33"/>
                <a:gd name="T10" fmla="*/ 7 w 32"/>
                <a:gd name="T11" fmla="*/ 29 h 33"/>
                <a:gd name="T12" fmla="*/ 29 w 32"/>
                <a:gd name="T13" fmla="*/ 8 h 33"/>
                <a:gd name="T14" fmla="*/ 32 w 32"/>
                <a:gd name="T15" fmla="*/ 4 h 33"/>
                <a:gd name="T16" fmla="*/ 29 w 32"/>
                <a:gd name="T1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3">
                  <a:moveTo>
                    <a:pt x="29" y="0"/>
                  </a:moveTo>
                  <a:cubicBezTo>
                    <a:pt x="13" y="0"/>
                    <a:pt x="0" y="13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31"/>
                    <a:pt x="1" y="33"/>
                    <a:pt x="3" y="33"/>
                  </a:cubicBezTo>
                  <a:cubicBezTo>
                    <a:pt x="5" y="33"/>
                    <a:pt x="7" y="31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17"/>
                    <a:pt x="17" y="8"/>
                    <a:pt x="29" y="8"/>
                  </a:cubicBezTo>
                  <a:cubicBezTo>
                    <a:pt x="31" y="8"/>
                    <a:pt x="32" y="6"/>
                    <a:pt x="32" y="4"/>
                  </a:cubicBezTo>
                  <a:cubicBezTo>
                    <a:pt x="32" y="2"/>
                    <a:pt x="31" y="0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defTabSz="913765"/>
              <a:endParaRPr lang="id-ID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Freeform 83"/>
            <p:cNvSpPr>
              <a:spLocks noEditPoints="1"/>
            </p:cNvSpPr>
            <p:nvPr/>
          </p:nvSpPr>
          <p:spPr bwMode="auto">
            <a:xfrm>
              <a:off x="1511296" y="730196"/>
              <a:ext cx="256867" cy="216138"/>
            </a:xfrm>
            <a:custGeom>
              <a:avLst/>
              <a:gdLst>
                <a:gd name="T0" fmla="*/ 215 w 234"/>
                <a:gd name="T1" fmla="*/ 44 h 197"/>
                <a:gd name="T2" fmla="*/ 184 w 234"/>
                <a:gd name="T3" fmla="*/ 39 h 197"/>
                <a:gd name="T4" fmla="*/ 174 w 234"/>
                <a:gd name="T5" fmla="*/ 14 h 197"/>
                <a:gd name="T6" fmla="*/ 153 w 234"/>
                <a:gd name="T7" fmla="*/ 0 h 197"/>
                <a:gd name="T8" fmla="*/ 80 w 234"/>
                <a:gd name="T9" fmla="*/ 0 h 197"/>
                <a:gd name="T10" fmla="*/ 60 w 234"/>
                <a:gd name="T11" fmla="*/ 14 h 197"/>
                <a:gd name="T12" fmla="*/ 50 w 234"/>
                <a:gd name="T13" fmla="*/ 39 h 197"/>
                <a:gd name="T14" fmla="*/ 18 w 234"/>
                <a:gd name="T15" fmla="*/ 44 h 197"/>
                <a:gd name="T16" fmla="*/ 0 w 234"/>
                <a:gd name="T17" fmla="*/ 66 h 197"/>
                <a:gd name="T18" fmla="*/ 0 w 234"/>
                <a:gd name="T19" fmla="*/ 175 h 197"/>
                <a:gd name="T20" fmla="*/ 22 w 234"/>
                <a:gd name="T21" fmla="*/ 197 h 197"/>
                <a:gd name="T22" fmla="*/ 212 w 234"/>
                <a:gd name="T23" fmla="*/ 197 h 197"/>
                <a:gd name="T24" fmla="*/ 234 w 234"/>
                <a:gd name="T25" fmla="*/ 175 h 197"/>
                <a:gd name="T26" fmla="*/ 234 w 234"/>
                <a:gd name="T27" fmla="*/ 66 h 197"/>
                <a:gd name="T28" fmla="*/ 215 w 234"/>
                <a:gd name="T29" fmla="*/ 44 h 197"/>
                <a:gd name="T30" fmla="*/ 219 w 234"/>
                <a:gd name="T31" fmla="*/ 175 h 197"/>
                <a:gd name="T32" fmla="*/ 212 w 234"/>
                <a:gd name="T33" fmla="*/ 182 h 197"/>
                <a:gd name="T34" fmla="*/ 22 w 234"/>
                <a:gd name="T35" fmla="*/ 182 h 197"/>
                <a:gd name="T36" fmla="*/ 14 w 234"/>
                <a:gd name="T37" fmla="*/ 175 h 197"/>
                <a:gd name="T38" fmla="*/ 14 w 234"/>
                <a:gd name="T39" fmla="*/ 66 h 197"/>
                <a:gd name="T40" fmla="*/ 21 w 234"/>
                <a:gd name="T41" fmla="*/ 58 h 197"/>
                <a:gd name="T42" fmla="*/ 60 w 234"/>
                <a:gd name="T43" fmla="*/ 52 h 197"/>
                <a:gd name="T44" fmla="*/ 73 w 234"/>
                <a:gd name="T45" fmla="*/ 19 h 197"/>
                <a:gd name="T46" fmla="*/ 80 w 234"/>
                <a:gd name="T47" fmla="*/ 15 h 197"/>
                <a:gd name="T48" fmla="*/ 153 w 234"/>
                <a:gd name="T49" fmla="*/ 15 h 197"/>
                <a:gd name="T50" fmla="*/ 160 w 234"/>
                <a:gd name="T51" fmla="*/ 19 h 197"/>
                <a:gd name="T52" fmla="*/ 173 w 234"/>
                <a:gd name="T53" fmla="*/ 52 h 197"/>
                <a:gd name="T54" fmla="*/ 213 w 234"/>
                <a:gd name="T55" fmla="*/ 58 h 197"/>
                <a:gd name="T56" fmla="*/ 219 w 234"/>
                <a:gd name="T57" fmla="*/ 66 h 197"/>
                <a:gd name="T58" fmla="*/ 219 w 234"/>
                <a:gd name="T59" fmla="*/ 175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34" h="197">
                  <a:moveTo>
                    <a:pt x="215" y="44"/>
                  </a:moveTo>
                  <a:cubicBezTo>
                    <a:pt x="184" y="39"/>
                    <a:pt x="184" y="39"/>
                    <a:pt x="184" y="39"/>
                  </a:cubicBezTo>
                  <a:cubicBezTo>
                    <a:pt x="174" y="14"/>
                    <a:pt x="174" y="14"/>
                    <a:pt x="174" y="14"/>
                  </a:cubicBezTo>
                  <a:cubicBezTo>
                    <a:pt x="170" y="5"/>
                    <a:pt x="162" y="0"/>
                    <a:pt x="153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1" y="0"/>
                    <a:pt x="63" y="5"/>
                    <a:pt x="60" y="14"/>
                  </a:cubicBezTo>
                  <a:cubicBezTo>
                    <a:pt x="50" y="39"/>
                    <a:pt x="50" y="39"/>
                    <a:pt x="50" y="39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8" y="46"/>
                    <a:pt x="0" y="55"/>
                    <a:pt x="0" y="66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7"/>
                    <a:pt x="10" y="197"/>
                    <a:pt x="22" y="197"/>
                  </a:cubicBezTo>
                  <a:cubicBezTo>
                    <a:pt x="212" y="197"/>
                    <a:pt x="212" y="197"/>
                    <a:pt x="212" y="197"/>
                  </a:cubicBezTo>
                  <a:cubicBezTo>
                    <a:pt x="224" y="197"/>
                    <a:pt x="234" y="187"/>
                    <a:pt x="234" y="175"/>
                  </a:cubicBezTo>
                  <a:cubicBezTo>
                    <a:pt x="234" y="66"/>
                    <a:pt x="234" y="66"/>
                    <a:pt x="234" y="66"/>
                  </a:cubicBezTo>
                  <a:cubicBezTo>
                    <a:pt x="234" y="55"/>
                    <a:pt x="226" y="46"/>
                    <a:pt x="215" y="44"/>
                  </a:cubicBezTo>
                  <a:close/>
                  <a:moveTo>
                    <a:pt x="219" y="175"/>
                  </a:moveTo>
                  <a:cubicBezTo>
                    <a:pt x="219" y="179"/>
                    <a:pt x="216" y="182"/>
                    <a:pt x="212" y="182"/>
                  </a:cubicBezTo>
                  <a:cubicBezTo>
                    <a:pt x="22" y="182"/>
                    <a:pt x="22" y="182"/>
                    <a:pt x="22" y="182"/>
                  </a:cubicBezTo>
                  <a:cubicBezTo>
                    <a:pt x="18" y="182"/>
                    <a:pt x="14" y="179"/>
                    <a:pt x="14" y="175"/>
                  </a:cubicBezTo>
                  <a:cubicBezTo>
                    <a:pt x="14" y="66"/>
                    <a:pt x="14" y="66"/>
                    <a:pt x="14" y="66"/>
                  </a:cubicBezTo>
                  <a:cubicBezTo>
                    <a:pt x="14" y="62"/>
                    <a:pt x="17" y="59"/>
                    <a:pt x="21" y="58"/>
                  </a:cubicBezTo>
                  <a:cubicBezTo>
                    <a:pt x="60" y="52"/>
                    <a:pt x="60" y="52"/>
                    <a:pt x="60" y="52"/>
                  </a:cubicBezTo>
                  <a:cubicBezTo>
                    <a:pt x="73" y="19"/>
                    <a:pt x="73" y="19"/>
                    <a:pt x="73" y="19"/>
                  </a:cubicBezTo>
                  <a:cubicBezTo>
                    <a:pt x="75" y="16"/>
                    <a:pt x="77" y="15"/>
                    <a:pt x="80" y="15"/>
                  </a:cubicBezTo>
                  <a:cubicBezTo>
                    <a:pt x="153" y="15"/>
                    <a:pt x="153" y="15"/>
                    <a:pt x="153" y="15"/>
                  </a:cubicBezTo>
                  <a:cubicBezTo>
                    <a:pt x="156" y="15"/>
                    <a:pt x="159" y="16"/>
                    <a:pt x="160" y="19"/>
                  </a:cubicBezTo>
                  <a:cubicBezTo>
                    <a:pt x="173" y="52"/>
                    <a:pt x="173" y="52"/>
                    <a:pt x="173" y="52"/>
                  </a:cubicBezTo>
                  <a:cubicBezTo>
                    <a:pt x="213" y="58"/>
                    <a:pt x="213" y="58"/>
                    <a:pt x="213" y="58"/>
                  </a:cubicBezTo>
                  <a:cubicBezTo>
                    <a:pt x="216" y="59"/>
                    <a:pt x="219" y="62"/>
                    <a:pt x="219" y="66"/>
                  </a:cubicBezTo>
                  <a:lnTo>
                    <a:pt x="219" y="17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defTabSz="913765"/>
              <a:endParaRPr lang="id-ID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2" name="Freeform 1"/>
          <p:cNvSpPr>
            <a:spLocks noChangeArrowheads="1"/>
          </p:cNvSpPr>
          <p:nvPr/>
        </p:nvSpPr>
        <p:spPr bwMode="auto">
          <a:xfrm>
            <a:off x="3838859" y="1884778"/>
            <a:ext cx="1791132" cy="1773217"/>
          </a:xfrm>
          <a:custGeom>
            <a:avLst/>
            <a:gdLst>
              <a:gd name="T0" fmla="*/ 5469 w 6447"/>
              <a:gd name="T1" fmla="*/ 5469 h 6381"/>
              <a:gd name="T2" fmla="*/ 5469 w 6447"/>
              <a:gd name="T3" fmla="*/ 5469 h 6381"/>
              <a:gd name="T4" fmla="*/ 6446 w 6447"/>
              <a:gd name="T5" fmla="*/ 3190 h 6381"/>
              <a:gd name="T6" fmla="*/ 3256 w 6447"/>
              <a:gd name="T7" fmla="*/ 0 h 6381"/>
              <a:gd name="T8" fmla="*/ 0 w 6447"/>
              <a:gd name="T9" fmla="*/ 3190 h 6381"/>
              <a:gd name="T10" fmla="*/ 3256 w 6447"/>
              <a:gd name="T11" fmla="*/ 6380 h 6381"/>
              <a:gd name="T12" fmla="*/ 6446 w 6447"/>
              <a:gd name="T13" fmla="*/ 6380 h 6381"/>
              <a:gd name="T14" fmla="*/ 6446 w 6447"/>
              <a:gd name="T15" fmla="*/ 5469 h 6381"/>
              <a:gd name="T16" fmla="*/ 5469 w 6447"/>
              <a:gd name="T17" fmla="*/ 5469 h 6381"/>
              <a:gd name="T18" fmla="*/ 5729 w 6447"/>
              <a:gd name="T19" fmla="*/ 5469 h 6381"/>
              <a:gd name="T20" fmla="*/ 5729 w 6447"/>
              <a:gd name="T21" fmla="*/ 5469 h 6381"/>
              <a:gd name="T22" fmla="*/ 5729 w 6447"/>
              <a:gd name="T23" fmla="*/ 5469 h 6381"/>
              <a:gd name="T24" fmla="*/ 5600 w 6447"/>
              <a:gd name="T25" fmla="*/ 5469 h 6381"/>
              <a:gd name="T26" fmla="*/ 5600 w 6447"/>
              <a:gd name="T27" fmla="*/ 5469 h 6381"/>
              <a:gd name="T28" fmla="*/ 5600 w 6447"/>
              <a:gd name="T29" fmla="*/ 5469 h 6381"/>
              <a:gd name="T30" fmla="*/ 5600 w 6447"/>
              <a:gd name="T31" fmla="*/ 5469 h 6381"/>
              <a:gd name="T32" fmla="*/ 5600 w 6447"/>
              <a:gd name="T33" fmla="*/ 5469 h 6381"/>
              <a:gd name="T34" fmla="*/ 5600 w 6447"/>
              <a:gd name="T35" fmla="*/ 5469 h 6381"/>
              <a:gd name="T36" fmla="*/ 5600 w 6447"/>
              <a:gd name="T37" fmla="*/ 5469 h 6381"/>
              <a:gd name="T38" fmla="*/ 5600 w 6447"/>
              <a:gd name="T39" fmla="*/ 5469 h 6381"/>
              <a:gd name="T40" fmla="*/ 5600 w 6447"/>
              <a:gd name="T41" fmla="*/ 5469 h 6381"/>
              <a:gd name="T42" fmla="*/ 5600 w 6447"/>
              <a:gd name="T43" fmla="*/ 5469 h 6381"/>
              <a:gd name="T44" fmla="*/ 5600 w 6447"/>
              <a:gd name="T45" fmla="*/ 5469 h 6381"/>
              <a:gd name="T46" fmla="*/ 5600 w 6447"/>
              <a:gd name="T47" fmla="*/ 5469 h 6381"/>
              <a:gd name="T48" fmla="*/ 5600 w 6447"/>
              <a:gd name="T49" fmla="*/ 5469 h 6381"/>
              <a:gd name="T50" fmla="*/ 5600 w 6447"/>
              <a:gd name="T51" fmla="*/ 5469 h 6381"/>
              <a:gd name="T52" fmla="*/ 5600 w 6447"/>
              <a:gd name="T53" fmla="*/ 5469 h 6381"/>
              <a:gd name="T54" fmla="*/ 5600 w 6447"/>
              <a:gd name="T55" fmla="*/ 5469 h 6381"/>
              <a:gd name="T56" fmla="*/ 5600 w 6447"/>
              <a:gd name="T57" fmla="*/ 5469 h 6381"/>
              <a:gd name="T58" fmla="*/ 5600 w 6447"/>
              <a:gd name="T59" fmla="*/ 5469 h 6381"/>
              <a:gd name="T60" fmla="*/ 5729 w 6447"/>
              <a:gd name="T61" fmla="*/ 5469 h 6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6447" h="6381">
                <a:moveTo>
                  <a:pt x="5469" y="5469"/>
                </a:moveTo>
                <a:lnTo>
                  <a:pt x="5469" y="5469"/>
                </a:lnTo>
                <a:cubicBezTo>
                  <a:pt x="6121" y="4882"/>
                  <a:pt x="6446" y="4036"/>
                  <a:pt x="6446" y="3190"/>
                </a:cubicBezTo>
                <a:cubicBezTo>
                  <a:pt x="6446" y="1431"/>
                  <a:pt x="5013" y="0"/>
                  <a:pt x="3256" y="0"/>
                </a:cubicBezTo>
                <a:cubicBezTo>
                  <a:pt x="1433" y="0"/>
                  <a:pt x="0" y="1431"/>
                  <a:pt x="0" y="3190"/>
                </a:cubicBezTo>
                <a:cubicBezTo>
                  <a:pt x="0" y="5013"/>
                  <a:pt x="1433" y="6380"/>
                  <a:pt x="3256" y="6380"/>
                </a:cubicBezTo>
                <a:cubicBezTo>
                  <a:pt x="4298" y="6380"/>
                  <a:pt x="5340" y="6380"/>
                  <a:pt x="6446" y="6380"/>
                </a:cubicBezTo>
                <a:cubicBezTo>
                  <a:pt x="6446" y="6119"/>
                  <a:pt x="6446" y="5794"/>
                  <a:pt x="6446" y="5469"/>
                </a:cubicBezTo>
                <a:cubicBezTo>
                  <a:pt x="6121" y="5469"/>
                  <a:pt x="5794" y="5469"/>
                  <a:pt x="5469" y="5469"/>
                </a:cubicBezTo>
                <a:close/>
                <a:moveTo>
                  <a:pt x="5729" y="5469"/>
                </a:moveTo>
                <a:lnTo>
                  <a:pt x="5729" y="5469"/>
                </a:lnTo>
                <a:lnTo>
                  <a:pt x="5729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729" y="5469"/>
                </a:lnTo>
                <a:close/>
              </a:path>
            </a:pathLst>
          </a:custGeom>
          <a:solidFill>
            <a:srgbClr val="5EAA30"/>
          </a:solidFill>
          <a:ln>
            <a:noFill/>
          </a:ln>
          <a:effectLst/>
        </p:spPr>
        <p:txBody>
          <a:bodyPr wrap="none" anchor="ctr"/>
          <a:lstStyle/>
          <a:p>
            <a:pPr defTabSz="913765"/>
            <a:endParaRPr lang="en-US" sz="9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Freeform 2"/>
          <p:cNvSpPr>
            <a:spLocks noChangeArrowheads="1"/>
          </p:cNvSpPr>
          <p:nvPr/>
        </p:nvSpPr>
        <p:spPr bwMode="auto">
          <a:xfrm>
            <a:off x="3838859" y="1884777"/>
            <a:ext cx="1791132" cy="1773217"/>
          </a:xfrm>
          <a:custGeom>
            <a:avLst/>
            <a:gdLst>
              <a:gd name="T0" fmla="*/ 977 w 6447"/>
              <a:gd name="T1" fmla="*/ 3190 h 6381"/>
              <a:gd name="T2" fmla="*/ 977 w 6447"/>
              <a:gd name="T3" fmla="*/ 3190 h 6381"/>
              <a:gd name="T4" fmla="*/ 3256 w 6447"/>
              <a:gd name="T5" fmla="*/ 975 h 6381"/>
              <a:gd name="T6" fmla="*/ 5469 w 6447"/>
              <a:gd name="T7" fmla="*/ 3190 h 6381"/>
              <a:gd name="T8" fmla="*/ 4819 w 6447"/>
              <a:gd name="T9" fmla="*/ 4817 h 6381"/>
              <a:gd name="T10" fmla="*/ 5469 w 6447"/>
              <a:gd name="T11" fmla="*/ 4817 h 6381"/>
              <a:gd name="T12" fmla="*/ 5469 w 6447"/>
              <a:gd name="T13" fmla="*/ 5469 h 6381"/>
              <a:gd name="T14" fmla="*/ 3256 w 6447"/>
              <a:gd name="T15" fmla="*/ 5469 h 6381"/>
              <a:gd name="T16" fmla="*/ 977 w 6447"/>
              <a:gd name="T17" fmla="*/ 3190 h 6381"/>
              <a:gd name="T18" fmla="*/ 5469 w 6447"/>
              <a:gd name="T19" fmla="*/ 5469 h 6381"/>
              <a:gd name="T20" fmla="*/ 5469 w 6447"/>
              <a:gd name="T21" fmla="*/ 5469 h 6381"/>
              <a:gd name="T22" fmla="*/ 6446 w 6447"/>
              <a:gd name="T23" fmla="*/ 3190 h 6381"/>
              <a:gd name="T24" fmla="*/ 3256 w 6447"/>
              <a:gd name="T25" fmla="*/ 0 h 6381"/>
              <a:gd name="T26" fmla="*/ 0 w 6447"/>
              <a:gd name="T27" fmla="*/ 3190 h 6381"/>
              <a:gd name="T28" fmla="*/ 3256 w 6447"/>
              <a:gd name="T29" fmla="*/ 6380 h 6381"/>
              <a:gd name="T30" fmla="*/ 6446 w 6447"/>
              <a:gd name="T31" fmla="*/ 6380 h 6381"/>
              <a:gd name="T32" fmla="*/ 6446 w 6447"/>
              <a:gd name="T33" fmla="*/ 5469 h 6381"/>
              <a:gd name="T34" fmla="*/ 5469 w 6447"/>
              <a:gd name="T35" fmla="*/ 5469 h 6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447" h="6381">
                <a:moveTo>
                  <a:pt x="977" y="3190"/>
                </a:moveTo>
                <a:lnTo>
                  <a:pt x="977" y="3190"/>
                </a:lnTo>
                <a:cubicBezTo>
                  <a:pt x="977" y="1952"/>
                  <a:pt x="1954" y="975"/>
                  <a:pt x="3256" y="975"/>
                </a:cubicBezTo>
                <a:cubicBezTo>
                  <a:pt x="4492" y="975"/>
                  <a:pt x="5469" y="1952"/>
                  <a:pt x="5469" y="3190"/>
                </a:cubicBezTo>
                <a:cubicBezTo>
                  <a:pt x="5469" y="3775"/>
                  <a:pt x="5273" y="4361"/>
                  <a:pt x="4819" y="4817"/>
                </a:cubicBezTo>
                <a:cubicBezTo>
                  <a:pt x="5469" y="4817"/>
                  <a:pt x="5469" y="4817"/>
                  <a:pt x="5469" y="4817"/>
                </a:cubicBezTo>
                <a:cubicBezTo>
                  <a:pt x="5469" y="5469"/>
                  <a:pt x="5469" y="5469"/>
                  <a:pt x="5469" y="5469"/>
                </a:cubicBezTo>
                <a:cubicBezTo>
                  <a:pt x="3256" y="5469"/>
                  <a:pt x="3256" y="5469"/>
                  <a:pt x="3256" y="5469"/>
                </a:cubicBezTo>
                <a:cubicBezTo>
                  <a:pt x="1954" y="5469"/>
                  <a:pt x="977" y="4492"/>
                  <a:pt x="977" y="3190"/>
                </a:cubicBezTo>
                <a:close/>
                <a:moveTo>
                  <a:pt x="5469" y="5469"/>
                </a:moveTo>
                <a:lnTo>
                  <a:pt x="5469" y="5469"/>
                </a:lnTo>
                <a:cubicBezTo>
                  <a:pt x="6121" y="4882"/>
                  <a:pt x="6446" y="4036"/>
                  <a:pt x="6446" y="3190"/>
                </a:cubicBezTo>
                <a:cubicBezTo>
                  <a:pt x="6446" y="1431"/>
                  <a:pt x="5013" y="0"/>
                  <a:pt x="3256" y="0"/>
                </a:cubicBezTo>
                <a:cubicBezTo>
                  <a:pt x="1433" y="0"/>
                  <a:pt x="0" y="1431"/>
                  <a:pt x="0" y="3190"/>
                </a:cubicBezTo>
                <a:cubicBezTo>
                  <a:pt x="0" y="5013"/>
                  <a:pt x="1433" y="6380"/>
                  <a:pt x="3256" y="6380"/>
                </a:cubicBezTo>
                <a:cubicBezTo>
                  <a:pt x="6446" y="6380"/>
                  <a:pt x="6446" y="6380"/>
                  <a:pt x="6446" y="6380"/>
                </a:cubicBezTo>
                <a:cubicBezTo>
                  <a:pt x="6446" y="5469"/>
                  <a:pt x="6446" y="5469"/>
                  <a:pt x="6446" y="5469"/>
                </a:cubicBezTo>
                <a:lnTo>
                  <a:pt x="5469" y="5469"/>
                </a:lnTo>
                <a:close/>
              </a:path>
            </a:pathLst>
          </a:custGeom>
          <a:solidFill>
            <a:srgbClr val="A7D046"/>
          </a:solidFill>
          <a:ln>
            <a:noFill/>
          </a:ln>
          <a:effectLst/>
        </p:spPr>
        <p:txBody>
          <a:bodyPr wrap="none" anchor="ctr"/>
          <a:lstStyle/>
          <a:p>
            <a:pPr defTabSz="913765"/>
            <a:endParaRPr lang="en-US" sz="9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Freeform 1"/>
          <p:cNvSpPr>
            <a:spLocks noChangeArrowheads="1"/>
          </p:cNvSpPr>
          <p:nvPr/>
        </p:nvSpPr>
        <p:spPr bwMode="auto">
          <a:xfrm>
            <a:off x="6404811" y="1884778"/>
            <a:ext cx="1791132" cy="1773217"/>
          </a:xfrm>
          <a:custGeom>
            <a:avLst/>
            <a:gdLst>
              <a:gd name="T0" fmla="*/ 5469 w 6447"/>
              <a:gd name="T1" fmla="*/ 5469 h 6381"/>
              <a:gd name="T2" fmla="*/ 5469 w 6447"/>
              <a:gd name="T3" fmla="*/ 5469 h 6381"/>
              <a:gd name="T4" fmla="*/ 6446 w 6447"/>
              <a:gd name="T5" fmla="*/ 3190 h 6381"/>
              <a:gd name="T6" fmla="*/ 3256 w 6447"/>
              <a:gd name="T7" fmla="*/ 0 h 6381"/>
              <a:gd name="T8" fmla="*/ 0 w 6447"/>
              <a:gd name="T9" fmla="*/ 3190 h 6381"/>
              <a:gd name="T10" fmla="*/ 3256 w 6447"/>
              <a:gd name="T11" fmla="*/ 6380 h 6381"/>
              <a:gd name="T12" fmla="*/ 6446 w 6447"/>
              <a:gd name="T13" fmla="*/ 6380 h 6381"/>
              <a:gd name="T14" fmla="*/ 6446 w 6447"/>
              <a:gd name="T15" fmla="*/ 5469 h 6381"/>
              <a:gd name="T16" fmla="*/ 5469 w 6447"/>
              <a:gd name="T17" fmla="*/ 5469 h 6381"/>
              <a:gd name="T18" fmla="*/ 5729 w 6447"/>
              <a:gd name="T19" fmla="*/ 5469 h 6381"/>
              <a:gd name="T20" fmla="*/ 5729 w 6447"/>
              <a:gd name="T21" fmla="*/ 5469 h 6381"/>
              <a:gd name="T22" fmla="*/ 5729 w 6447"/>
              <a:gd name="T23" fmla="*/ 5469 h 6381"/>
              <a:gd name="T24" fmla="*/ 5600 w 6447"/>
              <a:gd name="T25" fmla="*/ 5469 h 6381"/>
              <a:gd name="T26" fmla="*/ 5600 w 6447"/>
              <a:gd name="T27" fmla="*/ 5469 h 6381"/>
              <a:gd name="T28" fmla="*/ 5600 w 6447"/>
              <a:gd name="T29" fmla="*/ 5469 h 6381"/>
              <a:gd name="T30" fmla="*/ 5600 w 6447"/>
              <a:gd name="T31" fmla="*/ 5469 h 6381"/>
              <a:gd name="T32" fmla="*/ 5600 w 6447"/>
              <a:gd name="T33" fmla="*/ 5469 h 6381"/>
              <a:gd name="T34" fmla="*/ 5600 w 6447"/>
              <a:gd name="T35" fmla="*/ 5469 h 6381"/>
              <a:gd name="T36" fmla="*/ 5600 w 6447"/>
              <a:gd name="T37" fmla="*/ 5469 h 6381"/>
              <a:gd name="T38" fmla="*/ 5600 w 6447"/>
              <a:gd name="T39" fmla="*/ 5469 h 6381"/>
              <a:gd name="T40" fmla="*/ 5600 w 6447"/>
              <a:gd name="T41" fmla="*/ 5469 h 6381"/>
              <a:gd name="T42" fmla="*/ 5600 w 6447"/>
              <a:gd name="T43" fmla="*/ 5469 h 6381"/>
              <a:gd name="T44" fmla="*/ 5600 w 6447"/>
              <a:gd name="T45" fmla="*/ 5469 h 6381"/>
              <a:gd name="T46" fmla="*/ 5600 w 6447"/>
              <a:gd name="T47" fmla="*/ 5469 h 6381"/>
              <a:gd name="T48" fmla="*/ 5600 w 6447"/>
              <a:gd name="T49" fmla="*/ 5469 h 6381"/>
              <a:gd name="T50" fmla="*/ 5600 w 6447"/>
              <a:gd name="T51" fmla="*/ 5469 h 6381"/>
              <a:gd name="T52" fmla="*/ 5600 w 6447"/>
              <a:gd name="T53" fmla="*/ 5469 h 6381"/>
              <a:gd name="T54" fmla="*/ 5600 w 6447"/>
              <a:gd name="T55" fmla="*/ 5469 h 6381"/>
              <a:gd name="T56" fmla="*/ 5600 w 6447"/>
              <a:gd name="T57" fmla="*/ 5469 h 6381"/>
              <a:gd name="T58" fmla="*/ 5600 w 6447"/>
              <a:gd name="T59" fmla="*/ 5469 h 6381"/>
              <a:gd name="T60" fmla="*/ 5729 w 6447"/>
              <a:gd name="T61" fmla="*/ 5469 h 6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6447" h="6381">
                <a:moveTo>
                  <a:pt x="5469" y="5469"/>
                </a:moveTo>
                <a:lnTo>
                  <a:pt x="5469" y="5469"/>
                </a:lnTo>
                <a:cubicBezTo>
                  <a:pt x="6121" y="4882"/>
                  <a:pt x="6446" y="4036"/>
                  <a:pt x="6446" y="3190"/>
                </a:cubicBezTo>
                <a:cubicBezTo>
                  <a:pt x="6446" y="1431"/>
                  <a:pt x="5013" y="0"/>
                  <a:pt x="3256" y="0"/>
                </a:cubicBezTo>
                <a:cubicBezTo>
                  <a:pt x="1433" y="0"/>
                  <a:pt x="0" y="1431"/>
                  <a:pt x="0" y="3190"/>
                </a:cubicBezTo>
                <a:cubicBezTo>
                  <a:pt x="0" y="5013"/>
                  <a:pt x="1433" y="6380"/>
                  <a:pt x="3256" y="6380"/>
                </a:cubicBezTo>
                <a:cubicBezTo>
                  <a:pt x="4298" y="6380"/>
                  <a:pt x="5340" y="6380"/>
                  <a:pt x="6446" y="6380"/>
                </a:cubicBezTo>
                <a:cubicBezTo>
                  <a:pt x="6446" y="6119"/>
                  <a:pt x="6446" y="5794"/>
                  <a:pt x="6446" y="5469"/>
                </a:cubicBezTo>
                <a:cubicBezTo>
                  <a:pt x="6121" y="5469"/>
                  <a:pt x="5794" y="5469"/>
                  <a:pt x="5469" y="5469"/>
                </a:cubicBezTo>
                <a:close/>
                <a:moveTo>
                  <a:pt x="5729" y="5469"/>
                </a:moveTo>
                <a:lnTo>
                  <a:pt x="5729" y="5469"/>
                </a:lnTo>
                <a:lnTo>
                  <a:pt x="5729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729" y="5469"/>
                </a:lnTo>
                <a:close/>
              </a:path>
            </a:pathLst>
          </a:custGeom>
          <a:solidFill>
            <a:srgbClr val="5EAA30"/>
          </a:solidFill>
          <a:ln>
            <a:noFill/>
          </a:ln>
          <a:effectLst/>
        </p:spPr>
        <p:txBody>
          <a:bodyPr wrap="none" anchor="ctr"/>
          <a:lstStyle/>
          <a:p>
            <a:pPr defTabSz="913765"/>
            <a:endParaRPr lang="en-US" sz="9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Freeform 2"/>
          <p:cNvSpPr>
            <a:spLocks noChangeArrowheads="1"/>
          </p:cNvSpPr>
          <p:nvPr/>
        </p:nvSpPr>
        <p:spPr bwMode="auto">
          <a:xfrm>
            <a:off x="6404811" y="1884777"/>
            <a:ext cx="1791132" cy="1773217"/>
          </a:xfrm>
          <a:custGeom>
            <a:avLst/>
            <a:gdLst>
              <a:gd name="T0" fmla="*/ 977 w 6447"/>
              <a:gd name="T1" fmla="*/ 3190 h 6381"/>
              <a:gd name="T2" fmla="*/ 977 w 6447"/>
              <a:gd name="T3" fmla="*/ 3190 h 6381"/>
              <a:gd name="T4" fmla="*/ 3256 w 6447"/>
              <a:gd name="T5" fmla="*/ 975 h 6381"/>
              <a:gd name="T6" fmla="*/ 5469 w 6447"/>
              <a:gd name="T7" fmla="*/ 3190 h 6381"/>
              <a:gd name="T8" fmla="*/ 4819 w 6447"/>
              <a:gd name="T9" fmla="*/ 4817 h 6381"/>
              <a:gd name="T10" fmla="*/ 5469 w 6447"/>
              <a:gd name="T11" fmla="*/ 4817 h 6381"/>
              <a:gd name="T12" fmla="*/ 5469 w 6447"/>
              <a:gd name="T13" fmla="*/ 5469 h 6381"/>
              <a:gd name="T14" fmla="*/ 3256 w 6447"/>
              <a:gd name="T15" fmla="*/ 5469 h 6381"/>
              <a:gd name="T16" fmla="*/ 977 w 6447"/>
              <a:gd name="T17" fmla="*/ 3190 h 6381"/>
              <a:gd name="T18" fmla="*/ 5469 w 6447"/>
              <a:gd name="T19" fmla="*/ 5469 h 6381"/>
              <a:gd name="T20" fmla="*/ 5469 w 6447"/>
              <a:gd name="T21" fmla="*/ 5469 h 6381"/>
              <a:gd name="T22" fmla="*/ 6446 w 6447"/>
              <a:gd name="T23" fmla="*/ 3190 h 6381"/>
              <a:gd name="T24" fmla="*/ 3256 w 6447"/>
              <a:gd name="T25" fmla="*/ 0 h 6381"/>
              <a:gd name="T26" fmla="*/ 0 w 6447"/>
              <a:gd name="T27" fmla="*/ 3190 h 6381"/>
              <a:gd name="T28" fmla="*/ 3256 w 6447"/>
              <a:gd name="T29" fmla="*/ 6380 h 6381"/>
              <a:gd name="T30" fmla="*/ 6446 w 6447"/>
              <a:gd name="T31" fmla="*/ 6380 h 6381"/>
              <a:gd name="T32" fmla="*/ 6446 w 6447"/>
              <a:gd name="T33" fmla="*/ 5469 h 6381"/>
              <a:gd name="T34" fmla="*/ 5469 w 6447"/>
              <a:gd name="T35" fmla="*/ 5469 h 6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447" h="6381">
                <a:moveTo>
                  <a:pt x="977" y="3190"/>
                </a:moveTo>
                <a:lnTo>
                  <a:pt x="977" y="3190"/>
                </a:lnTo>
                <a:cubicBezTo>
                  <a:pt x="977" y="1952"/>
                  <a:pt x="1954" y="975"/>
                  <a:pt x="3256" y="975"/>
                </a:cubicBezTo>
                <a:cubicBezTo>
                  <a:pt x="4492" y="975"/>
                  <a:pt x="5469" y="1952"/>
                  <a:pt x="5469" y="3190"/>
                </a:cubicBezTo>
                <a:cubicBezTo>
                  <a:pt x="5469" y="3775"/>
                  <a:pt x="5273" y="4361"/>
                  <a:pt x="4819" y="4817"/>
                </a:cubicBezTo>
                <a:cubicBezTo>
                  <a:pt x="5469" y="4817"/>
                  <a:pt x="5469" y="4817"/>
                  <a:pt x="5469" y="4817"/>
                </a:cubicBezTo>
                <a:cubicBezTo>
                  <a:pt x="5469" y="5469"/>
                  <a:pt x="5469" y="5469"/>
                  <a:pt x="5469" y="5469"/>
                </a:cubicBezTo>
                <a:cubicBezTo>
                  <a:pt x="3256" y="5469"/>
                  <a:pt x="3256" y="5469"/>
                  <a:pt x="3256" y="5469"/>
                </a:cubicBezTo>
                <a:cubicBezTo>
                  <a:pt x="1954" y="5469"/>
                  <a:pt x="977" y="4492"/>
                  <a:pt x="977" y="3190"/>
                </a:cubicBezTo>
                <a:close/>
                <a:moveTo>
                  <a:pt x="5469" y="5469"/>
                </a:moveTo>
                <a:lnTo>
                  <a:pt x="5469" y="5469"/>
                </a:lnTo>
                <a:cubicBezTo>
                  <a:pt x="6121" y="4882"/>
                  <a:pt x="6446" y="4036"/>
                  <a:pt x="6446" y="3190"/>
                </a:cubicBezTo>
                <a:cubicBezTo>
                  <a:pt x="6446" y="1431"/>
                  <a:pt x="5013" y="0"/>
                  <a:pt x="3256" y="0"/>
                </a:cubicBezTo>
                <a:cubicBezTo>
                  <a:pt x="1433" y="0"/>
                  <a:pt x="0" y="1431"/>
                  <a:pt x="0" y="3190"/>
                </a:cubicBezTo>
                <a:cubicBezTo>
                  <a:pt x="0" y="5013"/>
                  <a:pt x="1433" y="6380"/>
                  <a:pt x="3256" y="6380"/>
                </a:cubicBezTo>
                <a:cubicBezTo>
                  <a:pt x="6446" y="6380"/>
                  <a:pt x="6446" y="6380"/>
                  <a:pt x="6446" y="6380"/>
                </a:cubicBezTo>
                <a:cubicBezTo>
                  <a:pt x="6446" y="5469"/>
                  <a:pt x="6446" y="5469"/>
                  <a:pt x="6446" y="5469"/>
                </a:cubicBezTo>
                <a:lnTo>
                  <a:pt x="5469" y="5469"/>
                </a:lnTo>
                <a:close/>
              </a:path>
            </a:pathLst>
          </a:custGeom>
          <a:solidFill>
            <a:srgbClr val="A7D046"/>
          </a:solidFill>
          <a:ln>
            <a:noFill/>
          </a:ln>
          <a:effectLst/>
        </p:spPr>
        <p:txBody>
          <a:bodyPr wrap="none" anchor="ctr"/>
          <a:lstStyle/>
          <a:p>
            <a:pPr defTabSz="913765"/>
            <a:endParaRPr lang="en-US" sz="9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Freeform 1"/>
          <p:cNvSpPr>
            <a:spLocks noChangeArrowheads="1"/>
          </p:cNvSpPr>
          <p:nvPr/>
        </p:nvSpPr>
        <p:spPr bwMode="auto">
          <a:xfrm>
            <a:off x="9102735" y="1884778"/>
            <a:ext cx="1791132" cy="1773217"/>
          </a:xfrm>
          <a:custGeom>
            <a:avLst/>
            <a:gdLst>
              <a:gd name="T0" fmla="*/ 5469 w 6447"/>
              <a:gd name="T1" fmla="*/ 5469 h 6381"/>
              <a:gd name="T2" fmla="*/ 5469 w 6447"/>
              <a:gd name="T3" fmla="*/ 5469 h 6381"/>
              <a:gd name="T4" fmla="*/ 6446 w 6447"/>
              <a:gd name="T5" fmla="*/ 3190 h 6381"/>
              <a:gd name="T6" fmla="*/ 3256 w 6447"/>
              <a:gd name="T7" fmla="*/ 0 h 6381"/>
              <a:gd name="T8" fmla="*/ 0 w 6447"/>
              <a:gd name="T9" fmla="*/ 3190 h 6381"/>
              <a:gd name="T10" fmla="*/ 3256 w 6447"/>
              <a:gd name="T11" fmla="*/ 6380 h 6381"/>
              <a:gd name="T12" fmla="*/ 6446 w 6447"/>
              <a:gd name="T13" fmla="*/ 6380 h 6381"/>
              <a:gd name="T14" fmla="*/ 6446 w 6447"/>
              <a:gd name="T15" fmla="*/ 5469 h 6381"/>
              <a:gd name="T16" fmla="*/ 5469 w 6447"/>
              <a:gd name="T17" fmla="*/ 5469 h 6381"/>
              <a:gd name="T18" fmla="*/ 5729 w 6447"/>
              <a:gd name="T19" fmla="*/ 5469 h 6381"/>
              <a:gd name="T20" fmla="*/ 5729 w 6447"/>
              <a:gd name="T21" fmla="*/ 5469 h 6381"/>
              <a:gd name="T22" fmla="*/ 5729 w 6447"/>
              <a:gd name="T23" fmla="*/ 5469 h 6381"/>
              <a:gd name="T24" fmla="*/ 5600 w 6447"/>
              <a:gd name="T25" fmla="*/ 5469 h 6381"/>
              <a:gd name="T26" fmla="*/ 5600 w 6447"/>
              <a:gd name="T27" fmla="*/ 5469 h 6381"/>
              <a:gd name="T28" fmla="*/ 5600 w 6447"/>
              <a:gd name="T29" fmla="*/ 5469 h 6381"/>
              <a:gd name="T30" fmla="*/ 5600 w 6447"/>
              <a:gd name="T31" fmla="*/ 5469 h 6381"/>
              <a:gd name="T32" fmla="*/ 5600 w 6447"/>
              <a:gd name="T33" fmla="*/ 5469 h 6381"/>
              <a:gd name="T34" fmla="*/ 5600 w 6447"/>
              <a:gd name="T35" fmla="*/ 5469 h 6381"/>
              <a:gd name="T36" fmla="*/ 5600 w 6447"/>
              <a:gd name="T37" fmla="*/ 5469 h 6381"/>
              <a:gd name="T38" fmla="*/ 5600 w 6447"/>
              <a:gd name="T39" fmla="*/ 5469 h 6381"/>
              <a:gd name="T40" fmla="*/ 5600 w 6447"/>
              <a:gd name="T41" fmla="*/ 5469 h 6381"/>
              <a:gd name="T42" fmla="*/ 5600 w 6447"/>
              <a:gd name="T43" fmla="*/ 5469 h 6381"/>
              <a:gd name="T44" fmla="*/ 5600 w 6447"/>
              <a:gd name="T45" fmla="*/ 5469 h 6381"/>
              <a:gd name="T46" fmla="*/ 5600 w 6447"/>
              <a:gd name="T47" fmla="*/ 5469 h 6381"/>
              <a:gd name="T48" fmla="*/ 5600 w 6447"/>
              <a:gd name="T49" fmla="*/ 5469 h 6381"/>
              <a:gd name="T50" fmla="*/ 5600 w 6447"/>
              <a:gd name="T51" fmla="*/ 5469 h 6381"/>
              <a:gd name="T52" fmla="*/ 5600 w 6447"/>
              <a:gd name="T53" fmla="*/ 5469 h 6381"/>
              <a:gd name="T54" fmla="*/ 5600 w 6447"/>
              <a:gd name="T55" fmla="*/ 5469 h 6381"/>
              <a:gd name="T56" fmla="*/ 5600 w 6447"/>
              <a:gd name="T57" fmla="*/ 5469 h 6381"/>
              <a:gd name="T58" fmla="*/ 5600 w 6447"/>
              <a:gd name="T59" fmla="*/ 5469 h 6381"/>
              <a:gd name="T60" fmla="*/ 5729 w 6447"/>
              <a:gd name="T61" fmla="*/ 5469 h 6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6447" h="6381">
                <a:moveTo>
                  <a:pt x="5469" y="5469"/>
                </a:moveTo>
                <a:lnTo>
                  <a:pt x="5469" y="5469"/>
                </a:lnTo>
                <a:cubicBezTo>
                  <a:pt x="6121" y="4882"/>
                  <a:pt x="6446" y="4036"/>
                  <a:pt x="6446" y="3190"/>
                </a:cubicBezTo>
                <a:cubicBezTo>
                  <a:pt x="6446" y="1431"/>
                  <a:pt x="5013" y="0"/>
                  <a:pt x="3256" y="0"/>
                </a:cubicBezTo>
                <a:cubicBezTo>
                  <a:pt x="1433" y="0"/>
                  <a:pt x="0" y="1431"/>
                  <a:pt x="0" y="3190"/>
                </a:cubicBezTo>
                <a:cubicBezTo>
                  <a:pt x="0" y="5013"/>
                  <a:pt x="1433" y="6380"/>
                  <a:pt x="3256" y="6380"/>
                </a:cubicBezTo>
                <a:cubicBezTo>
                  <a:pt x="4298" y="6380"/>
                  <a:pt x="5340" y="6380"/>
                  <a:pt x="6446" y="6380"/>
                </a:cubicBezTo>
                <a:cubicBezTo>
                  <a:pt x="6446" y="6119"/>
                  <a:pt x="6446" y="5794"/>
                  <a:pt x="6446" y="5469"/>
                </a:cubicBezTo>
                <a:cubicBezTo>
                  <a:pt x="6121" y="5469"/>
                  <a:pt x="5794" y="5469"/>
                  <a:pt x="5469" y="5469"/>
                </a:cubicBezTo>
                <a:close/>
                <a:moveTo>
                  <a:pt x="5729" y="5469"/>
                </a:moveTo>
                <a:lnTo>
                  <a:pt x="5729" y="5469"/>
                </a:lnTo>
                <a:lnTo>
                  <a:pt x="5729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600" y="5469"/>
                </a:lnTo>
                <a:lnTo>
                  <a:pt x="5729" y="5469"/>
                </a:lnTo>
                <a:close/>
              </a:path>
            </a:pathLst>
          </a:custGeom>
          <a:solidFill>
            <a:srgbClr val="5EAA30"/>
          </a:solidFill>
          <a:ln>
            <a:noFill/>
          </a:ln>
          <a:effectLst/>
        </p:spPr>
        <p:txBody>
          <a:bodyPr wrap="none" anchor="ctr"/>
          <a:lstStyle/>
          <a:p>
            <a:pPr defTabSz="913765"/>
            <a:endParaRPr lang="en-US" sz="9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Freeform 2"/>
          <p:cNvSpPr>
            <a:spLocks noChangeArrowheads="1"/>
          </p:cNvSpPr>
          <p:nvPr/>
        </p:nvSpPr>
        <p:spPr bwMode="auto">
          <a:xfrm>
            <a:off x="9102735" y="1884777"/>
            <a:ext cx="1791132" cy="1773217"/>
          </a:xfrm>
          <a:custGeom>
            <a:avLst/>
            <a:gdLst>
              <a:gd name="T0" fmla="*/ 977 w 6447"/>
              <a:gd name="T1" fmla="*/ 3190 h 6381"/>
              <a:gd name="T2" fmla="*/ 977 w 6447"/>
              <a:gd name="T3" fmla="*/ 3190 h 6381"/>
              <a:gd name="T4" fmla="*/ 3256 w 6447"/>
              <a:gd name="T5" fmla="*/ 975 h 6381"/>
              <a:gd name="T6" fmla="*/ 5469 w 6447"/>
              <a:gd name="T7" fmla="*/ 3190 h 6381"/>
              <a:gd name="T8" fmla="*/ 4819 w 6447"/>
              <a:gd name="T9" fmla="*/ 4817 h 6381"/>
              <a:gd name="T10" fmla="*/ 5469 w 6447"/>
              <a:gd name="T11" fmla="*/ 4817 h 6381"/>
              <a:gd name="T12" fmla="*/ 5469 w 6447"/>
              <a:gd name="T13" fmla="*/ 5469 h 6381"/>
              <a:gd name="T14" fmla="*/ 3256 w 6447"/>
              <a:gd name="T15" fmla="*/ 5469 h 6381"/>
              <a:gd name="T16" fmla="*/ 977 w 6447"/>
              <a:gd name="T17" fmla="*/ 3190 h 6381"/>
              <a:gd name="T18" fmla="*/ 5469 w 6447"/>
              <a:gd name="T19" fmla="*/ 5469 h 6381"/>
              <a:gd name="T20" fmla="*/ 5469 w 6447"/>
              <a:gd name="T21" fmla="*/ 5469 h 6381"/>
              <a:gd name="T22" fmla="*/ 6446 w 6447"/>
              <a:gd name="T23" fmla="*/ 3190 h 6381"/>
              <a:gd name="T24" fmla="*/ 3256 w 6447"/>
              <a:gd name="T25" fmla="*/ 0 h 6381"/>
              <a:gd name="T26" fmla="*/ 0 w 6447"/>
              <a:gd name="T27" fmla="*/ 3190 h 6381"/>
              <a:gd name="T28" fmla="*/ 3256 w 6447"/>
              <a:gd name="T29" fmla="*/ 6380 h 6381"/>
              <a:gd name="T30" fmla="*/ 6446 w 6447"/>
              <a:gd name="T31" fmla="*/ 6380 h 6381"/>
              <a:gd name="T32" fmla="*/ 6446 w 6447"/>
              <a:gd name="T33" fmla="*/ 5469 h 6381"/>
              <a:gd name="T34" fmla="*/ 5469 w 6447"/>
              <a:gd name="T35" fmla="*/ 5469 h 6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447" h="6381">
                <a:moveTo>
                  <a:pt x="977" y="3190"/>
                </a:moveTo>
                <a:lnTo>
                  <a:pt x="977" y="3190"/>
                </a:lnTo>
                <a:cubicBezTo>
                  <a:pt x="977" y="1952"/>
                  <a:pt x="1954" y="975"/>
                  <a:pt x="3256" y="975"/>
                </a:cubicBezTo>
                <a:cubicBezTo>
                  <a:pt x="4492" y="975"/>
                  <a:pt x="5469" y="1952"/>
                  <a:pt x="5469" y="3190"/>
                </a:cubicBezTo>
                <a:cubicBezTo>
                  <a:pt x="5469" y="3775"/>
                  <a:pt x="5273" y="4361"/>
                  <a:pt x="4819" y="4817"/>
                </a:cubicBezTo>
                <a:cubicBezTo>
                  <a:pt x="5469" y="4817"/>
                  <a:pt x="5469" y="4817"/>
                  <a:pt x="5469" y="4817"/>
                </a:cubicBezTo>
                <a:cubicBezTo>
                  <a:pt x="5469" y="5469"/>
                  <a:pt x="5469" y="5469"/>
                  <a:pt x="5469" y="5469"/>
                </a:cubicBezTo>
                <a:cubicBezTo>
                  <a:pt x="3256" y="5469"/>
                  <a:pt x="3256" y="5469"/>
                  <a:pt x="3256" y="5469"/>
                </a:cubicBezTo>
                <a:cubicBezTo>
                  <a:pt x="1954" y="5469"/>
                  <a:pt x="977" y="4492"/>
                  <a:pt x="977" y="3190"/>
                </a:cubicBezTo>
                <a:close/>
                <a:moveTo>
                  <a:pt x="5469" y="5469"/>
                </a:moveTo>
                <a:lnTo>
                  <a:pt x="5469" y="5469"/>
                </a:lnTo>
                <a:cubicBezTo>
                  <a:pt x="6121" y="4882"/>
                  <a:pt x="6446" y="4036"/>
                  <a:pt x="6446" y="3190"/>
                </a:cubicBezTo>
                <a:cubicBezTo>
                  <a:pt x="6446" y="1431"/>
                  <a:pt x="5013" y="0"/>
                  <a:pt x="3256" y="0"/>
                </a:cubicBezTo>
                <a:cubicBezTo>
                  <a:pt x="1433" y="0"/>
                  <a:pt x="0" y="1431"/>
                  <a:pt x="0" y="3190"/>
                </a:cubicBezTo>
                <a:cubicBezTo>
                  <a:pt x="0" y="5013"/>
                  <a:pt x="1433" y="6380"/>
                  <a:pt x="3256" y="6380"/>
                </a:cubicBezTo>
                <a:cubicBezTo>
                  <a:pt x="6446" y="6380"/>
                  <a:pt x="6446" y="6380"/>
                  <a:pt x="6446" y="6380"/>
                </a:cubicBezTo>
                <a:cubicBezTo>
                  <a:pt x="6446" y="5469"/>
                  <a:pt x="6446" y="5469"/>
                  <a:pt x="6446" y="5469"/>
                </a:cubicBezTo>
                <a:lnTo>
                  <a:pt x="5469" y="5469"/>
                </a:lnTo>
                <a:close/>
              </a:path>
            </a:pathLst>
          </a:custGeom>
          <a:solidFill>
            <a:srgbClr val="A7D046"/>
          </a:solidFill>
          <a:ln>
            <a:noFill/>
          </a:ln>
          <a:effectLst/>
        </p:spPr>
        <p:txBody>
          <a:bodyPr wrap="none" anchor="ctr"/>
          <a:lstStyle/>
          <a:p>
            <a:pPr defTabSz="913765"/>
            <a:endParaRPr lang="en-US" sz="9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583605" y="2273000"/>
            <a:ext cx="959070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5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5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285866" y="2298814"/>
            <a:ext cx="959070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5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5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820842" y="2298814"/>
            <a:ext cx="959070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5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5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9518766" y="2309720"/>
            <a:ext cx="959070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5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5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1839742" y="4526744"/>
            <a:ext cx="136993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1825409" y="4850749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4460288" y="4526744"/>
            <a:ext cx="136993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4445955" y="4850749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7157720" y="4526744"/>
            <a:ext cx="136993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7143387" y="4850749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9632531" y="4526744"/>
            <a:ext cx="136993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13"/>
          <p:cNvSpPr txBox="1"/>
          <p:nvPr/>
        </p:nvSpPr>
        <p:spPr>
          <a:xfrm>
            <a:off x="9618198" y="4850749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454" y="132769"/>
            <a:ext cx="2728912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kern="0" noProof="0" dirty="0">
                <a:solidFill>
                  <a:srgbClr val="5EAA3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5EAA3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AutoShape 2"/>
          <p:cNvSpPr/>
          <p:nvPr/>
        </p:nvSpPr>
        <p:spPr bwMode="auto">
          <a:xfrm>
            <a:off x="8048962" y="1873952"/>
            <a:ext cx="2921000" cy="2921000"/>
          </a:xfrm>
          <a:prstGeom prst="diamond">
            <a:avLst/>
          </a:prstGeom>
          <a:solidFill>
            <a:srgbClr val="A7D046"/>
          </a:solidFill>
          <a:ln w="25400">
            <a:solidFill>
              <a:schemeClr val="tx1">
                <a:alpha val="0"/>
              </a:schemeClr>
            </a:solidFill>
            <a:miter lim="800000"/>
          </a:ln>
        </p:spPr>
        <p:txBody>
          <a:bodyPr lIns="0" tIns="0" rIns="0" bIns="0"/>
          <a:lstStyle>
            <a:lvl1pPr eaLnBrk="0" hangingPunct="0">
              <a:defRPr sz="5800">
                <a:solidFill>
                  <a:srgbClr val="000000"/>
                </a:solidFill>
                <a:latin typeface="Gill Sans" charset="0"/>
                <a:ea typeface="ヒラギノ角ゴ ProN W3" pitchFamily="2" charset="-128"/>
                <a:sym typeface="Gill Sans" charset="0"/>
              </a:defRPr>
            </a:lvl1pPr>
            <a:lvl2pPr marL="742950" indent="-285750" eaLnBrk="0" hangingPunct="0">
              <a:defRPr sz="5800">
                <a:solidFill>
                  <a:srgbClr val="000000"/>
                </a:solidFill>
                <a:latin typeface="Gill Sans" charset="0"/>
                <a:ea typeface="ヒラギノ角ゴ ProN W3" pitchFamily="2" charset="-128"/>
                <a:sym typeface="Gill Sans" charset="0"/>
              </a:defRPr>
            </a:lvl2pPr>
            <a:lvl3pPr marL="1143000" indent="-228600" eaLnBrk="0" hangingPunct="0">
              <a:defRPr sz="5800">
                <a:solidFill>
                  <a:srgbClr val="000000"/>
                </a:solidFill>
                <a:latin typeface="Gill Sans" charset="0"/>
                <a:ea typeface="ヒラギノ角ゴ ProN W3" pitchFamily="2" charset="-128"/>
                <a:sym typeface="Gill Sans" charset="0"/>
              </a:defRPr>
            </a:lvl3pPr>
            <a:lvl4pPr marL="1600200" indent="-228600" eaLnBrk="0" hangingPunct="0">
              <a:defRPr sz="5800">
                <a:solidFill>
                  <a:srgbClr val="000000"/>
                </a:solidFill>
                <a:latin typeface="Gill Sans" charset="0"/>
                <a:ea typeface="ヒラギノ角ゴ ProN W3" pitchFamily="2" charset="-128"/>
                <a:sym typeface="Gill Sans" charset="0"/>
              </a:defRPr>
            </a:lvl4pPr>
            <a:lvl5pPr marL="2057400" indent="-228600" eaLnBrk="0" hangingPunct="0">
              <a:defRPr sz="5800">
                <a:solidFill>
                  <a:srgbClr val="000000"/>
                </a:solidFill>
                <a:latin typeface="Gill Sans" charset="0"/>
                <a:ea typeface="ヒラギノ角ゴ ProN W3" pitchFamily="2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ヒラギノ角ゴ ProN W3" pitchFamily="2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ヒラギノ角ゴ ProN W3" pitchFamily="2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ヒラギノ角ゴ ProN W3" pitchFamily="2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ヒラギノ角ゴ ProN W3" pitchFamily="2" charset="-128"/>
                <a:sym typeface="Gill Sans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s-ES" sz="29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AutoShape 3"/>
          <p:cNvSpPr/>
          <p:nvPr/>
        </p:nvSpPr>
        <p:spPr bwMode="auto">
          <a:xfrm>
            <a:off x="5870912" y="1873952"/>
            <a:ext cx="2921000" cy="2921000"/>
          </a:xfrm>
          <a:prstGeom prst="diamond">
            <a:avLst/>
          </a:prstGeom>
          <a:solidFill>
            <a:srgbClr val="3D8D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s-ES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AutoShape 4"/>
          <p:cNvSpPr/>
          <p:nvPr/>
        </p:nvSpPr>
        <p:spPr bwMode="auto">
          <a:xfrm>
            <a:off x="3559512" y="1873952"/>
            <a:ext cx="2921000" cy="2921000"/>
          </a:xfrm>
          <a:prstGeom prst="diamond">
            <a:avLst/>
          </a:prstGeom>
          <a:solidFill>
            <a:srgbClr val="5EAA30"/>
          </a:solidFill>
          <a:ln w="25400">
            <a:solidFill>
              <a:schemeClr val="tx1">
                <a:alpha val="0"/>
              </a:schemeClr>
            </a:solidFill>
            <a:miter lim="800000"/>
          </a:ln>
        </p:spPr>
        <p:txBody>
          <a:bodyPr lIns="0" tIns="0" rIns="0" bIns="0"/>
          <a:lstStyle>
            <a:lvl1pPr eaLnBrk="0" hangingPunct="0">
              <a:defRPr sz="5800">
                <a:solidFill>
                  <a:srgbClr val="000000"/>
                </a:solidFill>
                <a:latin typeface="Gill Sans" charset="0"/>
                <a:ea typeface="ヒラギノ角ゴ ProN W3" pitchFamily="2" charset="-128"/>
                <a:sym typeface="Gill Sans" charset="0"/>
              </a:defRPr>
            </a:lvl1pPr>
            <a:lvl2pPr marL="742950" indent="-285750" eaLnBrk="0" hangingPunct="0">
              <a:defRPr sz="5800">
                <a:solidFill>
                  <a:srgbClr val="000000"/>
                </a:solidFill>
                <a:latin typeface="Gill Sans" charset="0"/>
                <a:ea typeface="ヒラギノ角ゴ ProN W3" pitchFamily="2" charset="-128"/>
                <a:sym typeface="Gill Sans" charset="0"/>
              </a:defRPr>
            </a:lvl2pPr>
            <a:lvl3pPr marL="1143000" indent="-228600" eaLnBrk="0" hangingPunct="0">
              <a:defRPr sz="5800">
                <a:solidFill>
                  <a:srgbClr val="000000"/>
                </a:solidFill>
                <a:latin typeface="Gill Sans" charset="0"/>
                <a:ea typeface="ヒラギノ角ゴ ProN W3" pitchFamily="2" charset="-128"/>
                <a:sym typeface="Gill Sans" charset="0"/>
              </a:defRPr>
            </a:lvl3pPr>
            <a:lvl4pPr marL="1600200" indent="-228600" eaLnBrk="0" hangingPunct="0">
              <a:defRPr sz="5800">
                <a:solidFill>
                  <a:srgbClr val="000000"/>
                </a:solidFill>
                <a:latin typeface="Gill Sans" charset="0"/>
                <a:ea typeface="ヒラギノ角ゴ ProN W3" pitchFamily="2" charset="-128"/>
                <a:sym typeface="Gill Sans" charset="0"/>
              </a:defRPr>
            </a:lvl4pPr>
            <a:lvl5pPr marL="2057400" indent="-228600" eaLnBrk="0" hangingPunct="0">
              <a:defRPr sz="5800">
                <a:solidFill>
                  <a:srgbClr val="000000"/>
                </a:solidFill>
                <a:latin typeface="Gill Sans" charset="0"/>
                <a:ea typeface="ヒラギノ角ゴ ProN W3" pitchFamily="2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ヒラギノ角ゴ ProN W3" pitchFamily="2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ヒラギノ角ゴ ProN W3" pitchFamily="2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ヒラギノ角ゴ ProN W3" pitchFamily="2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ヒラギノ角ゴ ProN W3" pitchFamily="2" charset="-128"/>
                <a:sym typeface="Gill Sans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s-ES" sz="29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AutoShape 5"/>
          <p:cNvSpPr/>
          <p:nvPr/>
        </p:nvSpPr>
        <p:spPr bwMode="auto">
          <a:xfrm>
            <a:off x="1235412" y="1873952"/>
            <a:ext cx="2921000" cy="2921000"/>
          </a:xfrm>
          <a:prstGeom prst="diamond">
            <a:avLst/>
          </a:prstGeom>
          <a:solidFill>
            <a:srgbClr val="3A6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s-ES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011559" y="3366821"/>
            <a:ext cx="144038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2085541" y="3469429"/>
            <a:ext cx="12805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4402712" y="3366821"/>
            <a:ext cx="144038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6749680" y="3366821"/>
            <a:ext cx="144038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8931850" y="3366821"/>
            <a:ext cx="144038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7148935" y="2638071"/>
            <a:ext cx="513180" cy="572935"/>
            <a:chOff x="6016626" y="5110164"/>
            <a:chExt cx="231775" cy="258763"/>
          </a:xfrm>
          <a:solidFill>
            <a:schemeClr val="bg1"/>
          </a:solidFill>
        </p:grpSpPr>
        <p:sp>
          <p:nvSpPr>
            <p:cNvPr id="14" name="Rectangle 74"/>
            <p:cNvSpPr>
              <a:spLocks noChangeArrowheads="1"/>
            </p:cNvSpPr>
            <p:nvPr/>
          </p:nvSpPr>
          <p:spPr bwMode="auto">
            <a:xfrm>
              <a:off x="6119813" y="5281614"/>
              <a:ext cx="23813" cy="873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75"/>
            <p:cNvSpPr/>
            <p:nvPr/>
          </p:nvSpPr>
          <p:spPr bwMode="auto">
            <a:xfrm>
              <a:off x="6016626" y="5110164"/>
              <a:ext cx="207963" cy="73025"/>
            </a:xfrm>
            <a:custGeom>
              <a:avLst/>
              <a:gdLst>
                <a:gd name="T0" fmla="*/ 115 w 231"/>
                <a:gd name="T1" fmla="*/ 28 h 81"/>
                <a:gd name="T2" fmla="*/ 30 w 231"/>
                <a:gd name="T3" fmla="*/ 28 h 81"/>
                <a:gd name="T4" fmla="*/ 25 w 231"/>
                <a:gd name="T5" fmla="*/ 30 h 81"/>
                <a:gd name="T6" fmla="*/ 2 w 231"/>
                <a:gd name="T7" fmla="*/ 50 h 81"/>
                <a:gd name="T8" fmla="*/ 0 w 231"/>
                <a:gd name="T9" fmla="*/ 54 h 81"/>
                <a:gd name="T10" fmla="*/ 0 w 231"/>
                <a:gd name="T11" fmla="*/ 55 h 81"/>
                <a:gd name="T12" fmla="*/ 2 w 231"/>
                <a:gd name="T13" fmla="*/ 60 h 81"/>
                <a:gd name="T14" fmla="*/ 25 w 231"/>
                <a:gd name="T15" fmla="*/ 79 h 81"/>
                <a:gd name="T16" fmla="*/ 30 w 231"/>
                <a:gd name="T17" fmla="*/ 81 h 81"/>
                <a:gd name="T18" fmla="*/ 229 w 231"/>
                <a:gd name="T19" fmla="*/ 81 h 81"/>
                <a:gd name="T20" fmla="*/ 231 w 231"/>
                <a:gd name="T21" fmla="*/ 78 h 81"/>
                <a:gd name="T22" fmla="*/ 231 w 231"/>
                <a:gd name="T23" fmla="*/ 31 h 81"/>
                <a:gd name="T24" fmla="*/ 229 w 231"/>
                <a:gd name="T25" fmla="*/ 28 h 81"/>
                <a:gd name="T26" fmla="*/ 142 w 231"/>
                <a:gd name="T27" fmla="*/ 28 h 81"/>
                <a:gd name="T28" fmla="*/ 142 w 231"/>
                <a:gd name="T29" fmla="*/ 13 h 81"/>
                <a:gd name="T30" fmla="*/ 142 w 231"/>
                <a:gd name="T31" fmla="*/ 0 h 81"/>
                <a:gd name="T32" fmla="*/ 115 w 231"/>
                <a:gd name="T33" fmla="*/ 0 h 81"/>
                <a:gd name="T34" fmla="*/ 115 w 231"/>
                <a:gd name="T35" fmla="*/ 13 h 81"/>
                <a:gd name="T36" fmla="*/ 115 w 231"/>
                <a:gd name="T37" fmla="*/ 2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1" h="81">
                  <a:moveTo>
                    <a:pt x="115" y="28"/>
                  </a:moveTo>
                  <a:cubicBezTo>
                    <a:pt x="30" y="28"/>
                    <a:pt x="30" y="28"/>
                    <a:pt x="30" y="28"/>
                  </a:cubicBezTo>
                  <a:cubicBezTo>
                    <a:pt x="28" y="28"/>
                    <a:pt x="26" y="29"/>
                    <a:pt x="25" y="3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1"/>
                    <a:pt x="0" y="53"/>
                    <a:pt x="0" y="54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" y="59"/>
                    <a:pt x="2" y="60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6" y="80"/>
                    <a:pt x="28" y="81"/>
                    <a:pt x="30" y="81"/>
                  </a:cubicBezTo>
                  <a:cubicBezTo>
                    <a:pt x="229" y="81"/>
                    <a:pt x="229" y="81"/>
                    <a:pt x="229" y="81"/>
                  </a:cubicBezTo>
                  <a:cubicBezTo>
                    <a:pt x="230" y="81"/>
                    <a:pt x="231" y="80"/>
                    <a:pt x="231" y="78"/>
                  </a:cubicBezTo>
                  <a:cubicBezTo>
                    <a:pt x="231" y="31"/>
                    <a:pt x="231" y="31"/>
                    <a:pt x="231" y="31"/>
                  </a:cubicBezTo>
                  <a:cubicBezTo>
                    <a:pt x="231" y="30"/>
                    <a:pt x="230" y="28"/>
                    <a:pt x="229" y="28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42" y="13"/>
                    <a:pt x="142" y="13"/>
                    <a:pt x="142" y="13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5" y="13"/>
                    <a:pt x="115" y="13"/>
                    <a:pt x="115" y="13"/>
                  </a:cubicBezTo>
                  <a:lnTo>
                    <a:pt x="115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76"/>
            <p:cNvSpPr/>
            <p:nvPr/>
          </p:nvSpPr>
          <p:spPr bwMode="auto">
            <a:xfrm>
              <a:off x="6040438" y="5197476"/>
              <a:ext cx="207963" cy="71438"/>
            </a:xfrm>
            <a:custGeom>
              <a:avLst/>
              <a:gdLst>
                <a:gd name="T0" fmla="*/ 89 w 231"/>
                <a:gd name="T1" fmla="*/ 27 h 80"/>
                <a:gd name="T2" fmla="*/ 3 w 231"/>
                <a:gd name="T3" fmla="*/ 27 h 80"/>
                <a:gd name="T4" fmla="*/ 0 w 231"/>
                <a:gd name="T5" fmla="*/ 30 h 80"/>
                <a:gd name="T6" fmla="*/ 0 w 231"/>
                <a:gd name="T7" fmla="*/ 77 h 80"/>
                <a:gd name="T8" fmla="*/ 3 w 231"/>
                <a:gd name="T9" fmla="*/ 80 h 80"/>
                <a:gd name="T10" fmla="*/ 202 w 231"/>
                <a:gd name="T11" fmla="*/ 80 h 80"/>
                <a:gd name="T12" fmla="*/ 206 w 231"/>
                <a:gd name="T13" fmla="*/ 78 h 80"/>
                <a:gd name="T14" fmla="*/ 229 w 231"/>
                <a:gd name="T15" fmla="*/ 59 h 80"/>
                <a:gd name="T16" fmla="*/ 231 w 231"/>
                <a:gd name="T17" fmla="*/ 54 h 80"/>
                <a:gd name="T18" fmla="*/ 231 w 231"/>
                <a:gd name="T19" fmla="*/ 53 h 80"/>
                <a:gd name="T20" fmla="*/ 229 w 231"/>
                <a:gd name="T21" fmla="*/ 49 h 80"/>
                <a:gd name="T22" fmla="*/ 206 w 231"/>
                <a:gd name="T23" fmla="*/ 29 h 80"/>
                <a:gd name="T24" fmla="*/ 202 w 231"/>
                <a:gd name="T25" fmla="*/ 27 h 80"/>
                <a:gd name="T26" fmla="*/ 116 w 231"/>
                <a:gd name="T27" fmla="*/ 27 h 80"/>
                <a:gd name="T28" fmla="*/ 116 w 231"/>
                <a:gd name="T29" fmla="*/ 12 h 80"/>
                <a:gd name="T30" fmla="*/ 116 w 231"/>
                <a:gd name="T31" fmla="*/ 1 h 80"/>
                <a:gd name="T32" fmla="*/ 116 w 231"/>
                <a:gd name="T33" fmla="*/ 0 h 80"/>
                <a:gd name="T34" fmla="*/ 89 w 231"/>
                <a:gd name="T35" fmla="*/ 0 h 80"/>
                <a:gd name="T36" fmla="*/ 89 w 231"/>
                <a:gd name="T37" fmla="*/ 1 h 80"/>
                <a:gd name="T38" fmla="*/ 89 w 231"/>
                <a:gd name="T39" fmla="*/ 12 h 80"/>
                <a:gd name="T40" fmla="*/ 89 w 231"/>
                <a:gd name="T41" fmla="*/ 2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1" h="80">
                  <a:moveTo>
                    <a:pt x="89" y="27"/>
                  </a:moveTo>
                  <a:cubicBezTo>
                    <a:pt x="3" y="27"/>
                    <a:pt x="3" y="27"/>
                    <a:pt x="3" y="27"/>
                  </a:cubicBezTo>
                  <a:cubicBezTo>
                    <a:pt x="1" y="27"/>
                    <a:pt x="0" y="29"/>
                    <a:pt x="0" y="30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9"/>
                    <a:pt x="1" y="80"/>
                    <a:pt x="3" y="80"/>
                  </a:cubicBezTo>
                  <a:cubicBezTo>
                    <a:pt x="202" y="80"/>
                    <a:pt x="202" y="80"/>
                    <a:pt x="202" y="80"/>
                  </a:cubicBezTo>
                  <a:cubicBezTo>
                    <a:pt x="203" y="80"/>
                    <a:pt x="205" y="79"/>
                    <a:pt x="206" y="78"/>
                  </a:cubicBezTo>
                  <a:cubicBezTo>
                    <a:pt x="229" y="59"/>
                    <a:pt x="229" y="59"/>
                    <a:pt x="229" y="59"/>
                  </a:cubicBezTo>
                  <a:cubicBezTo>
                    <a:pt x="230" y="58"/>
                    <a:pt x="231" y="55"/>
                    <a:pt x="231" y="54"/>
                  </a:cubicBezTo>
                  <a:cubicBezTo>
                    <a:pt x="231" y="53"/>
                    <a:pt x="231" y="53"/>
                    <a:pt x="231" y="53"/>
                  </a:cubicBezTo>
                  <a:cubicBezTo>
                    <a:pt x="231" y="52"/>
                    <a:pt x="230" y="50"/>
                    <a:pt x="229" y="49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205" y="28"/>
                    <a:pt x="203" y="27"/>
                    <a:pt x="202" y="27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16" y="12"/>
                    <a:pt x="116" y="12"/>
                    <a:pt x="116" y="12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89" y="12"/>
                    <a:pt x="89" y="12"/>
                    <a:pt x="89" y="12"/>
                  </a:cubicBezTo>
                  <a:lnTo>
                    <a:pt x="89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9407754" y="2638071"/>
            <a:ext cx="488574" cy="572932"/>
            <a:chOff x="6537326" y="5110164"/>
            <a:chExt cx="220662" cy="258762"/>
          </a:xfrm>
          <a:solidFill>
            <a:schemeClr val="bg1"/>
          </a:solidFill>
        </p:grpSpPr>
        <p:sp>
          <p:nvSpPr>
            <p:cNvPr id="18" name="Freeform 77"/>
            <p:cNvSpPr/>
            <p:nvPr/>
          </p:nvSpPr>
          <p:spPr bwMode="auto">
            <a:xfrm>
              <a:off x="6580188" y="5110164"/>
              <a:ext cx="177800" cy="149225"/>
            </a:xfrm>
            <a:custGeom>
              <a:avLst/>
              <a:gdLst>
                <a:gd name="T0" fmla="*/ 134 w 196"/>
                <a:gd name="T1" fmla="*/ 102 h 167"/>
                <a:gd name="T2" fmla="*/ 196 w 196"/>
                <a:gd name="T3" fmla="*/ 34 h 167"/>
                <a:gd name="T4" fmla="*/ 76 w 196"/>
                <a:gd name="T5" fmla="*/ 22 h 167"/>
                <a:gd name="T6" fmla="*/ 0 w 196"/>
                <a:gd name="T7" fmla="*/ 2 h 167"/>
                <a:gd name="T8" fmla="*/ 0 w 196"/>
                <a:gd name="T9" fmla="*/ 137 h 167"/>
                <a:gd name="T10" fmla="*/ 39 w 196"/>
                <a:gd name="T11" fmla="*/ 135 h 167"/>
                <a:gd name="T12" fmla="*/ 191 w 196"/>
                <a:gd name="T13" fmla="*/ 160 h 167"/>
                <a:gd name="T14" fmla="*/ 134 w 196"/>
                <a:gd name="T15" fmla="*/ 10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6" h="167">
                  <a:moveTo>
                    <a:pt x="134" y="102"/>
                  </a:moveTo>
                  <a:cubicBezTo>
                    <a:pt x="134" y="87"/>
                    <a:pt x="196" y="34"/>
                    <a:pt x="196" y="34"/>
                  </a:cubicBezTo>
                  <a:cubicBezTo>
                    <a:pt x="164" y="48"/>
                    <a:pt x="117" y="44"/>
                    <a:pt x="76" y="22"/>
                  </a:cubicBezTo>
                  <a:cubicBezTo>
                    <a:pt x="35" y="0"/>
                    <a:pt x="0" y="2"/>
                    <a:pt x="0" y="2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2" y="136"/>
                    <a:pt x="11" y="133"/>
                    <a:pt x="39" y="135"/>
                  </a:cubicBezTo>
                  <a:cubicBezTo>
                    <a:pt x="73" y="139"/>
                    <a:pt x="160" y="167"/>
                    <a:pt x="191" y="160"/>
                  </a:cubicBezTo>
                  <a:cubicBezTo>
                    <a:pt x="191" y="160"/>
                    <a:pt x="134" y="112"/>
                    <a:pt x="134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Rectangle 78"/>
            <p:cNvSpPr>
              <a:spLocks noChangeArrowheads="1"/>
            </p:cNvSpPr>
            <p:nvPr/>
          </p:nvSpPr>
          <p:spPr bwMode="auto">
            <a:xfrm>
              <a:off x="6537326" y="5111751"/>
              <a:ext cx="22225" cy="2571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0" name="Freeform 367"/>
          <p:cNvSpPr>
            <a:spLocks noEditPoints="1"/>
          </p:cNvSpPr>
          <p:nvPr/>
        </p:nvSpPr>
        <p:spPr bwMode="auto">
          <a:xfrm>
            <a:off x="2436698" y="2578993"/>
            <a:ext cx="537785" cy="572934"/>
          </a:xfrm>
          <a:custGeom>
            <a:avLst/>
            <a:gdLst>
              <a:gd name="T0" fmla="*/ 251 w 269"/>
              <a:gd name="T1" fmla="*/ 192 h 288"/>
              <a:gd name="T2" fmla="*/ 234 w 269"/>
              <a:gd name="T3" fmla="*/ 209 h 288"/>
              <a:gd name="T4" fmla="*/ 234 w 269"/>
              <a:gd name="T5" fmla="*/ 211 h 288"/>
              <a:gd name="T6" fmla="*/ 201 w 269"/>
              <a:gd name="T7" fmla="*/ 233 h 288"/>
              <a:gd name="T8" fmla="*/ 160 w 269"/>
              <a:gd name="T9" fmla="*/ 240 h 288"/>
              <a:gd name="T10" fmla="*/ 148 w 269"/>
              <a:gd name="T11" fmla="*/ 187 h 288"/>
              <a:gd name="T12" fmla="*/ 146 w 269"/>
              <a:gd name="T13" fmla="*/ 121 h 288"/>
              <a:gd name="T14" fmla="*/ 193 w 269"/>
              <a:gd name="T15" fmla="*/ 121 h 288"/>
              <a:gd name="T16" fmla="*/ 211 w 269"/>
              <a:gd name="T17" fmla="*/ 117 h 288"/>
              <a:gd name="T18" fmla="*/ 222 w 269"/>
              <a:gd name="T19" fmla="*/ 123 h 288"/>
              <a:gd name="T20" fmla="*/ 236 w 269"/>
              <a:gd name="T21" fmla="*/ 109 h 288"/>
              <a:gd name="T22" fmla="*/ 222 w 269"/>
              <a:gd name="T23" fmla="*/ 95 h 288"/>
              <a:gd name="T24" fmla="*/ 210 w 269"/>
              <a:gd name="T25" fmla="*/ 101 h 288"/>
              <a:gd name="T26" fmla="*/ 145 w 269"/>
              <a:gd name="T27" fmla="*/ 101 h 288"/>
              <a:gd name="T28" fmla="*/ 144 w 269"/>
              <a:gd name="T29" fmla="*/ 68 h 288"/>
              <a:gd name="T30" fmla="*/ 169 w 269"/>
              <a:gd name="T31" fmla="*/ 35 h 288"/>
              <a:gd name="T32" fmla="*/ 134 w 269"/>
              <a:gd name="T33" fmla="*/ 0 h 288"/>
              <a:gd name="T34" fmla="*/ 99 w 269"/>
              <a:gd name="T35" fmla="*/ 35 h 288"/>
              <a:gd name="T36" fmla="*/ 124 w 269"/>
              <a:gd name="T37" fmla="*/ 68 h 288"/>
              <a:gd name="T38" fmla="*/ 123 w 269"/>
              <a:gd name="T39" fmla="*/ 101 h 288"/>
              <a:gd name="T40" fmla="*/ 58 w 269"/>
              <a:gd name="T41" fmla="*/ 101 h 288"/>
              <a:gd name="T42" fmla="*/ 46 w 269"/>
              <a:gd name="T43" fmla="*/ 95 h 288"/>
              <a:gd name="T44" fmla="*/ 32 w 269"/>
              <a:gd name="T45" fmla="*/ 109 h 288"/>
              <a:gd name="T46" fmla="*/ 46 w 269"/>
              <a:gd name="T47" fmla="*/ 123 h 288"/>
              <a:gd name="T48" fmla="*/ 57 w 269"/>
              <a:gd name="T49" fmla="*/ 117 h 288"/>
              <a:gd name="T50" fmla="*/ 76 w 269"/>
              <a:gd name="T51" fmla="*/ 121 h 288"/>
              <a:gd name="T52" fmla="*/ 122 w 269"/>
              <a:gd name="T53" fmla="*/ 121 h 288"/>
              <a:gd name="T54" fmla="*/ 120 w 269"/>
              <a:gd name="T55" fmla="*/ 187 h 288"/>
              <a:gd name="T56" fmla="*/ 109 w 269"/>
              <a:gd name="T57" fmla="*/ 239 h 288"/>
              <a:gd name="T58" fmla="*/ 59 w 269"/>
              <a:gd name="T59" fmla="*/ 227 h 288"/>
              <a:gd name="T60" fmla="*/ 34 w 269"/>
              <a:gd name="T61" fmla="*/ 212 h 288"/>
              <a:gd name="T62" fmla="*/ 35 w 269"/>
              <a:gd name="T63" fmla="*/ 209 h 288"/>
              <a:gd name="T64" fmla="*/ 17 w 269"/>
              <a:gd name="T65" fmla="*/ 192 h 288"/>
              <a:gd name="T66" fmla="*/ 0 w 269"/>
              <a:gd name="T67" fmla="*/ 209 h 288"/>
              <a:gd name="T68" fmla="*/ 17 w 269"/>
              <a:gd name="T69" fmla="*/ 227 h 288"/>
              <a:gd name="T70" fmla="*/ 21 w 269"/>
              <a:gd name="T71" fmla="*/ 226 h 288"/>
              <a:gd name="T72" fmla="*/ 48 w 269"/>
              <a:gd name="T73" fmla="*/ 247 h 288"/>
              <a:gd name="T74" fmla="*/ 102 w 269"/>
              <a:gd name="T75" fmla="*/ 273 h 288"/>
              <a:gd name="T76" fmla="*/ 135 w 269"/>
              <a:gd name="T77" fmla="*/ 288 h 288"/>
              <a:gd name="T78" fmla="*/ 166 w 269"/>
              <a:gd name="T79" fmla="*/ 273 h 288"/>
              <a:gd name="T80" fmla="*/ 220 w 269"/>
              <a:gd name="T81" fmla="*/ 247 h 288"/>
              <a:gd name="T82" fmla="*/ 247 w 269"/>
              <a:gd name="T83" fmla="*/ 226 h 288"/>
              <a:gd name="T84" fmla="*/ 251 w 269"/>
              <a:gd name="T85" fmla="*/ 227 h 288"/>
              <a:gd name="T86" fmla="*/ 269 w 269"/>
              <a:gd name="T87" fmla="*/ 209 h 288"/>
              <a:gd name="T88" fmla="*/ 251 w 269"/>
              <a:gd name="T89" fmla="*/ 192 h 288"/>
              <a:gd name="T90" fmla="*/ 115 w 269"/>
              <a:gd name="T91" fmla="*/ 35 h 288"/>
              <a:gd name="T92" fmla="*/ 134 w 269"/>
              <a:gd name="T93" fmla="*/ 16 h 288"/>
              <a:gd name="T94" fmla="*/ 152 w 269"/>
              <a:gd name="T95" fmla="*/ 35 h 288"/>
              <a:gd name="T96" fmla="*/ 134 w 269"/>
              <a:gd name="T97" fmla="*/ 53 h 288"/>
              <a:gd name="T98" fmla="*/ 115 w 269"/>
              <a:gd name="T99" fmla="*/ 35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69" h="288">
                <a:moveTo>
                  <a:pt x="251" y="192"/>
                </a:moveTo>
                <a:cubicBezTo>
                  <a:pt x="241" y="192"/>
                  <a:pt x="234" y="200"/>
                  <a:pt x="234" y="209"/>
                </a:cubicBezTo>
                <a:cubicBezTo>
                  <a:pt x="234" y="210"/>
                  <a:pt x="234" y="211"/>
                  <a:pt x="234" y="211"/>
                </a:cubicBezTo>
                <a:cubicBezTo>
                  <a:pt x="226" y="217"/>
                  <a:pt x="215" y="224"/>
                  <a:pt x="201" y="233"/>
                </a:cubicBezTo>
                <a:cubicBezTo>
                  <a:pt x="189" y="240"/>
                  <a:pt x="174" y="241"/>
                  <a:pt x="160" y="240"/>
                </a:cubicBezTo>
                <a:cubicBezTo>
                  <a:pt x="148" y="187"/>
                  <a:pt x="148" y="187"/>
                  <a:pt x="148" y="187"/>
                </a:cubicBezTo>
                <a:cubicBezTo>
                  <a:pt x="148" y="187"/>
                  <a:pt x="147" y="153"/>
                  <a:pt x="146" y="121"/>
                </a:cubicBezTo>
                <a:cubicBezTo>
                  <a:pt x="193" y="121"/>
                  <a:pt x="193" y="121"/>
                  <a:pt x="193" y="121"/>
                </a:cubicBezTo>
                <a:cubicBezTo>
                  <a:pt x="211" y="117"/>
                  <a:pt x="211" y="117"/>
                  <a:pt x="211" y="117"/>
                </a:cubicBezTo>
                <a:cubicBezTo>
                  <a:pt x="213" y="120"/>
                  <a:pt x="217" y="123"/>
                  <a:pt x="222" y="123"/>
                </a:cubicBezTo>
                <a:cubicBezTo>
                  <a:pt x="230" y="123"/>
                  <a:pt x="236" y="116"/>
                  <a:pt x="236" y="109"/>
                </a:cubicBezTo>
                <a:cubicBezTo>
                  <a:pt x="236" y="101"/>
                  <a:pt x="230" y="95"/>
                  <a:pt x="222" y="95"/>
                </a:cubicBezTo>
                <a:cubicBezTo>
                  <a:pt x="217" y="95"/>
                  <a:pt x="213" y="97"/>
                  <a:pt x="210" y="101"/>
                </a:cubicBezTo>
                <a:cubicBezTo>
                  <a:pt x="145" y="101"/>
                  <a:pt x="145" y="101"/>
                  <a:pt x="145" y="101"/>
                </a:cubicBezTo>
                <a:cubicBezTo>
                  <a:pt x="145" y="87"/>
                  <a:pt x="144" y="75"/>
                  <a:pt x="144" y="68"/>
                </a:cubicBezTo>
                <a:cubicBezTo>
                  <a:pt x="158" y="63"/>
                  <a:pt x="169" y="50"/>
                  <a:pt x="169" y="35"/>
                </a:cubicBezTo>
                <a:cubicBezTo>
                  <a:pt x="169" y="16"/>
                  <a:pt x="153" y="0"/>
                  <a:pt x="134" y="0"/>
                </a:cubicBezTo>
                <a:cubicBezTo>
                  <a:pt x="115" y="0"/>
                  <a:pt x="99" y="16"/>
                  <a:pt x="99" y="35"/>
                </a:cubicBezTo>
                <a:cubicBezTo>
                  <a:pt x="99" y="50"/>
                  <a:pt x="110" y="64"/>
                  <a:pt x="124" y="68"/>
                </a:cubicBezTo>
                <a:cubicBezTo>
                  <a:pt x="124" y="75"/>
                  <a:pt x="124" y="87"/>
                  <a:pt x="123" y="101"/>
                </a:cubicBezTo>
                <a:cubicBezTo>
                  <a:pt x="58" y="101"/>
                  <a:pt x="58" y="101"/>
                  <a:pt x="58" y="101"/>
                </a:cubicBezTo>
                <a:cubicBezTo>
                  <a:pt x="55" y="97"/>
                  <a:pt x="51" y="95"/>
                  <a:pt x="46" y="95"/>
                </a:cubicBezTo>
                <a:cubicBezTo>
                  <a:pt x="38" y="95"/>
                  <a:pt x="32" y="101"/>
                  <a:pt x="32" y="109"/>
                </a:cubicBezTo>
                <a:cubicBezTo>
                  <a:pt x="32" y="116"/>
                  <a:pt x="38" y="123"/>
                  <a:pt x="46" y="123"/>
                </a:cubicBezTo>
                <a:cubicBezTo>
                  <a:pt x="51" y="123"/>
                  <a:pt x="55" y="120"/>
                  <a:pt x="57" y="117"/>
                </a:cubicBezTo>
                <a:cubicBezTo>
                  <a:pt x="76" y="121"/>
                  <a:pt x="76" y="121"/>
                  <a:pt x="76" y="121"/>
                </a:cubicBezTo>
                <a:cubicBezTo>
                  <a:pt x="122" y="121"/>
                  <a:pt x="122" y="121"/>
                  <a:pt x="122" y="121"/>
                </a:cubicBezTo>
                <a:cubicBezTo>
                  <a:pt x="121" y="153"/>
                  <a:pt x="120" y="187"/>
                  <a:pt x="120" y="187"/>
                </a:cubicBezTo>
                <a:cubicBezTo>
                  <a:pt x="109" y="239"/>
                  <a:pt x="109" y="239"/>
                  <a:pt x="109" y="239"/>
                </a:cubicBezTo>
                <a:cubicBezTo>
                  <a:pt x="91" y="239"/>
                  <a:pt x="73" y="237"/>
                  <a:pt x="59" y="227"/>
                </a:cubicBezTo>
                <a:cubicBezTo>
                  <a:pt x="49" y="221"/>
                  <a:pt x="41" y="217"/>
                  <a:pt x="34" y="212"/>
                </a:cubicBezTo>
                <a:cubicBezTo>
                  <a:pt x="35" y="211"/>
                  <a:pt x="35" y="210"/>
                  <a:pt x="35" y="209"/>
                </a:cubicBezTo>
                <a:cubicBezTo>
                  <a:pt x="35" y="200"/>
                  <a:pt x="27" y="192"/>
                  <a:pt x="17" y="192"/>
                </a:cubicBezTo>
                <a:cubicBezTo>
                  <a:pt x="8" y="192"/>
                  <a:pt x="0" y="200"/>
                  <a:pt x="0" y="209"/>
                </a:cubicBezTo>
                <a:cubicBezTo>
                  <a:pt x="0" y="219"/>
                  <a:pt x="8" y="227"/>
                  <a:pt x="17" y="227"/>
                </a:cubicBezTo>
                <a:cubicBezTo>
                  <a:pt x="19" y="227"/>
                  <a:pt x="20" y="227"/>
                  <a:pt x="21" y="226"/>
                </a:cubicBezTo>
                <a:cubicBezTo>
                  <a:pt x="28" y="232"/>
                  <a:pt x="37" y="239"/>
                  <a:pt x="48" y="247"/>
                </a:cubicBezTo>
                <a:cubicBezTo>
                  <a:pt x="64" y="257"/>
                  <a:pt x="82" y="267"/>
                  <a:pt x="102" y="273"/>
                </a:cubicBezTo>
                <a:cubicBezTo>
                  <a:pt x="105" y="274"/>
                  <a:pt x="128" y="288"/>
                  <a:pt x="135" y="288"/>
                </a:cubicBezTo>
                <a:cubicBezTo>
                  <a:pt x="141" y="288"/>
                  <a:pt x="161" y="276"/>
                  <a:pt x="166" y="273"/>
                </a:cubicBezTo>
                <a:cubicBezTo>
                  <a:pt x="186" y="267"/>
                  <a:pt x="205" y="257"/>
                  <a:pt x="220" y="247"/>
                </a:cubicBezTo>
                <a:cubicBezTo>
                  <a:pt x="231" y="239"/>
                  <a:pt x="241" y="232"/>
                  <a:pt x="247" y="226"/>
                </a:cubicBezTo>
                <a:cubicBezTo>
                  <a:pt x="248" y="227"/>
                  <a:pt x="250" y="227"/>
                  <a:pt x="251" y="227"/>
                </a:cubicBezTo>
                <a:cubicBezTo>
                  <a:pt x="261" y="227"/>
                  <a:pt x="269" y="219"/>
                  <a:pt x="269" y="209"/>
                </a:cubicBezTo>
                <a:cubicBezTo>
                  <a:pt x="269" y="200"/>
                  <a:pt x="261" y="192"/>
                  <a:pt x="251" y="192"/>
                </a:cubicBezTo>
                <a:close/>
                <a:moveTo>
                  <a:pt x="115" y="35"/>
                </a:moveTo>
                <a:cubicBezTo>
                  <a:pt x="115" y="25"/>
                  <a:pt x="124" y="16"/>
                  <a:pt x="134" y="16"/>
                </a:cubicBezTo>
                <a:cubicBezTo>
                  <a:pt x="144" y="16"/>
                  <a:pt x="152" y="25"/>
                  <a:pt x="152" y="35"/>
                </a:cubicBezTo>
                <a:cubicBezTo>
                  <a:pt x="152" y="45"/>
                  <a:pt x="144" y="53"/>
                  <a:pt x="134" y="53"/>
                </a:cubicBezTo>
                <a:cubicBezTo>
                  <a:pt x="124" y="53"/>
                  <a:pt x="115" y="45"/>
                  <a:pt x="115" y="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4824835" y="2624010"/>
            <a:ext cx="576448" cy="572934"/>
            <a:chOff x="5483226" y="5110164"/>
            <a:chExt cx="260350" cy="258763"/>
          </a:xfrm>
          <a:solidFill>
            <a:schemeClr val="bg1"/>
          </a:solidFill>
        </p:grpSpPr>
        <p:sp>
          <p:nvSpPr>
            <p:cNvPr id="22" name="Freeform 368"/>
            <p:cNvSpPr/>
            <p:nvPr/>
          </p:nvSpPr>
          <p:spPr bwMode="auto">
            <a:xfrm>
              <a:off x="5522913" y="5275264"/>
              <a:ext cx="82550" cy="93663"/>
            </a:xfrm>
            <a:custGeom>
              <a:avLst/>
              <a:gdLst>
                <a:gd name="T0" fmla="*/ 0 w 92"/>
                <a:gd name="T1" fmla="*/ 0 h 104"/>
                <a:gd name="T2" fmla="*/ 18 w 92"/>
                <a:gd name="T3" fmla="*/ 24 h 104"/>
                <a:gd name="T4" fmla="*/ 18 w 92"/>
                <a:gd name="T5" fmla="*/ 89 h 104"/>
                <a:gd name="T6" fmla="*/ 33 w 92"/>
                <a:gd name="T7" fmla="*/ 104 h 104"/>
                <a:gd name="T8" fmla="*/ 76 w 92"/>
                <a:gd name="T9" fmla="*/ 104 h 104"/>
                <a:gd name="T10" fmla="*/ 92 w 92"/>
                <a:gd name="T11" fmla="*/ 89 h 104"/>
                <a:gd name="T12" fmla="*/ 74 w 92"/>
                <a:gd name="T13" fmla="*/ 24 h 104"/>
                <a:gd name="T14" fmla="*/ 84 w 92"/>
                <a:gd name="T15" fmla="*/ 9 h 104"/>
                <a:gd name="T16" fmla="*/ 22 w 92"/>
                <a:gd name="T17" fmla="*/ 2 h 104"/>
                <a:gd name="T18" fmla="*/ 0 w 92"/>
                <a:gd name="T1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2" h="104">
                  <a:moveTo>
                    <a:pt x="0" y="0"/>
                  </a:moveTo>
                  <a:cubicBezTo>
                    <a:pt x="18" y="24"/>
                    <a:pt x="18" y="24"/>
                    <a:pt x="18" y="24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8" y="97"/>
                    <a:pt x="25" y="104"/>
                    <a:pt x="33" y="104"/>
                  </a:cubicBezTo>
                  <a:cubicBezTo>
                    <a:pt x="76" y="104"/>
                    <a:pt x="76" y="104"/>
                    <a:pt x="76" y="104"/>
                  </a:cubicBezTo>
                  <a:cubicBezTo>
                    <a:pt x="85" y="104"/>
                    <a:pt x="92" y="97"/>
                    <a:pt x="92" y="89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4" y="9"/>
                    <a:pt x="84" y="9"/>
                    <a:pt x="84" y="9"/>
                  </a:cubicBezTo>
                  <a:cubicBezTo>
                    <a:pt x="62" y="5"/>
                    <a:pt x="40" y="2"/>
                    <a:pt x="22" y="2"/>
                  </a:cubicBezTo>
                  <a:cubicBezTo>
                    <a:pt x="14" y="2"/>
                    <a:pt x="7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369"/>
            <p:cNvSpPr/>
            <p:nvPr/>
          </p:nvSpPr>
          <p:spPr bwMode="auto">
            <a:xfrm>
              <a:off x="5564188" y="5110164"/>
              <a:ext cx="179388" cy="196850"/>
            </a:xfrm>
            <a:custGeom>
              <a:avLst/>
              <a:gdLst>
                <a:gd name="T0" fmla="*/ 0 w 198"/>
                <a:gd name="T1" fmla="*/ 160 h 219"/>
                <a:gd name="T2" fmla="*/ 198 w 198"/>
                <a:gd name="T3" fmla="*/ 219 h 219"/>
                <a:gd name="T4" fmla="*/ 198 w 198"/>
                <a:gd name="T5" fmla="*/ 0 h 219"/>
                <a:gd name="T6" fmla="*/ 0 w 198"/>
                <a:gd name="T7" fmla="*/ 59 h 219"/>
                <a:gd name="T8" fmla="*/ 0 w 198"/>
                <a:gd name="T9" fmla="*/ 16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219">
                  <a:moveTo>
                    <a:pt x="0" y="160"/>
                  </a:moveTo>
                  <a:cubicBezTo>
                    <a:pt x="78" y="168"/>
                    <a:pt x="185" y="207"/>
                    <a:pt x="198" y="219"/>
                  </a:cubicBezTo>
                  <a:cubicBezTo>
                    <a:pt x="198" y="0"/>
                    <a:pt x="198" y="0"/>
                    <a:pt x="198" y="0"/>
                  </a:cubicBezTo>
                  <a:cubicBezTo>
                    <a:pt x="182" y="14"/>
                    <a:pt x="77" y="52"/>
                    <a:pt x="0" y="59"/>
                  </a:cubicBezTo>
                  <a:lnTo>
                    <a:pt x="0" y="1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Freeform 370"/>
            <p:cNvSpPr/>
            <p:nvPr/>
          </p:nvSpPr>
          <p:spPr bwMode="auto">
            <a:xfrm>
              <a:off x="5483226" y="5164139"/>
              <a:ext cx="52388" cy="88900"/>
            </a:xfrm>
            <a:custGeom>
              <a:avLst/>
              <a:gdLst>
                <a:gd name="T0" fmla="*/ 57 w 57"/>
                <a:gd name="T1" fmla="*/ 98 h 98"/>
                <a:gd name="T2" fmla="*/ 57 w 57"/>
                <a:gd name="T3" fmla="*/ 0 h 98"/>
                <a:gd name="T4" fmla="*/ 0 w 57"/>
                <a:gd name="T5" fmla="*/ 49 h 98"/>
                <a:gd name="T6" fmla="*/ 57 w 57"/>
                <a:gd name="T7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98">
                  <a:moveTo>
                    <a:pt x="57" y="98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11" y="3"/>
                    <a:pt x="0" y="31"/>
                    <a:pt x="0" y="49"/>
                  </a:cubicBezTo>
                  <a:cubicBezTo>
                    <a:pt x="0" y="68"/>
                    <a:pt x="10" y="94"/>
                    <a:pt x="57" y="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4379738" y="3469429"/>
            <a:ext cx="12805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789855" y="3469429"/>
            <a:ext cx="12805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998579" y="3469429"/>
            <a:ext cx="12805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222768" y="5311503"/>
            <a:ext cx="7903959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454" y="132769"/>
            <a:ext cx="2728912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kern="0" noProof="0" dirty="0">
                <a:solidFill>
                  <a:srgbClr val="5EAA3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5EAA3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Freeform 21"/>
          <p:cNvSpPr/>
          <p:nvPr/>
        </p:nvSpPr>
        <p:spPr bwMode="auto">
          <a:xfrm>
            <a:off x="5472683" y="3777711"/>
            <a:ext cx="1214790" cy="2209769"/>
          </a:xfrm>
          <a:custGeom>
            <a:avLst/>
            <a:gdLst>
              <a:gd name="T0" fmla="*/ 558 w 679"/>
              <a:gd name="T1" fmla="*/ 1235 h 1235"/>
              <a:gd name="T2" fmla="*/ 517 w 679"/>
              <a:gd name="T3" fmla="*/ 546 h 1235"/>
              <a:gd name="T4" fmla="*/ 669 w 679"/>
              <a:gd name="T5" fmla="*/ 191 h 1235"/>
              <a:gd name="T6" fmla="*/ 593 w 679"/>
              <a:gd name="T7" fmla="*/ 207 h 1235"/>
              <a:gd name="T8" fmla="*/ 451 w 679"/>
              <a:gd name="T9" fmla="*/ 310 h 1235"/>
              <a:gd name="T10" fmla="*/ 331 w 679"/>
              <a:gd name="T11" fmla="*/ 25 h 1235"/>
              <a:gd name="T12" fmla="*/ 319 w 679"/>
              <a:gd name="T13" fmla="*/ 214 h 1235"/>
              <a:gd name="T14" fmla="*/ 199 w 679"/>
              <a:gd name="T15" fmla="*/ 139 h 1235"/>
              <a:gd name="T16" fmla="*/ 110 w 679"/>
              <a:gd name="T17" fmla="*/ 71 h 1235"/>
              <a:gd name="T18" fmla="*/ 216 w 679"/>
              <a:gd name="T19" fmla="*/ 311 h 1235"/>
              <a:gd name="T20" fmla="*/ 40 w 679"/>
              <a:gd name="T21" fmla="*/ 150 h 1235"/>
              <a:gd name="T22" fmla="*/ 37 w 679"/>
              <a:gd name="T23" fmla="*/ 224 h 1235"/>
              <a:gd name="T24" fmla="*/ 180 w 679"/>
              <a:gd name="T25" fmla="*/ 388 h 1235"/>
              <a:gd name="T26" fmla="*/ 44 w 679"/>
              <a:gd name="T27" fmla="*/ 317 h 1235"/>
              <a:gd name="T28" fmla="*/ 85 w 679"/>
              <a:gd name="T29" fmla="*/ 408 h 1235"/>
              <a:gd name="T30" fmla="*/ 303 w 679"/>
              <a:gd name="T31" fmla="*/ 668 h 1235"/>
              <a:gd name="T32" fmla="*/ 275 w 679"/>
              <a:gd name="T33" fmla="*/ 1139 h 1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79" h="1235">
                <a:moveTo>
                  <a:pt x="558" y="1235"/>
                </a:moveTo>
                <a:cubicBezTo>
                  <a:pt x="558" y="1235"/>
                  <a:pt x="455" y="806"/>
                  <a:pt x="517" y="546"/>
                </a:cubicBezTo>
                <a:cubicBezTo>
                  <a:pt x="580" y="285"/>
                  <a:pt x="679" y="231"/>
                  <a:pt x="669" y="191"/>
                </a:cubicBezTo>
                <a:cubicBezTo>
                  <a:pt x="660" y="151"/>
                  <a:pt x="609" y="170"/>
                  <a:pt x="593" y="207"/>
                </a:cubicBezTo>
                <a:cubicBezTo>
                  <a:pt x="577" y="243"/>
                  <a:pt x="512" y="323"/>
                  <a:pt x="451" y="310"/>
                </a:cubicBezTo>
                <a:cubicBezTo>
                  <a:pt x="391" y="297"/>
                  <a:pt x="375" y="49"/>
                  <a:pt x="331" y="25"/>
                </a:cubicBezTo>
                <a:cubicBezTo>
                  <a:pt x="287" y="0"/>
                  <a:pt x="302" y="114"/>
                  <a:pt x="319" y="214"/>
                </a:cubicBezTo>
                <a:cubicBezTo>
                  <a:pt x="336" y="313"/>
                  <a:pt x="252" y="258"/>
                  <a:pt x="199" y="139"/>
                </a:cubicBezTo>
                <a:cubicBezTo>
                  <a:pt x="146" y="20"/>
                  <a:pt x="115" y="54"/>
                  <a:pt x="110" y="71"/>
                </a:cubicBezTo>
                <a:cubicBezTo>
                  <a:pt x="104" y="88"/>
                  <a:pt x="225" y="300"/>
                  <a:pt x="216" y="311"/>
                </a:cubicBezTo>
                <a:cubicBezTo>
                  <a:pt x="208" y="321"/>
                  <a:pt x="55" y="145"/>
                  <a:pt x="40" y="150"/>
                </a:cubicBezTo>
                <a:cubicBezTo>
                  <a:pt x="26" y="155"/>
                  <a:pt x="0" y="169"/>
                  <a:pt x="37" y="224"/>
                </a:cubicBezTo>
                <a:cubicBezTo>
                  <a:pt x="73" y="280"/>
                  <a:pt x="187" y="373"/>
                  <a:pt x="180" y="388"/>
                </a:cubicBezTo>
                <a:cubicBezTo>
                  <a:pt x="173" y="404"/>
                  <a:pt x="78" y="319"/>
                  <a:pt x="44" y="317"/>
                </a:cubicBezTo>
                <a:cubicBezTo>
                  <a:pt x="9" y="315"/>
                  <a:pt x="23" y="364"/>
                  <a:pt x="85" y="408"/>
                </a:cubicBezTo>
                <a:cubicBezTo>
                  <a:pt x="147" y="452"/>
                  <a:pt x="298" y="501"/>
                  <a:pt x="303" y="668"/>
                </a:cubicBezTo>
                <a:cubicBezTo>
                  <a:pt x="308" y="835"/>
                  <a:pt x="275" y="1139"/>
                  <a:pt x="275" y="1139"/>
                </a:cubicBezTo>
              </a:path>
            </a:pathLst>
          </a:custGeom>
          <a:solidFill>
            <a:srgbClr val="C1C7D0"/>
          </a:solidFill>
          <a:ln>
            <a:noFill/>
          </a:ln>
        </p:spPr>
        <p:txBody>
          <a:bodyPr lIns="109728" tIns="54864" rIns="109728" bIns="54864"/>
          <a:lstStyle/>
          <a:p>
            <a:pPr defTabSz="950595">
              <a:defRPr/>
            </a:pPr>
            <a:endParaRPr lang="bg-BG" sz="1685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Freeform 22"/>
          <p:cNvSpPr/>
          <p:nvPr/>
        </p:nvSpPr>
        <p:spPr bwMode="auto">
          <a:xfrm>
            <a:off x="5600012" y="1853629"/>
            <a:ext cx="2254071" cy="2132324"/>
          </a:xfrm>
          <a:custGeom>
            <a:avLst/>
            <a:gdLst>
              <a:gd name="T0" fmla="*/ 388 w 1261"/>
              <a:gd name="T1" fmla="*/ 1185 h 1192"/>
              <a:gd name="T2" fmla="*/ 659 w 1261"/>
              <a:gd name="T3" fmla="*/ 0 h 1192"/>
              <a:gd name="T4" fmla="*/ 490 w 1261"/>
              <a:gd name="T5" fmla="*/ 1192 h 1192"/>
              <a:gd name="T6" fmla="*/ 595 w 1261"/>
              <a:gd name="T7" fmla="*/ 548 h 1192"/>
              <a:gd name="T8" fmla="*/ 388 w 1261"/>
              <a:gd name="T9" fmla="*/ 1185 h 1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61" h="1192">
                <a:moveTo>
                  <a:pt x="388" y="1185"/>
                </a:moveTo>
                <a:cubicBezTo>
                  <a:pt x="388" y="1185"/>
                  <a:pt x="0" y="615"/>
                  <a:pt x="659" y="0"/>
                </a:cubicBezTo>
                <a:cubicBezTo>
                  <a:pt x="659" y="0"/>
                  <a:pt x="1261" y="710"/>
                  <a:pt x="490" y="1192"/>
                </a:cubicBezTo>
                <a:cubicBezTo>
                  <a:pt x="490" y="1192"/>
                  <a:pt x="508" y="734"/>
                  <a:pt x="595" y="548"/>
                </a:cubicBezTo>
                <a:cubicBezTo>
                  <a:pt x="595" y="548"/>
                  <a:pt x="363" y="953"/>
                  <a:pt x="388" y="1185"/>
                </a:cubicBezTo>
                <a:close/>
              </a:path>
            </a:pathLst>
          </a:custGeom>
          <a:solidFill>
            <a:srgbClr val="3D8D1A"/>
          </a:solidFill>
          <a:ln>
            <a:noFill/>
          </a:ln>
        </p:spPr>
        <p:txBody>
          <a:bodyPr lIns="109728" tIns="54864" rIns="109728" bIns="54864"/>
          <a:lstStyle/>
          <a:p>
            <a:pPr defTabSz="950595">
              <a:defRPr/>
            </a:pPr>
            <a:endParaRPr lang="bg-BG" sz="1685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Freeform 23"/>
          <p:cNvSpPr/>
          <p:nvPr/>
        </p:nvSpPr>
        <p:spPr bwMode="auto">
          <a:xfrm>
            <a:off x="6759740" y="3173639"/>
            <a:ext cx="1670766" cy="1636675"/>
          </a:xfrm>
          <a:custGeom>
            <a:avLst/>
            <a:gdLst>
              <a:gd name="T0" fmla="*/ 0 w 933"/>
              <a:gd name="T1" fmla="*/ 502 h 915"/>
              <a:gd name="T2" fmla="*/ 933 w 933"/>
              <a:gd name="T3" fmla="*/ 207 h 915"/>
              <a:gd name="T4" fmla="*/ 37 w 933"/>
              <a:gd name="T5" fmla="*/ 576 h 915"/>
              <a:gd name="T6" fmla="*/ 527 w 933"/>
              <a:gd name="T7" fmla="*/ 386 h 915"/>
              <a:gd name="T8" fmla="*/ 0 w 933"/>
              <a:gd name="T9" fmla="*/ 502 h 9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915">
                <a:moveTo>
                  <a:pt x="0" y="502"/>
                </a:moveTo>
                <a:cubicBezTo>
                  <a:pt x="0" y="502"/>
                  <a:pt x="238" y="0"/>
                  <a:pt x="933" y="207"/>
                </a:cubicBezTo>
                <a:cubicBezTo>
                  <a:pt x="933" y="207"/>
                  <a:pt x="686" y="915"/>
                  <a:pt x="37" y="576"/>
                </a:cubicBezTo>
                <a:cubicBezTo>
                  <a:pt x="37" y="576"/>
                  <a:pt x="362" y="402"/>
                  <a:pt x="527" y="386"/>
                </a:cubicBezTo>
                <a:cubicBezTo>
                  <a:pt x="527" y="386"/>
                  <a:pt x="151" y="390"/>
                  <a:pt x="0" y="502"/>
                </a:cubicBezTo>
                <a:close/>
              </a:path>
            </a:pathLst>
          </a:custGeom>
          <a:solidFill>
            <a:srgbClr val="5EAA30"/>
          </a:solidFill>
          <a:ln>
            <a:noFill/>
          </a:ln>
        </p:spPr>
        <p:txBody>
          <a:bodyPr lIns="109728" tIns="54864" rIns="109728" bIns="54864"/>
          <a:lstStyle/>
          <a:p>
            <a:pPr defTabSz="950595">
              <a:defRPr/>
            </a:pPr>
            <a:endParaRPr lang="bg-BG" sz="1685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Freeform 24"/>
          <p:cNvSpPr/>
          <p:nvPr/>
        </p:nvSpPr>
        <p:spPr bwMode="auto">
          <a:xfrm>
            <a:off x="3739973" y="2832880"/>
            <a:ext cx="1732710" cy="1832869"/>
          </a:xfrm>
          <a:custGeom>
            <a:avLst/>
            <a:gdLst>
              <a:gd name="T0" fmla="*/ 966 w 970"/>
              <a:gd name="T1" fmla="*/ 703 h 1025"/>
              <a:gd name="T2" fmla="*/ 0 w 970"/>
              <a:gd name="T3" fmla="*/ 498 h 1025"/>
              <a:gd name="T4" fmla="*/ 970 w 970"/>
              <a:gd name="T5" fmla="*/ 620 h 1025"/>
              <a:gd name="T6" fmla="*/ 445 w 970"/>
              <a:gd name="T7" fmla="*/ 543 h 1025"/>
              <a:gd name="T8" fmla="*/ 966 w 970"/>
              <a:gd name="T9" fmla="*/ 703 h 10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70" h="1025">
                <a:moveTo>
                  <a:pt x="966" y="703"/>
                </a:moveTo>
                <a:cubicBezTo>
                  <a:pt x="966" y="703"/>
                  <a:pt x="507" y="1025"/>
                  <a:pt x="0" y="498"/>
                </a:cubicBezTo>
                <a:cubicBezTo>
                  <a:pt x="0" y="498"/>
                  <a:pt x="568" y="0"/>
                  <a:pt x="970" y="620"/>
                </a:cubicBezTo>
                <a:cubicBezTo>
                  <a:pt x="970" y="620"/>
                  <a:pt x="598" y="611"/>
                  <a:pt x="445" y="543"/>
                </a:cubicBezTo>
                <a:cubicBezTo>
                  <a:pt x="445" y="543"/>
                  <a:pt x="778" y="726"/>
                  <a:pt x="966" y="703"/>
                </a:cubicBezTo>
                <a:close/>
              </a:path>
            </a:pathLst>
          </a:custGeom>
          <a:solidFill>
            <a:srgbClr val="3A6D33"/>
          </a:solidFill>
          <a:ln>
            <a:noFill/>
          </a:ln>
        </p:spPr>
        <p:txBody>
          <a:bodyPr lIns="109728" tIns="54864" rIns="109728" bIns="54864"/>
          <a:lstStyle/>
          <a:p>
            <a:pPr defTabSz="950595">
              <a:defRPr/>
            </a:pPr>
            <a:endParaRPr lang="bg-BG" sz="1685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25"/>
          <p:cNvSpPr/>
          <p:nvPr/>
        </p:nvSpPr>
        <p:spPr bwMode="auto">
          <a:xfrm>
            <a:off x="4610630" y="2013682"/>
            <a:ext cx="1730989" cy="1805333"/>
          </a:xfrm>
          <a:custGeom>
            <a:avLst/>
            <a:gdLst>
              <a:gd name="T0" fmla="*/ 594 w 968"/>
              <a:gd name="T1" fmla="*/ 1009 h 1009"/>
              <a:gd name="T2" fmla="*/ 142 w 968"/>
              <a:gd name="T3" fmla="*/ 0 h 1009"/>
              <a:gd name="T4" fmla="*/ 671 w 968"/>
              <a:gd name="T5" fmla="*/ 958 h 1009"/>
              <a:gd name="T6" fmla="*/ 395 w 968"/>
              <a:gd name="T7" fmla="*/ 433 h 1009"/>
              <a:gd name="T8" fmla="*/ 594 w 968"/>
              <a:gd name="T9" fmla="*/ 1009 h 10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8" h="1009">
                <a:moveTo>
                  <a:pt x="594" y="1009"/>
                </a:moveTo>
                <a:cubicBezTo>
                  <a:pt x="594" y="1009"/>
                  <a:pt x="0" y="806"/>
                  <a:pt x="142" y="0"/>
                </a:cubicBezTo>
                <a:cubicBezTo>
                  <a:pt x="142" y="0"/>
                  <a:pt x="968" y="186"/>
                  <a:pt x="671" y="958"/>
                </a:cubicBezTo>
                <a:cubicBezTo>
                  <a:pt x="671" y="958"/>
                  <a:pt x="435" y="615"/>
                  <a:pt x="395" y="433"/>
                </a:cubicBezTo>
                <a:cubicBezTo>
                  <a:pt x="395" y="433"/>
                  <a:pt x="449" y="854"/>
                  <a:pt x="594" y="1009"/>
                </a:cubicBezTo>
                <a:close/>
              </a:path>
            </a:pathLst>
          </a:custGeom>
          <a:solidFill>
            <a:srgbClr val="A7D046"/>
          </a:solidFill>
          <a:ln>
            <a:noFill/>
          </a:ln>
        </p:spPr>
        <p:txBody>
          <a:bodyPr lIns="109728" tIns="54864" rIns="109728" bIns="54864"/>
          <a:lstStyle/>
          <a:p>
            <a:pPr defTabSz="950595">
              <a:defRPr/>
            </a:pPr>
            <a:endParaRPr lang="bg-BG" sz="1685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3"/>
          <p:cNvSpPr txBox="1"/>
          <p:nvPr/>
        </p:nvSpPr>
        <p:spPr>
          <a:xfrm>
            <a:off x="8312931" y="2379202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3"/>
          <p:cNvSpPr txBox="1"/>
          <p:nvPr/>
        </p:nvSpPr>
        <p:spPr>
          <a:xfrm>
            <a:off x="8312931" y="2677402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3"/>
          <p:cNvSpPr txBox="1"/>
          <p:nvPr/>
        </p:nvSpPr>
        <p:spPr>
          <a:xfrm>
            <a:off x="2608321" y="2355714"/>
            <a:ext cx="127749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3"/>
          <p:cNvSpPr txBox="1"/>
          <p:nvPr/>
        </p:nvSpPr>
        <p:spPr>
          <a:xfrm>
            <a:off x="1855532" y="2677402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312931" y="434001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312931" y="4638213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2608321" y="4316525"/>
            <a:ext cx="127749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1855532" y="4638213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3A6D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454" y="132769"/>
            <a:ext cx="2728912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kern="0" noProof="0" dirty="0">
                <a:solidFill>
                  <a:srgbClr val="5EAA3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5EAA3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Freeform 1"/>
          <p:cNvSpPr>
            <a:spLocks noChangeArrowheads="1"/>
          </p:cNvSpPr>
          <p:nvPr/>
        </p:nvSpPr>
        <p:spPr bwMode="auto">
          <a:xfrm rot="10800000">
            <a:off x="1878258" y="1512260"/>
            <a:ext cx="2211326" cy="987219"/>
          </a:xfrm>
          <a:custGeom>
            <a:avLst/>
            <a:gdLst>
              <a:gd name="T0" fmla="*/ 5874 w 7875"/>
              <a:gd name="T1" fmla="*/ 1811 h 3594"/>
              <a:gd name="T2" fmla="*/ 7874 w 7875"/>
              <a:gd name="T3" fmla="*/ 0 h 3594"/>
              <a:gd name="T4" fmla="*/ 1969 w 7875"/>
              <a:gd name="T5" fmla="*/ 0 h 3594"/>
              <a:gd name="T6" fmla="*/ 0 w 7875"/>
              <a:gd name="T7" fmla="*/ 1811 h 3594"/>
              <a:gd name="T8" fmla="*/ 1969 w 7875"/>
              <a:gd name="T9" fmla="*/ 3593 h 3594"/>
              <a:gd name="T10" fmla="*/ 7874 w 7875"/>
              <a:gd name="T11" fmla="*/ 3593 h 3594"/>
              <a:gd name="T12" fmla="*/ 5874 w 7875"/>
              <a:gd name="T13" fmla="*/ 1811 h 35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875" h="3594">
                <a:moveTo>
                  <a:pt x="5874" y="1811"/>
                </a:moveTo>
                <a:lnTo>
                  <a:pt x="7874" y="0"/>
                </a:lnTo>
                <a:lnTo>
                  <a:pt x="1969" y="0"/>
                </a:lnTo>
                <a:lnTo>
                  <a:pt x="0" y="1811"/>
                </a:lnTo>
                <a:lnTo>
                  <a:pt x="1969" y="3593"/>
                </a:lnTo>
                <a:lnTo>
                  <a:pt x="7874" y="3593"/>
                </a:lnTo>
                <a:lnTo>
                  <a:pt x="5874" y="1811"/>
                </a:lnTo>
              </a:path>
            </a:pathLst>
          </a:custGeom>
          <a:solidFill>
            <a:srgbClr val="5EAA30"/>
          </a:solidFill>
          <a:ln>
            <a:noFill/>
          </a:ln>
          <a:effectLst/>
        </p:spPr>
        <p:txBody>
          <a:bodyPr wrap="none" anchor="ctr"/>
          <a:lstStyle/>
          <a:p>
            <a:pPr defTabSz="608965"/>
            <a:endParaRPr lang="en-US" sz="24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" name="Group 334"/>
          <p:cNvGrpSpPr/>
          <p:nvPr/>
        </p:nvGrpSpPr>
        <p:grpSpPr bwMode="auto">
          <a:xfrm>
            <a:off x="2643724" y="1773118"/>
            <a:ext cx="685800" cy="450792"/>
            <a:chOff x="3525838" y="4851400"/>
            <a:chExt cx="514350" cy="338138"/>
          </a:xfrm>
          <a:solidFill>
            <a:schemeClr val="bg1"/>
          </a:solidFill>
        </p:grpSpPr>
        <p:sp>
          <p:nvSpPr>
            <p:cNvPr id="6" name="Freeform 307"/>
            <p:cNvSpPr>
              <a:spLocks noChangeArrowheads="1"/>
            </p:cNvSpPr>
            <p:nvPr/>
          </p:nvSpPr>
          <p:spPr bwMode="auto">
            <a:xfrm>
              <a:off x="3525838" y="5133975"/>
              <a:ext cx="514350" cy="55563"/>
            </a:xfrm>
            <a:custGeom>
              <a:avLst/>
              <a:gdLst>
                <a:gd name="T0" fmla="*/ 1432 w 1433"/>
                <a:gd name="T1" fmla="*/ 158 h 159"/>
                <a:gd name="T2" fmla="*/ 1343 w 1433"/>
                <a:gd name="T3" fmla="*/ 139 h 159"/>
                <a:gd name="T4" fmla="*/ 1252 w 1433"/>
                <a:gd name="T5" fmla="*/ 121 h 159"/>
                <a:gd name="T6" fmla="*/ 1159 w 1433"/>
                <a:gd name="T7" fmla="*/ 139 h 159"/>
                <a:gd name="T8" fmla="*/ 1074 w 1433"/>
                <a:gd name="T9" fmla="*/ 158 h 159"/>
                <a:gd name="T10" fmla="*/ 986 w 1433"/>
                <a:gd name="T11" fmla="*/ 139 h 159"/>
                <a:gd name="T12" fmla="*/ 894 w 1433"/>
                <a:gd name="T13" fmla="*/ 121 h 159"/>
                <a:gd name="T14" fmla="*/ 803 w 1433"/>
                <a:gd name="T15" fmla="*/ 139 h 159"/>
                <a:gd name="T16" fmla="*/ 714 w 1433"/>
                <a:gd name="T17" fmla="*/ 158 h 159"/>
                <a:gd name="T18" fmla="*/ 629 w 1433"/>
                <a:gd name="T19" fmla="*/ 139 h 159"/>
                <a:gd name="T20" fmla="*/ 537 w 1433"/>
                <a:gd name="T21" fmla="*/ 121 h 159"/>
                <a:gd name="T22" fmla="*/ 446 w 1433"/>
                <a:gd name="T23" fmla="*/ 139 h 159"/>
                <a:gd name="T24" fmla="*/ 357 w 1433"/>
                <a:gd name="T25" fmla="*/ 158 h 159"/>
                <a:gd name="T26" fmla="*/ 272 w 1433"/>
                <a:gd name="T27" fmla="*/ 139 h 159"/>
                <a:gd name="T28" fmla="*/ 180 w 1433"/>
                <a:gd name="T29" fmla="*/ 121 h 159"/>
                <a:gd name="T30" fmla="*/ 92 w 1433"/>
                <a:gd name="T31" fmla="*/ 139 h 159"/>
                <a:gd name="T32" fmla="*/ 0 w 1433"/>
                <a:gd name="T33" fmla="*/ 158 h 159"/>
                <a:gd name="T34" fmla="*/ 0 w 1433"/>
                <a:gd name="T35" fmla="*/ 36 h 159"/>
                <a:gd name="T36" fmla="*/ 92 w 1433"/>
                <a:gd name="T37" fmla="*/ 18 h 159"/>
                <a:gd name="T38" fmla="*/ 180 w 1433"/>
                <a:gd name="T39" fmla="*/ 0 h 159"/>
                <a:gd name="T40" fmla="*/ 272 w 1433"/>
                <a:gd name="T41" fmla="*/ 18 h 159"/>
                <a:gd name="T42" fmla="*/ 361 w 1433"/>
                <a:gd name="T43" fmla="*/ 36 h 159"/>
                <a:gd name="T44" fmla="*/ 446 w 1433"/>
                <a:gd name="T45" fmla="*/ 18 h 159"/>
                <a:gd name="T46" fmla="*/ 537 w 1433"/>
                <a:gd name="T47" fmla="*/ 0 h 159"/>
                <a:gd name="T48" fmla="*/ 629 w 1433"/>
                <a:gd name="T49" fmla="*/ 18 h 159"/>
                <a:gd name="T50" fmla="*/ 718 w 1433"/>
                <a:gd name="T51" fmla="*/ 36 h 159"/>
                <a:gd name="T52" fmla="*/ 803 w 1433"/>
                <a:gd name="T53" fmla="*/ 18 h 159"/>
                <a:gd name="T54" fmla="*/ 894 w 1433"/>
                <a:gd name="T55" fmla="*/ 0 h 159"/>
                <a:gd name="T56" fmla="*/ 986 w 1433"/>
                <a:gd name="T57" fmla="*/ 18 h 159"/>
                <a:gd name="T58" fmla="*/ 1071 w 1433"/>
                <a:gd name="T59" fmla="*/ 36 h 159"/>
                <a:gd name="T60" fmla="*/ 1159 w 1433"/>
                <a:gd name="T61" fmla="*/ 18 h 159"/>
                <a:gd name="T62" fmla="*/ 1252 w 1433"/>
                <a:gd name="T63" fmla="*/ 0 h 159"/>
                <a:gd name="T64" fmla="*/ 1343 w 1433"/>
                <a:gd name="T65" fmla="*/ 18 h 159"/>
                <a:gd name="T66" fmla="*/ 1432 w 1433"/>
                <a:gd name="T67" fmla="*/ 36 h 159"/>
                <a:gd name="T68" fmla="*/ 1432 w 1433"/>
                <a:gd name="T69" fmla="*/ 158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33" h="159">
                  <a:moveTo>
                    <a:pt x="1432" y="158"/>
                  </a:moveTo>
                  <a:cubicBezTo>
                    <a:pt x="1401" y="158"/>
                    <a:pt x="1370" y="154"/>
                    <a:pt x="1343" y="139"/>
                  </a:cubicBezTo>
                  <a:cubicBezTo>
                    <a:pt x="1313" y="128"/>
                    <a:pt x="1282" y="121"/>
                    <a:pt x="1252" y="121"/>
                  </a:cubicBezTo>
                  <a:cubicBezTo>
                    <a:pt x="1221" y="121"/>
                    <a:pt x="1190" y="128"/>
                    <a:pt x="1159" y="139"/>
                  </a:cubicBezTo>
                  <a:cubicBezTo>
                    <a:pt x="1132" y="154"/>
                    <a:pt x="1105" y="158"/>
                    <a:pt x="1074" y="158"/>
                  </a:cubicBezTo>
                  <a:cubicBezTo>
                    <a:pt x="1041" y="158"/>
                    <a:pt x="1014" y="154"/>
                    <a:pt x="986" y="139"/>
                  </a:cubicBezTo>
                  <a:cubicBezTo>
                    <a:pt x="956" y="128"/>
                    <a:pt x="925" y="121"/>
                    <a:pt x="894" y="121"/>
                  </a:cubicBezTo>
                  <a:cubicBezTo>
                    <a:pt x="860" y="121"/>
                    <a:pt x="833" y="128"/>
                    <a:pt x="803" y="139"/>
                  </a:cubicBezTo>
                  <a:cubicBezTo>
                    <a:pt x="775" y="154"/>
                    <a:pt x="748" y="158"/>
                    <a:pt x="714" y="158"/>
                  </a:cubicBezTo>
                  <a:cubicBezTo>
                    <a:pt x="684" y="158"/>
                    <a:pt x="656" y="154"/>
                    <a:pt x="629" y="139"/>
                  </a:cubicBezTo>
                  <a:cubicBezTo>
                    <a:pt x="598" y="128"/>
                    <a:pt x="568" y="121"/>
                    <a:pt x="537" y="121"/>
                  </a:cubicBezTo>
                  <a:cubicBezTo>
                    <a:pt x="507" y="121"/>
                    <a:pt x="476" y="128"/>
                    <a:pt x="446" y="139"/>
                  </a:cubicBezTo>
                  <a:cubicBezTo>
                    <a:pt x="418" y="154"/>
                    <a:pt x="388" y="158"/>
                    <a:pt x="357" y="158"/>
                  </a:cubicBezTo>
                  <a:cubicBezTo>
                    <a:pt x="326" y="158"/>
                    <a:pt x="299" y="154"/>
                    <a:pt x="272" y="139"/>
                  </a:cubicBezTo>
                  <a:cubicBezTo>
                    <a:pt x="241" y="128"/>
                    <a:pt x="211" y="121"/>
                    <a:pt x="180" y="121"/>
                  </a:cubicBezTo>
                  <a:cubicBezTo>
                    <a:pt x="150" y="121"/>
                    <a:pt x="119" y="128"/>
                    <a:pt x="92" y="139"/>
                  </a:cubicBezTo>
                  <a:cubicBezTo>
                    <a:pt x="61" y="154"/>
                    <a:pt x="30" y="158"/>
                    <a:pt x="0" y="158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30" y="36"/>
                    <a:pt x="61" y="33"/>
                    <a:pt x="92" y="18"/>
                  </a:cubicBezTo>
                  <a:cubicBezTo>
                    <a:pt x="119" y="7"/>
                    <a:pt x="150" y="0"/>
                    <a:pt x="180" y="0"/>
                  </a:cubicBezTo>
                  <a:cubicBezTo>
                    <a:pt x="211" y="0"/>
                    <a:pt x="241" y="7"/>
                    <a:pt x="272" y="18"/>
                  </a:cubicBezTo>
                  <a:cubicBezTo>
                    <a:pt x="299" y="33"/>
                    <a:pt x="330" y="36"/>
                    <a:pt x="361" y="36"/>
                  </a:cubicBezTo>
                  <a:cubicBezTo>
                    <a:pt x="391" y="36"/>
                    <a:pt x="418" y="33"/>
                    <a:pt x="446" y="18"/>
                  </a:cubicBezTo>
                  <a:cubicBezTo>
                    <a:pt x="476" y="7"/>
                    <a:pt x="507" y="0"/>
                    <a:pt x="537" y="0"/>
                  </a:cubicBezTo>
                  <a:cubicBezTo>
                    <a:pt x="568" y="0"/>
                    <a:pt x="598" y="7"/>
                    <a:pt x="629" y="18"/>
                  </a:cubicBezTo>
                  <a:cubicBezTo>
                    <a:pt x="656" y="33"/>
                    <a:pt x="687" y="36"/>
                    <a:pt x="718" y="36"/>
                  </a:cubicBezTo>
                  <a:cubicBezTo>
                    <a:pt x="748" y="36"/>
                    <a:pt x="775" y="33"/>
                    <a:pt x="803" y="18"/>
                  </a:cubicBezTo>
                  <a:cubicBezTo>
                    <a:pt x="833" y="7"/>
                    <a:pt x="864" y="0"/>
                    <a:pt x="894" y="0"/>
                  </a:cubicBezTo>
                  <a:cubicBezTo>
                    <a:pt x="925" y="0"/>
                    <a:pt x="956" y="7"/>
                    <a:pt x="986" y="18"/>
                  </a:cubicBezTo>
                  <a:cubicBezTo>
                    <a:pt x="1014" y="33"/>
                    <a:pt x="1041" y="36"/>
                    <a:pt x="1071" y="36"/>
                  </a:cubicBezTo>
                  <a:cubicBezTo>
                    <a:pt x="1102" y="36"/>
                    <a:pt x="1132" y="33"/>
                    <a:pt x="1159" y="18"/>
                  </a:cubicBezTo>
                  <a:cubicBezTo>
                    <a:pt x="1190" y="7"/>
                    <a:pt x="1221" y="0"/>
                    <a:pt x="1252" y="0"/>
                  </a:cubicBezTo>
                  <a:cubicBezTo>
                    <a:pt x="1285" y="0"/>
                    <a:pt x="1313" y="7"/>
                    <a:pt x="1343" y="18"/>
                  </a:cubicBezTo>
                  <a:cubicBezTo>
                    <a:pt x="1370" y="33"/>
                    <a:pt x="1401" y="36"/>
                    <a:pt x="1432" y="36"/>
                  </a:cubicBezTo>
                  <a:lnTo>
                    <a:pt x="1432" y="158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608965">
                <a:defRPr/>
              </a:pPr>
              <a:endParaRPr lang="en-US" sz="24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Freeform 308"/>
            <p:cNvSpPr>
              <a:spLocks noChangeArrowheads="1"/>
            </p:cNvSpPr>
            <p:nvPr/>
          </p:nvSpPr>
          <p:spPr bwMode="auto">
            <a:xfrm>
              <a:off x="3905250" y="4953000"/>
              <a:ext cx="120650" cy="111125"/>
            </a:xfrm>
            <a:custGeom>
              <a:avLst/>
              <a:gdLst>
                <a:gd name="T0" fmla="*/ 170 w 341"/>
                <a:gd name="T1" fmla="*/ 312 h 313"/>
                <a:gd name="T2" fmla="*/ 289 w 341"/>
                <a:gd name="T3" fmla="*/ 268 h 313"/>
                <a:gd name="T4" fmla="*/ 340 w 341"/>
                <a:gd name="T5" fmla="*/ 158 h 313"/>
                <a:gd name="T6" fmla="*/ 289 w 341"/>
                <a:gd name="T7" fmla="*/ 48 h 313"/>
                <a:gd name="T8" fmla="*/ 170 w 341"/>
                <a:gd name="T9" fmla="*/ 0 h 313"/>
                <a:gd name="T10" fmla="*/ 48 w 341"/>
                <a:gd name="T11" fmla="*/ 48 h 313"/>
                <a:gd name="T12" fmla="*/ 0 w 341"/>
                <a:gd name="T13" fmla="*/ 158 h 313"/>
                <a:gd name="T14" fmla="*/ 48 w 341"/>
                <a:gd name="T15" fmla="*/ 268 h 313"/>
                <a:gd name="T16" fmla="*/ 170 w 341"/>
                <a:gd name="T17" fmla="*/ 312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1" h="313">
                  <a:moveTo>
                    <a:pt x="170" y="312"/>
                  </a:moveTo>
                  <a:cubicBezTo>
                    <a:pt x="218" y="312"/>
                    <a:pt x="256" y="298"/>
                    <a:pt x="289" y="268"/>
                  </a:cubicBezTo>
                  <a:cubicBezTo>
                    <a:pt x="323" y="239"/>
                    <a:pt x="340" y="202"/>
                    <a:pt x="340" y="158"/>
                  </a:cubicBezTo>
                  <a:cubicBezTo>
                    <a:pt x="340" y="114"/>
                    <a:pt x="323" y="77"/>
                    <a:pt x="289" y="48"/>
                  </a:cubicBezTo>
                  <a:cubicBezTo>
                    <a:pt x="256" y="14"/>
                    <a:pt x="218" y="0"/>
                    <a:pt x="170" y="0"/>
                  </a:cubicBezTo>
                  <a:cubicBezTo>
                    <a:pt x="123" y="0"/>
                    <a:pt x="82" y="14"/>
                    <a:pt x="48" y="48"/>
                  </a:cubicBezTo>
                  <a:cubicBezTo>
                    <a:pt x="14" y="77"/>
                    <a:pt x="0" y="114"/>
                    <a:pt x="0" y="158"/>
                  </a:cubicBezTo>
                  <a:cubicBezTo>
                    <a:pt x="0" y="202"/>
                    <a:pt x="14" y="239"/>
                    <a:pt x="48" y="268"/>
                  </a:cubicBezTo>
                  <a:cubicBezTo>
                    <a:pt x="78" y="298"/>
                    <a:pt x="119" y="312"/>
                    <a:pt x="170" y="31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608965">
                <a:defRPr/>
              </a:pPr>
              <a:endParaRPr lang="en-US" sz="24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Freeform 309"/>
            <p:cNvSpPr>
              <a:spLocks noChangeArrowheads="1"/>
            </p:cNvSpPr>
            <p:nvPr/>
          </p:nvSpPr>
          <p:spPr bwMode="auto">
            <a:xfrm>
              <a:off x="3609975" y="4851400"/>
              <a:ext cx="371475" cy="257175"/>
            </a:xfrm>
            <a:custGeom>
              <a:avLst/>
              <a:gdLst>
                <a:gd name="T0" fmla="*/ 0 w 1035"/>
                <a:gd name="T1" fmla="*/ 687 h 718"/>
                <a:gd name="T2" fmla="*/ 38 w 1035"/>
                <a:gd name="T3" fmla="*/ 699 h 718"/>
                <a:gd name="T4" fmla="*/ 126 w 1035"/>
                <a:gd name="T5" fmla="*/ 717 h 718"/>
                <a:gd name="T6" fmla="*/ 211 w 1035"/>
                <a:gd name="T7" fmla="*/ 699 h 718"/>
                <a:gd name="T8" fmla="*/ 303 w 1035"/>
                <a:gd name="T9" fmla="*/ 677 h 718"/>
                <a:gd name="T10" fmla="*/ 395 w 1035"/>
                <a:gd name="T11" fmla="*/ 699 h 718"/>
                <a:gd name="T12" fmla="*/ 483 w 1035"/>
                <a:gd name="T13" fmla="*/ 717 h 718"/>
                <a:gd name="T14" fmla="*/ 568 w 1035"/>
                <a:gd name="T15" fmla="*/ 699 h 718"/>
                <a:gd name="T16" fmla="*/ 660 w 1035"/>
                <a:gd name="T17" fmla="*/ 677 h 718"/>
                <a:gd name="T18" fmla="*/ 751 w 1035"/>
                <a:gd name="T19" fmla="*/ 699 h 718"/>
                <a:gd name="T20" fmla="*/ 840 w 1035"/>
                <a:gd name="T21" fmla="*/ 717 h 718"/>
                <a:gd name="T22" fmla="*/ 901 w 1035"/>
                <a:gd name="T23" fmla="*/ 706 h 718"/>
                <a:gd name="T24" fmla="*/ 619 w 1035"/>
                <a:gd name="T25" fmla="*/ 236 h 718"/>
                <a:gd name="T26" fmla="*/ 949 w 1035"/>
                <a:gd name="T27" fmla="*/ 177 h 718"/>
                <a:gd name="T28" fmla="*/ 1010 w 1035"/>
                <a:gd name="T29" fmla="*/ 147 h 718"/>
                <a:gd name="T30" fmla="*/ 1034 w 1035"/>
                <a:gd name="T31" fmla="*/ 88 h 718"/>
                <a:gd name="T32" fmla="*/ 1003 w 1035"/>
                <a:gd name="T33" fmla="*/ 26 h 718"/>
                <a:gd name="T34" fmla="*/ 939 w 1035"/>
                <a:gd name="T35" fmla="*/ 0 h 718"/>
                <a:gd name="T36" fmla="*/ 925 w 1035"/>
                <a:gd name="T37" fmla="*/ 4 h 718"/>
                <a:gd name="T38" fmla="*/ 418 w 1035"/>
                <a:gd name="T39" fmla="*/ 85 h 718"/>
                <a:gd name="T40" fmla="*/ 364 w 1035"/>
                <a:gd name="T41" fmla="*/ 129 h 718"/>
                <a:gd name="T42" fmla="*/ 361 w 1035"/>
                <a:gd name="T43" fmla="*/ 202 h 718"/>
                <a:gd name="T44" fmla="*/ 361 w 1035"/>
                <a:gd name="T45" fmla="*/ 206 h 718"/>
                <a:gd name="T46" fmla="*/ 364 w 1035"/>
                <a:gd name="T47" fmla="*/ 210 h 718"/>
                <a:gd name="T48" fmla="*/ 500 w 1035"/>
                <a:gd name="T49" fmla="*/ 434 h 718"/>
                <a:gd name="T50" fmla="*/ 0 w 1035"/>
                <a:gd name="T51" fmla="*/ 687 h 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35" h="718">
                  <a:moveTo>
                    <a:pt x="0" y="687"/>
                  </a:moveTo>
                  <a:cubicBezTo>
                    <a:pt x="10" y="687"/>
                    <a:pt x="24" y="691"/>
                    <a:pt x="38" y="699"/>
                  </a:cubicBezTo>
                  <a:cubicBezTo>
                    <a:pt x="65" y="709"/>
                    <a:pt x="95" y="717"/>
                    <a:pt x="126" y="717"/>
                  </a:cubicBezTo>
                  <a:cubicBezTo>
                    <a:pt x="156" y="717"/>
                    <a:pt x="183" y="709"/>
                    <a:pt x="211" y="699"/>
                  </a:cubicBezTo>
                  <a:cubicBezTo>
                    <a:pt x="241" y="684"/>
                    <a:pt x="272" y="677"/>
                    <a:pt x="303" y="677"/>
                  </a:cubicBezTo>
                  <a:cubicBezTo>
                    <a:pt x="333" y="677"/>
                    <a:pt x="364" y="684"/>
                    <a:pt x="395" y="699"/>
                  </a:cubicBezTo>
                  <a:cubicBezTo>
                    <a:pt x="422" y="709"/>
                    <a:pt x="452" y="717"/>
                    <a:pt x="483" y="717"/>
                  </a:cubicBezTo>
                  <a:cubicBezTo>
                    <a:pt x="513" y="717"/>
                    <a:pt x="541" y="709"/>
                    <a:pt x="568" y="699"/>
                  </a:cubicBezTo>
                  <a:cubicBezTo>
                    <a:pt x="598" y="684"/>
                    <a:pt x="629" y="677"/>
                    <a:pt x="660" y="677"/>
                  </a:cubicBezTo>
                  <a:cubicBezTo>
                    <a:pt x="690" y="677"/>
                    <a:pt x="721" y="684"/>
                    <a:pt x="751" y="699"/>
                  </a:cubicBezTo>
                  <a:cubicBezTo>
                    <a:pt x="779" y="709"/>
                    <a:pt x="806" y="717"/>
                    <a:pt x="840" y="717"/>
                  </a:cubicBezTo>
                  <a:cubicBezTo>
                    <a:pt x="860" y="717"/>
                    <a:pt x="881" y="713"/>
                    <a:pt x="901" y="706"/>
                  </a:cubicBezTo>
                  <a:cubicBezTo>
                    <a:pt x="619" y="236"/>
                    <a:pt x="619" y="236"/>
                    <a:pt x="619" y="236"/>
                  </a:cubicBezTo>
                  <a:cubicBezTo>
                    <a:pt x="949" y="177"/>
                    <a:pt x="949" y="177"/>
                    <a:pt x="949" y="177"/>
                  </a:cubicBezTo>
                  <a:cubicBezTo>
                    <a:pt x="973" y="173"/>
                    <a:pt x="993" y="166"/>
                    <a:pt x="1010" y="147"/>
                  </a:cubicBezTo>
                  <a:cubicBezTo>
                    <a:pt x="1027" y="132"/>
                    <a:pt x="1034" y="114"/>
                    <a:pt x="1034" y="88"/>
                  </a:cubicBezTo>
                  <a:cubicBezTo>
                    <a:pt x="1034" y="66"/>
                    <a:pt x="1024" y="44"/>
                    <a:pt x="1003" y="26"/>
                  </a:cubicBezTo>
                  <a:cubicBezTo>
                    <a:pt x="986" y="8"/>
                    <a:pt x="962" y="0"/>
                    <a:pt x="939" y="0"/>
                  </a:cubicBezTo>
                  <a:cubicBezTo>
                    <a:pt x="932" y="0"/>
                    <a:pt x="929" y="0"/>
                    <a:pt x="925" y="4"/>
                  </a:cubicBezTo>
                  <a:cubicBezTo>
                    <a:pt x="418" y="85"/>
                    <a:pt x="418" y="85"/>
                    <a:pt x="418" y="85"/>
                  </a:cubicBezTo>
                  <a:cubicBezTo>
                    <a:pt x="395" y="92"/>
                    <a:pt x="378" y="107"/>
                    <a:pt x="364" y="129"/>
                  </a:cubicBezTo>
                  <a:cubicBezTo>
                    <a:pt x="350" y="151"/>
                    <a:pt x="347" y="177"/>
                    <a:pt x="361" y="202"/>
                  </a:cubicBezTo>
                  <a:cubicBezTo>
                    <a:pt x="361" y="206"/>
                    <a:pt x="361" y="206"/>
                    <a:pt x="361" y="206"/>
                  </a:cubicBezTo>
                  <a:cubicBezTo>
                    <a:pt x="364" y="210"/>
                    <a:pt x="364" y="210"/>
                    <a:pt x="364" y="210"/>
                  </a:cubicBezTo>
                  <a:cubicBezTo>
                    <a:pt x="500" y="434"/>
                    <a:pt x="500" y="434"/>
                    <a:pt x="500" y="434"/>
                  </a:cubicBezTo>
                  <a:lnTo>
                    <a:pt x="0" y="687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608965">
                <a:defRPr/>
              </a:pPr>
              <a:endParaRPr lang="en-US" sz="24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9" name="Freeform 1"/>
          <p:cNvSpPr>
            <a:spLocks noChangeArrowheads="1"/>
          </p:cNvSpPr>
          <p:nvPr/>
        </p:nvSpPr>
        <p:spPr bwMode="auto">
          <a:xfrm rot="10800000">
            <a:off x="1878257" y="2624866"/>
            <a:ext cx="2211326" cy="987219"/>
          </a:xfrm>
          <a:custGeom>
            <a:avLst/>
            <a:gdLst>
              <a:gd name="T0" fmla="*/ 5874 w 7875"/>
              <a:gd name="T1" fmla="*/ 1811 h 3594"/>
              <a:gd name="T2" fmla="*/ 7874 w 7875"/>
              <a:gd name="T3" fmla="*/ 0 h 3594"/>
              <a:gd name="T4" fmla="*/ 1969 w 7875"/>
              <a:gd name="T5" fmla="*/ 0 h 3594"/>
              <a:gd name="T6" fmla="*/ 0 w 7875"/>
              <a:gd name="T7" fmla="*/ 1811 h 3594"/>
              <a:gd name="T8" fmla="*/ 1969 w 7875"/>
              <a:gd name="T9" fmla="*/ 3593 h 3594"/>
              <a:gd name="T10" fmla="*/ 7874 w 7875"/>
              <a:gd name="T11" fmla="*/ 3593 h 3594"/>
              <a:gd name="T12" fmla="*/ 5874 w 7875"/>
              <a:gd name="T13" fmla="*/ 1811 h 35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875" h="3594">
                <a:moveTo>
                  <a:pt x="5874" y="1811"/>
                </a:moveTo>
                <a:lnTo>
                  <a:pt x="7874" y="0"/>
                </a:lnTo>
                <a:lnTo>
                  <a:pt x="1969" y="0"/>
                </a:lnTo>
                <a:lnTo>
                  <a:pt x="0" y="1811"/>
                </a:lnTo>
                <a:lnTo>
                  <a:pt x="1969" y="3593"/>
                </a:lnTo>
                <a:lnTo>
                  <a:pt x="7874" y="3593"/>
                </a:lnTo>
                <a:lnTo>
                  <a:pt x="5874" y="1811"/>
                </a:lnTo>
              </a:path>
            </a:pathLst>
          </a:custGeom>
          <a:solidFill>
            <a:srgbClr val="3D8D1A"/>
          </a:solidFill>
          <a:ln>
            <a:noFill/>
          </a:ln>
          <a:effectLst/>
        </p:spPr>
        <p:txBody>
          <a:bodyPr wrap="none" anchor="ctr"/>
          <a:lstStyle/>
          <a:p>
            <a:pPr defTabSz="608965"/>
            <a:endParaRPr lang="en-US" sz="24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0" name="Group 341"/>
          <p:cNvGrpSpPr/>
          <p:nvPr/>
        </p:nvGrpSpPr>
        <p:grpSpPr bwMode="auto">
          <a:xfrm>
            <a:off x="2709336" y="2777721"/>
            <a:ext cx="683684" cy="556610"/>
            <a:chOff x="1012825" y="5284788"/>
            <a:chExt cx="512763" cy="417513"/>
          </a:xfrm>
          <a:solidFill>
            <a:schemeClr val="bg1"/>
          </a:solidFill>
        </p:grpSpPr>
        <p:sp>
          <p:nvSpPr>
            <p:cNvPr id="11" name="Freeform 310"/>
            <p:cNvSpPr>
              <a:spLocks noChangeArrowheads="1"/>
            </p:cNvSpPr>
            <p:nvPr/>
          </p:nvSpPr>
          <p:spPr bwMode="auto">
            <a:xfrm>
              <a:off x="1131888" y="5284788"/>
              <a:ext cx="84137" cy="80962"/>
            </a:xfrm>
            <a:custGeom>
              <a:avLst/>
              <a:gdLst>
                <a:gd name="T0" fmla="*/ 130 w 236"/>
                <a:gd name="T1" fmla="*/ 224 h 229"/>
                <a:gd name="T2" fmla="*/ 208 w 236"/>
                <a:gd name="T3" fmla="*/ 184 h 229"/>
                <a:gd name="T4" fmla="*/ 232 w 236"/>
                <a:gd name="T5" fmla="*/ 99 h 229"/>
                <a:gd name="T6" fmla="*/ 191 w 236"/>
                <a:gd name="T7" fmla="*/ 30 h 229"/>
                <a:gd name="T8" fmla="*/ 103 w 236"/>
                <a:gd name="T9" fmla="*/ 4 h 229"/>
                <a:gd name="T10" fmla="*/ 28 w 236"/>
                <a:gd name="T11" fmla="*/ 48 h 229"/>
                <a:gd name="T12" fmla="*/ 4 w 236"/>
                <a:gd name="T13" fmla="*/ 129 h 229"/>
                <a:gd name="T14" fmla="*/ 45 w 236"/>
                <a:gd name="T15" fmla="*/ 202 h 229"/>
                <a:gd name="T16" fmla="*/ 130 w 236"/>
                <a:gd name="T17" fmla="*/ 224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6" h="229">
                  <a:moveTo>
                    <a:pt x="130" y="224"/>
                  </a:moveTo>
                  <a:cubicBezTo>
                    <a:pt x="164" y="220"/>
                    <a:pt x="188" y="206"/>
                    <a:pt x="208" y="184"/>
                  </a:cubicBezTo>
                  <a:cubicBezTo>
                    <a:pt x="225" y="158"/>
                    <a:pt x="235" y="132"/>
                    <a:pt x="232" y="99"/>
                  </a:cubicBezTo>
                  <a:cubicBezTo>
                    <a:pt x="228" y="70"/>
                    <a:pt x="215" y="48"/>
                    <a:pt x="191" y="30"/>
                  </a:cubicBezTo>
                  <a:cubicBezTo>
                    <a:pt x="164" y="7"/>
                    <a:pt x="137" y="0"/>
                    <a:pt x="103" y="4"/>
                  </a:cubicBezTo>
                  <a:cubicBezTo>
                    <a:pt x="72" y="7"/>
                    <a:pt x="48" y="22"/>
                    <a:pt x="28" y="48"/>
                  </a:cubicBezTo>
                  <a:cubicBezTo>
                    <a:pt x="7" y="70"/>
                    <a:pt x="0" y="99"/>
                    <a:pt x="4" y="129"/>
                  </a:cubicBezTo>
                  <a:cubicBezTo>
                    <a:pt x="7" y="158"/>
                    <a:pt x="21" y="184"/>
                    <a:pt x="45" y="202"/>
                  </a:cubicBezTo>
                  <a:cubicBezTo>
                    <a:pt x="68" y="220"/>
                    <a:pt x="99" y="228"/>
                    <a:pt x="130" y="22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608965">
                <a:defRPr/>
              </a:pPr>
              <a:endParaRPr lang="en-US" sz="24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Freeform 311"/>
            <p:cNvSpPr>
              <a:spLocks noChangeArrowheads="1"/>
            </p:cNvSpPr>
            <p:nvPr/>
          </p:nvSpPr>
          <p:spPr bwMode="auto">
            <a:xfrm>
              <a:off x="1033463" y="5372100"/>
              <a:ext cx="492125" cy="250826"/>
            </a:xfrm>
            <a:custGeom>
              <a:avLst/>
              <a:gdLst>
                <a:gd name="T0" fmla="*/ 1354 w 1372"/>
                <a:gd name="T1" fmla="*/ 493 h 703"/>
                <a:gd name="T2" fmla="*/ 877 w 1372"/>
                <a:gd name="T3" fmla="*/ 265 h 703"/>
                <a:gd name="T4" fmla="*/ 755 w 1372"/>
                <a:gd name="T5" fmla="*/ 118 h 703"/>
                <a:gd name="T6" fmla="*/ 749 w 1372"/>
                <a:gd name="T7" fmla="*/ 114 h 703"/>
                <a:gd name="T8" fmla="*/ 684 w 1372"/>
                <a:gd name="T9" fmla="*/ 118 h 703"/>
                <a:gd name="T10" fmla="*/ 687 w 1372"/>
                <a:gd name="T11" fmla="*/ 162 h 703"/>
                <a:gd name="T12" fmla="*/ 779 w 1372"/>
                <a:gd name="T13" fmla="*/ 269 h 703"/>
                <a:gd name="T14" fmla="*/ 782 w 1372"/>
                <a:gd name="T15" fmla="*/ 272 h 703"/>
                <a:gd name="T16" fmla="*/ 708 w 1372"/>
                <a:gd name="T17" fmla="*/ 430 h 703"/>
                <a:gd name="T18" fmla="*/ 513 w 1372"/>
                <a:gd name="T19" fmla="*/ 386 h 703"/>
                <a:gd name="T20" fmla="*/ 503 w 1372"/>
                <a:gd name="T21" fmla="*/ 320 h 703"/>
                <a:gd name="T22" fmla="*/ 663 w 1372"/>
                <a:gd name="T23" fmla="*/ 298 h 703"/>
                <a:gd name="T24" fmla="*/ 687 w 1372"/>
                <a:gd name="T25" fmla="*/ 294 h 703"/>
                <a:gd name="T26" fmla="*/ 714 w 1372"/>
                <a:gd name="T27" fmla="*/ 262 h 703"/>
                <a:gd name="T28" fmla="*/ 708 w 1372"/>
                <a:gd name="T29" fmla="*/ 225 h 703"/>
                <a:gd name="T30" fmla="*/ 656 w 1372"/>
                <a:gd name="T31" fmla="*/ 195 h 703"/>
                <a:gd name="T32" fmla="*/ 493 w 1372"/>
                <a:gd name="T33" fmla="*/ 217 h 703"/>
                <a:gd name="T34" fmla="*/ 476 w 1372"/>
                <a:gd name="T35" fmla="*/ 103 h 703"/>
                <a:gd name="T36" fmla="*/ 436 w 1372"/>
                <a:gd name="T37" fmla="*/ 26 h 703"/>
                <a:gd name="T38" fmla="*/ 351 w 1372"/>
                <a:gd name="T39" fmla="*/ 4 h 703"/>
                <a:gd name="T40" fmla="*/ 272 w 1372"/>
                <a:gd name="T41" fmla="*/ 48 h 703"/>
                <a:gd name="T42" fmla="*/ 245 w 1372"/>
                <a:gd name="T43" fmla="*/ 126 h 703"/>
                <a:gd name="T44" fmla="*/ 282 w 1372"/>
                <a:gd name="T45" fmla="*/ 393 h 703"/>
                <a:gd name="T46" fmla="*/ 337 w 1372"/>
                <a:gd name="T47" fmla="*/ 475 h 703"/>
                <a:gd name="T48" fmla="*/ 78 w 1372"/>
                <a:gd name="T49" fmla="*/ 500 h 703"/>
                <a:gd name="T50" fmla="*/ 0 w 1372"/>
                <a:gd name="T51" fmla="*/ 691 h 703"/>
                <a:gd name="T52" fmla="*/ 3 w 1372"/>
                <a:gd name="T53" fmla="*/ 691 h 703"/>
                <a:gd name="T54" fmla="*/ 7 w 1372"/>
                <a:gd name="T55" fmla="*/ 688 h 703"/>
                <a:gd name="T56" fmla="*/ 113 w 1372"/>
                <a:gd name="T57" fmla="*/ 666 h 703"/>
                <a:gd name="T58" fmla="*/ 221 w 1372"/>
                <a:gd name="T59" fmla="*/ 688 h 703"/>
                <a:gd name="T60" fmla="*/ 286 w 1372"/>
                <a:gd name="T61" fmla="*/ 702 h 703"/>
                <a:gd name="T62" fmla="*/ 351 w 1372"/>
                <a:gd name="T63" fmla="*/ 688 h 703"/>
                <a:gd name="T64" fmla="*/ 456 w 1372"/>
                <a:gd name="T65" fmla="*/ 666 h 703"/>
                <a:gd name="T66" fmla="*/ 561 w 1372"/>
                <a:gd name="T67" fmla="*/ 688 h 703"/>
                <a:gd name="T68" fmla="*/ 626 w 1372"/>
                <a:gd name="T69" fmla="*/ 702 h 703"/>
                <a:gd name="T70" fmla="*/ 694 w 1372"/>
                <a:gd name="T71" fmla="*/ 688 h 703"/>
                <a:gd name="T72" fmla="*/ 799 w 1372"/>
                <a:gd name="T73" fmla="*/ 666 h 703"/>
                <a:gd name="T74" fmla="*/ 905 w 1372"/>
                <a:gd name="T75" fmla="*/ 688 h 703"/>
                <a:gd name="T76" fmla="*/ 929 w 1372"/>
                <a:gd name="T77" fmla="*/ 695 h 703"/>
                <a:gd name="T78" fmla="*/ 1357 w 1372"/>
                <a:gd name="T79" fmla="*/ 544 h 703"/>
                <a:gd name="T80" fmla="*/ 1371 w 1372"/>
                <a:gd name="T81" fmla="*/ 519 h 703"/>
                <a:gd name="T82" fmla="*/ 1354 w 1372"/>
                <a:gd name="T83" fmla="*/ 493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372" h="703">
                  <a:moveTo>
                    <a:pt x="1354" y="493"/>
                  </a:moveTo>
                  <a:cubicBezTo>
                    <a:pt x="1037" y="342"/>
                    <a:pt x="877" y="265"/>
                    <a:pt x="877" y="265"/>
                  </a:cubicBezTo>
                  <a:cubicBezTo>
                    <a:pt x="755" y="118"/>
                    <a:pt x="755" y="118"/>
                    <a:pt x="755" y="118"/>
                  </a:cubicBezTo>
                  <a:cubicBezTo>
                    <a:pt x="749" y="114"/>
                    <a:pt x="749" y="114"/>
                    <a:pt x="749" y="114"/>
                  </a:cubicBezTo>
                  <a:cubicBezTo>
                    <a:pt x="735" y="103"/>
                    <a:pt x="711" y="103"/>
                    <a:pt x="684" y="118"/>
                  </a:cubicBezTo>
                  <a:cubicBezTo>
                    <a:pt x="684" y="144"/>
                    <a:pt x="687" y="158"/>
                    <a:pt x="687" y="162"/>
                  </a:cubicBezTo>
                  <a:cubicBezTo>
                    <a:pt x="779" y="269"/>
                    <a:pt x="779" y="269"/>
                    <a:pt x="779" y="269"/>
                  </a:cubicBezTo>
                  <a:cubicBezTo>
                    <a:pt x="782" y="272"/>
                    <a:pt x="782" y="272"/>
                    <a:pt x="782" y="272"/>
                  </a:cubicBezTo>
                  <a:cubicBezTo>
                    <a:pt x="708" y="430"/>
                    <a:pt x="708" y="430"/>
                    <a:pt x="708" y="430"/>
                  </a:cubicBezTo>
                  <a:cubicBezTo>
                    <a:pt x="513" y="386"/>
                    <a:pt x="513" y="386"/>
                    <a:pt x="513" y="386"/>
                  </a:cubicBezTo>
                  <a:cubicBezTo>
                    <a:pt x="503" y="320"/>
                    <a:pt x="503" y="320"/>
                    <a:pt x="503" y="320"/>
                  </a:cubicBezTo>
                  <a:cubicBezTo>
                    <a:pt x="663" y="298"/>
                    <a:pt x="663" y="298"/>
                    <a:pt x="663" y="298"/>
                  </a:cubicBezTo>
                  <a:cubicBezTo>
                    <a:pt x="674" y="298"/>
                    <a:pt x="680" y="298"/>
                    <a:pt x="687" y="294"/>
                  </a:cubicBezTo>
                  <a:cubicBezTo>
                    <a:pt x="701" y="287"/>
                    <a:pt x="708" y="276"/>
                    <a:pt x="714" y="262"/>
                  </a:cubicBezTo>
                  <a:cubicBezTo>
                    <a:pt x="718" y="250"/>
                    <a:pt x="718" y="236"/>
                    <a:pt x="708" y="225"/>
                  </a:cubicBezTo>
                  <a:cubicBezTo>
                    <a:pt x="697" y="203"/>
                    <a:pt x="680" y="195"/>
                    <a:pt x="656" y="195"/>
                  </a:cubicBezTo>
                  <a:cubicBezTo>
                    <a:pt x="493" y="217"/>
                    <a:pt x="493" y="217"/>
                    <a:pt x="493" y="217"/>
                  </a:cubicBezTo>
                  <a:cubicBezTo>
                    <a:pt x="476" y="103"/>
                    <a:pt x="476" y="103"/>
                    <a:pt x="476" y="103"/>
                  </a:cubicBezTo>
                  <a:cubicBezTo>
                    <a:pt x="473" y="70"/>
                    <a:pt x="459" y="48"/>
                    <a:pt x="436" y="26"/>
                  </a:cubicBezTo>
                  <a:cubicBezTo>
                    <a:pt x="408" y="8"/>
                    <a:pt x="381" y="0"/>
                    <a:pt x="351" y="4"/>
                  </a:cubicBezTo>
                  <a:cubicBezTo>
                    <a:pt x="316" y="8"/>
                    <a:pt x="293" y="22"/>
                    <a:pt x="272" y="48"/>
                  </a:cubicBezTo>
                  <a:cubicBezTo>
                    <a:pt x="252" y="70"/>
                    <a:pt x="242" y="96"/>
                    <a:pt x="245" y="126"/>
                  </a:cubicBezTo>
                  <a:cubicBezTo>
                    <a:pt x="282" y="393"/>
                    <a:pt x="282" y="393"/>
                    <a:pt x="282" y="393"/>
                  </a:cubicBezTo>
                  <a:cubicBezTo>
                    <a:pt x="286" y="427"/>
                    <a:pt x="303" y="456"/>
                    <a:pt x="337" y="475"/>
                  </a:cubicBezTo>
                  <a:cubicBezTo>
                    <a:pt x="78" y="500"/>
                    <a:pt x="78" y="500"/>
                    <a:pt x="78" y="500"/>
                  </a:cubicBezTo>
                  <a:cubicBezTo>
                    <a:pt x="0" y="691"/>
                    <a:pt x="0" y="691"/>
                    <a:pt x="0" y="691"/>
                  </a:cubicBezTo>
                  <a:cubicBezTo>
                    <a:pt x="3" y="691"/>
                    <a:pt x="3" y="691"/>
                    <a:pt x="3" y="691"/>
                  </a:cubicBezTo>
                  <a:cubicBezTo>
                    <a:pt x="3" y="688"/>
                    <a:pt x="7" y="688"/>
                    <a:pt x="7" y="688"/>
                  </a:cubicBezTo>
                  <a:cubicBezTo>
                    <a:pt x="41" y="673"/>
                    <a:pt x="75" y="666"/>
                    <a:pt x="113" y="666"/>
                  </a:cubicBezTo>
                  <a:cubicBezTo>
                    <a:pt x="150" y="666"/>
                    <a:pt x="187" y="673"/>
                    <a:pt x="221" y="688"/>
                  </a:cubicBezTo>
                  <a:cubicBezTo>
                    <a:pt x="238" y="699"/>
                    <a:pt x="262" y="702"/>
                    <a:pt x="286" y="702"/>
                  </a:cubicBezTo>
                  <a:cubicBezTo>
                    <a:pt x="306" y="702"/>
                    <a:pt x="330" y="699"/>
                    <a:pt x="351" y="688"/>
                  </a:cubicBezTo>
                  <a:cubicBezTo>
                    <a:pt x="384" y="673"/>
                    <a:pt x="418" y="666"/>
                    <a:pt x="456" y="666"/>
                  </a:cubicBezTo>
                  <a:cubicBezTo>
                    <a:pt x="493" y="666"/>
                    <a:pt x="527" y="673"/>
                    <a:pt x="561" y="688"/>
                  </a:cubicBezTo>
                  <a:cubicBezTo>
                    <a:pt x="582" y="699"/>
                    <a:pt x="606" y="702"/>
                    <a:pt x="626" y="702"/>
                  </a:cubicBezTo>
                  <a:cubicBezTo>
                    <a:pt x="650" y="702"/>
                    <a:pt x="674" y="699"/>
                    <a:pt x="694" y="688"/>
                  </a:cubicBezTo>
                  <a:cubicBezTo>
                    <a:pt x="728" y="673"/>
                    <a:pt x="762" y="666"/>
                    <a:pt x="799" y="666"/>
                  </a:cubicBezTo>
                  <a:cubicBezTo>
                    <a:pt x="837" y="666"/>
                    <a:pt x="871" y="673"/>
                    <a:pt x="905" y="688"/>
                  </a:cubicBezTo>
                  <a:cubicBezTo>
                    <a:pt x="929" y="695"/>
                    <a:pt x="929" y="695"/>
                    <a:pt x="929" y="695"/>
                  </a:cubicBezTo>
                  <a:cubicBezTo>
                    <a:pt x="1167" y="636"/>
                    <a:pt x="1310" y="589"/>
                    <a:pt x="1357" y="544"/>
                  </a:cubicBezTo>
                  <a:cubicBezTo>
                    <a:pt x="1367" y="537"/>
                    <a:pt x="1371" y="529"/>
                    <a:pt x="1371" y="519"/>
                  </a:cubicBezTo>
                  <a:cubicBezTo>
                    <a:pt x="1371" y="507"/>
                    <a:pt x="1364" y="500"/>
                    <a:pt x="1354" y="49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608965">
                <a:defRPr/>
              </a:pPr>
              <a:endParaRPr lang="en-US" sz="24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Freeform 312"/>
            <p:cNvSpPr>
              <a:spLocks noChangeArrowheads="1"/>
            </p:cNvSpPr>
            <p:nvPr/>
          </p:nvSpPr>
          <p:spPr bwMode="auto">
            <a:xfrm>
              <a:off x="1012825" y="5649914"/>
              <a:ext cx="490538" cy="52387"/>
            </a:xfrm>
            <a:custGeom>
              <a:avLst/>
              <a:gdLst>
                <a:gd name="T0" fmla="*/ 0 w 1368"/>
                <a:gd name="T1" fmla="*/ 150 h 151"/>
                <a:gd name="T2" fmla="*/ 85 w 1368"/>
                <a:gd name="T3" fmla="*/ 136 h 151"/>
                <a:gd name="T4" fmla="*/ 174 w 1368"/>
                <a:gd name="T5" fmla="*/ 118 h 151"/>
                <a:gd name="T6" fmla="*/ 259 w 1368"/>
                <a:gd name="T7" fmla="*/ 136 h 151"/>
                <a:gd name="T8" fmla="*/ 344 w 1368"/>
                <a:gd name="T9" fmla="*/ 150 h 151"/>
                <a:gd name="T10" fmla="*/ 426 w 1368"/>
                <a:gd name="T11" fmla="*/ 136 h 151"/>
                <a:gd name="T12" fmla="*/ 514 w 1368"/>
                <a:gd name="T13" fmla="*/ 118 h 151"/>
                <a:gd name="T14" fmla="*/ 602 w 1368"/>
                <a:gd name="T15" fmla="*/ 136 h 151"/>
                <a:gd name="T16" fmla="*/ 684 w 1368"/>
                <a:gd name="T17" fmla="*/ 150 h 151"/>
                <a:gd name="T18" fmla="*/ 769 w 1368"/>
                <a:gd name="T19" fmla="*/ 136 h 151"/>
                <a:gd name="T20" fmla="*/ 857 w 1368"/>
                <a:gd name="T21" fmla="*/ 118 h 151"/>
                <a:gd name="T22" fmla="*/ 942 w 1368"/>
                <a:gd name="T23" fmla="*/ 136 h 151"/>
                <a:gd name="T24" fmla="*/ 1027 w 1368"/>
                <a:gd name="T25" fmla="*/ 150 h 151"/>
                <a:gd name="T26" fmla="*/ 1112 w 1368"/>
                <a:gd name="T27" fmla="*/ 136 h 151"/>
                <a:gd name="T28" fmla="*/ 1201 w 1368"/>
                <a:gd name="T29" fmla="*/ 118 h 151"/>
                <a:gd name="T30" fmla="*/ 1286 w 1368"/>
                <a:gd name="T31" fmla="*/ 136 h 151"/>
                <a:gd name="T32" fmla="*/ 1367 w 1368"/>
                <a:gd name="T33" fmla="*/ 150 h 151"/>
                <a:gd name="T34" fmla="*/ 1367 w 1368"/>
                <a:gd name="T35" fmla="*/ 33 h 151"/>
                <a:gd name="T36" fmla="*/ 1286 w 1368"/>
                <a:gd name="T37" fmla="*/ 14 h 151"/>
                <a:gd name="T38" fmla="*/ 1201 w 1368"/>
                <a:gd name="T39" fmla="*/ 0 h 151"/>
                <a:gd name="T40" fmla="*/ 1112 w 1368"/>
                <a:gd name="T41" fmla="*/ 14 h 151"/>
                <a:gd name="T42" fmla="*/ 1027 w 1368"/>
                <a:gd name="T43" fmla="*/ 33 h 151"/>
                <a:gd name="T44" fmla="*/ 942 w 1368"/>
                <a:gd name="T45" fmla="*/ 14 h 151"/>
                <a:gd name="T46" fmla="*/ 857 w 1368"/>
                <a:gd name="T47" fmla="*/ 0 h 151"/>
                <a:gd name="T48" fmla="*/ 769 w 1368"/>
                <a:gd name="T49" fmla="*/ 14 h 151"/>
                <a:gd name="T50" fmla="*/ 684 w 1368"/>
                <a:gd name="T51" fmla="*/ 33 h 151"/>
                <a:gd name="T52" fmla="*/ 602 w 1368"/>
                <a:gd name="T53" fmla="*/ 14 h 151"/>
                <a:gd name="T54" fmla="*/ 514 w 1368"/>
                <a:gd name="T55" fmla="*/ 0 h 151"/>
                <a:gd name="T56" fmla="*/ 426 w 1368"/>
                <a:gd name="T57" fmla="*/ 14 h 151"/>
                <a:gd name="T58" fmla="*/ 344 w 1368"/>
                <a:gd name="T59" fmla="*/ 33 h 151"/>
                <a:gd name="T60" fmla="*/ 259 w 1368"/>
                <a:gd name="T61" fmla="*/ 14 h 151"/>
                <a:gd name="T62" fmla="*/ 171 w 1368"/>
                <a:gd name="T63" fmla="*/ 0 h 151"/>
                <a:gd name="T64" fmla="*/ 85 w 1368"/>
                <a:gd name="T65" fmla="*/ 14 h 151"/>
                <a:gd name="T66" fmla="*/ 0 w 1368"/>
                <a:gd name="T67" fmla="*/ 33 h 151"/>
                <a:gd name="T68" fmla="*/ 0 w 1368"/>
                <a:gd name="T69" fmla="*/ 15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68" h="151">
                  <a:moveTo>
                    <a:pt x="0" y="150"/>
                  </a:moveTo>
                  <a:cubicBezTo>
                    <a:pt x="28" y="150"/>
                    <a:pt x="58" y="147"/>
                    <a:pt x="85" y="136"/>
                  </a:cubicBezTo>
                  <a:cubicBezTo>
                    <a:pt x="113" y="125"/>
                    <a:pt x="143" y="118"/>
                    <a:pt x="174" y="118"/>
                  </a:cubicBezTo>
                  <a:cubicBezTo>
                    <a:pt x="201" y="118"/>
                    <a:pt x="231" y="125"/>
                    <a:pt x="259" y="136"/>
                  </a:cubicBezTo>
                  <a:cubicBezTo>
                    <a:pt x="286" y="147"/>
                    <a:pt x="313" y="150"/>
                    <a:pt x="344" y="150"/>
                  </a:cubicBezTo>
                  <a:cubicBezTo>
                    <a:pt x="371" y="150"/>
                    <a:pt x="398" y="147"/>
                    <a:pt x="426" y="136"/>
                  </a:cubicBezTo>
                  <a:cubicBezTo>
                    <a:pt x="456" y="125"/>
                    <a:pt x="486" y="118"/>
                    <a:pt x="514" y="118"/>
                  </a:cubicBezTo>
                  <a:cubicBezTo>
                    <a:pt x="544" y="118"/>
                    <a:pt x="575" y="125"/>
                    <a:pt x="602" y="136"/>
                  </a:cubicBezTo>
                  <a:cubicBezTo>
                    <a:pt x="629" y="147"/>
                    <a:pt x="656" y="150"/>
                    <a:pt x="684" y="150"/>
                  </a:cubicBezTo>
                  <a:cubicBezTo>
                    <a:pt x="714" y="150"/>
                    <a:pt x="741" y="147"/>
                    <a:pt x="769" y="136"/>
                  </a:cubicBezTo>
                  <a:cubicBezTo>
                    <a:pt x="796" y="125"/>
                    <a:pt x="826" y="118"/>
                    <a:pt x="857" y="118"/>
                  </a:cubicBezTo>
                  <a:cubicBezTo>
                    <a:pt x="888" y="118"/>
                    <a:pt x="915" y="125"/>
                    <a:pt x="942" y="136"/>
                  </a:cubicBezTo>
                  <a:cubicBezTo>
                    <a:pt x="969" y="147"/>
                    <a:pt x="1000" y="150"/>
                    <a:pt x="1027" y="150"/>
                  </a:cubicBezTo>
                  <a:cubicBezTo>
                    <a:pt x="1058" y="150"/>
                    <a:pt x="1085" y="147"/>
                    <a:pt x="1112" y="136"/>
                  </a:cubicBezTo>
                  <a:cubicBezTo>
                    <a:pt x="1143" y="125"/>
                    <a:pt x="1170" y="118"/>
                    <a:pt x="1201" y="118"/>
                  </a:cubicBezTo>
                  <a:cubicBezTo>
                    <a:pt x="1228" y="118"/>
                    <a:pt x="1259" y="125"/>
                    <a:pt x="1286" y="136"/>
                  </a:cubicBezTo>
                  <a:cubicBezTo>
                    <a:pt x="1313" y="147"/>
                    <a:pt x="1340" y="150"/>
                    <a:pt x="1367" y="150"/>
                  </a:cubicBezTo>
                  <a:cubicBezTo>
                    <a:pt x="1367" y="33"/>
                    <a:pt x="1367" y="33"/>
                    <a:pt x="1367" y="33"/>
                  </a:cubicBezTo>
                  <a:cubicBezTo>
                    <a:pt x="1340" y="33"/>
                    <a:pt x="1313" y="26"/>
                    <a:pt x="1286" y="14"/>
                  </a:cubicBezTo>
                  <a:cubicBezTo>
                    <a:pt x="1259" y="4"/>
                    <a:pt x="1231" y="0"/>
                    <a:pt x="1201" y="0"/>
                  </a:cubicBezTo>
                  <a:cubicBezTo>
                    <a:pt x="1167" y="0"/>
                    <a:pt x="1139" y="4"/>
                    <a:pt x="1112" y="14"/>
                  </a:cubicBezTo>
                  <a:cubicBezTo>
                    <a:pt x="1085" y="26"/>
                    <a:pt x="1058" y="33"/>
                    <a:pt x="1027" y="33"/>
                  </a:cubicBezTo>
                  <a:cubicBezTo>
                    <a:pt x="1000" y="33"/>
                    <a:pt x="969" y="26"/>
                    <a:pt x="942" y="14"/>
                  </a:cubicBezTo>
                  <a:cubicBezTo>
                    <a:pt x="915" y="4"/>
                    <a:pt x="888" y="0"/>
                    <a:pt x="857" y="0"/>
                  </a:cubicBezTo>
                  <a:cubicBezTo>
                    <a:pt x="826" y="0"/>
                    <a:pt x="796" y="4"/>
                    <a:pt x="769" y="14"/>
                  </a:cubicBezTo>
                  <a:cubicBezTo>
                    <a:pt x="741" y="26"/>
                    <a:pt x="714" y="33"/>
                    <a:pt x="684" y="33"/>
                  </a:cubicBezTo>
                  <a:cubicBezTo>
                    <a:pt x="656" y="33"/>
                    <a:pt x="629" y="26"/>
                    <a:pt x="602" y="14"/>
                  </a:cubicBezTo>
                  <a:cubicBezTo>
                    <a:pt x="575" y="4"/>
                    <a:pt x="544" y="0"/>
                    <a:pt x="514" y="0"/>
                  </a:cubicBezTo>
                  <a:cubicBezTo>
                    <a:pt x="483" y="0"/>
                    <a:pt x="453" y="4"/>
                    <a:pt x="426" y="14"/>
                  </a:cubicBezTo>
                  <a:cubicBezTo>
                    <a:pt x="398" y="26"/>
                    <a:pt x="371" y="33"/>
                    <a:pt x="344" y="33"/>
                  </a:cubicBezTo>
                  <a:cubicBezTo>
                    <a:pt x="313" y="33"/>
                    <a:pt x="286" y="26"/>
                    <a:pt x="259" y="14"/>
                  </a:cubicBezTo>
                  <a:cubicBezTo>
                    <a:pt x="231" y="4"/>
                    <a:pt x="201" y="0"/>
                    <a:pt x="171" y="0"/>
                  </a:cubicBezTo>
                  <a:cubicBezTo>
                    <a:pt x="140" y="0"/>
                    <a:pt x="109" y="4"/>
                    <a:pt x="85" y="14"/>
                  </a:cubicBezTo>
                  <a:cubicBezTo>
                    <a:pt x="58" y="26"/>
                    <a:pt x="28" y="33"/>
                    <a:pt x="0" y="33"/>
                  </a:cubicBezTo>
                  <a:lnTo>
                    <a:pt x="0" y="15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608965">
                <a:defRPr/>
              </a:pPr>
              <a:endParaRPr lang="en-US" sz="24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4" name="Freeform 1"/>
          <p:cNvSpPr>
            <a:spLocks noChangeArrowheads="1"/>
          </p:cNvSpPr>
          <p:nvPr/>
        </p:nvSpPr>
        <p:spPr bwMode="auto">
          <a:xfrm rot="10800000">
            <a:off x="1878258" y="3724227"/>
            <a:ext cx="2211326" cy="987219"/>
          </a:xfrm>
          <a:custGeom>
            <a:avLst/>
            <a:gdLst>
              <a:gd name="T0" fmla="*/ 5874 w 7875"/>
              <a:gd name="T1" fmla="*/ 1811 h 3594"/>
              <a:gd name="T2" fmla="*/ 7874 w 7875"/>
              <a:gd name="T3" fmla="*/ 0 h 3594"/>
              <a:gd name="T4" fmla="*/ 1969 w 7875"/>
              <a:gd name="T5" fmla="*/ 0 h 3594"/>
              <a:gd name="T6" fmla="*/ 0 w 7875"/>
              <a:gd name="T7" fmla="*/ 1811 h 3594"/>
              <a:gd name="T8" fmla="*/ 1969 w 7875"/>
              <a:gd name="T9" fmla="*/ 3593 h 3594"/>
              <a:gd name="T10" fmla="*/ 7874 w 7875"/>
              <a:gd name="T11" fmla="*/ 3593 h 3594"/>
              <a:gd name="T12" fmla="*/ 5874 w 7875"/>
              <a:gd name="T13" fmla="*/ 1811 h 35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875" h="3594">
                <a:moveTo>
                  <a:pt x="5874" y="1811"/>
                </a:moveTo>
                <a:lnTo>
                  <a:pt x="7874" y="0"/>
                </a:lnTo>
                <a:lnTo>
                  <a:pt x="1969" y="0"/>
                </a:lnTo>
                <a:lnTo>
                  <a:pt x="0" y="1811"/>
                </a:lnTo>
                <a:lnTo>
                  <a:pt x="1969" y="3593"/>
                </a:lnTo>
                <a:lnTo>
                  <a:pt x="7874" y="3593"/>
                </a:lnTo>
                <a:lnTo>
                  <a:pt x="5874" y="1811"/>
                </a:lnTo>
              </a:path>
            </a:pathLst>
          </a:custGeom>
          <a:solidFill>
            <a:srgbClr val="A7D046"/>
          </a:solidFill>
          <a:ln>
            <a:noFill/>
          </a:ln>
          <a:effectLst/>
        </p:spPr>
        <p:txBody>
          <a:bodyPr wrap="none" anchor="ctr"/>
          <a:lstStyle/>
          <a:p>
            <a:pPr defTabSz="608965"/>
            <a:endParaRPr lang="en-US" sz="24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5" name="Group 343"/>
          <p:cNvGrpSpPr/>
          <p:nvPr/>
        </p:nvGrpSpPr>
        <p:grpSpPr bwMode="auto">
          <a:xfrm>
            <a:off x="2708637" y="3896465"/>
            <a:ext cx="683683" cy="579891"/>
            <a:chOff x="3049588" y="5934075"/>
            <a:chExt cx="512762" cy="434975"/>
          </a:xfrm>
          <a:solidFill>
            <a:schemeClr val="bg1"/>
          </a:solidFill>
        </p:grpSpPr>
        <p:sp>
          <p:nvSpPr>
            <p:cNvPr id="16" name="Freeform 328"/>
            <p:cNvSpPr>
              <a:spLocks noChangeArrowheads="1"/>
            </p:cNvSpPr>
            <p:nvPr/>
          </p:nvSpPr>
          <p:spPr bwMode="auto">
            <a:xfrm>
              <a:off x="3217863" y="5934075"/>
              <a:ext cx="114300" cy="85725"/>
            </a:xfrm>
            <a:custGeom>
              <a:avLst/>
              <a:gdLst>
                <a:gd name="T0" fmla="*/ 71 w 321"/>
                <a:gd name="T1" fmla="*/ 191 h 243"/>
                <a:gd name="T2" fmla="*/ 82 w 321"/>
                <a:gd name="T3" fmla="*/ 202 h 243"/>
                <a:gd name="T4" fmla="*/ 170 w 321"/>
                <a:gd name="T5" fmla="*/ 242 h 243"/>
                <a:gd name="T6" fmla="*/ 248 w 321"/>
                <a:gd name="T7" fmla="*/ 213 h 243"/>
                <a:gd name="T8" fmla="*/ 282 w 321"/>
                <a:gd name="T9" fmla="*/ 143 h 243"/>
                <a:gd name="T10" fmla="*/ 279 w 321"/>
                <a:gd name="T11" fmla="*/ 110 h 243"/>
                <a:gd name="T12" fmla="*/ 320 w 321"/>
                <a:gd name="T13" fmla="*/ 110 h 243"/>
                <a:gd name="T14" fmla="*/ 262 w 321"/>
                <a:gd name="T15" fmla="*/ 29 h 243"/>
                <a:gd name="T16" fmla="*/ 163 w 321"/>
                <a:gd name="T17" fmla="*/ 0 h 243"/>
                <a:gd name="T18" fmla="*/ 47 w 321"/>
                <a:gd name="T19" fmla="*/ 44 h 243"/>
                <a:gd name="T20" fmla="*/ 0 w 321"/>
                <a:gd name="T21" fmla="*/ 151 h 243"/>
                <a:gd name="T22" fmla="*/ 3 w 321"/>
                <a:gd name="T23" fmla="*/ 191 h 243"/>
                <a:gd name="T24" fmla="*/ 71 w 321"/>
                <a:gd name="T25" fmla="*/ 191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1" h="243">
                  <a:moveTo>
                    <a:pt x="71" y="191"/>
                  </a:moveTo>
                  <a:cubicBezTo>
                    <a:pt x="82" y="202"/>
                    <a:pt x="82" y="202"/>
                    <a:pt x="82" y="202"/>
                  </a:cubicBezTo>
                  <a:cubicBezTo>
                    <a:pt x="102" y="228"/>
                    <a:pt x="133" y="242"/>
                    <a:pt x="170" y="242"/>
                  </a:cubicBezTo>
                  <a:cubicBezTo>
                    <a:pt x="200" y="242"/>
                    <a:pt x="228" y="232"/>
                    <a:pt x="248" y="213"/>
                  </a:cubicBezTo>
                  <a:cubicBezTo>
                    <a:pt x="268" y="195"/>
                    <a:pt x="282" y="173"/>
                    <a:pt x="282" y="143"/>
                  </a:cubicBezTo>
                  <a:cubicBezTo>
                    <a:pt x="282" y="121"/>
                    <a:pt x="279" y="110"/>
                    <a:pt x="279" y="110"/>
                  </a:cubicBezTo>
                  <a:cubicBezTo>
                    <a:pt x="320" y="110"/>
                    <a:pt x="320" y="110"/>
                    <a:pt x="320" y="110"/>
                  </a:cubicBezTo>
                  <a:cubicBezTo>
                    <a:pt x="309" y="77"/>
                    <a:pt x="292" y="51"/>
                    <a:pt x="262" y="29"/>
                  </a:cubicBezTo>
                  <a:cubicBezTo>
                    <a:pt x="231" y="11"/>
                    <a:pt x="197" y="0"/>
                    <a:pt x="163" y="0"/>
                  </a:cubicBezTo>
                  <a:cubicBezTo>
                    <a:pt x="115" y="0"/>
                    <a:pt x="78" y="15"/>
                    <a:pt x="47" y="44"/>
                  </a:cubicBezTo>
                  <a:cubicBezTo>
                    <a:pt x="13" y="73"/>
                    <a:pt x="0" y="110"/>
                    <a:pt x="0" y="151"/>
                  </a:cubicBezTo>
                  <a:cubicBezTo>
                    <a:pt x="0" y="151"/>
                    <a:pt x="0" y="165"/>
                    <a:pt x="3" y="191"/>
                  </a:cubicBezTo>
                  <a:lnTo>
                    <a:pt x="71" y="191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608965">
                <a:defRPr/>
              </a:pPr>
              <a:endParaRPr lang="en-US" sz="24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329"/>
            <p:cNvSpPr>
              <a:spLocks noChangeArrowheads="1"/>
            </p:cNvSpPr>
            <p:nvPr/>
          </p:nvSpPr>
          <p:spPr bwMode="auto">
            <a:xfrm>
              <a:off x="3306763" y="6157913"/>
              <a:ext cx="109537" cy="136525"/>
            </a:xfrm>
            <a:custGeom>
              <a:avLst/>
              <a:gdLst>
                <a:gd name="T0" fmla="*/ 245 w 307"/>
                <a:gd name="T1" fmla="*/ 0 h 383"/>
                <a:gd name="T2" fmla="*/ 0 w 307"/>
                <a:gd name="T3" fmla="*/ 63 h 383"/>
                <a:gd name="T4" fmla="*/ 0 w 307"/>
                <a:gd name="T5" fmla="*/ 382 h 383"/>
                <a:gd name="T6" fmla="*/ 68 w 307"/>
                <a:gd name="T7" fmla="*/ 353 h 383"/>
                <a:gd name="T8" fmla="*/ 306 w 307"/>
                <a:gd name="T9" fmla="*/ 110 h 383"/>
                <a:gd name="T10" fmla="*/ 245 w 307"/>
                <a:gd name="T11" fmla="*/ 0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7" h="383">
                  <a:moveTo>
                    <a:pt x="245" y="0"/>
                  </a:moveTo>
                  <a:cubicBezTo>
                    <a:pt x="0" y="63"/>
                    <a:pt x="0" y="63"/>
                    <a:pt x="0" y="63"/>
                  </a:cubicBezTo>
                  <a:cubicBezTo>
                    <a:pt x="0" y="382"/>
                    <a:pt x="0" y="382"/>
                    <a:pt x="0" y="382"/>
                  </a:cubicBezTo>
                  <a:cubicBezTo>
                    <a:pt x="28" y="382"/>
                    <a:pt x="48" y="371"/>
                    <a:pt x="68" y="353"/>
                  </a:cubicBezTo>
                  <a:cubicBezTo>
                    <a:pt x="306" y="110"/>
                    <a:pt x="306" y="110"/>
                    <a:pt x="306" y="110"/>
                  </a:cubicBezTo>
                  <a:lnTo>
                    <a:pt x="245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608965">
                <a:defRPr/>
              </a:pPr>
              <a:endParaRPr lang="en-US" sz="24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330"/>
            <p:cNvSpPr>
              <a:spLocks noChangeArrowheads="1"/>
            </p:cNvSpPr>
            <p:nvPr/>
          </p:nvSpPr>
          <p:spPr bwMode="auto">
            <a:xfrm>
              <a:off x="3135313" y="6015038"/>
              <a:ext cx="234950" cy="288925"/>
            </a:xfrm>
            <a:custGeom>
              <a:avLst/>
              <a:gdLst>
                <a:gd name="T0" fmla="*/ 394 w 657"/>
                <a:gd name="T1" fmla="*/ 257 h 809"/>
                <a:gd name="T2" fmla="*/ 442 w 657"/>
                <a:gd name="T3" fmla="*/ 283 h 809"/>
                <a:gd name="T4" fmla="*/ 602 w 657"/>
                <a:gd name="T5" fmla="*/ 283 h 809"/>
                <a:gd name="T6" fmla="*/ 646 w 657"/>
                <a:gd name="T7" fmla="*/ 264 h 809"/>
                <a:gd name="T8" fmla="*/ 646 w 657"/>
                <a:gd name="T9" fmla="*/ 232 h 809"/>
                <a:gd name="T10" fmla="*/ 602 w 657"/>
                <a:gd name="T11" fmla="*/ 213 h 809"/>
                <a:gd name="T12" fmla="*/ 473 w 657"/>
                <a:gd name="T13" fmla="*/ 213 h 809"/>
                <a:gd name="T14" fmla="*/ 340 w 657"/>
                <a:gd name="T15" fmla="*/ 26 h 809"/>
                <a:gd name="T16" fmla="*/ 275 w 657"/>
                <a:gd name="T17" fmla="*/ 0 h 809"/>
                <a:gd name="T18" fmla="*/ 208 w 657"/>
                <a:gd name="T19" fmla="*/ 26 h 809"/>
                <a:gd name="T20" fmla="*/ 14 w 657"/>
                <a:gd name="T21" fmla="*/ 294 h 809"/>
                <a:gd name="T22" fmla="*/ 0 w 657"/>
                <a:gd name="T23" fmla="*/ 334 h 809"/>
                <a:gd name="T24" fmla="*/ 37 w 657"/>
                <a:gd name="T25" fmla="*/ 400 h 809"/>
                <a:gd name="T26" fmla="*/ 299 w 657"/>
                <a:gd name="T27" fmla="*/ 529 h 809"/>
                <a:gd name="T28" fmla="*/ 299 w 657"/>
                <a:gd name="T29" fmla="*/ 749 h 809"/>
                <a:gd name="T30" fmla="*/ 316 w 657"/>
                <a:gd name="T31" fmla="*/ 790 h 809"/>
                <a:gd name="T32" fmla="*/ 357 w 657"/>
                <a:gd name="T33" fmla="*/ 808 h 809"/>
                <a:gd name="T34" fmla="*/ 401 w 657"/>
                <a:gd name="T35" fmla="*/ 790 h 809"/>
                <a:gd name="T36" fmla="*/ 418 w 657"/>
                <a:gd name="T37" fmla="*/ 749 h 809"/>
                <a:gd name="T38" fmla="*/ 418 w 657"/>
                <a:gd name="T39" fmla="*/ 474 h 809"/>
                <a:gd name="T40" fmla="*/ 374 w 657"/>
                <a:gd name="T41" fmla="*/ 408 h 809"/>
                <a:gd name="T42" fmla="*/ 214 w 657"/>
                <a:gd name="T43" fmla="*/ 331 h 809"/>
                <a:gd name="T44" fmla="*/ 333 w 657"/>
                <a:gd name="T45" fmla="*/ 169 h 809"/>
                <a:gd name="T46" fmla="*/ 394 w 657"/>
                <a:gd name="T47" fmla="*/ 257 h 8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57" h="809">
                  <a:moveTo>
                    <a:pt x="394" y="257"/>
                  </a:moveTo>
                  <a:cubicBezTo>
                    <a:pt x="408" y="272"/>
                    <a:pt x="422" y="283"/>
                    <a:pt x="442" y="283"/>
                  </a:cubicBezTo>
                  <a:cubicBezTo>
                    <a:pt x="602" y="283"/>
                    <a:pt x="602" y="283"/>
                    <a:pt x="602" y="283"/>
                  </a:cubicBezTo>
                  <a:cubicBezTo>
                    <a:pt x="622" y="283"/>
                    <a:pt x="639" y="279"/>
                    <a:pt x="646" y="264"/>
                  </a:cubicBezTo>
                  <a:cubicBezTo>
                    <a:pt x="656" y="254"/>
                    <a:pt x="656" y="242"/>
                    <a:pt x="646" y="232"/>
                  </a:cubicBezTo>
                  <a:cubicBezTo>
                    <a:pt x="639" y="220"/>
                    <a:pt x="622" y="213"/>
                    <a:pt x="602" y="213"/>
                  </a:cubicBezTo>
                  <a:cubicBezTo>
                    <a:pt x="473" y="213"/>
                    <a:pt x="473" y="213"/>
                    <a:pt x="473" y="213"/>
                  </a:cubicBezTo>
                  <a:cubicBezTo>
                    <a:pt x="340" y="26"/>
                    <a:pt x="340" y="26"/>
                    <a:pt x="340" y="26"/>
                  </a:cubicBezTo>
                  <a:cubicBezTo>
                    <a:pt x="323" y="11"/>
                    <a:pt x="303" y="0"/>
                    <a:pt x="275" y="0"/>
                  </a:cubicBezTo>
                  <a:cubicBezTo>
                    <a:pt x="248" y="0"/>
                    <a:pt x="224" y="11"/>
                    <a:pt x="208" y="26"/>
                  </a:cubicBezTo>
                  <a:cubicBezTo>
                    <a:pt x="14" y="294"/>
                    <a:pt x="14" y="294"/>
                    <a:pt x="14" y="294"/>
                  </a:cubicBezTo>
                  <a:cubicBezTo>
                    <a:pt x="3" y="309"/>
                    <a:pt x="0" y="320"/>
                    <a:pt x="0" y="334"/>
                  </a:cubicBezTo>
                  <a:cubicBezTo>
                    <a:pt x="0" y="364"/>
                    <a:pt x="14" y="382"/>
                    <a:pt x="37" y="400"/>
                  </a:cubicBezTo>
                  <a:cubicBezTo>
                    <a:pt x="299" y="529"/>
                    <a:pt x="299" y="529"/>
                    <a:pt x="299" y="529"/>
                  </a:cubicBezTo>
                  <a:cubicBezTo>
                    <a:pt x="299" y="749"/>
                    <a:pt x="299" y="749"/>
                    <a:pt x="299" y="749"/>
                  </a:cubicBezTo>
                  <a:cubicBezTo>
                    <a:pt x="299" y="768"/>
                    <a:pt x="306" y="779"/>
                    <a:pt x="316" y="790"/>
                  </a:cubicBezTo>
                  <a:cubicBezTo>
                    <a:pt x="326" y="801"/>
                    <a:pt x="340" y="808"/>
                    <a:pt x="357" y="808"/>
                  </a:cubicBezTo>
                  <a:cubicBezTo>
                    <a:pt x="374" y="808"/>
                    <a:pt x="391" y="801"/>
                    <a:pt x="401" y="790"/>
                  </a:cubicBezTo>
                  <a:cubicBezTo>
                    <a:pt x="411" y="779"/>
                    <a:pt x="418" y="768"/>
                    <a:pt x="418" y="749"/>
                  </a:cubicBezTo>
                  <a:cubicBezTo>
                    <a:pt x="418" y="474"/>
                    <a:pt x="418" y="474"/>
                    <a:pt x="418" y="474"/>
                  </a:cubicBezTo>
                  <a:cubicBezTo>
                    <a:pt x="425" y="445"/>
                    <a:pt x="411" y="422"/>
                    <a:pt x="374" y="408"/>
                  </a:cubicBezTo>
                  <a:cubicBezTo>
                    <a:pt x="214" y="331"/>
                    <a:pt x="214" y="331"/>
                    <a:pt x="214" y="331"/>
                  </a:cubicBezTo>
                  <a:cubicBezTo>
                    <a:pt x="333" y="169"/>
                    <a:pt x="333" y="169"/>
                    <a:pt x="333" y="169"/>
                  </a:cubicBezTo>
                  <a:lnTo>
                    <a:pt x="394" y="257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608965">
                <a:defRPr/>
              </a:pPr>
              <a:endParaRPr lang="en-US" sz="24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331"/>
            <p:cNvSpPr>
              <a:spLocks noChangeArrowheads="1"/>
            </p:cNvSpPr>
            <p:nvPr/>
          </p:nvSpPr>
          <p:spPr bwMode="auto">
            <a:xfrm>
              <a:off x="3441700" y="6142038"/>
              <a:ext cx="71438" cy="22225"/>
            </a:xfrm>
            <a:custGeom>
              <a:avLst/>
              <a:gdLst>
                <a:gd name="T0" fmla="*/ 109 w 205"/>
                <a:gd name="T1" fmla="*/ 37 h 67"/>
                <a:gd name="T2" fmla="*/ 184 w 205"/>
                <a:gd name="T3" fmla="*/ 55 h 67"/>
                <a:gd name="T4" fmla="*/ 190 w 205"/>
                <a:gd name="T5" fmla="*/ 55 h 67"/>
                <a:gd name="T6" fmla="*/ 204 w 205"/>
                <a:gd name="T7" fmla="*/ 41 h 67"/>
                <a:gd name="T8" fmla="*/ 200 w 205"/>
                <a:gd name="T9" fmla="*/ 33 h 67"/>
                <a:gd name="T10" fmla="*/ 95 w 205"/>
                <a:gd name="T11" fmla="*/ 0 h 67"/>
                <a:gd name="T12" fmla="*/ 0 w 205"/>
                <a:gd name="T13" fmla="*/ 15 h 67"/>
                <a:gd name="T14" fmla="*/ 30 w 205"/>
                <a:gd name="T15" fmla="*/ 66 h 67"/>
                <a:gd name="T16" fmla="*/ 109 w 205"/>
                <a:gd name="T17" fmla="*/ 3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5" h="67">
                  <a:moveTo>
                    <a:pt x="109" y="37"/>
                  </a:moveTo>
                  <a:cubicBezTo>
                    <a:pt x="129" y="37"/>
                    <a:pt x="156" y="44"/>
                    <a:pt x="184" y="55"/>
                  </a:cubicBezTo>
                  <a:cubicBezTo>
                    <a:pt x="190" y="55"/>
                    <a:pt x="190" y="55"/>
                    <a:pt x="190" y="55"/>
                  </a:cubicBezTo>
                  <a:cubicBezTo>
                    <a:pt x="200" y="55"/>
                    <a:pt x="204" y="51"/>
                    <a:pt x="204" y="41"/>
                  </a:cubicBezTo>
                  <a:cubicBezTo>
                    <a:pt x="204" y="37"/>
                    <a:pt x="204" y="37"/>
                    <a:pt x="200" y="33"/>
                  </a:cubicBezTo>
                  <a:cubicBezTo>
                    <a:pt x="173" y="11"/>
                    <a:pt x="136" y="0"/>
                    <a:pt x="95" y="0"/>
                  </a:cubicBezTo>
                  <a:cubicBezTo>
                    <a:pt x="78" y="0"/>
                    <a:pt x="44" y="4"/>
                    <a:pt x="0" y="15"/>
                  </a:cubicBezTo>
                  <a:cubicBezTo>
                    <a:pt x="30" y="66"/>
                    <a:pt x="30" y="66"/>
                    <a:pt x="30" y="66"/>
                  </a:cubicBezTo>
                  <a:cubicBezTo>
                    <a:pt x="54" y="48"/>
                    <a:pt x="82" y="37"/>
                    <a:pt x="109" y="3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608965">
                <a:defRPr/>
              </a:pPr>
              <a:endParaRPr lang="en-US" sz="24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332"/>
            <p:cNvSpPr>
              <a:spLocks noChangeArrowheads="1"/>
            </p:cNvSpPr>
            <p:nvPr/>
          </p:nvSpPr>
          <p:spPr bwMode="auto">
            <a:xfrm>
              <a:off x="3049588" y="6161088"/>
              <a:ext cx="173037" cy="74612"/>
            </a:xfrm>
            <a:custGeom>
              <a:avLst/>
              <a:gdLst>
                <a:gd name="T0" fmla="*/ 211 w 487"/>
                <a:gd name="T1" fmla="*/ 18 h 211"/>
                <a:gd name="T2" fmla="*/ 115 w 487"/>
                <a:gd name="T3" fmla="*/ 0 h 211"/>
                <a:gd name="T4" fmla="*/ 7 w 487"/>
                <a:gd name="T5" fmla="*/ 37 h 211"/>
                <a:gd name="T6" fmla="*/ 0 w 487"/>
                <a:gd name="T7" fmla="*/ 44 h 211"/>
                <a:gd name="T8" fmla="*/ 13 w 487"/>
                <a:gd name="T9" fmla="*/ 59 h 211"/>
                <a:gd name="T10" fmla="*/ 20 w 487"/>
                <a:gd name="T11" fmla="*/ 59 h 211"/>
                <a:gd name="T12" fmla="*/ 98 w 487"/>
                <a:gd name="T13" fmla="*/ 41 h 211"/>
                <a:gd name="T14" fmla="*/ 173 w 487"/>
                <a:gd name="T15" fmla="*/ 55 h 211"/>
                <a:gd name="T16" fmla="*/ 486 w 487"/>
                <a:gd name="T17" fmla="*/ 210 h 211"/>
                <a:gd name="T18" fmla="*/ 483 w 487"/>
                <a:gd name="T19" fmla="*/ 155 h 211"/>
                <a:gd name="T20" fmla="*/ 211 w 487"/>
                <a:gd name="T21" fmla="*/ 18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87" h="211">
                  <a:moveTo>
                    <a:pt x="211" y="18"/>
                  </a:moveTo>
                  <a:cubicBezTo>
                    <a:pt x="180" y="8"/>
                    <a:pt x="150" y="0"/>
                    <a:pt x="115" y="0"/>
                  </a:cubicBezTo>
                  <a:cubicBezTo>
                    <a:pt x="71" y="0"/>
                    <a:pt x="34" y="15"/>
                    <a:pt x="7" y="37"/>
                  </a:cubicBezTo>
                  <a:cubicBezTo>
                    <a:pt x="3" y="37"/>
                    <a:pt x="0" y="41"/>
                    <a:pt x="0" y="44"/>
                  </a:cubicBezTo>
                  <a:cubicBezTo>
                    <a:pt x="0" y="55"/>
                    <a:pt x="7" y="59"/>
                    <a:pt x="13" y="59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51" y="44"/>
                    <a:pt x="75" y="41"/>
                    <a:pt x="98" y="41"/>
                  </a:cubicBezTo>
                  <a:cubicBezTo>
                    <a:pt x="125" y="41"/>
                    <a:pt x="150" y="44"/>
                    <a:pt x="173" y="55"/>
                  </a:cubicBezTo>
                  <a:cubicBezTo>
                    <a:pt x="486" y="210"/>
                    <a:pt x="486" y="210"/>
                    <a:pt x="486" y="210"/>
                  </a:cubicBezTo>
                  <a:cubicBezTo>
                    <a:pt x="483" y="155"/>
                    <a:pt x="483" y="155"/>
                    <a:pt x="483" y="155"/>
                  </a:cubicBezTo>
                  <a:lnTo>
                    <a:pt x="211" y="18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608965">
                <a:defRPr/>
              </a:pPr>
              <a:endParaRPr lang="en-US" sz="24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Freeform 333"/>
            <p:cNvSpPr>
              <a:spLocks noChangeArrowheads="1"/>
            </p:cNvSpPr>
            <p:nvPr/>
          </p:nvSpPr>
          <p:spPr bwMode="auto">
            <a:xfrm>
              <a:off x="3049588" y="6219825"/>
              <a:ext cx="166687" cy="149225"/>
            </a:xfrm>
            <a:custGeom>
              <a:avLst/>
              <a:gdLst>
                <a:gd name="T0" fmla="*/ 231 w 467"/>
                <a:gd name="T1" fmla="*/ 0 h 420"/>
                <a:gd name="T2" fmla="*/ 68 w 467"/>
                <a:gd name="T3" fmla="*/ 62 h 420"/>
                <a:gd name="T4" fmla="*/ 0 w 467"/>
                <a:gd name="T5" fmla="*/ 213 h 420"/>
                <a:gd name="T6" fmla="*/ 68 w 467"/>
                <a:gd name="T7" fmla="*/ 360 h 420"/>
                <a:gd name="T8" fmla="*/ 231 w 467"/>
                <a:gd name="T9" fmla="*/ 419 h 420"/>
                <a:gd name="T10" fmla="*/ 398 w 467"/>
                <a:gd name="T11" fmla="*/ 360 h 420"/>
                <a:gd name="T12" fmla="*/ 466 w 467"/>
                <a:gd name="T13" fmla="*/ 213 h 420"/>
                <a:gd name="T14" fmla="*/ 398 w 467"/>
                <a:gd name="T15" fmla="*/ 62 h 420"/>
                <a:gd name="T16" fmla="*/ 231 w 467"/>
                <a:gd name="T17" fmla="*/ 0 h 420"/>
                <a:gd name="T18" fmla="*/ 347 w 467"/>
                <a:gd name="T19" fmla="*/ 316 h 420"/>
                <a:gd name="T20" fmla="*/ 231 w 467"/>
                <a:gd name="T21" fmla="*/ 356 h 420"/>
                <a:gd name="T22" fmla="*/ 119 w 467"/>
                <a:gd name="T23" fmla="*/ 316 h 420"/>
                <a:gd name="T24" fmla="*/ 71 w 467"/>
                <a:gd name="T25" fmla="*/ 213 h 420"/>
                <a:gd name="T26" fmla="*/ 119 w 467"/>
                <a:gd name="T27" fmla="*/ 110 h 420"/>
                <a:gd name="T28" fmla="*/ 231 w 467"/>
                <a:gd name="T29" fmla="*/ 66 h 420"/>
                <a:gd name="T30" fmla="*/ 347 w 467"/>
                <a:gd name="T31" fmla="*/ 110 h 420"/>
                <a:gd name="T32" fmla="*/ 394 w 467"/>
                <a:gd name="T33" fmla="*/ 213 h 420"/>
                <a:gd name="T34" fmla="*/ 347 w 467"/>
                <a:gd name="T35" fmla="*/ 316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67" h="420">
                  <a:moveTo>
                    <a:pt x="231" y="0"/>
                  </a:moveTo>
                  <a:cubicBezTo>
                    <a:pt x="170" y="0"/>
                    <a:pt x="112" y="22"/>
                    <a:pt x="68" y="62"/>
                  </a:cubicBezTo>
                  <a:cubicBezTo>
                    <a:pt x="24" y="106"/>
                    <a:pt x="0" y="154"/>
                    <a:pt x="0" y="213"/>
                  </a:cubicBezTo>
                  <a:cubicBezTo>
                    <a:pt x="0" y="268"/>
                    <a:pt x="24" y="319"/>
                    <a:pt x="68" y="360"/>
                  </a:cubicBezTo>
                  <a:cubicBezTo>
                    <a:pt x="112" y="400"/>
                    <a:pt x="170" y="419"/>
                    <a:pt x="231" y="419"/>
                  </a:cubicBezTo>
                  <a:cubicBezTo>
                    <a:pt x="296" y="419"/>
                    <a:pt x="350" y="400"/>
                    <a:pt x="398" y="360"/>
                  </a:cubicBezTo>
                  <a:cubicBezTo>
                    <a:pt x="442" y="319"/>
                    <a:pt x="466" y="268"/>
                    <a:pt x="466" y="213"/>
                  </a:cubicBezTo>
                  <a:cubicBezTo>
                    <a:pt x="466" y="154"/>
                    <a:pt x="442" y="106"/>
                    <a:pt x="398" y="62"/>
                  </a:cubicBezTo>
                  <a:cubicBezTo>
                    <a:pt x="350" y="22"/>
                    <a:pt x="296" y="0"/>
                    <a:pt x="231" y="0"/>
                  </a:cubicBezTo>
                  <a:close/>
                  <a:moveTo>
                    <a:pt x="347" y="316"/>
                  </a:moveTo>
                  <a:cubicBezTo>
                    <a:pt x="316" y="345"/>
                    <a:pt x="275" y="356"/>
                    <a:pt x="231" y="356"/>
                  </a:cubicBezTo>
                  <a:cubicBezTo>
                    <a:pt x="187" y="356"/>
                    <a:pt x="150" y="345"/>
                    <a:pt x="119" y="316"/>
                  </a:cubicBezTo>
                  <a:cubicBezTo>
                    <a:pt x="88" y="286"/>
                    <a:pt x="71" y="253"/>
                    <a:pt x="71" y="213"/>
                  </a:cubicBezTo>
                  <a:cubicBezTo>
                    <a:pt x="71" y="172"/>
                    <a:pt x="88" y="139"/>
                    <a:pt x="119" y="110"/>
                  </a:cubicBezTo>
                  <a:cubicBezTo>
                    <a:pt x="150" y="81"/>
                    <a:pt x="187" y="66"/>
                    <a:pt x="231" y="66"/>
                  </a:cubicBezTo>
                  <a:cubicBezTo>
                    <a:pt x="275" y="66"/>
                    <a:pt x="316" y="81"/>
                    <a:pt x="347" y="110"/>
                  </a:cubicBezTo>
                  <a:cubicBezTo>
                    <a:pt x="377" y="139"/>
                    <a:pt x="394" y="172"/>
                    <a:pt x="394" y="213"/>
                  </a:cubicBezTo>
                  <a:cubicBezTo>
                    <a:pt x="394" y="253"/>
                    <a:pt x="377" y="286"/>
                    <a:pt x="347" y="316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608965">
                <a:defRPr/>
              </a:pPr>
              <a:endParaRPr lang="en-US" sz="24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Freeform 334"/>
            <p:cNvSpPr>
              <a:spLocks noChangeArrowheads="1"/>
            </p:cNvSpPr>
            <p:nvPr/>
          </p:nvSpPr>
          <p:spPr bwMode="auto">
            <a:xfrm>
              <a:off x="3397250" y="6219825"/>
              <a:ext cx="165100" cy="149225"/>
            </a:xfrm>
            <a:custGeom>
              <a:avLst/>
              <a:gdLst>
                <a:gd name="T0" fmla="*/ 395 w 464"/>
                <a:gd name="T1" fmla="*/ 62 h 420"/>
                <a:gd name="T2" fmla="*/ 231 w 464"/>
                <a:gd name="T3" fmla="*/ 0 h 420"/>
                <a:gd name="T4" fmla="*/ 68 w 464"/>
                <a:gd name="T5" fmla="*/ 62 h 420"/>
                <a:gd name="T6" fmla="*/ 0 w 464"/>
                <a:gd name="T7" fmla="*/ 213 h 420"/>
                <a:gd name="T8" fmla="*/ 68 w 464"/>
                <a:gd name="T9" fmla="*/ 360 h 420"/>
                <a:gd name="T10" fmla="*/ 231 w 464"/>
                <a:gd name="T11" fmla="*/ 419 h 420"/>
                <a:gd name="T12" fmla="*/ 395 w 464"/>
                <a:gd name="T13" fmla="*/ 360 h 420"/>
                <a:gd name="T14" fmla="*/ 463 w 464"/>
                <a:gd name="T15" fmla="*/ 213 h 420"/>
                <a:gd name="T16" fmla="*/ 395 w 464"/>
                <a:gd name="T17" fmla="*/ 62 h 420"/>
                <a:gd name="T18" fmla="*/ 343 w 464"/>
                <a:gd name="T19" fmla="*/ 316 h 420"/>
                <a:gd name="T20" fmla="*/ 231 w 464"/>
                <a:gd name="T21" fmla="*/ 356 h 420"/>
                <a:gd name="T22" fmla="*/ 116 w 464"/>
                <a:gd name="T23" fmla="*/ 316 h 420"/>
                <a:gd name="T24" fmla="*/ 68 w 464"/>
                <a:gd name="T25" fmla="*/ 213 h 420"/>
                <a:gd name="T26" fmla="*/ 116 w 464"/>
                <a:gd name="T27" fmla="*/ 110 h 420"/>
                <a:gd name="T28" fmla="*/ 231 w 464"/>
                <a:gd name="T29" fmla="*/ 66 h 420"/>
                <a:gd name="T30" fmla="*/ 343 w 464"/>
                <a:gd name="T31" fmla="*/ 110 h 420"/>
                <a:gd name="T32" fmla="*/ 391 w 464"/>
                <a:gd name="T33" fmla="*/ 213 h 420"/>
                <a:gd name="T34" fmla="*/ 343 w 464"/>
                <a:gd name="T35" fmla="*/ 316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64" h="420">
                  <a:moveTo>
                    <a:pt x="395" y="62"/>
                  </a:moveTo>
                  <a:cubicBezTo>
                    <a:pt x="351" y="22"/>
                    <a:pt x="296" y="0"/>
                    <a:pt x="231" y="0"/>
                  </a:cubicBezTo>
                  <a:cubicBezTo>
                    <a:pt x="167" y="0"/>
                    <a:pt x="112" y="22"/>
                    <a:pt x="68" y="62"/>
                  </a:cubicBezTo>
                  <a:cubicBezTo>
                    <a:pt x="20" y="106"/>
                    <a:pt x="0" y="154"/>
                    <a:pt x="0" y="213"/>
                  </a:cubicBezTo>
                  <a:cubicBezTo>
                    <a:pt x="0" y="268"/>
                    <a:pt x="20" y="319"/>
                    <a:pt x="68" y="360"/>
                  </a:cubicBezTo>
                  <a:cubicBezTo>
                    <a:pt x="112" y="400"/>
                    <a:pt x="167" y="419"/>
                    <a:pt x="231" y="419"/>
                  </a:cubicBezTo>
                  <a:cubicBezTo>
                    <a:pt x="296" y="419"/>
                    <a:pt x="351" y="400"/>
                    <a:pt x="395" y="360"/>
                  </a:cubicBezTo>
                  <a:cubicBezTo>
                    <a:pt x="442" y="319"/>
                    <a:pt x="463" y="268"/>
                    <a:pt x="463" y="213"/>
                  </a:cubicBezTo>
                  <a:cubicBezTo>
                    <a:pt x="463" y="154"/>
                    <a:pt x="442" y="106"/>
                    <a:pt x="395" y="62"/>
                  </a:cubicBezTo>
                  <a:close/>
                  <a:moveTo>
                    <a:pt x="343" y="316"/>
                  </a:moveTo>
                  <a:cubicBezTo>
                    <a:pt x="313" y="345"/>
                    <a:pt x="275" y="356"/>
                    <a:pt x="231" y="356"/>
                  </a:cubicBezTo>
                  <a:cubicBezTo>
                    <a:pt x="187" y="356"/>
                    <a:pt x="150" y="345"/>
                    <a:pt x="116" y="316"/>
                  </a:cubicBezTo>
                  <a:cubicBezTo>
                    <a:pt x="85" y="286"/>
                    <a:pt x="68" y="253"/>
                    <a:pt x="68" y="213"/>
                  </a:cubicBezTo>
                  <a:cubicBezTo>
                    <a:pt x="68" y="172"/>
                    <a:pt x="85" y="139"/>
                    <a:pt x="116" y="110"/>
                  </a:cubicBezTo>
                  <a:cubicBezTo>
                    <a:pt x="150" y="81"/>
                    <a:pt x="187" y="66"/>
                    <a:pt x="231" y="66"/>
                  </a:cubicBezTo>
                  <a:cubicBezTo>
                    <a:pt x="275" y="66"/>
                    <a:pt x="313" y="81"/>
                    <a:pt x="343" y="110"/>
                  </a:cubicBezTo>
                  <a:cubicBezTo>
                    <a:pt x="378" y="139"/>
                    <a:pt x="391" y="172"/>
                    <a:pt x="391" y="213"/>
                  </a:cubicBezTo>
                  <a:cubicBezTo>
                    <a:pt x="391" y="253"/>
                    <a:pt x="378" y="286"/>
                    <a:pt x="343" y="316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608965">
                <a:defRPr/>
              </a:pPr>
              <a:endParaRPr lang="en-US" sz="24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335"/>
            <p:cNvSpPr>
              <a:spLocks noChangeArrowheads="1"/>
            </p:cNvSpPr>
            <p:nvPr/>
          </p:nvSpPr>
          <p:spPr bwMode="auto">
            <a:xfrm>
              <a:off x="3357563" y="6121400"/>
              <a:ext cx="103187" cy="92075"/>
            </a:xfrm>
            <a:custGeom>
              <a:avLst/>
              <a:gdLst>
                <a:gd name="T0" fmla="*/ 0 w 290"/>
                <a:gd name="T1" fmla="*/ 26 h 262"/>
                <a:gd name="T2" fmla="*/ 27 w 290"/>
                <a:gd name="T3" fmla="*/ 48 h 262"/>
                <a:gd name="T4" fmla="*/ 98 w 290"/>
                <a:gd name="T5" fmla="*/ 48 h 262"/>
                <a:gd name="T6" fmla="*/ 133 w 290"/>
                <a:gd name="T7" fmla="*/ 66 h 262"/>
                <a:gd name="T8" fmla="*/ 235 w 290"/>
                <a:gd name="T9" fmla="*/ 261 h 262"/>
                <a:gd name="T10" fmla="*/ 289 w 290"/>
                <a:gd name="T11" fmla="*/ 242 h 262"/>
                <a:gd name="T12" fmla="*/ 173 w 290"/>
                <a:gd name="T13" fmla="*/ 40 h 262"/>
                <a:gd name="T14" fmla="*/ 98 w 290"/>
                <a:gd name="T15" fmla="*/ 0 h 262"/>
                <a:gd name="T16" fmla="*/ 27 w 290"/>
                <a:gd name="T17" fmla="*/ 0 h 262"/>
                <a:gd name="T18" fmla="*/ 0 w 290"/>
                <a:gd name="T19" fmla="*/ 26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0" h="262">
                  <a:moveTo>
                    <a:pt x="0" y="26"/>
                  </a:moveTo>
                  <a:cubicBezTo>
                    <a:pt x="0" y="40"/>
                    <a:pt x="10" y="48"/>
                    <a:pt x="27" y="48"/>
                  </a:cubicBezTo>
                  <a:cubicBezTo>
                    <a:pt x="98" y="48"/>
                    <a:pt x="98" y="48"/>
                    <a:pt x="98" y="48"/>
                  </a:cubicBezTo>
                  <a:cubicBezTo>
                    <a:pt x="115" y="48"/>
                    <a:pt x="126" y="51"/>
                    <a:pt x="133" y="66"/>
                  </a:cubicBezTo>
                  <a:cubicBezTo>
                    <a:pt x="235" y="261"/>
                    <a:pt x="235" y="261"/>
                    <a:pt x="235" y="261"/>
                  </a:cubicBezTo>
                  <a:cubicBezTo>
                    <a:pt x="289" y="242"/>
                    <a:pt x="289" y="242"/>
                    <a:pt x="289" y="242"/>
                  </a:cubicBezTo>
                  <a:cubicBezTo>
                    <a:pt x="173" y="40"/>
                    <a:pt x="173" y="40"/>
                    <a:pt x="173" y="40"/>
                  </a:cubicBezTo>
                  <a:cubicBezTo>
                    <a:pt x="160" y="14"/>
                    <a:pt x="133" y="0"/>
                    <a:pt x="98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0" y="0"/>
                    <a:pt x="0" y="7"/>
                    <a:pt x="0" y="2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608965">
                <a:defRPr/>
              </a:pPr>
              <a:endParaRPr lang="en-US" sz="24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4" name="Freeform 1"/>
          <p:cNvSpPr>
            <a:spLocks noChangeArrowheads="1"/>
          </p:cNvSpPr>
          <p:nvPr/>
        </p:nvSpPr>
        <p:spPr bwMode="auto">
          <a:xfrm rot="10800000">
            <a:off x="1878258" y="4836833"/>
            <a:ext cx="2211326" cy="987219"/>
          </a:xfrm>
          <a:custGeom>
            <a:avLst/>
            <a:gdLst>
              <a:gd name="T0" fmla="*/ 5874 w 7875"/>
              <a:gd name="T1" fmla="*/ 1811 h 3594"/>
              <a:gd name="T2" fmla="*/ 7874 w 7875"/>
              <a:gd name="T3" fmla="*/ 0 h 3594"/>
              <a:gd name="T4" fmla="*/ 1969 w 7875"/>
              <a:gd name="T5" fmla="*/ 0 h 3594"/>
              <a:gd name="T6" fmla="*/ 0 w 7875"/>
              <a:gd name="T7" fmla="*/ 1811 h 3594"/>
              <a:gd name="T8" fmla="*/ 1969 w 7875"/>
              <a:gd name="T9" fmla="*/ 3593 h 3594"/>
              <a:gd name="T10" fmla="*/ 7874 w 7875"/>
              <a:gd name="T11" fmla="*/ 3593 h 3594"/>
              <a:gd name="T12" fmla="*/ 5874 w 7875"/>
              <a:gd name="T13" fmla="*/ 1811 h 35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875" h="3594">
                <a:moveTo>
                  <a:pt x="5874" y="1811"/>
                </a:moveTo>
                <a:lnTo>
                  <a:pt x="7874" y="0"/>
                </a:lnTo>
                <a:lnTo>
                  <a:pt x="1969" y="0"/>
                </a:lnTo>
                <a:lnTo>
                  <a:pt x="0" y="1811"/>
                </a:lnTo>
                <a:lnTo>
                  <a:pt x="1969" y="3593"/>
                </a:lnTo>
                <a:lnTo>
                  <a:pt x="7874" y="3593"/>
                </a:lnTo>
                <a:lnTo>
                  <a:pt x="5874" y="1811"/>
                </a:lnTo>
              </a:path>
            </a:pathLst>
          </a:custGeom>
          <a:solidFill>
            <a:srgbClr val="3A6D33"/>
          </a:solidFill>
          <a:ln>
            <a:noFill/>
          </a:ln>
          <a:effectLst/>
        </p:spPr>
        <p:txBody>
          <a:bodyPr wrap="none" anchor="ctr"/>
          <a:lstStyle/>
          <a:p>
            <a:pPr defTabSz="608965"/>
            <a:endParaRPr lang="en-US" sz="24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5" name="Group 103"/>
          <p:cNvGrpSpPr/>
          <p:nvPr/>
        </p:nvGrpSpPr>
        <p:grpSpPr>
          <a:xfrm>
            <a:off x="2642967" y="4976317"/>
            <a:ext cx="656167" cy="613754"/>
            <a:chOff x="2030413" y="5360988"/>
            <a:chExt cx="492125" cy="460375"/>
          </a:xfrm>
          <a:solidFill>
            <a:schemeClr val="bg1"/>
          </a:solidFill>
        </p:grpSpPr>
        <p:sp>
          <p:nvSpPr>
            <p:cNvPr id="26" name="Freeform 313"/>
            <p:cNvSpPr>
              <a:spLocks noChangeArrowheads="1"/>
            </p:cNvSpPr>
            <p:nvPr/>
          </p:nvSpPr>
          <p:spPr bwMode="auto">
            <a:xfrm>
              <a:off x="2379663" y="5378450"/>
              <a:ext cx="80962" cy="73025"/>
            </a:xfrm>
            <a:custGeom>
              <a:avLst/>
              <a:gdLst>
                <a:gd name="T0" fmla="*/ 116 w 229"/>
                <a:gd name="T1" fmla="*/ 206 h 207"/>
                <a:gd name="T2" fmla="*/ 197 w 229"/>
                <a:gd name="T3" fmla="*/ 177 h 207"/>
                <a:gd name="T4" fmla="*/ 228 w 229"/>
                <a:gd name="T5" fmla="*/ 103 h 207"/>
                <a:gd name="T6" fmla="*/ 197 w 229"/>
                <a:gd name="T7" fmla="*/ 29 h 207"/>
                <a:gd name="T8" fmla="*/ 116 w 229"/>
                <a:gd name="T9" fmla="*/ 0 h 207"/>
                <a:gd name="T10" fmla="*/ 34 w 229"/>
                <a:gd name="T11" fmla="*/ 29 h 207"/>
                <a:gd name="T12" fmla="*/ 0 w 229"/>
                <a:gd name="T13" fmla="*/ 103 h 207"/>
                <a:gd name="T14" fmla="*/ 34 w 229"/>
                <a:gd name="T15" fmla="*/ 177 h 207"/>
                <a:gd name="T16" fmla="*/ 116 w 229"/>
                <a:gd name="T17" fmla="*/ 20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9" h="207">
                  <a:moveTo>
                    <a:pt x="116" y="206"/>
                  </a:moveTo>
                  <a:cubicBezTo>
                    <a:pt x="146" y="206"/>
                    <a:pt x="173" y="199"/>
                    <a:pt x="197" y="177"/>
                  </a:cubicBezTo>
                  <a:cubicBezTo>
                    <a:pt x="218" y="155"/>
                    <a:pt x="228" y="132"/>
                    <a:pt x="228" y="103"/>
                  </a:cubicBezTo>
                  <a:cubicBezTo>
                    <a:pt x="228" y="73"/>
                    <a:pt x="218" y="48"/>
                    <a:pt x="197" y="29"/>
                  </a:cubicBezTo>
                  <a:cubicBezTo>
                    <a:pt x="173" y="11"/>
                    <a:pt x="146" y="0"/>
                    <a:pt x="116" y="0"/>
                  </a:cubicBezTo>
                  <a:cubicBezTo>
                    <a:pt x="82" y="0"/>
                    <a:pt x="55" y="11"/>
                    <a:pt x="34" y="29"/>
                  </a:cubicBezTo>
                  <a:cubicBezTo>
                    <a:pt x="10" y="48"/>
                    <a:pt x="0" y="73"/>
                    <a:pt x="0" y="103"/>
                  </a:cubicBezTo>
                  <a:cubicBezTo>
                    <a:pt x="0" y="132"/>
                    <a:pt x="10" y="155"/>
                    <a:pt x="34" y="177"/>
                  </a:cubicBezTo>
                  <a:cubicBezTo>
                    <a:pt x="55" y="199"/>
                    <a:pt x="82" y="206"/>
                    <a:pt x="116" y="20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608965">
                <a:defRPr/>
              </a:pPr>
              <a:endParaRPr lang="en-US" sz="24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Freeform 314"/>
            <p:cNvSpPr>
              <a:spLocks noChangeArrowheads="1"/>
            </p:cNvSpPr>
            <p:nvPr/>
          </p:nvSpPr>
          <p:spPr bwMode="auto">
            <a:xfrm>
              <a:off x="2030413" y="5360988"/>
              <a:ext cx="492125" cy="460375"/>
            </a:xfrm>
            <a:custGeom>
              <a:avLst/>
              <a:gdLst>
                <a:gd name="T0" fmla="*/ 1275 w 1371"/>
                <a:gd name="T1" fmla="*/ 621 h 1284"/>
                <a:gd name="T2" fmla="*/ 1316 w 1371"/>
                <a:gd name="T3" fmla="*/ 636 h 1284"/>
                <a:gd name="T4" fmla="*/ 1353 w 1371"/>
                <a:gd name="T5" fmla="*/ 621 h 1284"/>
                <a:gd name="T6" fmla="*/ 1370 w 1371"/>
                <a:gd name="T7" fmla="*/ 584 h 1284"/>
                <a:gd name="T8" fmla="*/ 1350 w 1371"/>
                <a:gd name="T9" fmla="*/ 548 h 1284"/>
                <a:gd name="T10" fmla="*/ 1027 w 1371"/>
                <a:gd name="T11" fmla="*/ 279 h 1284"/>
                <a:gd name="T12" fmla="*/ 993 w 1371"/>
                <a:gd name="T13" fmla="*/ 253 h 1284"/>
                <a:gd name="T14" fmla="*/ 741 w 1371"/>
                <a:gd name="T15" fmla="*/ 172 h 1284"/>
                <a:gd name="T16" fmla="*/ 626 w 1371"/>
                <a:gd name="T17" fmla="*/ 22 h 1284"/>
                <a:gd name="T18" fmla="*/ 588 w 1371"/>
                <a:gd name="T19" fmla="*/ 3 h 1284"/>
                <a:gd name="T20" fmla="*/ 547 w 1371"/>
                <a:gd name="T21" fmla="*/ 11 h 1284"/>
                <a:gd name="T22" fmla="*/ 527 w 1371"/>
                <a:gd name="T23" fmla="*/ 44 h 1284"/>
                <a:gd name="T24" fmla="*/ 537 w 1371"/>
                <a:gd name="T25" fmla="*/ 77 h 1284"/>
                <a:gd name="T26" fmla="*/ 653 w 1371"/>
                <a:gd name="T27" fmla="*/ 231 h 1284"/>
                <a:gd name="T28" fmla="*/ 673 w 1371"/>
                <a:gd name="T29" fmla="*/ 246 h 1284"/>
                <a:gd name="T30" fmla="*/ 806 w 1371"/>
                <a:gd name="T31" fmla="*/ 294 h 1284"/>
                <a:gd name="T32" fmla="*/ 585 w 1371"/>
                <a:gd name="T33" fmla="*/ 400 h 1284"/>
                <a:gd name="T34" fmla="*/ 523 w 1371"/>
                <a:gd name="T35" fmla="*/ 474 h 1284"/>
                <a:gd name="T36" fmla="*/ 527 w 1371"/>
                <a:gd name="T37" fmla="*/ 661 h 1284"/>
                <a:gd name="T38" fmla="*/ 323 w 1371"/>
                <a:gd name="T39" fmla="*/ 746 h 1284"/>
                <a:gd name="T40" fmla="*/ 282 w 1371"/>
                <a:gd name="T41" fmla="*/ 801 h 1284"/>
                <a:gd name="T42" fmla="*/ 295 w 1371"/>
                <a:gd name="T43" fmla="*/ 841 h 1284"/>
                <a:gd name="T44" fmla="*/ 183 w 1371"/>
                <a:gd name="T45" fmla="*/ 805 h 1284"/>
                <a:gd name="T46" fmla="*/ 142 w 1371"/>
                <a:gd name="T47" fmla="*/ 761 h 1284"/>
                <a:gd name="T48" fmla="*/ 105 w 1371"/>
                <a:gd name="T49" fmla="*/ 724 h 1284"/>
                <a:gd name="T50" fmla="*/ 51 w 1371"/>
                <a:gd name="T51" fmla="*/ 720 h 1284"/>
                <a:gd name="T52" fmla="*/ 10 w 1371"/>
                <a:gd name="T53" fmla="*/ 753 h 1284"/>
                <a:gd name="T54" fmla="*/ 3 w 1371"/>
                <a:gd name="T55" fmla="*/ 805 h 1284"/>
                <a:gd name="T56" fmla="*/ 133 w 1371"/>
                <a:gd name="T57" fmla="*/ 926 h 1284"/>
                <a:gd name="T58" fmla="*/ 1092 w 1371"/>
                <a:gd name="T59" fmla="*/ 1261 h 1284"/>
                <a:gd name="T60" fmla="*/ 1279 w 1371"/>
                <a:gd name="T61" fmla="*/ 1246 h 1284"/>
                <a:gd name="T62" fmla="*/ 1312 w 1371"/>
                <a:gd name="T63" fmla="*/ 1205 h 1284"/>
                <a:gd name="T64" fmla="*/ 1306 w 1371"/>
                <a:gd name="T65" fmla="*/ 1157 h 1284"/>
                <a:gd name="T66" fmla="*/ 1262 w 1371"/>
                <a:gd name="T67" fmla="*/ 1128 h 1284"/>
                <a:gd name="T68" fmla="*/ 1207 w 1371"/>
                <a:gd name="T69" fmla="*/ 1135 h 1284"/>
                <a:gd name="T70" fmla="*/ 1142 w 1371"/>
                <a:gd name="T71" fmla="*/ 1135 h 1284"/>
                <a:gd name="T72" fmla="*/ 904 w 1371"/>
                <a:gd name="T73" fmla="*/ 1055 h 1284"/>
                <a:gd name="T74" fmla="*/ 952 w 1371"/>
                <a:gd name="T75" fmla="*/ 1003 h 1284"/>
                <a:gd name="T76" fmla="*/ 989 w 1371"/>
                <a:gd name="T77" fmla="*/ 727 h 1284"/>
                <a:gd name="T78" fmla="*/ 989 w 1371"/>
                <a:gd name="T79" fmla="*/ 720 h 1284"/>
                <a:gd name="T80" fmla="*/ 969 w 1371"/>
                <a:gd name="T81" fmla="*/ 672 h 1284"/>
                <a:gd name="T82" fmla="*/ 806 w 1371"/>
                <a:gd name="T83" fmla="*/ 540 h 1284"/>
                <a:gd name="T84" fmla="*/ 1051 w 1371"/>
                <a:gd name="T85" fmla="*/ 434 h 1284"/>
                <a:gd name="T86" fmla="*/ 1275 w 1371"/>
                <a:gd name="T87" fmla="*/ 621 h 1284"/>
                <a:gd name="T88" fmla="*/ 843 w 1371"/>
                <a:gd name="T89" fmla="*/ 742 h 1284"/>
                <a:gd name="T90" fmla="*/ 813 w 1371"/>
                <a:gd name="T91" fmla="*/ 985 h 1284"/>
                <a:gd name="T92" fmla="*/ 813 w 1371"/>
                <a:gd name="T93" fmla="*/ 988 h 1284"/>
                <a:gd name="T94" fmla="*/ 813 w 1371"/>
                <a:gd name="T95" fmla="*/ 992 h 1284"/>
                <a:gd name="T96" fmla="*/ 823 w 1371"/>
                <a:gd name="T97" fmla="*/ 1025 h 1284"/>
                <a:gd name="T98" fmla="*/ 367 w 1371"/>
                <a:gd name="T99" fmla="*/ 867 h 1284"/>
                <a:gd name="T100" fmla="*/ 384 w 1371"/>
                <a:gd name="T101" fmla="*/ 863 h 1284"/>
                <a:gd name="T102" fmla="*/ 636 w 1371"/>
                <a:gd name="T103" fmla="*/ 757 h 1284"/>
                <a:gd name="T104" fmla="*/ 670 w 1371"/>
                <a:gd name="T105" fmla="*/ 716 h 1284"/>
                <a:gd name="T106" fmla="*/ 670 w 1371"/>
                <a:gd name="T107" fmla="*/ 599 h 1284"/>
                <a:gd name="T108" fmla="*/ 843 w 1371"/>
                <a:gd name="T109" fmla="*/ 742 h 1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71" h="1284">
                  <a:moveTo>
                    <a:pt x="1275" y="621"/>
                  </a:moveTo>
                  <a:cubicBezTo>
                    <a:pt x="1285" y="628"/>
                    <a:pt x="1299" y="636"/>
                    <a:pt x="1316" y="636"/>
                  </a:cubicBezTo>
                  <a:cubicBezTo>
                    <a:pt x="1329" y="636"/>
                    <a:pt x="1343" y="628"/>
                    <a:pt x="1353" y="621"/>
                  </a:cubicBezTo>
                  <a:cubicBezTo>
                    <a:pt x="1364" y="610"/>
                    <a:pt x="1370" y="599"/>
                    <a:pt x="1370" y="584"/>
                  </a:cubicBezTo>
                  <a:cubicBezTo>
                    <a:pt x="1370" y="570"/>
                    <a:pt x="1364" y="558"/>
                    <a:pt x="1350" y="548"/>
                  </a:cubicBezTo>
                  <a:cubicBezTo>
                    <a:pt x="1027" y="279"/>
                    <a:pt x="1027" y="279"/>
                    <a:pt x="1027" y="279"/>
                  </a:cubicBezTo>
                  <a:cubicBezTo>
                    <a:pt x="1016" y="268"/>
                    <a:pt x="1006" y="257"/>
                    <a:pt x="993" y="253"/>
                  </a:cubicBezTo>
                  <a:cubicBezTo>
                    <a:pt x="741" y="172"/>
                    <a:pt x="741" y="172"/>
                    <a:pt x="741" y="172"/>
                  </a:cubicBezTo>
                  <a:cubicBezTo>
                    <a:pt x="626" y="22"/>
                    <a:pt x="626" y="22"/>
                    <a:pt x="626" y="22"/>
                  </a:cubicBezTo>
                  <a:cubicBezTo>
                    <a:pt x="615" y="11"/>
                    <a:pt x="605" y="3"/>
                    <a:pt x="588" y="3"/>
                  </a:cubicBezTo>
                  <a:cubicBezTo>
                    <a:pt x="574" y="0"/>
                    <a:pt x="561" y="3"/>
                    <a:pt x="547" y="11"/>
                  </a:cubicBezTo>
                  <a:cubicBezTo>
                    <a:pt x="537" y="18"/>
                    <a:pt x="530" y="33"/>
                    <a:pt x="527" y="44"/>
                  </a:cubicBezTo>
                  <a:cubicBezTo>
                    <a:pt x="527" y="55"/>
                    <a:pt x="530" y="66"/>
                    <a:pt x="537" y="77"/>
                  </a:cubicBezTo>
                  <a:cubicBezTo>
                    <a:pt x="653" y="231"/>
                    <a:pt x="653" y="231"/>
                    <a:pt x="653" y="231"/>
                  </a:cubicBezTo>
                  <a:cubicBezTo>
                    <a:pt x="660" y="239"/>
                    <a:pt x="666" y="242"/>
                    <a:pt x="673" y="246"/>
                  </a:cubicBezTo>
                  <a:cubicBezTo>
                    <a:pt x="806" y="294"/>
                    <a:pt x="806" y="294"/>
                    <a:pt x="806" y="294"/>
                  </a:cubicBezTo>
                  <a:cubicBezTo>
                    <a:pt x="585" y="400"/>
                    <a:pt x="585" y="400"/>
                    <a:pt x="585" y="400"/>
                  </a:cubicBezTo>
                  <a:cubicBezTo>
                    <a:pt x="554" y="415"/>
                    <a:pt x="534" y="441"/>
                    <a:pt x="523" y="474"/>
                  </a:cubicBezTo>
                  <a:cubicBezTo>
                    <a:pt x="527" y="661"/>
                    <a:pt x="527" y="661"/>
                    <a:pt x="527" y="661"/>
                  </a:cubicBezTo>
                  <a:cubicBezTo>
                    <a:pt x="323" y="746"/>
                    <a:pt x="323" y="746"/>
                    <a:pt x="323" y="746"/>
                  </a:cubicBezTo>
                  <a:cubicBezTo>
                    <a:pt x="295" y="757"/>
                    <a:pt x="282" y="775"/>
                    <a:pt x="282" y="801"/>
                  </a:cubicBezTo>
                  <a:cubicBezTo>
                    <a:pt x="282" y="815"/>
                    <a:pt x="285" y="830"/>
                    <a:pt x="295" y="841"/>
                  </a:cubicBezTo>
                  <a:cubicBezTo>
                    <a:pt x="183" y="805"/>
                    <a:pt x="183" y="805"/>
                    <a:pt x="183" y="805"/>
                  </a:cubicBezTo>
                  <a:cubicBezTo>
                    <a:pt x="163" y="798"/>
                    <a:pt x="146" y="783"/>
                    <a:pt x="142" y="761"/>
                  </a:cubicBezTo>
                  <a:cubicBezTo>
                    <a:pt x="133" y="742"/>
                    <a:pt x="122" y="731"/>
                    <a:pt x="105" y="724"/>
                  </a:cubicBezTo>
                  <a:cubicBezTo>
                    <a:pt x="85" y="713"/>
                    <a:pt x="68" y="713"/>
                    <a:pt x="51" y="720"/>
                  </a:cubicBezTo>
                  <a:cubicBezTo>
                    <a:pt x="30" y="727"/>
                    <a:pt x="17" y="738"/>
                    <a:pt x="10" y="753"/>
                  </a:cubicBezTo>
                  <a:cubicBezTo>
                    <a:pt x="0" y="768"/>
                    <a:pt x="0" y="786"/>
                    <a:pt x="3" y="805"/>
                  </a:cubicBezTo>
                  <a:cubicBezTo>
                    <a:pt x="27" y="863"/>
                    <a:pt x="68" y="904"/>
                    <a:pt x="133" y="926"/>
                  </a:cubicBezTo>
                  <a:cubicBezTo>
                    <a:pt x="1092" y="1261"/>
                    <a:pt x="1092" y="1261"/>
                    <a:pt x="1092" y="1261"/>
                  </a:cubicBezTo>
                  <a:cubicBezTo>
                    <a:pt x="1156" y="1283"/>
                    <a:pt x="1221" y="1279"/>
                    <a:pt x="1279" y="1246"/>
                  </a:cubicBezTo>
                  <a:cubicBezTo>
                    <a:pt x="1295" y="1238"/>
                    <a:pt x="1306" y="1224"/>
                    <a:pt x="1312" y="1205"/>
                  </a:cubicBezTo>
                  <a:cubicBezTo>
                    <a:pt x="1320" y="1190"/>
                    <a:pt x="1316" y="1172"/>
                    <a:pt x="1306" y="1157"/>
                  </a:cubicBezTo>
                  <a:cubicBezTo>
                    <a:pt x="1295" y="1142"/>
                    <a:pt x="1279" y="1132"/>
                    <a:pt x="1262" y="1128"/>
                  </a:cubicBezTo>
                  <a:cubicBezTo>
                    <a:pt x="1244" y="1124"/>
                    <a:pt x="1224" y="1124"/>
                    <a:pt x="1207" y="1135"/>
                  </a:cubicBezTo>
                  <a:cubicBezTo>
                    <a:pt x="1187" y="1147"/>
                    <a:pt x="1166" y="1147"/>
                    <a:pt x="1142" y="1135"/>
                  </a:cubicBezTo>
                  <a:cubicBezTo>
                    <a:pt x="904" y="1055"/>
                    <a:pt x="904" y="1055"/>
                    <a:pt x="904" y="1055"/>
                  </a:cubicBezTo>
                  <a:cubicBezTo>
                    <a:pt x="931" y="1047"/>
                    <a:pt x="949" y="1029"/>
                    <a:pt x="952" y="1003"/>
                  </a:cubicBezTo>
                  <a:cubicBezTo>
                    <a:pt x="989" y="727"/>
                    <a:pt x="989" y="727"/>
                    <a:pt x="989" y="727"/>
                  </a:cubicBezTo>
                  <a:cubicBezTo>
                    <a:pt x="989" y="720"/>
                    <a:pt x="989" y="720"/>
                    <a:pt x="989" y="720"/>
                  </a:cubicBezTo>
                  <a:cubicBezTo>
                    <a:pt x="993" y="702"/>
                    <a:pt x="986" y="684"/>
                    <a:pt x="969" y="672"/>
                  </a:cubicBezTo>
                  <a:cubicBezTo>
                    <a:pt x="806" y="540"/>
                    <a:pt x="806" y="540"/>
                    <a:pt x="806" y="540"/>
                  </a:cubicBezTo>
                  <a:cubicBezTo>
                    <a:pt x="1051" y="434"/>
                    <a:pt x="1051" y="434"/>
                    <a:pt x="1051" y="434"/>
                  </a:cubicBezTo>
                  <a:lnTo>
                    <a:pt x="1275" y="621"/>
                  </a:lnTo>
                  <a:close/>
                  <a:moveTo>
                    <a:pt x="843" y="742"/>
                  </a:moveTo>
                  <a:cubicBezTo>
                    <a:pt x="813" y="985"/>
                    <a:pt x="813" y="985"/>
                    <a:pt x="813" y="985"/>
                  </a:cubicBezTo>
                  <a:cubicBezTo>
                    <a:pt x="813" y="988"/>
                    <a:pt x="813" y="988"/>
                    <a:pt x="813" y="988"/>
                  </a:cubicBezTo>
                  <a:cubicBezTo>
                    <a:pt x="813" y="992"/>
                    <a:pt x="813" y="992"/>
                    <a:pt x="813" y="992"/>
                  </a:cubicBezTo>
                  <a:cubicBezTo>
                    <a:pt x="809" y="1003"/>
                    <a:pt x="813" y="1014"/>
                    <a:pt x="823" y="1025"/>
                  </a:cubicBezTo>
                  <a:cubicBezTo>
                    <a:pt x="367" y="867"/>
                    <a:pt x="367" y="867"/>
                    <a:pt x="367" y="867"/>
                  </a:cubicBezTo>
                  <a:cubicBezTo>
                    <a:pt x="374" y="867"/>
                    <a:pt x="377" y="867"/>
                    <a:pt x="384" y="863"/>
                  </a:cubicBezTo>
                  <a:cubicBezTo>
                    <a:pt x="636" y="757"/>
                    <a:pt x="636" y="757"/>
                    <a:pt x="636" y="757"/>
                  </a:cubicBezTo>
                  <a:cubicBezTo>
                    <a:pt x="656" y="750"/>
                    <a:pt x="666" y="735"/>
                    <a:pt x="670" y="716"/>
                  </a:cubicBezTo>
                  <a:cubicBezTo>
                    <a:pt x="670" y="599"/>
                    <a:pt x="670" y="599"/>
                    <a:pt x="670" y="599"/>
                  </a:cubicBezTo>
                  <a:lnTo>
                    <a:pt x="843" y="74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608965">
                <a:defRPr/>
              </a:pPr>
              <a:endParaRPr lang="en-US" sz="24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394201" y="1677250"/>
            <a:ext cx="6100715" cy="799915"/>
            <a:chOff x="4470401" y="2150408"/>
            <a:chExt cx="6100715" cy="799915"/>
          </a:xfrm>
        </p:grpSpPr>
        <p:sp>
          <p:nvSpPr>
            <p:cNvPr id="29" name="矩形 28"/>
            <p:cNvSpPr/>
            <p:nvPr/>
          </p:nvSpPr>
          <p:spPr>
            <a:xfrm>
              <a:off x="4470401" y="2455572"/>
              <a:ext cx="6100715" cy="49475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3A6D3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单击此处编辑您要的内容，建议您在展示时采用微软雅黑字体，本模版所有图形线条及其相应素材均可自由编辑、改色、替换。</a:t>
              </a:r>
              <a:endParaRPr lang="en-US" altLang="zh-CN" sz="1400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TextBox 13"/>
            <p:cNvSpPr txBox="1"/>
            <p:nvPr/>
          </p:nvSpPr>
          <p:spPr>
            <a:xfrm>
              <a:off x="4470401" y="2150408"/>
              <a:ext cx="1294333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3A6D3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394201" y="2789857"/>
            <a:ext cx="6100715" cy="799915"/>
            <a:chOff x="4470401" y="2150408"/>
            <a:chExt cx="6100715" cy="799915"/>
          </a:xfrm>
        </p:grpSpPr>
        <p:sp>
          <p:nvSpPr>
            <p:cNvPr id="32" name="矩形 31"/>
            <p:cNvSpPr/>
            <p:nvPr/>
          </p:nvSpPr>
          <p:spPr>
            <a:xfrm>
              <a:off x="4470401" y="2455572"/>
              <a:ext cx="6100715" cy="49475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3A6D3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单击此处编辑您要的内容，建议您在展示时采用微软雅黑字体，本模版所有图形线条及其相应素材均可自由编辑、改色、替换。</a:t>
              </a:r>
              <a:endParaRPr lang="en-US" altLang="zh-CN" sz="1400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TextBox 13"/>
            <p:cNvSpPr txBox="1"/>
            <p:nvPr/>
          </p:nvSpPr>
          <p:spPr>
            <a:xfrm>
              <a:off x="4470401" y="2150408"/>
              <a:ext cx="1294333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3A6D3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394201" y="3887465"/>
            <a:ext cx="6100715" cy="799915"/>
            <a:chOff x="4470401" y="2150408"/>
            <a:chExt cx="6100715" cy="799915"/>
          </a:xfrm>
        </p:grpSpPr>
        <p:sp>
          <p:nvSpPr>
            <p:cNvPr id="35" name="矩形 34"/>
            <p:cNvSpPr/>
            <p:nvPr/>
          </p:nvSpPr>
          <p:spPr>
            <a:xfrm>
              <a:off x="4470401" y="2455572"/>
              <a:ext cx="6100715" cy="49475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3A6D3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单击此处编辑您要的内容，建议您在展示时采用微软雅黑字体，本模版所有图形线条及其相应素材均可自由编辑、改色、替换。</a:t>
              </a:r>
              <a:endParaRPr lang="en-US" altLang="zh-CN" sz="1400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TextBox 13"/>
            <p:cNvSpPr txBox="1"/>
            <p:nvPr/>
          </p:nvSpPr>
          <p:spPr>
            <a:xfrm>
              <a:off x="4470401" y="2150408"/>
              <a:ext cx="1294333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3A6D3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4394201" y="4999597"/>
            <a:ext cx="6100715" cy="799915"/>
            <a:chOff x="4470401" y="2150408"/>
            <a:chExt cx="6100715" cy="799915"/>
          </a:xfrm>
        </p:grpSpPr>
        <p:sp>
          <p:nvSpPr>
            <p:cNvPr id="38" name="矩形 37"/>
            <p:cNvSpPr/>
            <p:nvPr/>
          </p:nvSpPr>
          <p:spPr>
            <a:xfrm>
              <a:off x="4470401" y="2455572"/>
              <a:ext cx="6100715" cy="49475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3A6D3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单击此处编辑您要的内容，建议您在展示时采用微软雅黑字体，本模版所有图形线条及其相应素材均可自由编辑、改色、替换。</a:t>
              </a:r>
              <a:endParaRPr lang="en-US" altLang="zh-CN" sz="1400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TextBox 13"/>
            <p:cNvSpPr txBox="1"/>
            <p:nvPr/>
          </p:nvSpPr>
          <p:spPr>
            <a:xfrm>
              <a:off x="4470401" y="2150408"/>
              <a:ext cx="1294333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3A6D3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454" y="132769"/>
            <a:ext cx="2728912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kern="0" noProof="0" dirty="0">
                <a:solidFill>
                  <a:srgbClr val="5EAA3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5EAA3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051857" y="2856616"/>
            <a:ext cx="4039815" cy="506667"/>
            <a:chOff x="679896" y="3476245"/>
            <a:chExt cx="2787494" cy="506667"/>
          </a:xfrm>
        </p:grpSpPr>
        <p:sp>
          <p:nvSpPr>
            <p:cNvPr id="5" name="TextBox 13"/>
            <p:cNvSpPr txBox="1"/>
            <p:nvPr/>
          </p:nvSpPr>
          <p:spPr>
            <a:xfrm>
              <a:off x="679896" y="3476245"/>
              <a:ext cx="1295287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3A6D3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" name="TextBox 13"/>
            <p:cNvSpPr txBox="1"/>
            <p:nvPr/>
          </p:nvSpPr>
          <p:spPr>
            <a:xfrm>
              <a:off x="683977" y="3798246"/>
              <a:ext cx="2783413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3A6D3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051857" y="3846034"/>
            <a:ext cx="4039815" cy="506667"/>
            <a:chOff x="679896" y="4465072"/>
            <a:chExt cx="2787494" cy="506667"/>
          </a:xfrm>
        </p:grpSpPr>
        <p:sp>
          <p:nvSpPr>
            <p:cNvPr id="8" name="TextBox 13"/>
            <p:cNvSpPr txBox="1"/>
            <p:nvPr/>
          </p:nvSpPr>
          <p:spPr>
            <a:xfrm>
              <a:off x="679896" y="4465072"/>
              <a:ext cx="1295287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3A6D3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TextBox 13"/>
            <p:cNvSpPr txBox="1"/>
            <p:nvPr/>
          </p:nvSpPr>
          <p:spPr>
            <a:xfrm>
              <a:off x="683977" y="4787073"/>
              <a:ext cx="2783413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3A6D3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051857" y="4835452"/>
            <a:ext cx="4039815" cy="506667"/>
            <a:chOff x="679896" y="5453899"/>
            <a:chExt cx="2787494" cy="506667"/>
          </a:xfrm>
        </p:grpSpPr>
        <p:sp>
          <p:nvSpPr>
            <p:cNvPr id="11" name="TextBox 13"/>
            <p:cNvSpPr txBox="1"/>
            <p:nvPr/>
          </p:nvSpPr>
          <p:spPr>
            <a:xfrm>
              <a:off x="679896" y="5453899"/>
              <a:ext cx="1295287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3A6D3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TextBox 13"/>
            <p:cNvSpPr txBox="1"/>
            <p:nvPr/>
          </p:nvSpPr>
          <p:spPr>
            <a:xfrm>
              <a:off x="683977" y="5775900"/>
              <a:ext cx="2783413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3A6D3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051857" y="1867198"/>
            <a:ext cx="4039815" cy="506667"/>
            <a:chOff x="679896" y="3476245"/>
            <a:chExt cx="2787494" cy="506667"/>
          </a:xfrm>
        </p:grpSpPr>
        <p:sp>
          <p:nvSpPr>
            <p:cNvPr id="14" name="TextBox 13"/>
            <p:cNvSpPr txBox="1"/>
            <p:nvPr/>
          </p:nvSpPr>
          <p:spPr>
            <a:xfrm>
              <a:off x="679896" y="3476245"/>
              <a:ext cx="1295287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3A6D3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TextBox 13"/>
            <p:cNvSpPr txBox="1"/>
            <p:nvPr/>
          </p:nvSpPr>
          <p:spPr>
            <a:xfrm>
              <a:off x="683977" y="3798246"/>
              <a:ext cx="2783413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3A6D3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3A6D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" name="Freeform 239"/>
          <p:cNvSpPr>
            <a:spLocks noEditPoints="1"/>
          </p:cNvSpPr>
          <p:nvPr/>
        </p:nvSpPr>
        <p:spPr bwMode="auto">
          <a:xfrm>
            <a:off x="8422538" y="1674632"/>
            <a:ext cx="2378075" cy="2378075"/>
          </a:xfrm>
          <a:custGeom>
            <a:avLst/>
            <a:gdLst>
              <a:gd name="T0" fmla="*/ 2116 w 2116"/>
              <a:gd name="T1" fmla="*/ 1052 h 2116"/>
              <a:gd name="T2" fmla="*/ 1925 w 2116"/>
              <a:gd name="T3" fmla="*/ 883 h 2116"/>
              <a:gd name="T4" fmla="*/ 2038 w 2116"/>
              <a:gd name="T5" fmla="*/ 652 h 2116"/>
              <a:gd name="T6" fmla="*/ 1795 w 2116"/>
              <a:gd name="T7" fmla="*/ 570 h 2116"/>
              <a:gd name="T8" fmla="*/ 1802 w 2116"/>
              <a:gd name="T9" fmla="*/ 305 h 2116"/>
              <a:gd name="T10" fmla="*/ 1548 w 2116"/>
              <a:gd name="T11" fmla="*/ 321 h 2116"/>
              <a:gd name="T12" fmla="*/ 1464 w 2116"/>
              <a:gd name="T13" fmla="*/ 80 h 2116"/>
              <a:gd name="T14" fmla="*/ 1234 w 2116"/>
              <a:gd name="T15" fmla="*/ 191 h 2116"/>
              <a:gd name="T16" fmla="*/ 1052 w 2116"/>
              <a:gd name="T17" fmla="*/ 0 h 2116"/>
              <a:gd name="T18" fmla="*/ 884 w 2116"/>
              <a:gd name="T19" fmla="*/ 191 h 2116"/>
              <a:gd name="T20" fmla="*/ 653 w 2116"/>
              <a:gd name="T21" fmla="*/ 78 h 2116"/>
              <a:gd name="T22" fmla="*/ 570 w 2116"/>
              <a:gd name="T23" fmla="*/ 321 h 2116"/>
              <a:gd name="T24" fmla="*/ 305 w 2116"/>
              <a:gd name="T25" fmla="*/ 314 h 2116"/>
              <a:gd name="T26" fmla="*/ 322 w 2116"/>
              <a:gd name="T27" fmla="*/ 568 h 2116"/>
              <a:gd name="T28" fmla="*/ 81 w 2116"/>
              <a:gd name="T29" fmla="*/ 652 h 2116"/>
              <a:gd name="T30" fmla="*/ 192 w 2116"/>
              <a:gd name="T31" fmla="*/ 882 h 2116"/>
              <a:gd name="T32" fmla="*/ 0 w 2116"/>
              <a:gd name="T33" fmla="*/ 1064 h 2116"/>
              <a:gd name="T34" fmla="*/ 191 w 2116"/>
              <a:gd name="T35" fmla="*/ 1233 h 2116"/>
              <a:gd name="T36" fmla="*/ 78 w 2116"/>
              <a:gd name="T37" fmla="*/ 1463 h 2116"/>
              <a:gd name="T38" fmla="*/ 321 w 2116"/>
              <a:gd name="T39" fmla="*/ 1546 h 2116"/>
              <a:gd name="T40" fmla="*/ 314 w 2116"/>
              <a:gd name="T41" fmla="*/ 1811 h 2116"/>
              <a:gd name="T42" fmla="*/ 569 w 2116"/>
              <a:gd name="T43" fmla="*/ 1794 h 2116"/>
              <a:gd name="T44" fmla="*/ 653 w 2116"/>
              <a:gd name="T45" fmla="*/ 2035 h 2116"/>
              <a:gd name="T46" fmla="*/ 882 w 2116"/>
              <a:gd name="T47" fmla="*/ 1925 h 2116"/>
              <a:gd name="T48" fmla="*/ 1064 w 2116"/>
              <a:gd name="T49" fmla="*/ 2116 h 2116"/>
              <a:gd name="T50" fmla="*/ 1233 w 2116"/>
              <a:gd name="T51" fmla="*/ 1925 h 2116"/>
              <a:gd name="T52" fmla="*/ 1464 w 2116"/>
              <a:gd name="T53" fmla="*/ 2038 h 2116"/>
              <a:gd name="T54" fmla="*/ 1546 w 2116"/>
              <a:gd name="T55" fmla="*/ 1795 h 2116"/>
              <a:gd name="T56" fmla="*/ 1811 w 2116"/>
              <a:gd name="T57" fmla="*/ 1802 h 2116"/>
              <a:gd name="T58" fmla="*/ 1795 w 2116"/>
              <a:gd name="T59" fmla="*/ 1547 h 2116"/>
              <a:gd name="T60" fmla="*/ 2036 w 2116"/>
              <a:gd name="T61" fmla="*/ 1463 h 2116"/>
              <a:gd name="T62" fmla="*/ 1925 w 2116"/>
              <a:gd name="T63" fmla="*/ 1234 h 2116"/>
              <a:gd name="T64" fmla="*/ 1358 w 2116"/>
              <a:gd name="T65" fmla="*/ 1669 h 2116"/>
              <a:gd name="T66" fmla="*/ 759 w 2116"/>
              <a:gd name="T67" fmla="*/ 447 h 2116"/>
              <a:gd name="T68" fmla="*/ 1358 w 2116"/>
              <a:gd name="T69" fmla="*/ 1669 h 2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116" h="2116">
                <a:moveTo>
                  <a:pt x="1941" y="1111"/>
                </a:moveTo>
                <a:cubicBezTo>
                  <a:pt x="2116" y="1052"/>
                  <a:pt x="2116" y="1052"/>
                  <a:pt x="2116" y="1052"/>
                </a:cubicBezTo>
                <a:cubicBezTo>
                  <a:pt x="2107" y="917"/>
                  <a:pt x="2107" y="917"/>
                  <a:pt x="2107" y="917"/>
                </a:cubicBezTo>
                <a:cubicBezTo>
                  <a:pt x="1925" y="883"/>
                  <a:pt x="1925" y="883"/>
                  <a:pt x="1925" y="883"/>
                </a:cubicBezTo>
                <a:cubicBezTo>
                  <a:pt x="1918" y="847"/>
                  <a:pt x="1908" y="810"/>
                  <a:pt x="1896" y="774"/>
                </a:cubicBezTo>
                <a:cubicBezTo>
                  <a:pt x="2038" y="652"/>
                  <a:pt x="2038" y="652"/>
                  <a:pt x="2038" y="652"/>
                </a:cubicBezTo>
                <a:cubicBezTo>
                  <a:pt x="1979" y="532"/>
                  <a:pt x="1979" y="532"/>
                  <a:pt x="1979" y="532"/>
                </a:cubicBezTo>
                <a:cubicBezTo>
                  <a:pt x="1795" y="570"/>
                  <a:pt x="1795" y="570"/>
                  <a:pt x="1795" y="570"/>
                </a:cubicBezTo>
                <a:cubicBezTo>
                  <a:pt x="1772" y="535"/>
                  <a:pt x="1747" y="502"/>
                  <a:pt x="1720" y="471"/>
                </a:cubicBezTo>
                <a:cubicBezTo>
                  <a:pt x="1802" y="305"/>
                  <a:pt x="1802" y="305"/>
                  <a:pt x="1802" y="305"/>
                </a:cubicBezTo>
                <a:cubicBezTo>
                  <a:pt x="1700" y="217"/>
                  <a:pt x="1700" y="217"/>
                  <a:pt x="1700" y="217"/>
                </a:cubicBezTo>
                <a:cubicBezTo>
                  <a:pt x="1548" y="321"/>
                  <a:pt x="1548" y="321"/>
                  <a:pt x="1548" y="321"/>
                </a:cubicBezTo>
                <a:cubicBezTo>
                  <a:pt x="1516" y="301"/>
                  <a:pt x="1483" y="282"/>
                  <a:pt x="1450" y="265"/>
                </a:cubicBezTo>
                <a:cubicBezTo>
                  <a:pt x="1464" y="80"/>
                  <a:pt x="1464" y="80"/>
                  <a:pt x="1464" y="80"/>
                </a:cubicBezTo>
                <a:cubicBezTo>
                  <a:pt x="1336" y="37"/>
                  <a:pt x="1336" y="37"/>
                  <a:pt x="1336" y="37"/>
                </a:cubicBezTo>
                <a:cubicBezTo>
                  <a:pt x="1234" y="191"/>
                  <a:pt x="1234" y="191"/>
                  <a:pt x="1234" y="191"/>
                </a:cubicBezTo>
                <a:cubicBezTo>
                  <a:pt x="1194" y="183"/>
                  <a:pt x="1152" y="178"/>
                  <a:pt x="1111" y="175"/>
                </a:cubicBezTo>
                <a:cubicBezTo>
                  <a:pt x="1052" y="0"/>
                  <a:pt x="1052" y="0"/>
                  <a:pt x="1052" y="0"/>
                </a:cubicBezTo>
                <a:cubicBezTo>
                  <a:pt x="918" y="9"/>
                  <a:pt x="918" y="9"/>
                  <a:pt x="918" y="9"/>
                </a:cubicBezTo>
                <a:cubicBezTo>
                  <a:pt x="884" y="191"/>
                  <a:pt x="884" y="191"/>
                  <a:pt x="884" y="191"/>
                </a:cubicBezTo>
                <a:cubicBezTo>
                  <a:pt x="847" y="198"/>
                  <a:pt x="810" y="208"/>
                  <a:pt x="774" y="220"/>
                </a:cubicBezTo>
                <a:cubicBezTo>
                  <a:pt x="653" y="78"/>
                  <a:pt x="653" y="78"/>
                  <a:pt x="653" y="78"/>
                </a:cubicBezTo>
                <a:cubicBezTo>
                  <a:pt x="532" y="137"/>
                  <a:pt x="532" y="137"/>
                  <a:pt x="532" y="137"/>
                </a:cubicBezTo>
                <a:cubicBezTo>
                  <a:pt x="570" y="321"/>
                  <a:pt x="570" y="321"/>
                  <a:pt x="570" y="321"/>
                </a:cubicBezTo>
                <a:cubicBezTo>
                  <a:pt x="535" y="344"/>
                  <a:pt x="502" y="369"/>
                  <a:pt x="471" y="396"/>
                </a:cubicBezTo>
                <a:cubicBezTo>
                  <a:pt x="305" y="314"/>
                  <a:pt x="305" y="314"/>
                  <a:pt x="305" y="314"/>
                </a:cubicBezTo>
                <a:cubicBezTo>
                  <a:pt x="217" y="416"/>
                  <a:pt x="217" y="416"/>
                  <a:pt x="217" y="416"/>
                </a:cubicBezTo>
                <a:cubicBezTo>
                  <a:pt x="322" y="568"/>
                  <a:pt x="322" y="568"/>
                  <a:pt x="322" y="568"/>
                </a:cubicBezTo>
                <a:cubicBezTo>
                  <a:pt x="301" y="600"/>
                  <a:pt x="282" y="633"/>
                  <a:pt x="265" y="666"/>
                </a:cubicBezTo>
                <a:cubicBezTo>
                  <a:pt x="81" y="652"/>
                  <a:pt x="81" y="652"/>
                  <a:pt x="81" y="652"/>
                </a:cubicBezTo>
                <a:cubicBezTo>
                  <a:pt x="37" y="780"/>
                  <a:pt x="37" y="780"/>
                  <a:pt x="37" y="780"/>
                </a:cubicBezTo>
                <a:cubicBezTo>
                  <a:pt x="192" y="882"/>
                  <a:pt x="192" y="882"/>
                  <a:pt x="192" y="882"/>
                </a:cubicBezTo>
                <a:cubicBezTo>
                  <a:pt x="183" y="923"/>
                  <a:pt x="178" y="964"/>
                  <a:pt x="175" y="1005"/>
                </a:cubicBezTo>
                <a:cubicBezTo>
                  <a:pt x="0" y="1064"/>
                  <a:pt x="0" y="1064"/>
                  <a:pt x="0" y="1064"/>
                </a:cubicBezTo>
                <a:cubicBezTo>
                  <a:pt x="9" y="1198"/>
                  <a:pt x="9" y="1198"/>
                  <a:pt x="9" y="1198"/>
                </a:cubicBezTo>
                <a:cubicBezTo>
                  <a:pt x="191" y="1233"/>
                  <a:pt x="191" y="1233"/>
                  <a:pt x="191" y="1233"/>
                </a:cubicBezTo>
                <a:cubicBezTo>
                  <a:pt x="199" y="1269"/>
                  <a:pt x="208" y="1306"/>
                  <a:pt x="221" y="1342"/>
                </a:cubicBezTo>
                <a:cubicBezTo>
                  <a:pt x="78" y="1463"/>
                  <a:pt x="78" y="1463"/>
                  <a:pt x="78" y="1463"/>
                </a:cubicBezTo>
                <a:cubicBezTo>
                  <a:pt x="138" y="1584"/>
                  <a:pt x="138" y="1584"/>
                  <a:pt x="138" y="1584"/>
                </a:cubicBezTo>
                <a:cubicBezTo>
                  <a:pt x="321" y="1546"/>
                  <a:pt x="321" y="1546"/>
                  <a:pt x="321" y="1546"/>
                </a:cubicBezTo>
                <a:cubicBezTo>
                  <a:pt x="344" y="1581"/>
                  <a:pt x="369" y="1614"/>
                  <a:pt x="397" y="1645"/>
                </a:cubicBezTo>
                <a:cubicBezTo>
                  <a:pt x="314" y="1811"/>
                  <a:pt x="314" y="1811"/>
                  <a:pt x="314" y="1811"/>
                </a:cubicBezTo>
                <a:cubicBezTo>
                  <a:pt x="416" y="1899"/>
                  <a:pt x="416" y="1899"/>
                  <a:pt x="416" y="1899"/>
                </a:cubicBezTo>
                <a:cubicBezTo>
                  <a:pt x="569" y="1794"/>
                  <a:pt x="569" y="1794"/>
                  <a:pt x="569" y="1794"/>
                </a:cubicBezTo>
                <a:cubicBezTo>
                  <a:pt x="600" y="1815"/>
                  <a:pt x="633" y="1834"/>
                  <a:pt x="667" y="1851"/>
                </a:cubicBezTo>
                <a:cubicBezTo>
                  <a:pt x="653" y="2035"/>
                  <a:pt x="653" y="2035"/>
                  <a:pt x="653" y="2035"/>
                </a:cubicBezTo>
                <a:cubicBezTo>
                  <a:pt x="780" y="2079"/>
                  <a:pt x="780" y="2079"/>
                  <a:pt x="780" y="2079"/>
                </a:cubicBezTo>
                <a:cubicBezTo>
                  <a:pt x="882" y="1925"/>
                  <a:pt x="882" y="1925"/>
                  <a:pt x="882" y="1925"/>
                </a:cubicBezTo>
                <a:cubicBezTo>
                  <a:pt x="923" y="1933"/>
                  <a:pt x="964" y="1938"/>
                  <a:pt x="1005" y="1941"/>
                </a:cubicBezTo>
                <a:cubicBezTo>
                  <a:pt x="1064" y="2116"/>
                  <a:pt x="1064" y="2116"/>
                  <a:pt x="1064" y="2116"/>
                </a:cubicBezTo>
                <a:cubicBezTo>
                  <a:pt x="1199" y="2107"/>
                  <a:pt x="1199" y="2107"/>
                  <a:pt x="1199" y="2107"/>
                </a:cubicBezTo>
                <a:cubicBezTo>
                  <a:pt x="1233" y="1925"/>
                  <a:pt x="1233" y="1925"/>
                  <a:pt x="1233" y="1925"/>
                </a:cubicBezTo>
                <a:cubicBezTo>
                  <a:pt x="1269" y="1918"/>
                  <a:pt x="1306" y="1908"/>
                  <a:pt x="1342" y="1896"/>
                </a:cubicBezTo>
                <a:cubicBezTo>
                  <a:pt x="1464" y="2038"/>
                  <a:pt x="1464" y="2038"/>
                  <a:pt x="1464" y="2038"/>
                </a:cubicBezTo>
                <a:cubicBezTo>
                  <a:pt x="1584" y="1979"/>
                  <a:pt x="1584" y="1979"/>
                  <a:pt x="1584" y="1979"/>
                </a:cubicBezTo>
                <a:cubicBezTo>
                  <a:pt x="1546" y="1795"/>
                  <a:pt x="1546" y="1795"/>
                  <a:pt x="1546" y="1795"/>
                </a:cubicBezTo>
                <a:cubicBezTo>
                  <a:pt x="1581" y="1772"/>
                  <a:pt x="1614" y="1747"/>
                  <a:pt x="1645" y="1719"/>
                </a:cubicBezTo>
                <a:cubicBezTo>
                  <a:pt x="1811" y="1802"/>
                  <a:pt x="1811" y="1802"/>
                  <a:pt x="1811" y="1802"/>
                </a:cubicBezTo>
                <a:cubicBezTo>
                  <a:pt x="1899" y="1700"/>
                  <a:pt x="1899" y="1700"/>
                  <a:pt x="1899" y="1700"/>
                </a:cubicBezTo>
                <a:cubicBezTo>
                  <a:pt x="1795" y="1547"/>
                  <a:pt x="1795" y="1547"/>
                  <a:pt x="1795" y="1547"/>
                </a:cubicBezTo>
                <a:cubicBezTo>
                  <a:pt x="1816" y="1516"/>
                  <a:pt x="1834" y="1483"/>
                  <a:pt x="1851" y="1450"/>
                </a:cubicBezTo>
                <a:cubicBezTo>
                  <a:pt x="2036" y="1463"/>
                  <a:pt x="2036" y="1463"/>
                  <a:pt x="2036" y="1463"/>
                </a:cubicBezTo>
                <a:cubicBezTo>
                  <a:pt x="2079" y="1336"/>
                  <a:pt x="2079" y="1336"/>
                  <a:pt x="2079" y="1336"/>
                </a:cubicBezTo>
                <a:cubicBezTo>
                  <a:pt x="1925" y="1234"/>
                  <a:pt x="1925" y="1234"/>
                  <a:pt x="1925" y="1234"/>
                </a:cubicBezTo>
                <a:cubicBezTo>
                  <a:pt x="1933" y="1193"/>
                  <a:pt x="1938" y="1152"/>
                  <a:pt x="1941" y="1111"/>
                </a:cubicBezTo>
                <a:close/>
                <a:moveTo>
                  <a:pt x="1358" y="1669"/>
                </a:moveTo>
                <a:cubicBezTo>
                  <a:pt x="1020" y="1834"/>
                  <a:pt x="613" y="1695"/>
                  <a:pt x="447" y="1357"/>
                </a:cubicBezTo>
                <a:cubicBezTo>
                  <a:pt x="282" y="1020"/>
                  <a:pt x="421" y="613"/>
                  <a:pt x="759" y="447"/>
                </a:cubicBezTo>
                <a:cubicBezTo>
                  <a:pt x="1096" y="282"/>
                  <a:pt x="1504" y="421"/>
                  <a:pt x="1669" y="759"/>
                </a:cubicBezTo>
                <a:cubicBezTo>
                  <a:pt x="1834" y="1096"/>
                  <a:pt x="1695" y="1503"/>
                  <a:pt x="1358" y="1669"/>
                </a:cubicBezTo>
                <a:close/>
              </a:path>
            </a:pathLst>
          </a:custGeom>
          <a:solidFill>
            <a:srgbClr val="3D8D1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240"/>
          <p:cNvSpPr>
            <a:spLocks noEditPoints="1"/>
          </p:cNvSpPr>
          <p:nvPr/>
        </p:nvSpPr>
        <p:spPr bwMode="auto">
          <a:xfrm>
            <a:off x="7543500" y="3675471"/>
            <a:ext cx="2068076" cy="2068075"/>
          </a:xfrm>
          <a:custGeom>
            <a:avLst/>
            <a:gdLst>
              <a:gd name="T0" fmla="*/ 1840 w 1840"/>
              <a:gd name="T1" fmla="*/ 964 h 1840"/>
              <a:gd name="T2" fmla="*/ 1682 w 1840"/>
              <a:gd name="T3" fmla="*/ 808 h 1840"/>
              <a:gd name="T4" fmla="*/ 1791 w 1840"/>
              <a:gd name="T5" fmla="*/ 614 h 1840"/>
              <a:gd name="T6" fmla="*/ 1578 w 1840"/>
              <a:gd name="T7" fmla="*/ 521 h 1840"/>
              <a:gd name="T8" fmla="*/ 1602 w 1840"/>
              <a:gd name="T9" fmla="*/ 301 h 1840"/>
              <a:gd name="T10" fmla="*/ 1379 w 1840"/>
              <a:gd name="T11" fmla="*/ 303 h 1840"/>
              <a:gd name="T12" fmla="*/ 1318 w 1840"/>
              <a:gd name="T13" fmla="*/ 90 h 1840"/>
              <a:gd name="T14" fmla="*/ 1103 w 1840"/>
              <a:gd name="T15" fmla="*/ 173 h 1840"/>
              <a:gd name="T16" fmla="*/ 964 w 1840"/>
              <a:gd name="T17" fmla="*/ 0 h 1840"/>
              <a:gd name="T18" fmla="*/ 808 w 1840"/>
              <a:gd name="T19" fmla="*/ 159 h 1840"/>
              <a:gd name="T20" fmla="*/ 613 w 1840"/>
              <a:gd name="T21" fmla="*/ 49 h 1840"/>
              <a:gd name="T22" fmla="*/ 521 w 1840"/>
              <a:gd name="T23" fmla="*/ 262 h 1840"/>
              <a:gd name="T24" fmla="*/ 301 w 1840"/>
              <a:gd name="T25" fmla="*/ 239 h 1840"/>
              <a:gd name="T26" fmla="*/ 303 w 1840"/>
              <a:gd name="T27" fmla="*/ 461 h 1840"/>
              <a:gd name="T28" fmla="*/ 89 w 1840"/>
              <a:gd name="T29" fmla="*/ 522 h 1840"/>
              <a:gd name="T30" fmla="*/ 173 w 1840"/>
              <a:gd name="T31" fmla="*/ 737 h 1840"/>
              <a:gd name="T32" fmla="*/ 0 w 1840"/>
              <a:gd name="T33" fmla="*/ 877 h 1840"/>
              <a:gd name="T34" fmla="*/ 159 w 1840"/>
              <a:gd name="T35" fmla="*/ 1032 h 1840"/>
              <a:gd name="T36" fmla="*/ 49 w 1840"/>
              <a:gd name="T37" fmla="*/ 1227 h 1840"/>
              <a:gd name="T38" fmla="*/ 262 w 1840"/>
              <a:gd name="T39" fmla="*/ 1320 h 1840"/>
              <a:gd name="T40" fmla="*/ 239 w 1840"/>
              <a:gd name="T41" fmla="*/ 1540 h 1840"/>
              <a:gd name="T42" fmla="*/ 461 w 1840"/>
              <a:gd name="T43" fmla="*/ 1538 h 1840"/>
              <a:gd name="T44" fmla="*/ 522 w 1840"/>
              <a:gd name="T45" fmla="*/ 1751 h 1840"/>
              <a:gd name="T46" fmla="*/ 737 w 1840"/>
              <a:gd name="T47" fmla="*/ 1668 h 1840"/>
              <a:gd name="T48" fmla="*/ 876 w 1840"/>
              <a:gd name="T49" fmla="*/ 1840 h 1840"/>
              <a:gd name="T50" fmla="*/ 1032 w 1840"/>
              <a:gd name="T51" fmla="*/ 1682 h 1840"/>
              <a:gd name="T52" fmla="*/ 1227 w 1840"/>
              <a:gd name="T53" fmla="*/ 1791 h 1840"/>
              <a:gd name="T54" fmla="*/ 1319 w 1840"/>
              <a:gd name="T55" fmla="*/ 1579 h 1840"/>
              <a:gd name="T56" fmla="*/ 1540 w 1840"/>
              <a:gd name="T57" fmla="*/ 1602 h 1840"/>
              <a:gd name="T58" fmla="*/ 1538 w 1840"/>
              <a:gd name="T59" fmla="*/ 1380 h 1840"/>
              <a:gd name="T60" fmla="*/ 1751 w 1840"/>
              <a:gd name="T61" fmla="*/ 1318 h 1840"/>
              <a:gd name="T62" fmla="*/ 1668 w 1840"/>
              <a:gd name="T63" fmla="*/ 1104 h 1840"/>
              <a:gd name="T64" fmla="*/ 1081 w 1840"/>
              <a:gd name="T65" fmla="*/ 1490 h 1840"/>
              <a:gd name="T66" fmla="*/ 759 w 1840"/>
              <a:gd name="T67" fmla="*/ 351 h 1840"/>
              <a:gd name="T68" fmla="*/ 1081 w 1840"/>
              <a:gd name="T69" fmla="*/ 1490 h 18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840" h="1840">
                <a:moveTo>
                  <a:pt x="1827" y="1080"/>
                </a:moveTo>
                <a:cubicBezTo>
                  <a:pt x="1840" y="964"/>
                  <a:pt x="1840" y="964"/>
                  <a:pt x="1840" y="964"/>
                </a:cubicBezTo>
                <a:cubicBezTo>
                  <a:pt x="1690" y="906"/>
                  <a:pt x="1690" y="906"/>
                  <a:pt x="1690" y="906"/>
                </a:cubicBezTo>
                <a:cubicBezTo>
                  <a:pt x="1689" y="874"/>
                  <a:pt x="1687" y="841"/>
                  <a:pt x="1682" y="808"/>
                </a:cubicBezTo>
                <a:cubicBezTo>
                  <a:pt x="1823" y="726"/>
                  <a:pt x="1823" y="726"/>
                  <a:pt x="1823" y="726"/>
                </a:cubicBezTo>
                <a:cubicBezTo>
                  <a:pt x="1791" y="614"/>
                  <a:pt x="1791" y="614"/>
                  <a:pt x="1791" y="614"/>
                </a:cubicBezTo>
                <a:cubicBezTo>
                  <a:pt x="1628" y="618"/>
                  <a:pt x="1628" y="618"/>
                  <a:pt x="1628" y="618"/>
                </a:cubicBezTo>
                <a:cubicBezTo>
                  <a:pt x="1614" y="584"/>
                  <a:pt x="1597" y="552"/>
                  <a:pt x="1578" y="521"/>
                </a:cubicBezTo>
                <a:cubicBezTo>
                  <a:pt x="1675" y="392"/>
                  <a:pt x="1675" y="392"/>
                  <a:pt x="1675" y="392"/>
                </a:cubicBezTo>
                <a:cubicBezTo>
                  <a:pt x="1602" y="301"/>
                  <a:pt x="1602" y="301"/>
                  <a:pt x="1602" y="301"/>
                </a:cubicBezTo>
                <a:cubicBezTo>
                  <a:pt x="1455" y="366"/>
                  <a:pt x="1455" y="366"/>
                  <a:pt x="1455" y="366"/>
                </a:cubicBezTo>
                <a:cubicBezTo>
                  <a:pt x="1431" y="344"/>
                  <a:pt x="1406" y="322"/>
                  <a:pt x="1379" y="303"/>
                </a:cubicBezTo>
                <a:cubicBezTo>
                  <a:pt x="1420" y="147"/>
                  <a:pt x="1420" y="147"/>
                  <a:pt x="1420" y="147"/>
                </a:cubicBezTo>
                <a:cubicBezTo>
                  <a:pt x="1318" y="90"/>
                  <a:pt x="1318" y="90"/>
                  <a:pt x="1318" y="90"/>
                </a:cubicBezTo>
                <a:cubicBezTo>
                  <a:pt x="1206" y="206"/>
                  <a:pt x="1206" y="206"/>
                  <a:pt x="1206" y="206"/>
                </a:cubicBezTo>
                <a:cubicBezTo>
                  <a:pt x="1173" y="193"/>
                  <a:pt x="1139" y="181"/>
                  <a:pt x="1103" y="173"/>
                </a:cubicBezTo>
                <a:cubicBezTo>
                  <a:pt x="1080" y="13"/>
                  <a:pt x="1080" y="13"/>
                  <a:pt x="1080" y="13"/>
                </a:cubicBezTo>
                <a:cubicBezTo>
                  <a:pt x="964" y="0"/>
                  <a:pt x="964" y="0"/>
                  <a:pt x="964" y="0"/>
                </a:cubicBezTo>
                <a:cubicBezTo>
                  <a:pt x="906" y="151"/>
                  <a:pt x="906" y="151"/>
                  <a:pt x="906" y="151"/>
                </a:cubicBezTo>
                <a:cubicBezTo>
                  <a:pt x="874" y="151"/>
                  <a:pt x="841" y="154"/>
                  <a:pt x="808" y="159"/>
                </a:cubicBezTo>
                <a:cubicBezTo>
                  <a:pt x="726" y="17"/>
                  <a:pt x="726" y="17"/>
                  <a:pt x="726" y="17"/>
                </a:cubicBezTo>
                <a:cubicBezTo>
                  <a:pt x="613" y="49"/>
                  <a:pt x="613" y="49"/>
                  <a:pt x="613" y="49"/>
                </a:cubicBezTo>
                <a:cubicBezTo>
                  <a:pt x="617" y="213"/>
                  <a:pt x="617" y="213"/>
                  <a:pt x="617" y="213"/>
                </a:cubicBezTo>
                <a:cubicBezTo>
                  <a:pt x="584" y="227"/>
                  <a:pt x="552" y="244"/>
                  <a:pt x="521" y="262"/>
                </a:cubicBezTo>
                <a:cubicBezTo>
                  <a:pt x="392" y="166"/>
                  <a:pt x="392" y="166"/>
                  <a:pt x="392" y="166"/>
                </a:cubicBezTo>
                <a:cubicBezTo>
                  <a:pt x="301" y="239"/>
                  <a:pt x="301" y="239"/>
                  <a:pt x="301" y="239"/>
                </a:cubicBezTo>
                <a:cubicBezTo>
                  <a:pt x="366" y="386"/>
                  <a:pt x="366" y="386"/>
                  <a:pt x="366" y="386"/>
                </a:cubicBezTo>
                <a:cubicBezTo>
                  <a:pt x="343" y="410"/>
                  <a:pt x="322" y="435"/>
                  <a:pt x="303" y="461"/>
                </a:cubicBezTo>
                <a:cubicBezTo>
                  <a:pt x="147" y="420"/>
                  <a:pt x="147" y="420"/>
                  <a:pt x="147" y="420"/>
                </a:cubicBezTo>
                <a:cubicBezTo>
                  <a:pt x="89" y="522"/>
                  <a:pt x="89" y="522"/>
                  <a:pt x="89" y="522"/>
                </a:cubicBezTo>
                <a:cubicBezTo>
                  <a:pt x="206" y="634"/>
                  <a:pt x="206" y="634"/>
                  <a:pt x="206" y="634"/>
                </a:cubicBezTo>
                <a:cubicBezTo>
                  <a:pt x="192" y="668"/>
                  <a:pt x="181" y="702"/>
                  <a:pt x="173" y="737"/>
                </a:cubicBezTo>
                <a:cubicBezTo>
                  <a:pt x="13" y="760"/>
                  <a:pt x="13" y="760"/>
                  <a:pt x="13" y="760"/>
                </a:cubicBezTo>
                <a:cubicBezTo>
                  <a:pt x="0" y="877"/>
                  <a:pt x="0" y="877"/>
                  <a:pt x="0" y="877"/>
                </a:cubicBezTo>
                <a:cubicBezTo>
                  <a:pt x="151" y="934"/>
                  <a:pt x="151" y="934"/>
                  <a:pt x="151" y="934"/>
                </a:cubicBezTo>
                <a:cubicBezTo>
                  <a:pt x="151" y="967"/>
                  <a:pt x="154" y="1000"/>
                  <a:pt x="159" y="1032"/>
                </a:cubicBezTo>
                <a:cubicBezTo>
                  <a:pt x="17" y="1115"/>
                  <a:pt x="17" y="1115"/>
                  <a:pt x="17" y="1115"/>
                </a:cubicBezTo>
                <a:cubicBezTo>
                  <a:pt x="49" y="1227"/>
                  <a:pt x="49" y="1227"/>
                  <a:pt x="49" y="1227"/>
                </a:cubicBezTo>
                <a:cubicBezTo>
                  <a:pt x="212" y="1223"/>
                  <a:pt x="212" y="1223"/>
                  <a:pt x="212" y="1223"/>
                </a:cubicBezTo>
                <a:cubicBezTo>
                  <a:pt x="227" y="1257"/>
                  <a:pt x="243" y="1289"/>
                  <a:pt x="262" y="1320"/>
                </a:cubicBezTo>
                <a:cubicBezTo>
                  <a:pt x="166" y="1449"/>
                  <a:pt x="166" y="1449"/>
                  <a:pt x="166" y="1449"/>
                </a:cubicBezTo>
                <a:cubicBezTo>
                  <a:pt x="239" y="1540"/>
                  <a:pt x="239" y="1540"/>
                  <a:pt x="239" y="1540"/>
                </a:cubicBezTo>
                <a:cubicBezTo>
                  <a:pt x="386" y="1474"/>
                  <a:pt x="386" y="1474"/>
                  <a:pt x="386" y="1474"/>
                </a:cubicBezTo>
                <a:cubicBezTo>
                  <a:pt x="410" y="1497"/>
                  <a:pt x="435" y="1518"/>
                  <a:pt x="461" y="1538"/>
                </a:cubicBezTo>
                <a:cubicBezTo>
                  <a:pt x="420" y="1694"/>
                  <a:pt x="420" y="1694"/>
                  <a:pt x="420" y="1694"/>
                </a:cubicBezTo>
                <a:cubicBezTo>
                  <a:pt x="522" y="1751"/>
                  <a:pt x="522" y="1751"/>
                  <a:pt x="522" y="1751"/>
                </a:cubicBezTo>
                <a:cubicBezTo>
                  <a:pt x="634" y="1635"/>
                  <a:pt x="634" y="1635"/>
                  <a:pt x="634" y="1635"/>
                </a:cubicBezTo>
                <a:cubicBezTo>
                  <a:pt x="667" y="1648"/>
                  <a:pt x="702" y="1659"/>
                  <a:pt x="737" y="1668"/>
                </a:cubicBezTo>
                <a:cubicBezTo>
                  <a:pt x="760" y="1827"/>
                  <a:pt x="760" y="1827"/>
                  <a:pt x="760" y="1827"/>
                </a:cubicBezTo>
                <a:cubicBezTo>
                  <a:pt x="876" y="1840"/>
                  <a:pt x="876" y="1840"/>
                  <a:pt x="876" y="1840"/>
                </a:cubicBezTo>
                <a:cubicBezTo>
                  <a:pt x="934" y="1690"/>
                  <a:pt x="934" y="1690"/>
                  <a:pt x="934" y="1690"/>
                </a:cubicBezTo>
                <a:cubicBezTo>
                  <a:pt x="967" y="1689"/>
                  <a:pt x="1000" y="1687"/>
                  <a:pt x="1032" y="1682"/>
                </a:cubicBezTo>
                <a:cubicBezTo>
                  <a:pt x="1114" y="1823"/>
                  <a:pt x="1114" y="1823"/>
                  <a:pt x="1114" y="1823"/>
                </a:cubicBezTo>
                <a:cubicBezTo>
                  <a:pt x="1227" y="1791"/>
                  <a:pt x="1227" y="1791"/>
                  <a:pt x="1227" y="1791"/>
                </a:cubicBezTo>
                <a:cubicBezTo>
                  <a:pt x="1223" y="1628"/>
                  <a:pt x="1223" y="1628"/>
                  <a:pt x="1223" y="1628"/>
                </a:cubicBezTo>
                <a:cubicBezTo>
                  <a:pt x="1256" y="1614"/>
                  <a:pt x="1289" y="1597"/>
                  <a:pt x="1319" y="1579"/>
                </a:cubicBezTo>
                <a:cubicBezTo>
                  <a:pt x="1448" y="1675"/>
                  <a:pt x="1448" y="1675"/>
                  <a:pt x="1448" y="1675"/>
                </a:cubicBezTo>
                <a:cubicBezTo>
                  <a:pt x="1540" y="1602"/>
                  <a:pt x="1540" y="1602"/>
                  <a:pt x="1540" y="1602"/>
                </a:cubicBezTo>
                <a:cubicBezTo>
                  <a:pt x="1474" y="1455"/>
                  <a:pt x="1474" y="1455"/>
                  <a:pt x="1474" y="1455"/>
                </a:cubicBezTo>
                <a:cubicBezTo>
                  <a:pt x="1497" y="1431"/>
                  <a:pt x="1518" y="1406"/>
                  <a:pt x="1538" y="1380"/>
                </a:cubicBezTo>
                <a:cubicBezTo>
                  <a:pt x="1694" y="1420"/>
                  <a:pt x="1694" y="1420"/>
                  <a:pt x="1694" y="1420"/>
                </a:cubicBezTo>
                <a:cubicBezTo>
                  <a:pt x="1751" y="1318"/>
                  <a:pt x="1751" y="1318"/>
                  <a:pt x="1751" y="1318"/>
                </a:cubicBezTo>
                <a:cubicBezTo>
                  <a:pt x="1635" y="1207"/>
                  <a:pt x="1635" y="1207"/>
                  <a:pt x="1635" y="1207"/>
                </a:cubicBezTo>
                <a:cubicBezTo>
                  <a:pt x="1648" y="1173"/>
                  <a:pt x="1659" y="1139"/>
                  <a:pt x="1668" y="1104"/>
                </a:cubicBezTo>
                <a:lnTo>
                  <a:pt x="1827" y="1080"/>
                </a:lnTo>
                <a:close/>
                <a:moveTo>
                  <a:pt x="1081" y="1490"/>
                </a:moveTo>
                <a:cubicBezTo>
                  <a:pt x="766" y="1579"/>
                  <a:pt x="439" y="1396"/>
                  <a:pt x="350" y="1081"/>
                </a:cubicBezTo>
                <a:cubicBezTo>
                  <a:pt x="262" y="767"/>
                  <a:pt x="445" y="439"/>
                  <a:pt x="759" y="351"/>
                </a:cubicBezTo>
                <a:cubicBezTo>
                  <a:pt x="1074" y="262"/>
                  <a:pt x="1401" y="445"/>
                  <a:pt x="1490" y="760"/>
                </a:cubicBezTo>
                <a:cubicBezTo>
                  <a:pt x="1579" y="1074"/>
                  <a:pt x="1396" y="1401"/>
                  <a:pt x="1081" y="1490"/>
                </a:cubicBezTo>
                <a:close/>
              </a:path>
            </a:pathLst>
          </a:custGeom>
          <a:solidFill>
            <a:srgbClr val="3D8D1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Freeform 241"/>
          <p:cNvSpPr>
            <a:spLocks noEditPoints="1"/>
          </p:cNvSpPr>
          <p:nvPr/>
        </p:nvSpPr>
        <p:spPr bwMode="auto">
          <a:xfrm>
            <a:off x="6237526" y="3238701"/>
            <a:ext cx="1500452" cy="1500452"/>
          </a:xfrm>
          <a:custGeom>
            <a:avLst/>
            <a:gdLst>
              <a:gd name="T0" fmla="*/ 1335 w 1335"/>
              <a:gd name="T1" fmla="*/ 699 h 1335"/>
              <a:gd name="T2" fmla="*/ 1220 w 1335"/>
              <a:gd name="T3" fmla="*/ 586 h 1335"/>
              <a:gd name="T4" fmla="*/ 1300 w 1335"/>
              <a:gd name="T5" fmla="*/ 445 h 1335"/>
              <a:gd name="T6" fmla="*/ 1145 w 1335"/>
              <a:gd name="T7" fmla="*/ 378 h 1335"/>
              <a:gd name="T8" fmla="*/ 1162 w 1335"/>
              <a:gd name="T9" fmla="*/ 218 h 1335"/>
              <a:gd name="T10" fmla="*/ 1001 w 1335"/>
              <a:gd name="T11" fmla="*/ 219 h 1335"/>
              <a:gd name="T12" fmla="*/ 956 w 1335"/>
              <a:gd name="T13" fmla="*/ 65 h 1335"/>
              <a:gd name="T14" fmla="*/ 801 w 1335"/>
              <a:gd name="T15" fmla="*/ 125 h 1335"/>
              <a:gd name="T16" fmla="*/ 699 w 1335"/>
              <a:gd name="T17" fmla="*/ 0 h 1335"/>
              <a:gd name="T18" fmla="*/ 586 w 1335"/>
              <a:gd name="T19" fmla="*/ 115 h 1335"/>
              <a:gd name="T20" fmla="*/ 445 w 1335"/>
              <a:gd name="T21" fmla="*/ 35 h 1335"/>
              <a:gd name="T22" fmla="*/ 378 w 1335"/>
              <a:gd name="T23" fmla="*/ 190 h 1335"/>
              <a:gd name="T24" fmla="*/ 218 w 1335"/>
              <a:gd name="T25" fmla="*/ 173 h 1335"/>
              <a:gd name="T26" fmla="*/ 220 w 1335"/>
              <a:gd name="T27" fmla="*/ 334 h 1335"/>
              <a:gd name="T28" fmla="*/ 65 w 1335"/>
              <a:gd name="T29" fmla="*/ 379 h 1335"/>
              <a:gd name="T30" fmla="*/ 125 w 1335"/>
              <a:gd name="T31" fmla="*/ 535 h 1335"/>
              <a:gd name="T32" fmla="*/ 0 w 1335"/>
              <a:gd name="T33" fmla="*/ 636 h 1335"/>
              <a:gd name="T34" fmla="*/ 115 w 1335"/>
              <a:gd name="T35" fmla="*/ 749 h 1335"/>
              <a:gd name="T36" fmla="*/ 35 w 1335"/>
              <a:gd name="T37" fmla="*/ 890 h 1335"/>
              <a:gd name="T38" fmla="*/ 190 w 1335"/>
              <a:gd name="T39" fmla="*/ 957 h 1335"/>
              <a:gd name="T40" fmla="*/ 173 w 1335"/>
              <a:gd name="T41" fmla="*/ 1117 h 1335"/>
              <a:gd name="T42" fmla="*/ 334 w 1335"/>
              <a:gd name="T43" fmla="*/ 1116 h 1335"/>
              <a:gd name="T44" fmla="*/ 379 w 1335"/>
              <a:gd name="T45" fmla="*/ 1270 h 1335"/>
              <a:gd name="T46" fmla="*/ 535 w 1335"/>
              <a:gd name="T47" fmla="*/ 1210 h 1335"/>
              <a:gd name="T48" fmla="*/ 636 w 1335"/>
              <a:gd name="T49" fmla="*/ 1335 h 1335"/>
              <a:gd name="T50" fmla="*/ 749 w 1335"/>
              <a:gd name="T51" fmla="*/ 1220 h 1335"/>
              <a:gd name="T52" fmla="*/ 890 w 1335"/>
              <a:gd name="T53" fmla="*/ 1299 h 1335"/>
              <a:gd name="T54" fmla="*/ 957 w 1335"/>
              <a:gd name="T55" fmla="*/ 1145 h 1335"/>
              <a:gd name="T56" fmla="*/ 1117 w 1335"/>
              <a:gd name="T57" fmla="*/ 1162 h 1335"/>
              <a:gd name="T58" fmla="*/ 1116 w 1335"/>
              <a:gd name="T59" fmla="*/ 1001 h 1335"/>
              <a:gd name="T60" fmla="*/ 1271 w 1335"/>
              <a:gd name="T61" fmla="*/ 956 h 1335"/>
              <a:gd name="T62" fmla="*/ 1210 w 1335"/>
              <a:gd name="T63" fmla="*/ 801 h 1335"/>
              <a:gd name="T64" fmla="*/ 776 w 1335"/>
              <a:gd name="T65" fmla="*/ 1050 h 1335"/>
              <a:gd name="T66" fmla="*/ 560 w 1335"/>
              <a:gd name="T67" fmla="*/ 286 h 1335"/>
              <a:gd name="T68" fmla="*/ 776 w 1335"/>
              <a:gd name="T69" fmla="*/ 1050 h 1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335" h="1335">
                <a:moveTo>
                  <a:pt x="1326" y="784"/>
                </a:moveTo>
                <a:cubicBezTo>
                  <a:pt x="1335" y="699"/>
                  <a:pt x="1335" y="699"/>
                  <a:pt x="1335" y="699"/>
                </a:cubicBezTo>
                <a:cubicBezTo>
                  <a:pt x="1226" y="658"/>
                  <a:pt x="1226" y="658"/>
                  <a:pt x="1226" y="658"/>
                </a:cubicBezTo>
                <a:cubicBezTo>
                  <a:pt x="1226" y="634"/>
                  <a:pt x="1224" y="610"/>
                  <a:pt x="1220" y="586"/>
                </a:cubicBezTo>
                <a:cubicBezTo>
                  <a:pt x="1323" y="527"/>
                  <a:pt x="1323" y="527"/>
                  <a:pt x="1323" y="527"/>
                </a:cubicBezTo>
                <a:cubicBezTo>
                  <a:pt x="1300" y="445"/>
                  <a:pt x="1300" y="445"/>
                  <a:pt x="1300" y="445"/>
                </a:cubicBezTo>
                <a:cubicBezTo>
                  <a:pt x="1181" y="448"/>
                  <a:pt x="1181" y="448"/>
                  <a:pt x="1181" y="448"/>
                </a:cubicBezTo>
                <a:cubicBezTo>
                  <a:pt x="1171" y="424"/>
                  <a:pt x="1159" y="400"/>
                  <a:pt x="1145" y="378"/>
                </a:cubicBezTo>
                <a:cubicBezTo>
                  <a:pt x="1215" y="284"/>
                  <a:pt x="1215" y="284"/>
                  <a:pt x="1215" y="284"/>
                </a:cubicBezTo>
                <a:cubicBezTo>
                  <a:pt x="1162" y="218"/>
                  <a:pt x="1162" y="218"/>
                  <a:pt x="1162" y="218"/>
                </a:cubicBezTo>
                <a:cubicBezTo>
                  <a:pt x="1055" y="266"/>
                  <a:pt x="1055" y="266"/>
                  <a:pt x="1055" y="266"/>
                </a:cubicBezTo>
                <a:cubicBezTo>
                  <a:pt x="1038" y="249"/>
                  <a:pt x="1020" y="234"/>
                  <a:pt x="1001" y="219"/>
                </a:cubicBezTo>
                <a:cubicBezTo>
                  <a:pt x="1031" y="106"/>
                  <a:pt x="1031" y="106"/>
                  <a:pt x="1031" y="106"/>
                </a:cubicBezTo>
                <a:cubicBezTo>
                  <a:pt x="956" y="65"/>
                  <a:pt x="956" y="65"/>
                  <a:pt x="956" y="65"/>
                </a:cubicBezTo>
                <a:cubicBezTo>
                  <a:pt x="875" y="149"/>
                  <a:pt x="875" y="149"/>
                  <a:pt x="875" y="149"/>
                </a:cubicBezTo>
                <a:cubicBezTo>
                  <a:pt x="851" y="139"/>
                  <a:pt x="826" y="131"/>
                  <a:pt x="801" y="125"/>
                </a:cubicBezTo>
                <a:cubicBezTo>
                  <a:pt x="784" y="9"/>
                  <a:pt x="784" y="9"/>
                  <a:pt x="784" y="9"/>
                </a:cubicBezTo>
                <a:cubicBezTo>
                  <a:pt x="699" y="0"/>
                  <a:pt x="699" y="0"/>
                  <a:pt x="699" y="0"/>
                </a:cubicBezTo>
                <a:cubicBezTo>
                  <a:pt x="658" y="109"/>
                  <a:pt x="658" y="109"/>
                  <a:pt x="658" y="109"/>
                </a:cubicBezTo>
                <a:cubicBezTo>
                  <a:pt x="634" y="109"/>
                  <a:pt x="610" y="111"/>
                  <a:pt x="586" y="115"/>
                </a:cubicBezTo>
                <a:cubicBezTo>
                  <a:pt x="527" y="12"/>
                  <a:pt x="527" y="12"/>
                  <a:pt x="527" y="12"/>
                </a:cubicBezTo>
                <a:cubicBezTo>
                  <a:pt x="445" y="35"/>
                  <a:pt x="445" y="35"/>
                  <a:pt x="445" y="35"/>
                </a:cubicBezTo>
                <a:cubicBezTo>
                  <a:pt x="448" y="154"/>
                  <a:pt x="448" y="154"/>
                  <a:pt x="448" y="154"/>
                </a:cubicBezTo>
                <a:cubicBezTo>
                  <a:pt x="424" y="164"/>
                  <a:pt x="400" y="176"/>
                  <a:pt x="378" y="190"/>
                </a:cubicBezTo>
                <a:cubicBezTo>
                  <a:pt x="284" y="120"/>
                  <a:pt x="284" y="120"/>
                  <a:pt x="284" y="120"/>
                </a:cubicBezTo>
                <a:cubicBezTo>
                  <a:pt x="218" y="173"/>
                  <a:pt x="218" y="173"/>
                  <a:pt x="218" y="173"/>
                </a:cubicBezTo>
                <a:cubicBezTo>
                  <a:pt x="266" y="280"/>
                  <a:pt x="266" y="280"/>
                  <a:pt x="266" y="280"/>
                </a:cubicBezTo>
                <a:cubicBezTo>
                  <a:pt x="249" y="297"/>
                  <a:pt x="234" y="315"/>
                  <a:pt x="220" y="334"/>
                </a:cubicBezTo>
                <a:cubicBezTo>
                  <a:pt x="106" y="305"/>
                  <a:pt x="106" y="305"/>
                  <a:pt x="106" y="305"/>
                </a:cubicBezTo>
                <a:cubicBezTo>
                  <a:pt x="65" y="379"/>
                  <a:pt x="65" y="379"/>
                  <a:pt x="65" y="379"/>
                </a:cubicBezTo>
                <a:cubicBezTo>
                  <a:pt x="149" y="460"/>
                  <a:pt x="149" y="460"/>
                  <a:pt x="149" y="460"/>
                </a:cubicBezTo>
                <a:cubicBezTo>
                  <a:pt x="139" y="484"/>
                  <a:pt x="131" y="509"/>
                  <a:pt x="125" y="535"/>
                </a:cubicBezTo>
                <a:cubicBezTo>
                  <a:pt x="9" y="551"/>
                  <a:pt x="9" y="551"/>
                  <a:pt x="9" y="551"/>
                </a:cubicBezTo>
                <a:cubicBezTo>
                  <a:pt x="0" y="636"/>
                  <a:pt x="0" y="636"/>
                  <a:pt x="0" y="636"/>
                </a:cubicBezTo>
                <a:cubicBezTo>
                  <a:pt x="109" y="678"/>
                  <a:pt x="109" y="678"/>
                  <a:pt x="109" y="678"/>
                </a:cubicBezTo>
                <a:cubicBezTo>
                  <a:pt x="110" y="701"/>
                  <a:pt x="111" y="725"/>
                  <a:pt x="115" y="749"/>
                </a:cubicBezTo>
                <a:cubicBezTo>
                  <a:pt x="12" y="809"/>
                  <a:pt x="12" y="809"/>
                  <a:pt x="12" y="809"/>
                </a:cubicBezTo>
                <a:cubicBezTo>
                  <a:pt x="35" y="890"/>
                  <a:pt x="35" y="890"/>
                  <a:pt x="35" y="890"/>
                </a:cubicBezTo>
                <a:cubicBezTo>
                  <a:pt x="154" y="887"/>
                  <a:pt x="154" y="887"/>
                  <a:pt x="154" y="887"/>
                </a:cubicBezTo>
                <a:cubicBezTo>
                  <a:pt x="164" y="912"/>
                  <a:pt x="177" y="935"/>
                  <a:pt x="190" y="957"/>
                </a:cubicBezTo>
                <a:cubicBezTo>
                  <a:pt x="120" y="1051"/>
                  <a:pt x="120" y="1051"/>
                  <a:pt x="120" y="1051"/>
                </a:cubicBezTo>
                <a:cubicBezTo>
                  <a:pt x="173" y="1117"/>
                  <a:pt x="173" y="1117"/>
                  <a:pt x="173" y="1117"/>
                </a:cubicBezTo>
                <a:cubicBezTo>
                  <a:pt x="280" y="1070"/>
                  <a:pt x="280" y="1070"/>
                  <a:pt x="280" y="1070"/>
                </a:cubicBezTo>
                <a:cubicBezTo>
                  <a:pt x="297" y="1086"/>
                  <a:pt x="315" y="1102"/>
                  <a:pt x="334" y="1116"/>
                </a:cubicBezTo>
                <a:cubicBezTo>
                  <a:pt x="305" y="1229"/>
                  <a:pt x="305" y="1229"/>
                  <a:pt x="305" y="1229"/>
                </a:cubicBezTo>
                <a:cubicBezTo>
                  <a:pt x="379" y="1270"/>
                  <a:pt x="379" y="1270"/>
                  <a:pt x="379" y="1270"/>
                </a:cubicBezTo>
                <a:cubicBezTo>
                  <a:pt x="460" y="1186"/>
                  <a:pt x="460" y="1186"/>
                  <a:pt x="460" y="1186"/>
                </a:cubicBezTo>
                <a:cubicBezTo>
                  <a:pt x="484" y="1196"/>
                  <a:pt x="509" y="1204"/>
                  <a:pt x="535" y="1210"/>
                </a:cubicBezTo>
                <a:cubicBezTo>
                  <a:pt x="551" y="1326"/>
                  <a:pt x="551" y="1326"/>
                  <a:pt x="551" y="1326"/>
                </a:cubicBezTo>
                <a:cubicBezTo>
                  <a:pt x="636" y="1335"/>
                  <a:pt x="636" y="1335"/>
                  <a:pt x="636" y="1335"/>
                </a:cubicBezTo>
                <a:cubicBezTo>
                  <a:pt x="678" y="1226"/>
                  <a:pt x="678" y="1226"/>
                  <a:pt x="678" y="1226"/>
                </a:cubicBezTo>
                <a:cubicBezTo>
                  <a:pt x="701" y="1226"/>
                  <a:pt x="725" y="1224"/>
                  <a:pt x="749" y="1220"/>
                </a:cubicBezTo>
                <a:cubicBezTo>
                  <a:pt x="808" y="1323"/>
                  <a:pt x="808" y="1323"/>
                  <a:pt x="808" y="1323"/>
                </a:cubicBezTo>
                <a:cubicBezTo>
                  <a:pt x="890" y="1299"/>
                  <a:pt x="890" y="1299"/>
                  <a:pt x="890" y="1299"/>
                </a:cubicBezTo>
                <a:cubicBezTo>
                  <a:pt x="887" y="1181"/>
                  <a:pt x="887" y="1181"/>
                  <a:pt x="887" y="1181"/>
                </a:cubicBezTo>
                <a:cubicBezTo>
                  <a:pt x="912" y="1171"/>
                  <a:pt x="935" y="1159"/>
                  <a:pt x="957" y="1145"/>
                </a:cubicBezTo>
                <a:cubicBezTo>
                  <a:pt x="1051" y="1215"/>
                  <a:pt x="1051" y="1215"/>
                  <a:pt x="1051" y="1215"/>
                </a:cubicBezTo>
                <a:cubicBezTo>
                  <a:pt x="1117" y="1162"/>
                  <a:pt x="1117" y="1162"/>
                  <a:pt x="1117" y="1162"/>
                </a:cubicBezTo>
                <a:cubicBezTo>
                  <a:pt x="1070" y="1055"/>
                  <a:pt x="1070" y="1055"/>
                  <a:pt x="1070" y="1055"/>
                </a:cubicBezTo>
                <a:cubicBezTo>
                  <a:pt x="1086" y="1038"/>
                  <a:pt x="1102" y="1020"/>
                  <a:pt x="1116" y="1001"/>
                </a:cubicBezTo>
                <a:cubicBezTo>
                  <a:pt x="1229" y="1031"/>
                  <a:pt x="1229" y="1031"/>
                  <a:pt x="1229" y="1031"/>
                </a:cubicBezTo>
                <a:cubicBezTo>
                  <a:pt x="1271" y="956"/>
                  <a:pt x="1271" y="956"/>
                  <a:pt x="1271" y="956"/>
                </a:cubicBezTo>
                <a:cubicBezTo>
                  <a:pt x="1186" y="875"/>
                  <a:pt x="1186" y="875"/>
                  <a:pt x="1186" y="875"/>
                </a:cubicBezTo>
                <a:cubicBezTo>
                  <a:pt x="1196" y="851"/>
                  <a:pt x="1204" y="826"/>
                  <a:pt x="1210" y="801"/>
                </a:cubicBezTo>
                <a:lnTo>
                  <a:pt x="1326" y="784"/>
                </a:lnTo>
                <a:close/>
                <a:moveTo>
                  <a:pt x="776" y="1050"/>
                </a:moveTo>
                <a:cubicBezTo>
                  <a:pt x="565" y="1109"/>
                  <a:pt x="345" y="986"/>
                  <a:pt x="286" y="775"/>
                </a:cubicBezTo>
                <a:cubicBezTo>
                  <a:pt x="226" y="564"/>
                  <a:pt x="349" y="345"/>
                  <a:pt x="560" y="286"/>
                </a:cubicBezTo>
                <a:cubicBezTo>
                  <a:pt x="771" y="226"/>
                  <a:pt x="990" y="349"/>
                  <a:pt x="1050" y="560"/>
                </a:cubicBezTo>
                <a:cubicBezTo>
                  <a:pt x="1109" y="771"/>
                  <a:pt x="987" y="990"/>
                  <a:pt x="776" y="1050"/>
                </a:cubicBezTo>
                <a:close/>
              </a:path>
            </a:pathLst>
          </a:custGeom>
          <a:solidFill>
            <a:srgbClr val="3D8D1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Freeform 247"/>
          <p:cNvSpPr>
            <a:spLocks noEditPoints="1"/>
          </p:cNvSpPr>
          <p:nvPr/>
        </p:nvSpPr>
        <p:spPr bwMode="auto">
          <a:xfrm>
            <a:off x="8296557" y="4429944"/>
            <a:ext cx="561962" cy="560546"/>
          </a:xfrm>
          <a:custGeom>
            <a:avLst/>
            <a:gdLst>
              <a:gd name="T0" fmla="*/ 250 w 500"/>
              <a:gd name="T1" fmla="*/ 499 h 499"/>
              <a:gd name="T2" fmla="*/ 0 w 500"/>
              <a:gd name="T3" fmla="*/ 249 h 499"/>
              <a:gd name="T4" fmla="*/ 250 w 500"/>
              <a:gd name="T5" fmla="*/ 0 h 499"/>
              <a:gd name="T6" fmla="*/ 500 w 500"/>
              <a:gd name="T7" fmla="*/ 249 h 499"/>
              <a:gd name="T8" fmla="*/ 250 w 500"/>
              <a:gd name="T9" fmla="*/ 499 h 499"/>
              <a:gd name="T10" fmla="*/ 250 w 500"/>
              <a:gd name="T11" fmla="*/ 140 h 499"/>
              <a:gd name="T12" fmla="*/ 140 w 500"/>
              <a:gd name="T13" fmla="*/ 249 h 499"/>
              <a:gd name="T14" fmla="*/ 250 w 500"/>
              <a:gd name="T15" fmla="*/ 359 h 499"/>
              <a:gd name="T16" fmla="*/ 360 w 500"/>
              <a:gd name="T17" fmla="*/ 249 h 499"/>
              <a:gd name="T18" fmla="*/ 250 w 500"/>
              <a:gd name="T19" fmla="*/ 140 h 4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00" h="499">
                <a:moveTo>
                  <a:pt x="250" y="499"/>
                </a:moveTo>
                <a:cubicBezTo>
                  <a:pt x="112" y="499"/>
                  <a:pt x="0" y="387"/>
                  <a:pt x="0" y="249"/>
                </a:cubicBezTo>
                <a:cubicBezTo>
                  <a:pt x="0" y="112"/>
                  <a:pt x="112" y="0"/>
                  <a:pt x="250" y="0"/>
                </a:cubicBezTo>
                <a:cubicBezTo>
                  <a:pt x="388" y="0"/>
                  <a:pt x="500" y="112"/>
                  <a:pt x="500" y="249"/>
                </a:cubicBezTo>
                <a:cubicBezTo>
                  <a:pt x="500" y="387"/>
                  <a:pt x="388" y="499"/>
                  <a:pt x="250" y="499"/>
                </a:cubicBezTo>
                <a:close/>
                <a:moveTo>
                  <a:pt x="250" y="140"/>
                </a:moveTo>
                <a:cubicBezTo>
                  <a:pt x="190" y="140"/>
                  <a:pt x="140" y="189"/>
                  <a:pt x="140" y="249"/>
                </a:cubicBezTo>
                <a:cubicBezTo>
                  <a:pt x="140" y="310"/>
                  <a:pt x="190" y="359"/>
                  <a:pt x="250" y="359"/>
                </a:cubicBezTo>
                <a:cubicBezTo>
                  <a:pt x="311" y="359"/>
                  <a:pt x="360" y="310"/>
                  <a:pt x="360" y="249"/>
                </a:cubicBezTo>
                <a:cubicBezTo>
                  <a:pt x="360" y="189"/>
                  <a:pt x="311" y="140"/>
                  <a:pt x="250" y="140"/>
                </a:cubicBezTo>
                <a:close/>
              </a:path>
            </a:pathLst>
          </a:custGeom>
          <a:solidFill>
            <a:srgbClr val="3D8D1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Freeform 248"/>
          <p:cNvSpPr>
            <a:spLocks noEditPoints="1"/>
          </p:cNvSpPr>
          <p:nvPr/>
        </p:nvSpPr>
        <p:spPr bwMode="auto">
          <a:xfrm>
            <a:off x="9301577" y="2540931"/>
            <a:ext cx="644062" cy="646893"/>
          </a:xfrm>
          <a:custGeom>
            <a:avLst/>
            <a:gdLst>
              <a:gd name="T0" fmla="*/ 287 w 574"/>
              <a:gd name="T1" fmla="*/ 575 h 575"/>
              <a:gd name="T2" fmla="*/ 0 w 574"/>
              <a:gd name="T3" fmla="*/ 287 h 575"/>
              <a:gd name="T4" fmla="*/ 287 w 574"/>
              <a:gd name="T5" fmla="*/ 0 h 575"/>
              <a:gd name="T6" fmla="*/ 574 w 574"/>
              <a:gd name="T7" fmla="*/ 287 h 575"/>
              <a:gd name="T8" fmla="*/ 287 w 574"/>
              <a:gd name="T9" fmla="*/ 575 h 575"/>
              <a:gd name="T10" fmla="*/ 287 w 574"/>
              <a:gd name="T11" fmla="*/ 160 h 575"/>
              <a:gd name="T12" fmla="*/ 160 w 574"/>
              <a:gd name="T13" fmla="*/ 287 h 575"/>
              <a:gd name="T14" fmla="*/ 287 w 574"/>
              <a:gd name="T15" fmla="*/ 415 h 575"/>
              <a:gd name="T16" fmla="*/ 414 w 574"/>
              <a:gd name="T17" fmla="*/ 287 h 575"/>
              <a:gd name="T18" fmla="*/ 287 w 574"/>
              <a:gd name="T19" fmla="*/ 160 h 5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74" h="575">
                <a:moveTo>
                  <a:pt x="287" y="575"/>
                </a:moveTo>
                <a:cubicBezTo>
                  <a:pt x="129" y="575"/>
                  <a:pt x="0" y="446"/>
                  <a:pt x="0" y="287"/>
                </a:cubicBezTo>
                <a:cubicBezTo>
                  <a:pt x="0" y="129"/>
                  <a:pt x="129" y="0"/>
                  <a:pt x="287" y="0"/>
                </a:cubicBezTo>
                <a:cubicBezTo>
                  <a:pt x="446" y="0"/>
                  <a:pt x="574" y="129"/>
                  <a:pt x="574" y="287"/>
                </a:cubicBezTo>
                <a:cubicBezTo>
                  <a:pt x="574" y="446"/>
                  <a:pt x="446" y="575"/>
                  <a:pt x="287" y="575"/>
                </a:cubicBezTo>
                <a:close/>
                <a:moveTo>
                  <a:pt x="287" y="160"/>
                </a:moveTo>
                <a:cubicBezTo>
                  <a:pt x="217" y="160"/>
                  <a:pt x="160" y="217"/>
                  <a:pt x="160" y="287"/>
                </a:cubicBezTo>
                <a:cubicBezTo>
                  <a:pt x="160" y="358"/>
                  <a:pt x="217" y="415"/>
                  <a:pt x="287" y="415"/>
                </a:cubicBezTo>
                <a:cubicBezTo>
                  <a:pt x="357" y="415"/>
                  <a:pt x="414" y="358"/>
                  <a:pt x="414" y="287"/>
                </a:cubicBezTo>
                <a:cubicBezTo>
                  <a:pt x="414" y="217"/>
                  <a:pt x="357" y="160"/>
                  <a:pt x="287" y="160"/>
                </a:cubicBezTo>
                <a:close/>
              </a:path>
            </a:pathLst>
          </a:custGeom>
          <a:solidFill>
            <a:srgbClr val="3D8D1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reeform 249"/>
          <p:cNvSpPr>
            <a:spLocks noEditPoints="1"/>
          </p:cNvSpPr>
          <p:nvPr/>
        </p:nvSpPr>
        <p:spPr bwMode="auto">
          <a:xfrm>
            <a:off x="6785333" y="3787922"/>
            <a:ext cx="407670" cy="407670"/>
          </a:xfrm>
          <a:custGeom>
            <a:avLst/>
            <a:gdLst>
              <a:gd name="T0" fmla="*/ 181 w 363"/>
              <a:gd name="T1" fmla="*/ 363 h 363"/>
              <a:gd name="T2" fmla="*/ 0 w 363"/>
              <a:gd name="T3" fmla="*/ 181 h 363"/>
              <a:gd name="T4" fmla="*/ 181 w 363"/>
              <a:gd name="T5" fmla="*/ 0 h 363"/>
              <a:gd name="T6" fmla="*/ 363 w 363"/>
              <a:gd name="T7" fmla="*/ 181 h 363"/>
              <a:gd name="T8" fmla="*/ 181 w 363"/>
              <a:gd name="T9" fmla="*/ 363 h 363"/>
              <a:gd name="T10" fmla="*/ 181 w 363"/>
              <a:gd name="T11" fmla="*/ 120 h 363"/>
              <a:gd name="T12" fmla="*/ 120 w 363"/>
              <a:gd name="T13" fmla="*/ 181 h 363"/>
              <a:gd name="T14" fmla="*/ 181 w 363"/>
              <a:gd name="T15" fmla="*/ 243 h 363"/>
              <a:gd name="T16" fmla="*/ 243 w 363"/>
              <a:gd name="T17" fmla="*/ 181 h 363"/>
              <a:gd name="T18" fmla="*/ 181 w 363"/>
              <a:gd name="T19" fmla="*/ 120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63" h="363">
                <a:moveTo>
                  <a:pt x="181" y="363"/>
                </a:moveTo>
                <a:cubicBezTo>
                  <a:pt x="81" y="363"/>
                  <a:pt x="0" y="282"/>
                  <a:pt x="0" y="181"/>
                </a:cubicBezTo>
                <a:cubicBezTo>
                  <a:pt x="0" y="81"/>
                  <a:pt x="81" y="0"/>
                  <a:pt x="181" y="0"/>
                </a:cubicBezTo>
                <a:cubicBezTo>
                  <a:pt x="281" y="0"/>
                  <a:pt x="363" y="81"/>
                  <a:pt x="363" y="181"/>
                </a:cubicBezTo>
                <a:cubicBezTo>
                  <a:pt x="363" y="282"/>
                  <a:pt x="281" y="363"/>
                  <a:pt x="181" y="363"/>
                </a:cubicBezTo>
                <a:close/>
                <a:moveTo>
                  <a:pt x="181" y="120"/>
                </a:moveTo>
                <a:cubicBezTo>
                  <a:pt x="147" y="120"/>
                  <a:pt x="120" y="147"/>
                  <a:pt x="120" y="181"/>
                </a:cubicBezTo>
                <a:cubicBezTo>
                  <a:pt x="120" y="215"/>
                  <a:pt x="147" y="243"/>
                  <a:pt x="181" y="243"/>
                </a:cubicBezTo>
                <a:cubicBezTo>
                  <a:pt x="215" y="243"/>
                  <a:pt x="243" y="215"/>
                  <a:pt x="243" y="181"/>
                </a:cubicBezTo>
                <a:cubicBezTo>
                  <a:pt x="243" y="147"/>
                  <a:pt x="215" y="120"/>
                  <a:pt x="181" y="120"/>
                </a:cubicBezTo>
                <a:close/>
              </a:path>
            </a:pathLst>
          </a:custGeom>
          <a:solidFill>
            <a:srgbClr val="3D8D1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Freeform 241"/>
          <p:cNvSpPr>
            <a:spLocks noEditPoints="1"/>
          </p:cNvSpPr>
          <p:nvPr/>
        </p:nvSpPr>
        <p:spPr bwMode="auto">
          <a:xfrm>
            <a:off x="5669902" y="4471791"/>
            <a:ext cx="1168879" cy="1168879"/>
          </a:xfrm>
          <a:custGeom>
            <a:avLst/>
            <a:gdLst>
              <a:gd name="T0" fmla="*/ 1335 w 1335"/>
              <a:gd name="T1" fmla="*/ 699 h 1335"/>
              <a:gd name="T2" fmla="*/ 1220 w 1335"/>
              <a:gd name="T3" fmla="*/ 586 h 1335"/>
              <a:gd name="T4" fmla="*/ 1300 w 1335"/>
              <a:gd name="T5" fmla="*/ 445 h 1335"/>
              <a:gd name="T6" fmla="*/ 1145 w 1335"/>
              <a:gd name="T7" fmla="*/ 378 h 1335"/>
              <a:gd name="T8" fmla="*/ 1162 w 1335"/>
              <a:gd name="T9" fmla="*/ 218 h 1335"/>
              <a:gd name="T10" fmla="*/ 1001 w 1335"/>
              <a:gd name="T11" fmla="*/ 219 h 1335"/>
              <a:gd name="T12" fmla="*/ 956 w 1335"/>
              <a:gd name="T13" fmla="*/ 65 h 1335"/>
              <a:gd name="T14" fmla="*/ 801 w 1335"/>
              <a:gd name="T15" fmla="*/ 125 h 1335"/>
              <a:gd name="T16" fmla="*/ 699 w 1335"/>
              <a:gd name="T17" fmla="*/ 0 h 1335"/>
              <a:gd name="T18" fmla="*/ 586 w 1335"/>
              <a:gd name="T19" fmla="*/ 115 h 1335"/>
              <a:gd name="T20" fmla="*/ 445 w 1335"/>
              <a:gd name="T21" fmla="*/ 35 h 1335"/>
              <a:gd name="T22" fmla="*/ 378 w 1335"/>
              <a:gd name="T23" fmla="*/ 190 h 1335"/>
              <a:gd name="T24" fmla="*/ 218 w 1335"/>
              <a:gd name="T25" fmla="*/ 173 h 1335"/>
              <a:gd name="T26" fmla="*/ 220 w 1335"/>
              <a:gd name="T27" fmla="*/ 334 h 1335"/>
              <a:gd name="T28" fmla="*/ 65 w 1335"/>
              <a:gd name="T29" fmla="*/ 379 h 1335"/>
              <a:gd name="T30" fmla="*/ 125 w 1335"/>
              <a:gd name="T31" fmla="*/ 535 h 1335"/>
              <a:gd name="T32" fmla="*/ 0 w 1335"/>
              <a:gd name="T33" fmla="*/ 636 h 1335"/>
              <a:gd name="T34" fmla="*/ 115 w 1335"/>
              <a:gd name="T35" fmla="*/ 749 h 1335"/>
              <a:gd name="T36" fmla="*/ 35 w 1335"/>
              <a:gd name="T37" fmla="*/ 890 h 1335"/>
              <a:gd name="T38" fmla="*/ 190 w 1335"/>
              <a:gd name="T39" fmla="*/ 957 h 1335"/>
              <a:gd name="T40" fmla="*/ 173 w 1335"/>
              <a:gd name="T41" fmla="*/ 1117 h 1335"/>
              <a:gd name="T42" fmla="*/ 334 w 1335"/>
              <a:gd name="T43" fmla="*/ 1116 h 1335"/>
              <a:gd name="T44" fmla="*/ 379 w 1335"/>
              <a:gd name="T45" fmla="*/ 1270 h 1335"/>
              <a:gd name="T46" fmla="*/ 535 w 1335"/>
              <a:gd name="T47" fmla="*/ 1210 h 1335"/>
              <a:gd name="T48" fmla="*/ 636 w 1335"/>
              <a:gd name="T49" fmla="*/ 1335 h 1335"/>
              <a:gd name="T50" fmla="*/ 749 w 1335"/>
              <a:gd name="T51" fmla="*/ 1220 h 1335"/>
              <a:gd name="T52" fmla="*/ 890 w 1335"/>
              <a:gd name="T53" fmla="*/ 1299 h 1335"/>
              <a:gd name="T54" fmla="*/ 957 w 1335"/>
              <a:gd name="T55" fmla="*/ 1145 h 1335"/>
              <a:gd name="T56" fmla="*/ 1117 w 1335"/>
              <a:gd name="T57" fmla="*/ 1162 h 1335"/>
              <a:gd name="T58" fmla="*/ 1116 w 1335"/>
              <a:gd name="T59" fmla="*/ 1001 h 1335"/>
              <a:gd name="T60" fmla="*/ 1271 w 1335"/>
              <a:gd name="T61" fmla="*/ 956 h 1335"/>
              <a:gd name="T62" fmla="*/ 1210 w 1335"/>
              <a:gd name="T63" fmla="*/ 801 h 1335"/>
              <a:gd name="T64" fmla="*/ 776 w 1335"/>
              <a:gd name="T65" fmla="*/ 1050 h 1335"/>
              <a:gd name="T66" fmla="*/ 560 w 1335"/>
              <a:gd name="T67" fmla="*/ 286 h 1335"/>
              <a:gd name="T68" fmla="*/ 776 w 1335"/>
              <a:gd name="T69" fmla="*/ 1050 h 1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335" h="1335">
                <a:moveTo>
                  <a:pt x="1326" y="784"/>
                </a:moveTo>
                <a:cubicBezTo>
                  <a:pt x="1335" y="699"/>
                  <a:pt x="1335" y="699"/>
                  <a:pt x="1335" y="699"/>
                </a:cubicBezTo>
                <a:cubicBezTo>
                  <a:pt x="1226" y="658"/>
                  <a:pt x="1226" y="658"/>
                  <a:pt x="1226" y="658"/>
                </a:cubicBezTo>
                <a:cubicBezTo>
                  <a:pt x="1226" y="634"/>
                  <a:pt x="1224" y="610"/>
                  <a:pt x="1220" y="586"/>
                </a:cubicBezTo>
                <a:cubicBezTo>
                  <a:pt x="1323" y="527"/>
                  <a:pt x="1323" y="527"/>
                  <a:pt x="1323" y="527"/>
                </a:cubicBezTo>
                <a:cubicBezTo>
                  <a:pt x="1300" y="445"/>
                  <a:pt x="1300" y="445"/>
                  <a:pt x="1300" y="445"/>
                </a:cubicBezTo>
                <a:cubicBezTo>
                  <a:pt x="1181" y="448"/>
                  <a:pt x="1181" y="448"/>
                  <a:pt x="1181" y="448"/>
                </a:cubicBezTo>
                <a:cubicBezTo>
                  <a:pt x="1171" y="424"/>
                  <a:pt x="1159" y="400"/>
                  <a:pt x="1145" y="378"/>
                </a:cubicBezTo>
                <a:cubicBezTo>
                  <a:pt x="1215" y="284"/>
                  <a:pt x="1215" y="284"/>
                  <a:pt x="1215" y="284"/>
                </a:cubicBezTo>
                <a:cubicBezTo>
                  <a:pt x="1162" y="218"/>
                  <a:pt x="1162" y="218"/>
                  <a:pt x="1162" y="218"/>
                </a:cubicBezTo>
                <a:cubicBezTo>
                  <a:pt x="1055" y="266"/>
                  <a:pt x="1055" y="266"/>
                  <a:pt x="1055" y="266"/>
                </a:cubicBezTo>
                <a:cubicBezTo>
                  <a:pt x="1038" y="249"/>
                  <a:pt x="1020" y="234"/>
                  <a:pt x="1001" y="219"/>
                </a:cubicBezTo>
                <a:cubicBezTo>
                  <a:pt x="1031" y="106"/>
                  <a:pt x="1031" y="106"/>
                  <a:pt x="1031" y="106"/>
                </a:cubicBezTo>
                <a:cubicBezTo>
                  <a:pt x="956" y="65"/>
                  <a:pt x="956" y="65"/>
                  <a:pt x="956" y="65"/>
                </a:cubicBezTo>
                <a:cubicBezTo>
                  <a:pt x="875" y="149"/>
                  <a:pt x="875" y="149"/>
                  <a:pt x="875" y="149"/>
                </a:cubicBezTo>
                <a:cubicBezTo>
                  <a:pt x="851" y="139"/>
                  <a:pt x="826" y="131"/>
                  <a:pt x="801" y="125"/>
                </a:cubicBezTo>
                <a:cubicBezTo>
                  <a:pt x="784" y="9"/>
                  <a:pt x="784" y="9"/>
                  <a:pt x="784" y="9"/>
                </a:cubicBezTo>
                <a:cubicBezTo>
                  <a:pt x="699" y="0"/>
                  <a:pt x="699" y="0"/>
                  <a:pt x="699" y="0"/>
                </a:cubicBezTo>
                <a:cubicBezTo>
                  <a:pt x="658" y="109"/>
                  <a:pt x="658" y="109"/>
                  <a:pt x="658" y="109"/>
                </a:cubicBezTo>
                <a:cubicBezTo>
                  <a:pt x="634" y="109"/>
                  <a:pt x="610" y="111"/>
                  <a:pt x="586" y="115"/>
                </a:cubicBezTo>
                <a:cubicBezTo>
                  <a:pt x="527" y="12"/>
                  <a:pt x="527" y="12"/>
                  <a:pt x="527" y="12"/>
                </a:cubicBezTo>
                <a:cubicBezTo>
                  <a:pt x="445" y="35"/>
                  <a:pt x="445" y="35"/>
                  <a:pt x="445" y="35"/>
                </a:cubicBezTo>
                <a:cubicBezTo>
                  <a:pt x="448" y="154"/>
                  <a:pt x="448" y="154"/>
                  <a:pt x="448" y="154"/>
                </a:cubicBezTo>
                <a:cubicBezTo>
                  <a:pt x="424" y="164"/>
                  <a:pt x="400" y="176"/>
                  <a:pt x="378" y="190"/>
                </a:cubicBezTo>
                <a:cubicBezTo>
                  <a:pt x="284" y="120"/>
                  <a:pt x="284" y="120"/>
                  <a:pt x="284" y="120"/>
                </a:cubicBezTo>
                <a:cubicBezTo>
                  <a:pt x="218" y="173"/>
                  <a:pt x="218" y="173"/>
                  <a:pt x="218" y="173"/>
                </a:cubicBezTo>
                <a:cubicBezTo>
                  <a:pt x="266" y="280"/>
                  <a:pt x="266" y="280"/>
                  <a:pt x="266" y="280"/>
                </a:cubicBezTo>
                <a:cubicBezTo>
                  <a:pt x="249" y="297"/>
                  <a:pt x="234" y="315"/>
                  <a:pt x="220" y="334"/>
                </a:cubicBezTo>
                <a:cubicBezTo>
                  <a:pt x="106" y="305"/>
                  <a:pt x="106" y="305"/>
                  <a:pt x="106" y="305"/>
                </a:cubicBezTo>
                <a:cubicBezTo>
                  <a:pt x="65" y="379"/>
                  <a:pt x="65" y="379"/>
                  <a:pt x="65" y="379"/>
                </a:cubicBezTo>
                <a:cubicBezTo>
                  <a:pt x="149" y="460"/>
                  <a:pt x="149" y="460"/>
                  <a:pt x="149" y="460"/>
                </a:cubicBezTo>
                <a:cubicBezTo>
                  <a:pt x="139" y="484"/>
                  <a:pt x="131" y="509"/>
                  <a:pt x="125" y="535"/>
                </a:cubicBezTo>
                <a:cubicBezTo>
                  <a:pt x="9" y="551"/>
                  <a:pt x="9" y="551"/>
                  <a:pt x="9" y="551"/>
                </a:cubicBezTo>
                <a:cubicBezTo>
                  <a:pt x="0" y="636"/>
                  <a:pt x="0" y="636"/>
                  <a:pt x="0" y="636"/>
                </a:cubicBezTo>
                <a:cubicBezTo>
                  <a:pt x="109" y="678"/>
                  <a:pt x="109" y="678"/>
                  <a:pt x="109" y="678"/>
                </a:cubicBezTo>
                <a:cubicBezTo>
                  <a:pt x="110" y="701"/>
                  <a:pt x="111" y="725"/>
                  <a:pt x="115" y="749"/>
                </a:cubicBezTo>
                <a:cubicBezTo>
                  <a:pt x="12" y="809"/>
                  <a:pt x="12" y="809"/>
                  <a:pt x="12" y="809"/>
                </a:cubicBezTo>
                <a:cubicBezTo>
                  <a:pt x="35" y="890"/>
                  <a:pt x="35" y="890"/>
                  <a:pt x="35" y="890"/>
                </a:cubicBezTo>
                <a:cubicBezTo>
                  <a:pt x="154" y="887"/>
                  <a:pt x="154" y="887"/>
                  <a:pt x="154" y="887"/>
                </a:cubicBezTo>
                <a:cubicBezTo>
                  <a:pt x="164" y="912"/>
                  <a:pt x="177" y="935"/>
                  <a:pt x="190" y="957"/>
                </a:cubicBezTo>
                <a:cubicBezTo>
                  <a:pt x="120" y="1051"/>
                  <a:pt x="120" y="1051"/>
                  <a:pt x="120" y="1051"/>
                </a:cubicBezTo>
                <a:cubicBezTo>
                  <a:pt x="173" y="1117"/>
                  <a:pt x="173" y="1117"/>
                  <a:pt x="173" y="1117"/>
                </a:cubicBezTo>
                <a:cubicBezTo>
                  <a:pt x="280" y="1070"/>
                  <a:pt x="280" y="1070"/>
                  <a:pt x="280" y="1070"/>
                </a:cubicBezTo>
                <a:cubicBezTo>
                  <a:pt x="297" y="1086"/>
                  <a:pt x="315" y="1102"/>
                  <a:pt x="334" y="1116"/>
                </a:cubicBezTo>
                <a:cubicBezTo>
                  <a:pt x="305" y="1229"/>
                  <a:pt x="305" y="1229"/>
                  <a:pt x="305" y="1229"/>
                </a:cubicBezTo>
                <a:cubicBezTo>
                  <a:pt x="379" y="1270"/>
                  <a:pt x="379" y="1270"/>
                  <a:pt x="379" y="1270"/>
                </a:cubicBezTo>
                <a:cubicBezTo>
                  <a:pt x="460" y="1186"/>
                  <a:pt x="460" y="1186"/>
                  <a:pt x="460" y="1186"/>
                </a:cubicBezTo>
                <a:cubicBezTo>
                  <a:pt x="484" y="1196"/>
                  <a:pt x="509" y="1204"/>
                  <a:pt x="535" y="1210"/>
                </a:cubicBezTo>
                <a:cubicBezTo>
                  <a:pt x="551" y="1326"/>
                  <a:pt x="551" y="1326"/>
                  <a:pt x="551" y="1326"/>
                </a:cubicBezTo>
                <a:cubicBezTo>
                  <a:pt x="636" y="1335"/>
                  <a:pt x="636" y="1335"/>
                  <a:pt x="636" y="1335"/>
                </a:cubicBezTo>
                <a:cubicBezTo>
                  <a:pt x="678" y="1226"/>
                  <a:pt x="678" y="1226"/>
                  <a:pt x="678" y="1226"/>
                </a:cubicBezTo>
                <a:cubicBezTo>
                  <a:pt x="701" y="1226"/>
                  <a:pt x="725" y="1224"/>
                  <a:pt x="749" y="1220"/>
                </a:cubicBezTo>
                <a:cubicBezTo>
                  <a:pt x="808" y="1323"/>
                  <a:pt x="808" y="1323"/>
                  <a:pt x="808" y="1323"/>
                </a:cubicBezTo>
                <a:cubicBezTo>
                  <a:pt x="890" y="1299"/>
                  <a:pt x="890" y="1299"/>
                  <a:pt x="890" y="1299"/>
                </a:cubicBezTo>
                <a:cubicBezTo>
                  <a:pt x="887" y="1181"/>
                  <a:pt x="887" y="1181"/>
                  <a:pt x="887" y="1181"/>
                </a:cubicBezTo>
                <a:cubicBezTo>
                  <a:pt x="912" y="1171"/>
                  <a:pt x="935" y="1159"/>
                  <a:pt x="957" y="1145"/>
                </a:cubicBezTo>
                <a:cubicBezTo>
                  <a:pt x="1051" y="1215"/>
                  <a:pt x="1051" y="1215"/>
                  <a:pt x="1051" y="1215"/>
                </a:cubicBezTo>
                <a:cubicBezTo>
                  <a:pt x="1117" y="1162"/>
                  <a:pt x="1117" y="1162"/>
                  <a:pt x="1117" y="1162"/>
                </a:cubicBezTo>
                <a:cubicBezTo>
                  <a:pt x="1070" y="1055"/>
                  <a:pt x="1070" y="1055"/>
                  <a:pt x="1070" y="1055"/>
                </a:cubicBezTo>
                <a:cubicBezTo>
                  <a:pt x="1086" y="1038"/>
                  <a:pt x="1102" y="1020"/>
                  <a:pt x="1116" y="1001"/>
                </a:cubicBezTo>
                <a:cubicBezTo>
                  <a:pt x="1229" y="1031"/>
                  <a:pt x="1229" y="1031"/>
                  <a:pt x="1229" y="1031"/>
                </a:cubicBezTo>
                <a:cubicBezTo>
                  <a:pt x="1271" y="956"/>
                  <a:pt x="1271" y="956"/>
                  <a:pt x="1271" y="956"/>
                </a:cubicBezTo>
                <a:cubicBezTo>
                  <a:pt x="1186" y="875"/>
                  <a:pt x="1186" y="875"/>
                  <a:pt x="1186" y="875"/>
                </a:cubicBezTo>
                <a:cubicBezTo>
                  <a:pt x="1196" y="851"/>
                  <a:pt x="1204" y="826"/>
                  <a:pt x="1210" y="801"/>
                </a:cubicBezTo>
                <a:lnTo>
                  <a:pt x="1326" y="784"/>
                </a:lnTo>
                <a:close/>
                <a:moveTo>
                  <a:pt x="776" y="1050"/>
                </a:moveTo>
                <a:cubicBezTo>
                  <a:pt x="565" y="1109"/>
                  <a:pt x="345" y="986"/>
                  <a:pt x="286" y="775"/>
                </a:cubicBezTo>
                <a:cubicBezTo>
                  <a:pt x="226" y="564"/>
                  <a:pt x="349" y="345"/>
                  <a:pt x="560" y="286"/>
                </a:cubicBezTo>
                <a:cubicBezTo>
                  <a:pt x="771" y="226"/>
                  <a:pt x="990" y="349"/>
                  <a:pt x="1050" y="560"/>
                </a:cubicBezTo>
                <a:cubicBezTo>
                  <a:pt x="1109" y="771"/>
                  <a:pt x="987" y="990"/>
                  <a:pt x="776" y="1050"/>
                </a:cubicBezTo>
                <a:close/>
              </a:path>
            </a:pathLst>
          </a:custGeom>
          <a:solidFill>
            <a:srgbClr val="3D8D1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Freeform 249"/>
          <p:cNvSpPr>
            <a:spLocks noEditPoints="1"/>
          </p:cNvSpPr>
          <p:nvPr/>
        </p:nvSpPr>
        <p:spPr bwMode="auto">
          <a:xfrm>
            <a:off x="6095550" y="4897439"/>
            <a:ext cx="317582" cy="317582"/>
          </a:xfrm>
          <a:custGeom>
            <a:avLst/>
            <a:gdLst>
              <a:gd name="T0" fmla="*/ 181 w 363"/>
              <a:gd name="T1" fmla="*/ 363 h 363"/>
              <a:gd name="T2" fmla="*/ 0 w 363"/>
              <a:gd name="T3" fmla="*/ 181 h 363"/>
              <a:gd name="T4" fmla="*/ 181 w 363"/>
              <a:gd name="T5" fmla="*/ 0 h 363"/>
              <a:gd name="T6" fmla="*/ 363 w 363"/>
              <a:gd name="T7" fmla="*/ 181 h 363"/>
              <a:gd name="T8" fmla="*/ 181 w 363"/>
              <a:gd name="T9" fmla="*/ 363 h 363"/>
              <a:gd name="T10" fmla="*/ 181 w 363"/>
              <a:gd name="T11" fmla="*/ 120 h 363"/>
              <a:gd name="T12" fmla="*/ 120 w 363"/>
              <a:gd name="T13" fmla="*/ 181 h 363"/>
              <a:gd name="T14" fmla="*/ 181 w 363"/>
              <a:gd name="T15" fmla="*/ 243 h 363"/>
              <a:gd name="T16" fmla="*/ 243 w 363"/>
              <a:gd name="T17" fmla="*/ 181 h 363"/>
              <a:gd name="T18" fmla="*/ 181 w 363"/>
              <a:gd name="T19" fmla="*/ 120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63" h="363">
                <a:moveTo>
                  <a:pt x="181" y="363"/>
                </a:moveTo>
                <a:cubicBezTo>
                  <a:pt x="81" y="363"/>
                  <a:pt x="0" y="282"/>
                  <a:pt x="0" y="181"/>
                </a:cubicBezTo>
                <a:cubicBezTo>
                  <a:pt x="0" y="81"/>
                  <a:pt x="81" y="0"/>
                  <a:pt x="181" y="0"/>
                </a:cubicBezTo>
                <a:cubicBezTo>
                  <a:pt x="281" y="0"/>
                  <a:pt x="363" y="81"/>
                  <a:pt x="363" y="181"/>
                </a:cubicBezTo>
                <a:cubicBezTo>
                  <a:pt x="363" y="282"/>
                  <a:pt x="281" y="363"/>
                  <a:pt x="181" y="363"/>
                </a:cubicBezTo>
                <a:close/>
                <a:moveTo>
                  <a:pt x="181" y="120"/>
                </a:moveTo>
                <a:cubicBezTo>
                  <a:pt x="147" y="120"/>
                  <a:pt x="120" y="147"/>
                  <a:pt x="120" y="181"/>
                </a:cubicBezTo>
                <a:cubicBezTo>
                  <a:pt x="120" y="215"/>
                  <a:pt x="147" y="243"/>
                  <a:pt x="181" y="243"/>
                </a:cubicBezTo>
                <a:cubicBezTo>
                  <a:pt x="215" y="243"/>
                  <a:pt x="243" y="215"/>
                  <a:pt x="243" y="181"/>
                </a:cubicBezTo>
                <a:cubicBezTo>
                  <a:pt x="243" y="147"/>
                  <a:pt x="215" y="120"/>
                  <a:pt x="181" y="120"/>
                </a:cubicBezTo>
                <a:close/>
              </a:path>
            </a:pathLst>
          </a:custGeom>
          <a:solidFill>
            <a:srgbClr val="3D8D1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8858519" y="1352352"/>
            <a:ext cx="2009497" cy="2040138"/>
            <a:chOff x="9093520" y="942806"/>
            <a:chExt cx="2253642" cy="2288006"/>
          </a:xfrm>
          <a:solidFill>
            <a:srgbClr val="ADBACA"/>
          </a:solidFill>
        </p:grpSpPr>
        <p:sp>
          <p:nvSpPr>
            <p:cNvPr id="25" name="Block Arc 40"/>
            <p:cNvSpPr/>
            <p:nvPr/>
          </p:nvSpPr>
          <p:spPr>
            <a:xfrm rot="3340670">
              <a:off x="9076338" y="959988"/>
              <a:ext cx="2288006" cy="2253642"/>
            </a:xfrm>
            <a:prstGeom prst="blockArc">
              <a:avLst>
                <a:gd name="adj1" fmla="val 10800000"/>
                <a:gd name="adj2" fmla="val 17330593"/>
                <a:gd name="adj3" fmla="val 40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Right Triangle 42"/>
            <p:cNvSpPr/>
            <p:nvPr/>
          </p:nvSpPr>
          <p:spPr>
            <a:xfrm rot="18000000">
              <a:off x="11158408" y="1647173"/>
              <a:ext cx="185987" cy="185987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 rot="18900000">
            <a:off x="6111907" y="2892237"/>
            <a:ext cx="1513714" cy="1536794"/>
            <a:chOff x="9093514" y="942807"/>
            <a:chExt cx="2253641" cy="2288006"/>
          </a:xfrm>
          <a:solidFill>
            <a:srgbClr val="ADBACA"/>
          </a:solidFill>
        </p:grpSpPr>
        <p:sp>
          <p:nvSpPr>
            <p:cNvPr id="28" name="Block Arc 40"/>
            <p:cNvSpPr/>
            <p:nvPr/>
          </p:nvSpPr>
          <p:spPr>
            <a:xfrm rot="3340670">
              <a:off x="9076332" y="959989"/>
              <a:ext cx="2288006" cy="2253641"/>
            </a:xfrm>
            <a:prstGeom prst="blockArc">
              <a:avLst>
                <a:gd name="adj1" fmla="val 10800000"/>
                <a:gd name="adj2" fmla="val 17330593"/>
                <a:gd name="adj3" fmla="val 40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Right Triangle 42"/>
            <p:cNvSpPr/>
            <p:nvPr/>
          </p:nvSpPr>
          <p:spPr>
            <a:xfrm rot="18000000">
              <a:off x="11158408" y="1647173"/>
              <a:ext cx="185987" cy="185987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图片 7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3221" y="2434667"/>
            <a:ext cx="1012006" cy="1161000"/>
          </a:xfrm>
          <a:prstGeom prst="rect">
            <a:avLst/>
          </a:prstGeom>
        </p:spPr>
      </p:pic>
      <p:pic>
        <p:nvPicPr>
          <p:cNvPr id="73" name="图片 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070" y="2434667"/>
            <a:ext cx="3575754" cy="2889000"/>
          </a:xfrm>
          <a:prstGeom prst="rect">
            <a:avLst/>
          </a:prstGeom>
        </p:spPr>
      </p:pic>
      <p:pic>
        <p:nvPicPr>
          <p:cNvPr id="74" name="图片 7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1925" y="4772250"/>
            <a:ext cx="2982044" cy="2085750"/>
          </a:xfrm>
          <a:prstGeom prst="rect">
            <a:avLst/>
          </a:prstGeom>
        </p:spPr>
      </p:pic>
      <p:pic>
        <p:nvPicPr>
          <p:cNvPr id="75" name="图片 7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8338" y="2434667"/>
            <a:ext cx="755631" cy="762750"/>
          </a:xfrm>
          <a:prstGeom prst="rect">
            <a:avLst/>
          </a:prstGeom>
        </p:spPr>
      </p:pic>
      <p:sp>
        <p:nvSpPr>
          <p:cNvPr id="82" name="Freeform 73"/>
          <p:cNvSpPr/>
          <p:nvPr/>
        </p:nvSpPr>
        <p:spPr bwMode="auto">
          <a:xfrm>
            <a:off x="9629367" y="3929287"/>
            <a:ext cx="1760538" cy="842963"/>
          </a:xfrm>
          <a:custGeom>
            <a:avLst/>
            <a:gdLst>
              <a:gd name="T0" fmla="*/ 744 w 782"/>
              <a:gd name="T1" fmla="*/ 75 h 374"/>
              <a:gd name="T2" fmla="*/ 642 w 782"/>
              <a:gd name="T3" fmla="*/ 75 h 374"/>
              <a:gd name="T4" fmla="*/ 679 w 782"/>
              <a:gd name="T5" fmla="*/ 37 h 374"/>
              <a:gd name="T6" fmla="*/ 679 w 782"/>
              <a:gd name="T7" fmla="*/ 37 h 374"/>
              <a:gd name="T8" fmla="*/ 642 w 782"/>
              <a:gd name="T9" fmla="*/ 0 h 374"/>
              <a:gd name="T10" fmla="*/ 160 w 782"/>
              <a:gd name="T11" fmla="*/ 0 h 374"/>
              <a:gd name="T12" fmla="*/ 123 w 782"/>
              <a:gd name="T13" fmla="*/ 37 h 374"/>
              <a:gd name="T14" fmla="*/ 123 w 782"/>
              <a:gd name="T15" fmla="*/ 37 h 374"/>
              <a:gd name="T16" fmla="*/ 160 w 782"/>
              <a:gd name="T17" fmla="*/ 75 h 374"/>
              <a:gd name="T18" fmla="*/ 214 w 782"/>
              <a:gd name="T19" fmla="*/ 75 h 374"/>
              <a:gd name="T20" fmla="*/ 177 w 782"/>
              <a:gd name="T21" fmla="*/ 112 h 374"/>
              <a:gd name="T22" fmla="*/ 214 w 782"/>
              <a:gd name="T23" fmla="*/ 150 h 374"/>
              <a:gd name="T24" fmla="*/ 37 w 782"/>
              <a:gd name="T25" fmla="*/ 150 h 374"/>
              <a:gd name="T26" fmla="*/ 0 w 782"/>
              <a:gd name="T27" fmla="*/ 187 h 374"/>
              <a:gd name="T28" fmla="*/ 37 w 782"/>
              <a:gd name="T29" fmla="*/ 224 h 374"/>
              <a:gd name="T30" fmla="*/ 219 w 782"/>
              <a:gd name="T31" fmla="*/ 224 h 374"/>
              <a:gd name="T32" fmla="*/ 184 w 782"/>
              <a:gd name="T33" fmla="*/ 262 h 374"/>
              <a:gd name="T34" fmla="*/ 184 w 782"/>
              <a:gd name="T35" fmla="*/ 262 h 374"/>
              <a:gd name="T36" fmla="*/ 221 w 782"/>
              <a:gd name="T37" fmla="*/ 299 h 374"/>
              <a:gd name="T38" fmla="*/ 45 w 782"/>
              <a:gd name="T39" fmla="*/ 299 h 374"/>
              <a:gd name="T40" fmla="*/ 7 w 782"/>
              <a:gd name="T41" fmla="*/ 337 h 374"/>
              <a:gd name="T42" fmla="*/ 45 w 782"/>
              <a:gd name="T43" fmla="*/ 374 h 374"/>
              <a:gd name="T44" fmla="*/ 411 w 782"/>
              <a:gd name="T45" fmla="*/ 374 h 374"/>
              <a:gd name="T46" fmla="*/ 448 w 782"/>
              <a:gd name="T47" fmla="*/ 337 h 374"/>
              <a:gd name="T48" fmla="*/ 411 w 782"/>
              <a:gd name="T49" fmla="*/ 299 h 374"/>
              <a:gd name="T50" fmla="*/ 640 w 782"/>
              <a:gd name="T51" fmla="*/ 299 h 374"/>
              <a:gd name="T52" fmla="*/ 677 w 782"/>
              <a:gd name="T53" fmla="*/ 262 h 374"/>
              <a:gd name="T54" fmla="*/ 677 w 782"/>
              <a:gd name="T55" fmla="*/ 262 h 374"/>
              <a:gd name="T56" fmla="*/ 640 w 782"/>
              <a:gd name="T57" fmla="*/ 224 h 374"/>
              <a:gd name="T58" fmla="*/ 516 w 782"/>
              <a:gd name="T59" fmla="*/ 224 h 374"/>
              <a:gd name="T60" fmla="*/ 481 w 782"/>
              <a:gd name="T61" fmla="*/ 187 h 374"/>
              <a:gd name="T62" fmla="*/ 518 w 782"/>
              <a:gd name="T63" fmla="*/ 150 h 374"/>
              <a:gd name="T64" fmla="*/ 744 w 782"/>
              <a:gd name="T65" fmla="*/ 150 h 374"/>
              <a:gd name="T66" fmla="*/ 782 w 782"/>
              <a:gd name="T67" fmla="*/ 112 h 374"/>
              <a:gd name="T68" fmla="*/ 744 w 782"/>
              <a:gd name="T69" fmla="*/ 75 h 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82" h="374">
                <a:moveTo>
                  <a:pt x="744" y="75"/>
                </a:moveTo>
                <a:cubicBezTo>
                  <a:pt x="642" y="75"/>
                  <a:pt x="642" y="75"/>
                  <a:pt x="642" y="75"/>
                </a:cubicBezTo>
                <a:cubicBezTo>
                  <a:pt x="662" y="75"/>
                  <a:pt x="679" y="58"/>
                  <a:pt x="679" y="37"/>
                </a:cubicBezTo>
                <a:cubicBezTo>
                  <a:pt x="679" y="37"/>
                  <a:pt x="679" y="37"/>
                  <a:pt x="679" y="37"/>
                </a:cubicBezTo>
                <a:cubicBezTo>
                  <a:pt x="679" y="16"/>
                  <a:pt x="662" y="0"/>
                  <a:pt x="642" y="0"/>
                </a:cubicBezTo>
                <a:cubicBezTo>
                  <a:pt x="160" y="0"/>
                  <a:pt x="160" y="0"/>
                  <a:pt x="160" y="0"/>
                </a:cubicBezTo>
                <a:cubicBezTo>
                  <a:pt x="140" y="0"/>
                  <a:pt x="123" y="16"/>
                  <a:pt x="123" y="37"/>
                </a:cubicBezTo>
                <a:cubicBezTo>
                  <a:pt x="123" y="37"/>
                  <a:pt x="123" y="37"/>
                  <a:pt x="123" y="37"/>
                </a:cubicBezTo>
                <a:cubicBezTo>
                  <a:pt x="123" y="58"/>
                  <a:pt x="140" y="75"/>
                  <a:pt x="160" y="75"/>
                </a:cubicBezTo>
                <a:cubicBezTo>
                  <a:pt x="214" y="75"/>
                  <a:pt x="214" y="75"/>
                  <a:pt x="214" y="75"/>
                </a:cubicBezTo>
                <a:cubicBezTo>
                  <a:pt x="194" y="75"/>
                  <a:pt x="177" y="91"/>
                  <a:pt x="177" y="112"/>
                </a:cubicBezTo>
                <a:cubicBezTo>
                  <a:pt x="177" y="133"/>
                  <a:pt x="194" y="150"/>
                  <a:pt x="214" y="150"/>
                </a:cubicBezTo>
                <a:cubicBezTo>
                  <a:pt x="37" y="150"/>
                  <a:pt x="37" y="150"/>
                  <a:pt x="37" y="150"/>
                </a:cubicBezTo>
                <a:cubicBezTo>
                  <a:pt x="16" y="150"/>
                  <a:pt x="0" y="166"/>
                  <a:pt x="0" y="187"/>
                </a:cubicBezTo>
                <a:cubicBezTo>
                  <a:pt x="0" y="208"/>
                  <a:pt x="16" y="224"/>
                  <a:pt x="37" y="224"/>
                </a:cubicBezTo>
                <a:cubicBezTo>
                  <a:pt x="219" y="224"/>
                  <a:pt x="219" y="224"/>
                  <a:pt x="219" y="224"/>
                </a:cubicBezTo>
                <a:cubicBezTo>
                  <a:pt x="199" y="226"/>
                  <a:pt x="184" y="242"/>
                  <a:pt x="184" y="262"/>
                </a:cubicBezTo>
                <a:cubicBezTo>
                  <a:pt x="184" y="262"/>
                  <a:pt x="184" y="262"/>
                  <a:pt x="184" y="262"/>
                </a:cubicBezTo>
                <a:cubicBezTo>
                  <a:pt x="184" y="283"/>
                  <a:pt x="200" y="299"/>
                  <a:pt x="221" y="299"/>
                </a:cubicBezTo>
                <a:cubicBezTo>
                  <a:pt x="45" y="299"/>
                  <a:pt x="45" y="299"/>
                  <a:pt x="45" y="299"/>
                </a:cubicBezTo>
                <a:cubicBezTo>
                  <a:pt x="24" y="299"/>
                  <a:pt x="7" y="316"/>
                  <a:pt x="7" y="337"/>
                </a:cubicBezTo>
                <a:cubicBezTo>
                  <a:pt x="7" y="357"/>
                  <a:pt x="24" y="374"/>
                  <a:pt x="45" y="374"/>
                </a:cubicBezTo>
                <a:cubicBezTo>
                  <a:pt x="411" y="374"/>
                  <a:pt x="411" y="374"/>
                  <a:pt x="411" y="374"/>
                </a:cubicBezTo>
                <a:cubicBezTo>
                  <a:pt x="432" y="374"/>
                  <a:pt x="448" y="357"/>
                  <a:pt x="448" y="337"/>
                </a:cubicBezTo>
                <a:cubicBezTo>
                  <a:pt x="448" y="316"/>
                  <a:pt x="432" y="299"/>
                  <a:pt x="411" y="299"/>
                </a:cubicBezTo>
                <a:cubicBezTo>
                  <a:pt x="640" y="299"/>
                  <a:pt x="640" y="299"/>
                  <a:pt x="640" y="299"/>
                </a:cubicBezTo>
                <a:cubicBezTo>
                  <a:pt x="660" y="299"/>
                  <a:pt x="677" y="283"/>
                  <a:pt x="677" y="262"/>
                </a:cubicBezTo>
                <a:cubicBezTo>
                  <a:pt x="677" y="262"/>
                  <a:pt x="677" y="262"/>
                  <a:pt x="677" y="262"/>
                </a:cubicBezTo>
                <a:cubicBezTo>
                  <a:pt x="677" y="241"/>
                  <a:pt x="660" y="224"/>
                  <a:pt x="640" y="224"/>
                </a:cubicBezTo>
                <a:cubicBezTo>
                  <a:pt x="516" y="224"/>
                  <a:pt x="516" y="224"/>
                  <a:pt x="516" y="224"/>
                </a:cubicBezTo>
                <a:cubicBezTo>
                  <a:pt x="496" y="223"/>
                  <a:pt x="481" y="207"/>
                  <a:pt x="481" y="187"/>
                </a:cubicBezTo>
                <a:cubicBezTo>
                  <a:pt x="481" y="166"/>
                  <a:pt x="497" y="150"/>
                  <a:pt x="518" y="150"/>
                </a:cubicBezTo>
                <a:cubicBezTo>
                  <a:pt x="744" y="150"/>
                  <a:pt x="744" y="150"/>
                  <a:pt x="744" y="150"/>
                </a:cubicBezTo>
                <a:cubicBezTo>
                  <a:pt x="765" y="150"/>
                  <a:pt x="782" y="133"/>
                  <a:pt x="782" y="112"/>
                </a:cubicBezTo>
                <a:cubicBezTo>
                  <a:pt x="782" y="91"/>
                  <a:pt x="765" y="75"/>
                  <a:pt x="744" y="7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3" name="Freeform 74"/>
          <p:cNvSpPr/>
          <p:nvPr/>
        </p:nvSpPr>
        <p:spPr bwMode="auto">
          <a:xfrm>
            <a:off x="3119174" y="5656263"/>
            <a:ext cx="947738" cy="520700"/>
          </a:xfrm>
          <a:custGeom>
            <a:avLst/>
            <a:gdLst>
              <a:gd name="T0" fmla="*/ 335 w 421"/>
              <a:gd name="T1" fmla="*/ 0 h 231"/>
              <a:gd name="T2" fmla="*/ 142 w 421"/>
              <a:gd name="T3" fmla="*/ 0 h 231"/>
              <a:gd name="T4" fmla="*/ 113 w 421"/>
              <a:gd name="T5" fmla="*/ 29 h 231"/>
              <a:gd name="T6" fmla="*/ 142 w 421"/>
              <a:gd name="T7" fmla="*/ 58 h 231"/>
              <a:gd name="T8" fmla="*/ 29 w 421"/>
              <a:gd name="T9" fmla="*/ 58 h 231"/>
              <a:gd name="T10" fmla="*/ 0 w 421"/>
              <a:gd name="T11" fmla="*/ 87 h 231"/>
              <a:gd name="T12" fmla="*/ 29 w 421"/>
              <a:gd name="T13" fmla="*/ 116 h 231"/>
              <a:gd name="T14" fmla="*/ 145 w 421"/>
              <a:gd name="T15" fmla="*/ 116 h 231"/>
              <a:gd name="T16" fmla="*/ 118 w 421"/>
              <a:gd name="T17" fmla="*/ 145 h 231"/>
              <a:gd name="T18" fmla="*/ 147 w 421"/>
              <a:gd name="T19" fmla="*/ 173 h 231"/>
              <a:gd name="T20" fmla="*/ 99 w 421"/>
              <a:gd name="T21" fmla="*/ 173 h 231"/>
              <a:gd name="T22" fmla="*/ 70 w 421"/>
              <a:gd name="T23" fmla="*/ 202 h 231"/>
              <a:gd name="T24" fmla="*/ 99 w 421"/>
              <a:gd name="T25" fmla="*/ 231 h 231"/>
              <a:gd name="T26" fmla="*/ 293 w 421"/>
              <a:gd name="T27" fmla="*/ 231 h 231"/>
              <a:gd name="T28" fmla="*/ 322 w 421"/>
              <a:gd name="T29" fmla="*/ 202 h 231"/>
              <a:gd name="T30" fmla="*/ 293 w 421"/>
              <a:gd name="T31" fmla="*/ 173 h 231"/>
              <a:gd name="T32" fmla="*/ 393 w 421"/>
              <a:gd name="T33" fmla="*/ 173 h 231"/>
              <a:gd name="T34" fmla="*/ 421 w 421"/>
              <a:gd name="T35" fmla="*/ 145 h 231"/>
              <a:gd name="T36" fmla="*/ 393 w 421"/>
              <a:gd name="T37" fmla="*/ 116 h 231"/>
              <a:gd name="T38" fmla="*/ 297 w 421"/>
              <a:gd name="T39" fmla="*/ 116 h 231"/>
              <a:gd name="T40" fmla="*/ 270 w 421"/>
              <a:gd name="T41" fmla="*/ 87 h 231"/>
              <a:gd name="T42" fmla="*/ 299 w 421"/>
              <a:gd name="T43" fmla="*/ 58 h 231"/>
              <a:gd name="T44" fmla="*/ 335 w 421"/>
              <a:gd name="T45" fmla="*/ 58 h 231"/>
              <a:gd name="T46" fmla="*/ 364 w 421"/>
              <a:gd name="T47" fmla="*/ 29 h 231"/>
              <a:gd name="T48" fmla="*/ 335 w 421"/>
              <a:gd name="T49" fmla="*/ 0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21" h="231">
                <a:moveTo>
                  <a:pt x="335" y="0"/>
                </a:moveTo>
                <a:cubicBezTo>
                  <a:pt x="142" y="0"/>
                  <a:pt x="142" y="0"/>
                  <a:pt x="142" y="0"/>
                </a:cubicBezTo>
                <a:cubicBezTo>
                  <a:pt x="126" y="0"/>
                  <a:pt x="113" y="13"/>
                  <a:pt x="113" y="29"/>
                </a:cubicBezTo>
                <a:cubicBezTo>
                  <a:pt x="113" y="45"/>
                  <a:pt x="126" y="58"/>
                  <a:pt x="142" y="58"/>
                </a:cubicBezTo>
                <a:cubicBezTo>
                  <a:pt x="29" y="58"/>
                  <a:pt x="29" y="58"/>
                  <a:pt x="29" y="58"/>
                </a:cubicBezTo>
                <a:cubicBezTo>
                  <a:pt x="13" y="58"/>
                  <a:pt x="0" y="71"/>
                  <a:pt x="0" y="87"/>
                </a:cubicBezTo>
                <a:cubicBezTo>
                  <a:pt x="0" y="103"/>
                  <a:pt x="13" y="116"/>
                  <a:pt x="29" y="116"/>
                </a:cubicBezTo>
                <a:cubicBezTo>
                  <a:pt x="145" y="116"/>
                  <a:pt x="145" y="116"/>
                  <a:pt x="145" y="116"/>
                </a:cubicBezTo>
                <a:cubicBezTo>
                  <a:pt x="130" y="117"/>
                  <a:pt x="118" y="129"/>
                  <a:pt x="118" y="145"/>
                </a:cubicBezTo>
                <a:cubicBezTo>
                  <a:pt x="118" y="160"/>
                  <a:pt x="131" y="173"/>
                  <a:pt x="147" y="173"/>
                </a:cubicBezTo>
                <a:cubicBezTo>
                  <a:pt x="99" y="173"/>
                  <a:pt x="99" y="173"/>
                  <a:pt x="99" y="173"/>
                </a:cubicBezTo>
                <a:cubicBezTo>
                  <a:pt x="83" y="173"/>
                  <a:pt x="70" y="186"/>
                  <a:pt x="70" y="202"/>
                </a:cubicBezTo>
                <a:cubicBezTo>
                  <a:pt x="70" y="218"/>
                  <a:pt x="83" y="231"/>
                  <a:pt x="99" y="231"/>
                </a:cubicBezTo>
                <a:cubicBezTo>
                  <a:pt x="293" y="231"/>
                  <a:pt x="293" y="231"/>
                  <a:pt x="293" y="231"/>
                </a:cubicBezTo>
                <a:cubicBezTo>
                  <a:pt x="309" y="231"/>
                  <a:pt x="322" y="218"/>
                  <a:pt x="322" y="202"/>
                </a:cubicBezTo>
                <a:cubicBezTo>
                  <a:pt x="322" y="186"/>
                  <a:pt x="309" y="173"/>
                  <a:pt x="293" y="173"/>
                </a:cubicBezTo>
                <a:cubicBezTo>
                  <a:pt x="393" y="173"/>
                  <a:pt x="393" y="173"/>
                  <a:pt x="393" y="173"/>
                </a:cubicBezTo>
                <a:cubicBezTo>
                  <a:pt x="409" y="173"/>
                  <a:pt x="421" y="160"/>
                  <a:pt x="421" y="145"/>
                </a:cubicBezTo>
                <a:cubicBezTo>
                  <a:pt x="421" y="129"/>
                  <a:pt x="409" y="116"/>
                  <a:pt x="393" y="116"/>
                </a:cubicBezTo>
                <a:cubicBezTo>
                  <a:pt x="297" y="116"/>
                  <a:pt x="297" y="116"/>
                  <a:pt x="297" y="116"/>
                </a:cubicBezTo>
                <a:cubicBezTo>
                  <a:pt x="282" y="115"/>
                  <a:pt x="270" y="102"/>
                  <a:pt x="270" y="87"/>
                </a:cubicBezTo>
                <a:cubicBezTo>
                  <a:pt x="270" y="71"/>
                  <a:pt x="283" y="58"/>
                  <a:pt x="299" y="58"/>
                </a:cubicBezTo>
                <a:cubicBezTo>
                  <a:pt x="335" y="58"/>
                  <a:pt x="335" y="58"/>
                  <a:pt x="335" y="58"/>
                </a:cubicBezTo>
                <a:cubicBezTo>
                  <a:pt x="351" y="58"/>
                  <a:pt x="364" y="45"/>
                  <a:pt x="364" y="29"/>
                </a:cubicBezTo>
                <a:cubicBezTo>
                  <a:pt x="364" y="13"/>
                  <a:pt x="351" y="0"/>
                  <a:pt x="33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4" name="Freeform 75"/>
          <p:cNvSpPr/>
          <p:nvPr/>
        </p:nvSpPr>
        <p:spPr bwMode="auto">
          <a:xfrm>
            <a:off x="1269206" y="5137150"/>
            <a:ext cx="947738" cy="519113"/>
          </a:xfrm>
          <a:custGeom>
            <a:avLst/>
            <a:gdLst>
              <a:gd name="T0" fmla="*/ 87 w 421"/>
              <a:gd name="T1" fmla="*/ 0 h 231"/>
              <a:gd name="T2" fmla="*/ 280 w 421"/>
              <a:gd name="T3" fmla="*/ 0 h 231"/>
              <a:gd name="T4" fmla="*/ 308 w 421"/>
              <a:gd name="T5" fmla="*/ 29 h 231"/>
              <a:gd name="T6" fmla="*/ 280 w 421"/>
              <a:gd name="T7" fmla="*/ 58 h 231"/>
              <a:gd name="T8" fmla="*/ 392 w 421"/>
              <a:gd name="T9" fmla="*/ 58 h 231"/>
              <a:gd name="T10" fmla="*/ 421 w 421"/>
              <a:gd name="T11" fmla="*/ 86 h 231"/>
              <a:gd name="T12" fmla="*/ 392 w 421"/>
              <a:gd name="T13" fmla="*/ 115 h 231"/>
              <a:gd name="T14" fmla="*/ 276 w 421"/>
              <a:gd name="T15" fmla="*/ 115 h 231"/>
              <a:gd name="T16" fmla="*/ 303 w 421"/>
              <a:gd name="T17" fmla="*/ 144 h 231"/>
              <a:gd name="T18" fmla="*/ 274 w 421"/>
              <a:gd name="T19" fmla="*/ 173 h 231"/>
              <a:gd name="T20" fmla="*/ 323 w 421"/>
              <a:gd name="T21" fmla="*/ 173 h 231"/>
              <a:gd name="T22" fmla="*/ 351 w 421"/>
              <a:gd name="T23" fmla="*/ 202 h 231"/>
              <a:gd name="T24" fmla="*/ 323 w 421"/>
              <a:gd name="T25" fmla="*/ 231 h 231"/>
              <a:gd name="T26" fmla="*/ 128 w 421"/>
              <a:gd name="T27" fmla="*/ 231 h 231"/>
              <a:gd name="T28" fmla="*/ 99 w 421"/>
              <a:gd name="T29" fmla="*/ 202 h 231"/>
              <a:gd name="T30" fmla="*/ 128 w 421"/>
              <a:gd name="T31" fmla="*/ 173 h 231"/>
              <a:gd name="T32" fmla="*/ 29 w 421"/>
              <a:gd name="T33" fmla="*/ 173 h 231"/>
              <a:gd name="T34" fmla="*/ 0 w 421"/>
              <a:gd name="T35" fmla="*/ 144 h 231"/>
              <a:gd name="T36" fmla="*/ 29 w 421"/>
              <a:gd name="T37" fmla="*/ 115 h 231"/>
              <a:gd name="T38" fmla="*/ 124 w 421"/>
              <a:gd name="T39" fmla="*/ 115 h 231"/>
              <a:gd name="T40" fmla="*/ 151 w 421"/>
              <a:gd name="T41" fmla="*/ 86 h 231"/>
              <a:gd name="T42" fmla="*/ 123 w 421"/>
              <a:gd name="T43" fmla="*/ 58 h 231"/>
              <a:gd name="T44" fmla="*/ 87 w 421"/>
              <a:gd name="T45" fmla="*/ 58 h 231"/>
              <a:gd name="T46" fmla="*/ 58 w 421"/>
              <a:gd name="T47" fmla="*/ 29 h 231"/>
              <a:gd name="T48" fmla="*/ 87 w 421"/>
              <a:gd name="T49" fmla="*/ 0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21" h="231">
                <a:moveTo>
                  <a:pt x="87" y="0"/>
                </a:moveTo>
                <a:cubicBezTo>
                  <a:pt x="280" y="0"/>
                  <a:pt x="280" y="0"/>
                  <a:pt x="280" y="0"/>
                </a:cubicBezTo>
                <a:cubicBezTo>
                  <a:pt x="296" y="0"/>
                  <a:pt x="308" y="13"/>
                  <a:pt x="308" y="29"/>
                </a:cubicBezTo>
                <a:cubicBezTo>
                  <a:pt x="308" y="45"/>
                  <a:pt x="296" y="58"/>
                  <a:pt x="280" y="58"/>
                </a:cubicBezTo>
                <a:cubicBezTo>
                  <a:pt x="392" y="58"/>
                  <a:pt x="392" y="58"/>
                  <a:pt x="392" y="58"/>
                </a:cubicBezTo>
                <a:cubicBezTo>
                  <a:pt x="408" y="58"/>
                  <a:pt x="421" y="71"/>
                  <a:pt x="421" y="86"/>
                </a:cubicBezTo>
                <a:cubicBezTo>
                  <a:pt x="421" y="102"/>
                  <a:pt x="408" y="115"/>
                  <a:pt x="392" y="115"/>
                </a:cubicBezTo>
                <a:cubicBezTo>
                  <a:pt x="276" y="115"/>
                  <a:pt x="276" y="115"/>
                  <a:pt x="276" y="115"/>
                </a:cubicBezTo>
                <a:cubicBezTo>
                  <a:pt x="291" y="116"/>
                  <a:pt x="303" y="129"/>
                  <a:pt x="303" y="144"/>
                </a:cubicBezTo>
                <a:cubicBezTo>
                  <a:pt x="303" y="160"/>
                  <a:pt x="290" y="173"/>
                  <a:pt x="274" y="173"/>
                </a:cubicBezTo>
                <a:cubicBezTo>
                  <a:pt x="323" y="173"/>
                  <a:pt x="323" y="173"/>
                  <a:pt x="323" y="173"/>
                </a:cubicBezTo>
                <a:cubicBezTo>
                  <a:pt x="338" y="173"/>
                  <a:pt x="351" y="186"/>
                  <a:pt x="351" y="202"/>
                </a:cubicBezTo>
                <a:cubicBezTo>
                  <a:pt x="351" y="218"/>
                  <a:pt x="338" y="231"/>
                  <a:pt x="323" y="231"/>
                </a:cubicBezTo>
                <a:cubicBezTo>
                  <a:pt x="128" y="231"/>
                  <a:pt x="128" y="231"/>
                  <a:pt x="128" y="231"/>
                </a:cubicBezTo>
                <a:cubicBezTo>
                  <a:pt x="112" y="231"/>
                  <a:pt x="99" y="218"/>
                  <a:pt x="99" y="202"/>
                </a:cubicBezTo>
                <a:cubicBezTo>
                  <a:pt x="99" y="186"/>
                  <a:pt x="112" y="173"/>
                  <a:pt x="128" y="173"/>
                </a:cubicBezTo>
                <a:cubicBezTo>
                  <a:pt x="29" y="173"/>
                  <a:pt x="29" y="173"/>
                  <a:pt x="29" y="173"/>
                </a:cubicBezTo>
                <a:cubicBezTo>
                  <a:pt x="13" y="173"/>
                  <a:pt x="0" y="160"/>
                  <a:pt x="0" y="144"/>
                </a:cubicBezTo>
                <a:cubicBezTo>
                  <a:pt x="0" y="128"/>
                  <a:pt x="13" y="115"/>
                  <a:pt x="29" y="115"/>
                </a:cubicBezTo>
                <a:cubicBezTo>
                  <a:pt x="124" y="115"/>
                  <a:pt x="124" y="115"/>
                  <a:pt x="124" y="115"/>
                </a:cubicBezTo>
                <a:cubicBezTo>
                  <a:pt x="139" y="114"/>
                  <a:pt x="151" y="102"/>
                  <a:pt x="151" y="86"/>
                </a:cubicBezTo>
                <a:cubicBezTo>
                  <a:pt x="151" y="71"/>
                  <a:pt x="138" y="58"/>
                  <a:pt x="123" y="58"/>
                </a:cubicBezTo>
                <a:cubicBezTo>
                  <a:pt x="87" y="58"/>
                  <a:pt x="87" y="58"/>
                  <a:pt x="87" y="58"/>
                </a:cubicBezTo>
                <a:cubicBezTo>
                  <a:pt x="71" y="58"/>
                  <a:pt x="58" y="45"/>
                  <a:pt x="58" y="29"/>
                </a:cubicBezTo>
                <a:cubicBezTo>
                  <a:pt x="58" y="13"/>
                  <a:pt x="71" y="0"/>
                  <a:pt x="8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5" name="Freeform 76"/>
          <p:cNvSpPr/>
          <p:nvPr/>
        </p:nvSpPr>
        <p:spPr bwMode="auto">
          <a:xfrm>
            <a:off x="4102550" y="4012630"/>
            <a:ext cx="1598613" cy="676275"/>
          </a:xfrm>
          <a:custGeom>
            <a:avLst/>
            <a:gdLst>
              <a:gd name="T0" fmla="*/ 673 w 711"/>
              <a:gd name="T1" fmla="*/ 225 h 300"/>
              <a:gd name="T2" fmla="*/ 562 w 711"/>
              <a:gd name="T3" fmla="*/ 225 h 300"/>
              <a:gd name="T4" fmla="*/ 600 w 711"/>
              <a:gd name="T5" fmla="*/ 187 h 300"/>
              <a:gd name="T6" fmla="*/ 562 w 711"/>
              <a:gd name="T7" fmla="*/ 150 h 300"/>
              <a:gd name="T8" fmla="*/ 370 w 711"/>
              <a:gd name="T9" fmla="*/ 150 h 300"/>
              <a:gd name="T10" fmla="*/ 332 w 711"/>
              <a:gd name="T11" fmla="*/ 112 h 300"/>
              <a:gd name="T12" fmla="*/ 368 w 711"/>
              <a:gd name="T13" fmla="*/ 75 h 300"/>
              <a:gd name="T14" fmla="*/ 444 w 711"/>
              <a:gd name="T15" fmla="*/ 75 h 300"/>
              <a:gd name="T16" fmla="*/ 481 w 711"/>
              <a:gd name="T17" fmla="*/ 38 h 300"/>
              <a:gd name="T18" fmla="*/ 481 w 711"/>
              <a:gd name="T19" fmla="*/ 38 h 300"/>
              <a:gd name="T20" fmla="*/ 444 w 711"/>
              <a:gd name="T21" fmla="*/ 0 h 300"/>
              <a:gd name="T22" fmla="*/ 174 w 711"/>
              <a:gd name="T23" fmla="*/ 0 h 300"/>
              <a:gd name="T24" fmla="*/ 136 w 711"/>
              <a:gd name="T25" fmla="*/ 38 h 300"/>
              <a:gd name="T26" fmla="*/ 136 w 711"/>
              <a:gd name="T27" fmla="*/ 38 h 300"/>
              <a:gd name="T28" fmla="*/ 172 w 711"/>
              <a:gd name="T29" fmla="*/ 75 h 300"/>
              <a:gd name="T30" fmla="*/ 38 w 711"/>
              <a:gd name="T31" fmla="*/ 75 h 300"/>
              <a:gd name="T32" fmla="*/ 0 w 711"/>
              <a:gd name="T33" fmla="*/ 112 h 300"/>
              <a:gd name="T34" fmla="*/ 38 w 711"/>
              <a:gd name="T35" fmla="*/ 150 h 300"/>
              <a:gd name="T36" fmla="*/ 113 w 711"/>
              <a:gd name="T37" fmla="*/ 150 h 300"/>
              <a:gd name="T38" fmla="*/ 76 w 711"/>
              <a:gd name="T39" fmla="*/ 187 h 300"/>
              <a:gd name="T40" fmla="*/ 113 w 711"/>
              <a:gd name="T41" fmla="*/ 225 h 300"/>
              <a:gd name="T42" fmla="*/ 443 w 711"/>
              <a:gd name="T43" fmla="*/ 225 h 300"/>
              <a:gd name="T44" fmla="*/ 406 w 711"/>
              <a:gd name="T45" fmla="*/ 262 h 300"/>
              <a:gd name="T46" fmla="*/ 406 w 711"/>
              <a:gd name="T47" fmla="*/ 262 h 300"/>
              <a:gd name="T48" fmla="*/ 443 w 711"/>
              <a:gd name="T49" fmla="*/ 300 h 300"/>
              <a:gd name="T50" fmla="*/ 673 w 711"/>
              <a:gd name="T51" fmla="*/ 300 h 300"/>
              <a:gd name="T52" fmla="*/ 711 w 711"/>
              <a:gd name="T53" fmla="*/ 262 h 300"/>
              <a:gd name="T54" fmla="*/ 711 w 711"/>
              <a:gd name="T55" fmla="*/ 262 h 300"/>
              <a:gd name="T56" fmla="*/ 673 w 711"/>
              <a:gd name="T57" fmla="*/ 225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711" h="300">
                <a:moveTo>
                  <a:pt x="673" y="225"/>
                </a:moveTo>
                <a:cubicBezTo>
                  <a:pt x="562" y="225"/>
                  <a:pt x="562" y="225"/>
                  <a:pt x="562" y="225"/>
                </a:cubicBezTo>
                <a:cubicBezTo>
                  <a:pt x="583" y="225"/>
                  <a:pt x="600" y="208"/>
                  <a:pt x="600" y="187"/>
                </a:cubicBezTo>
                <a:cubicBezTo>
                  <a:pt x="600" y="167"/>
                  <a:pt x="583" y="150"/>
                  <a:pt x="562" y="150"/>
                </a:cubicBezTo>
                <a:cubicBezTo>
                  <a:pt x="370" y="150"/>
                  <a:pt x="370" y="150"/>
                  <a:pt x="370" y="150"/>
                </a:cubicBezTo>
                <a:cubicBezTo>
                  <a:pt x="349" y="150"/>
                  <a:pt x="332" y="133"/>
                  <a:pt x="332" y="112"/>
                </a:cubicBezTo>
                <a:cubicBezTo>
                  <a:pt x="332" y="92"/>
                  <a:pt x="348" y="76"/>
                  <a:pt x="368" y="75"/>
                </a:cubicBezTo>
                <a:cubicBezTo>
                  <a:pt x="444" y="75"/>
                  <a:pt x="444" y="75"/>
                  <a:pt x="444" y="75"/>
                </a:cubicBezTo>
                <a:cubicBezTo>
                  <a:pt x="464" y="75"/>
                  <a:pt x="481" y="58"/>
                  <a:pt x="481" y="38"/>
                </a:cubicBezTo>
                <a:cubicBezTo>
                  <a:pt x="481" y="38"/>
                  <a:pt x="481" y="38"/>
                  <a:pt x="481" y="38"/>
                </a:cubicBezTo>
                <a:cubicBezTo>
                  <a:pt x="481" y="17"/>
                  <a:pt x="464" y="0"/>
                  <a:pt x="444" y="0"/>
                </a:cubicBezTo>
                <a:cubicBezTo>
                  <a:pt x="174" y="0"/>
                  <a:pt x="174" y="0"/>
                  <a:pt x="174" y="0"/>
                </a:cubicBezTo>
                <a:cubicBezTo>
                  <a:pt x="153" y="0"/>
                  <a:pt x="136" y="17"/>
                  <a:pt x="136" y="38"/>
                </a:cubicBezTo>
                <a:cubicBezTo>
                  <a:pt x="136" y="38"/>
                  <a:pt x="136" y="38"/>
                  <a:pt x="136" y="38"/>
                </a:cubicBezTo>
                <a:cubicBezTo>
                  <a:pt x="136" y="58"/>
                  <a:pt x="152" y="74"/>
                  <a:pt x="172" y="75"/>
                </a:cubicBezTo>
                <a:cubicBezTo>
                  <a:pt x="38" y="75"/>
                  <a:pt x="38" y="75"/>
                  <a:pt x="38" y="75"/>
                </a:cubicBezTo>
                <a:cubicBezTo>
                  <a:pt x="17" y="75"/>
                  <a:pt x="0" y="92"/>
                  <a:pt x="0" y="112"/>
                </a:cubicBezTo>
                <a:cubicBezTo>
                  <a:pt x="0" y="133"/>
                  <a:pt x="17" y="150"/>
                  <a:pt x="38" y="150"/>
                </a:cubicBezTo>
                <a:cubicBezTo>
                  <a:pt x="113" y="150"/>
                  <a:pt x="113" y="150"/>
                  <a:pt x="113" y="150"/>
                </a:cubicBezTo>
                <a:cubicBezTo>
                  <a:pt x="92" y="150"/>
                  <a:pt x="76" y="167"/>
                  <a:pt x="76" y="187"/>
                </a:cubicBezTo>
                <a:cubicBezTo>
                  <a:pt x="76" y="208"/>
                  <a:pt x="92" y="225"/>
                  <a:pt x="113" y="225"/>
                </a:cubicBezTo>
                <a:cubicBezTo>
                  <a:pt x="443" y="225"/>
                  <a:pt x="443" y="225"/>
                  <a:pt x="443" y="225"/>
                </a:cubicBezTo>
                <a:cubicBezTo>
                  <a:pt x="423" y="225"/>
                  <a:pt x="406" y="242"/>
                  <a:pt x="406" y="262"/>
                </a:cubicBezTo>
                <a:cubicBezTo>
                  <a:pt x="406" y="262"/>
                  <a:pt x="406" y="262"/>
                  <a:pt x="406" y="262"/>
                </a:cubicBezTo>
                <a:cubicBezTo>
                  <a:pt x="406" y="283"/>
                  <a:pt x="423" y="300"/>
                  <a:pt x="443" y="300"/>
                </a:cubicBezTo>
                <a:cubicBezTo>
                  <a:pt x="673" y="300"/>
                  <a:pt x="673" y="300"/>
                  <a:pt x="673" y="300"/>
                </a:cubicBezTo>
                <a:cubicBezTo>
                  <a:pt x="694" y="300"/>
                  <a:pt x="711" y="283"/>
                  <a:pt x="711" y="262"/>
                </a:cubicBezTo>
                <a:cubicBezTo>
                  <a:pt x="711" y="262"/>
                  <a:pt x="711" y="262"/>
                  <a:pt x="711" y="262"/>
                </a:cubicBezTo>
                <a:cubicBezTo>
                  <a:pt x="711" y="242"/>
                  <a:pt x="694" y="225"/>
                  <a:pt x="673" y="22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6" name="Oval 77"/>
          <p:cNvSpPr>
            <a:spLocks noChangeArrowheads="1"/>
          </p:cNvSpPr>
          <p:nvPr/>
        </p:nvSpPr>
        <p:spPr bwMode="auto">
          <a:xfrm>
            <a:off x="4389174" y="3684621"/>
            <a:ext cx="169863" cy="17303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7" name="Freeform 78"/>
          <p:cNvSpPr/>
          <p:nvPr/>
        </p:nvSpPr>
        <p:spPr bwMode="auto">
          <a:xfrm>
            <a:off x="7964488" y="5656263"/>
            <a:ext cx="1600200" cy="676275"/>
          </a:xfrm>
          <a:custGeom>
            <a:avLst/>
            <a:gdLst>
              <a:gd name="T0" fmla="*/ 673 w 711"/>
              <a:gd name="T1" fmla="*/ 225 h 300"/>
              <a:gd name="T2" fmla="*/ 562 w 711"/>
              <a:gd name="T3" fmla="*/ 225 h 300"/>
              <a:gd name="T4" fmla="*/ 600 w 711"/>
              <a:gd name="T5" fmla="*/ 188 h 300"/>
              <a:gd name="T6" fmla="*/ 562 w 711"/>
              <a:gd name="T7" fmla="*/ 150 h 300"/>
              <a:gd name="T8" fmla="*/ 370 w 711"/>
              <a:gd name="T9" fmla="*/ 150 h 300"/>
              <a:gd name="T10" fmla="*/ 332 w 711"/>
              <a:gd name="T11" fmla="*/ 113 h 300"/>
              <a:gd name="T12" fmla="*/ 368 w 711"/>
              <a:gd name="T13" fmla="*/ 75 h 300"/>
              <a:gd name="T14" fmla="*/ 444 w 711"/>
              <a:gd name="T15" fmla="*/ 75 h 300"/>
              <a:gd name="T16" fmla="*/ 481 w 711"/>
              <a:gd name="T17" fmla="*/ 38 h 300"/>
              <a:gd name="T18" fmla="*/ 481 w 711"/>
              <a:gd name="T19" fmla="*/ 38 h 300"/>
              <a:gd name="T20" fmla="*/ 444 w 711"/>
              <a:gd name="T21" fmla="*/ 0 h 300"/>
              <a:gd name="T22" fmla="*/ 174 w 711"/>
              <a:gd name="T23" fmla="*/ 0 h 300"/>
              <a:gd name="T24" fmla="*/ 136 w 711"/>
              <a:gd name="T25" fmla="*/ 38 h 300"/>
              <a:gd name="T26" fmla="*/ 136 w 711"/>
              <a:gd name="T27" fmla="*/ 38 h 300"/>
              <a:gd name="T28" fmla="*/ 172 w 711"/>
              <a:gd name="T29" fmla="*/ 75 h 300"/>
              <a:gd name="T30" fmla="*/ 38 w 711"/>
              <a:gd name="T31" fmla="*/ 75 h 300"/>
              <a:gd name="T32" fmla="*/ 0 w 711"/>
              <a:gd name="T33" fmla="*/ 113 h 300"/>
              <a:gd name="T34" fmla="*/ 38 w 711"/>
              <a:gd name="T35" fmla="*/ 150 h 300"/>
              <a:gd name="T36" fmla="*/ 113 w 711"/>
              <a:gd name="T37" fmla="*/ 150 h 300"/>
              <a:gd name="T38" fmla="*/ 76 w 711"/>
              <a:gd name="T39" fmla="*/ 188 h 300"/>
              <a:gd name="T40" fmla="*/ 113 w 711"/>
              <a:gd name="T41" fmla="*/ 225 h 300"/>
              <a:gd name="T42" fmla="*/ 443 w 711"/>
              <a:gd name="T43" fmla="*/ 225 h 300"/>
              <a:gd name="T44" fmla="*/ 406 w 711"/>
              <a:gd name="T45" fmla="*/ 263 h 300"/>
              <a:gd name="T46" fmla="*/ 406 w 711"/>
              <a:gd name="T47" fmla="*/ 263 h 300"/>
              <a:gd name="T48" fmla="*/ 443 w 711"/>
              <a:gd name="T49" fmla="*/ 300 h 300"/>
              <a:gd name="T50" fmla="*/ 673 w 711"/>
              <a:gd name="T51" fmla="*/ 300 h 300"/>
              <a:gd name="T52" fmla="*/ 711 w 711"/>
              <a:gd name="T53" fmla="*/ 263 h 300"/>
              <a:gd name="T54" fmla="*/ 711 w 711"/>
              <a:gd name="T55" fmla="*/ 263 h 300"/>
              <a:gd name="T56" fmla="*/ 673 w 711"/>
              <a:gd name="T57" fmla="*/ 225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711" h="300">
                <a:moveTo>
                  <a:pt x="673" y="225"/>
                </a:moveTo>
                <a:cubicBezTo>
                  <a:pt x="562" y="225"/>
                  <a:pt x="562" y="225"/>
                  <a:pt x="562" y="225"/>
                </a:cubicBezTo>
                <a:cubicBezTo>
                  <a:pt x="583" y="225"/>
                  <a:pt x="600" y="208"/>
                  <a:pt x="600" y="188"/>
                </a:cubicBezTo>
                <a:cubicBezTo>
                  <a:pt x="600" y="167"/>
                  <a:pt x="583" y="150"/>
                  <a:pt x="562" y="150"/>
                </a:cubicBezTo>
                <a:cubicBezTo>
                  <a:pt x="370" y="150"/>
                  <a:pt x="370" y="150"/>
                  <a:pt x="370" y="150"/>
                </a:cubicBezTo>
                <a:cubicBezTo>
                  <a:pt x="349" y="150"/>
                  <a:pt x="332" y="133"/>
                  <a:pt x="332" y="113"/>
                </a:cubicBezTo>
                <a:cubicBezTo>
                  <a:pt x="332" y="93"/>
                  <a:pt x="348" y="77"/>
                  <a:pt x="368" y="75"/>
                </a:cubicBezTo>
                <a:cubicBezTo>
                  <a:pt x="444" y="75"/>
                  <a:pt x="444" y="75"/>
                  <a:pt x="444" y="75"/>
                </a:cubicBezTo>
                <a:cubicBezTo>
                  <a:pt x="464" y="75"/>
                  <a:pt x="481" y="59"/>
                  <a:pt x="481" y="38"/>
                </a:cubicBezTo>
                <a:cubicBezTo>
                  <a:pt x="481" y="38"/>
                  <a:pt x="481" y="38"/>
                  <a:pt x="481" y="38"/>
                </a:cubicBezTo>
                <a:cubicBezTo>
                  <a:pt x="481" y="17"/>
                  <a:pt x="464" y="0"/>
                  <a:pt x="444" y="0"/>
                </a:cubicBezTo>
                <a:cubicBezTo>
                  <a:pt x="174" y="0"/>
                  <a:pt x="174" y="0"/>
                  <a:pt x="174" y="0"/>
                </a:cubicBezTo>
                <a:cubicBezTo>
                  <a:pt x="153" y="0"/>
                  <a:pt x="136" y="17"/>
                  <a:pt x="136" y="38"/>
                </a:cubicBezTo>
                <a:cubicBezTo>
                  <a:pt x="136" y="38"/>
                  <a:pt x="136" y="38"/>
                  <a:pt x="136" y="38"/>
                </a:cubicBezTo>
                <a:cubicBezTo>
                  <a:pt x="136" y="58"/>
                  <a:pt x="152" y="74"/>
                  <a:pt x="172" y="75"/>
                </a:cubicBezTo>
                <a:cubicBezTo>
                  <a:pt x="38" y="75"/>
                  <a:pt x="38" y="75"/>
                  <a:pt x="38" y="75"/>
                </a:cubicBezTo>
                <a:cubicBezTo>
                  <a:pt x="17" y="75"/>
                  <a:pt x="0" y="92"/>
                  <a:pt x="0" y="113"/>
                </a:cubicBezTo>
                <a:cubicBezTo>
                  <a:pt x="0" y="133"/>
                  <a:pt x="17" y="150"/>
                  <a:pt x="38" y="150"/>
                </a:cubicBezTo>
                <a:cubicBezTo>
                  <a:pt x="113" y="150"/>
                  <a:pt x="113" y="150"/>
                  <a:pt x="113" y="150"/>
                </a:cubicBezTo>
                <a:cubicBezTo>
                  <a:pt x="92" y="150"/>
                  <a:pt x="76" y="167"/>
                  <a:pt x="76" y="188"/>
                </a:cubicBezTo>
                <a:cubicBezTo>
                  <a:pt x="76" y="208"/>
                  <a:pt x="92" y="225"/>
                  <a:pt x="113" y="225"/>
                </a:cubicBezTo>
                <a:cubicBezTo>
                  <a:pt x="443" y="225"/>
                  <a:pt x="443" y="225"/>
                  <a:pt x="443" y="225"/>
                </a:cubicBezTo>
                <a:cubicBezTo>
                  <a:pt x="423" y="225"/>
                  <a:pt x="406" y="242"/>
                  <a:pt x="406" y="263"/>
                </a:cubicBezTo>
                <a:cubicBezTo>
                  <a:pt x="406" y="263"/>
                  <a:pt x="406" y="263"/>
                  <a:pt x="406" y="263"/>
                </a:cubicBezTo>
                <a:cubicBezTo>
                  <a:pt x="406" y="283"/>
                  <a:pt x="423" y="300"/>
                  <a:pt x="443" y="300"/>
                </a:cubicBezTo>
                <a:cubicBezTo>
                  <a:pt x="673" y="300"/>
                  <a:pt x="673" y="300"/>
                  <a:pt x="673" y="300"/>
                </a:cubicBezTo>
                <a:cubicBezTo>
                  <a:pt x="694" y="300"/>
                  <a:pt x="711" y="283"/>
                  <a:pt x="711" y="263"/>
                </a:cubicBezTo>
                <a:cubicBezTo>
                  <a:pt x="711" y="263"/>
                  <a:pt x="711" y="263"/>
                  <a:pt x="711" y="263"/>
                </a:cubicBezTo>
                <a:cubicBezTo>
                  <a:pt x="711" y="242"/>
                  <a:pt x="694" y="225"/>
                  <a:pt x="673" y="22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8" name="Oval 79"/>
          <p:cNvSpPr>
            <a:spLocks noChangeArrowheads="1"/>
          </p:cNvSpPr>
          <p:nvPr/>
        </p:nvSpPr>
        <p:spPr bwMode="auto">
          <a:xfrm>
            <a:off x="9150351" y="5656263"/>
            <a:ext cx="169863" cy="17145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1" name="Freeform 82"/>
          <p:cNvSpPr/>
          <p:nvPr/>
        </p:nvSpPr>
        <p:spPr bwMode="auto">
          <a:xfrm>
            <a:off x="1063758" y="3382626"/>
            <a:ext cx="1084263" cy="842963"/>
          </a:xfrm>
          <a:custGeom>
            <a:avLst/>
            <a:gdLst>
              <a:gd name="T0" fmla="*/ 445 w 482"/>
              <a:gd name="T1" fmla="*/ 0 h 374"/>
              <a:gd name="T2" fmla="*/ 140 w 482"/>
              <a:gd name="T3" fmla="*/ 0 h 374"/>
              <a:gd name="T4" fmla="*/ 103 w 482"/>
              <a:gd name="T5" fmla="*/ 37 h 374"/>
              <a:gd name="T6" fmla="*/ 140 w 482"/>
              <a:gd name="T7" fmla="*/ 74 h 374"/>
              <a:gd name="T8" fmla="*/ 38 w 482"/>
              <a:gd name="T9" fmla="*/ 74 h 374"/>
              <a:gd name="T10" fmla="*/ 0 w 482"/>
              <a:gd name="T11" fmla="*/ 112 h 374"/>
              <a:gd name="T12" fmla="*/ 0 w 482"/>
              <a:gd name="T13" fmla="*/ 112 h 374"/>
              <a:gd name="T14" fmla="*/ 38 w 482"/>
              <a:gd name="T15" fmla="*/ 149 h 374"/>
              <a:gd name="T16" fmla="*/ 122 w 482"/>
              <a:gd name="T17" fmla="*/ 149 h 374"/>
              <a:gd name="T18" fmla="*/ 159 w 482"/>
              <a:gd name="T19" fmla="*/ 187 h 374"/>
              <a:gd name="T20" fmla="*/ 124 w 482"/>
              <a:gd name="T21" fmla="*/ 224 h 374"/>
              <a:gd name="T22" fmla="*/ 88 w 482"/>
              <a:gd name="T23" fmla="*/ 224 h 374"/>
              <a:gd name="T24" fmla="*/ 51 w 482"/>
              <a:gd name="T25" fmla="*/ 262 h 374"/>
              <a:gd name="T26" fmla="*/ 88 w 482"/>
              <a:gd name="T27" fmla="*/ 299 h 374"/>
              <a:gd name="T28" fmla="*/ 198 w 482"/>
              <a:gd name="T29" fmla="*/ 299 h 374"/>
              <a:gd name="T30" fmla="*/ 160 w 482"/>
              <a:gd name="T31" fmla="*/ 337 h 374"/>
              <a:gd name="T32" fmla="*/ 160 w 482"/>
              <a:gd name="T33" fmla="*/ 337 h 374"/>
              <a:gd name="T34" fmla="*/ 198 w 482"/>
              <a:gd name="T35" fmla="*/ 374 h 374"/>
              <a:gd name="T36" fmla="*/ 388 w 482"/>
              <a:gd name="T37" fmla="*/ 374 h 374"/>
              <a:gd name="T38" fmla="*/ 425 w 482"/>
              <a:gd name="T39" fmla="*/ 337 h 374"/>
              <a:gd name="T40" fmla="*/ 425 w 482"/>
              <a:gd name="T41" fmla="*/ 337 h 374"/>
              <a:gd name="T42" fmla="*/ 388 w 482"/>
              <a:gd name="T43" fmla="*/ 299 h 374"/>
              <a:gd name="T44" fmla="*/ 330 w 482"/>
              <a:gd name="T45" fmla="*/ 299 h 374"/>
              <a:gd name="T46" fmla="*/ 367 w 482"/>
              <a:gd name="T47" fmla="*/ 262 h 374"/>
              <a:gd name="T48" fmla="*/ 332 w 482"/>
              <a:gd name="T49" fmla="*/ 224 h 374"/>
              <a:gd name="T50" fmla="*/ 426 w 482"/>
              <a:gd name="T51" fmla="*/ 224 h 374"/>
              <a:gd name="T52" fmla="*/ 464 w 482"/>
              <a:gd name="T53" fmla="*/ 187 h 374"/>
              <a:gd name="T54" fmla="*/ 426 w 482"/>
              <a:gd name="T55" fmla="*/ 149 h 374"/>
              <a:gd name="T56" fmla="*/ 391 w 482"/>
              <a:gd name="T57" fmla="*/ 149 h 374"/>
              <a:gd name="T58" fmla="*/ 428 w 482"/>
              <a:gd name="T59" fmla="*/ 112 h 374"/>
              <a:gd name="T60" fmla="*/ 428 w 482"/>
              <a:gd name="T61" fmla="*/ 112 h 374"/>
              <a:gd name="T62" fmla="*/ 391 w 482"/>
              <a:gd name="T63" fmla="*/ 74 h 374"/>
              <a:gd name="T64" fmla="*/ 445 w 482"/>
              <a:gd name="T65" fmla="*/ 74 h 374"/>
              <a:gd name="T66" fmla="*/ 482 w 482"/>
              <a:gd name="T67" fmla="*/ 37 h 374"/>
              <a:gd name="T68" fmla="*/ 445 w 482"/>
              <a:gd name="T69" fmla="*/ 0 h 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82" h="374">
                <a:moveTo>
                  <a:pt x="445" y="0"/>
                </a:moveTo>
                <a:cubicBezTo>
                  <a:pt x="140" y="0"/>
                  <a:pt x="140" y="0"/>
                  <a:pt x="140" y="0"/>
                </a:cubicBezTo>
                <a:cubicBezTo>
                  <a:pt x="120" y="0"/>
                  <a:pt x="103" y="16"/>
                  <a:pt x="103" y="37"/>
                </a:cubicBezTo>
                <a:cubicBezTo>
                  <a:pt x="103" y="58"/>
                  <a:pt x="120" y="74"/>
                  <a:pt x="140" y="74"/>
                </a:cubicBezTo>
                <a:cubicBezTo>
                  <a:pt x="38" y="74"/>
                  <a:pt x="38" y="74"/>
                  <a:pt x="38" y="74"/>
                </a:cubicBezTo>
                <a:cubicBezTo>
                  <a:pt x="17" y="74"/>
                  <a:pt x="0" y="91"/>
                  <a:pt x="0" y="112"/>
                </a:cubicBezTo>
                <a:cubicBezTo>
                  <a:pt x="0" y="112"/>
                  <a:pt x="0" y="112"/>
                  <a:pt x="0" y="112"/>
                </a:cubicBezTo>
                <a:cubicBezTo>
                  <a:pt x="0" y="133"/>
                  <a:pt x="17" y="149"/>
                  <a:pt x="38" y="149"/>
                </a:cubicBezTo>
                <a:cubicBezTo>
                  <a:pt x="122" y="149"/>
                  <a:pt x="122" y="149"/>
                  <a:pt x="122" y="149"/>
                </a:cubicBezTo>
                <a:cubicBezTo>
                  <a:pt x="143" y="149"/>
                  <a:pt x="159" y="166"/>
                  <a:pt x="159" y="187"/>
                </a:cubicBezTo>
                <a:cubicBezTo>
                  <a:pt x="159" y="207"/>
                  <a:pt x="144" y="223"/>
                  <a:pt x="124" y="224"/>
                </a:cubicBezTo>
                <a:cubicBezTo>
                  <a:pt x="88" y="224"/>
                  <a:pt x="88" y="224"/>
                  <a:pt x="88" y="224"/>
                </a:cubicBezTo>
                <a:cubicBezTo>
                  <a:pt x="68" y="224"/>
                  <a:pt x="51" y="241"/>
                  <a:pt x="51" y="262"/>
                </a:cubicBezTo>
                <a:cubicBezTo>
                  <a:pt x="51" y="282"/>
                  <a:pt x="68" y="299"/>
                  <a:pt x="88" y="299"/>
                </a:cubicBezTo>
                <a:cubicBezTo>
                  <a:pt x="198" y="299"/>
                  <a:pt x="198" y="299"/>
                  <a:pt x="198" y="299"/>
                </a:cubicBezTo>
                <a:cubicBezTo>
                  <a:pt x="177" y="299"/>
                  <a:pt x="160" y="316"/>
                  <a:pt x="160" y="337"/>
                </a:cubicBezTo>
                <a:cubicBezTo>
                  <a:pt x="160" y="337"/>
                  <a:pt x="160" y="337"/>
                  <a:pt x="160" y="337"/>
                </a:cubicBezTo>
                <a:cubicBezTo>
                  <a:pt x="160" y="357"/>
                  <a:pt x="177" y="374"/>
                  <a:pt x="198" y="374"/>
                </a:cubicBezTo>
                <a:cubicBezTo>
                  <a:pt x="388" y="374"/>
                  <a:pt x="388" y="374"/>
                  <a:pt x="388" y="374"/>
                </a:cubicBezTo>
                <a:cubicBezTo>
                  <a:pt x="408" y="374"/>
                  <a:pt x="425" y="357"/>
                  <a:pt x="425" y="337"/>
                </a:cubicBezTo>
                <a:cubicBezTo>
                  <a:pt x="425" y="337"/>
                  <a:pt x="425" y="337"/>
                  <a:pt x="425" y="337"/>
                </a:cubicBezTo>
                <a:cubicBezTo>
                  <a:pt x="425" y="316"/>
                  <a:pt x="408" y="299"/>
                  <a:pt x="388" y="299"/>
                </a:cubicBezTo>
                <a:cubicBezTo>
                  <a:pt x="330" y="299"/>
                  <a:pt x="330" y="299"/>
                  <a:pt x="330" y="299"/>
                </a:cubicBezTo>
                <a:cubicBezTo>
                  <a:pt x="351" y="299"/>
                  <a:pt x="367" y="282"/>
                  <a:pt x="367" y="262"/>
                </a:cubicBezTo>
                <a:cubicBezTo>
                  <a:pt x="367" y="242"/>
                  <a:pt x="352" y="226"/>
                  <a:pt x="332" y="224"/>
                </a:cubicBezTo>
                <a:cubicBezTo>
                  <a:pt x="426" y="224"/>
                  <a:pt x="426" y="224"/>
                  <a:pt x="426" y="224"/>
                </a:cubicBezTo>
                <a:cubicBezTo>
                  <a:pt x="447" y="224"/>
                  <a:pt x="464" y="208"/>
                  <a:pt x="464" y="187"/>
                </a:cubicBezTo>
                <a:cubicBezTo>
                  <a:pt x="464" y="166"/>
                  <a:pt x="447" y="149"/>
                  <a:pt x="426" y="149"/>
                </a:cubicBezTo>
                <a:cubicBezTo>
                  <a:pt x="391" y="149"/>
                  <a:pt x="391" y="149"/>
                  <a:pt x="391" y="149"/>
                </a:cubicBezTo>
                <a:cubicBezTo>
                  <a:pt x="412" y="149"/>
                  <a:pt x="428" y="133"/>
                  <a:pt x="428" y="112"/>
                </a:cubicBezTo>
                <a:cubicBezTo>
                  <a:pt x="428" y="112"/>
                  <a:pt x="428" y="112"/>
                  <a:pt x="428" y="112"/>
                </a:cubicBezTo>
                <a:cubicBezTo>
                  <a:pt x="428" y="91"/>
                  <a:pt x="412" y="74"/>
                  <a:pt x="391" y="74"/>
                </a:cubicBezTo>
                <a:cubicBezTo>
                  <a:pt x="445" y="74"/>
                  <a:pt x="445" y="74"/>
                  <a:pt x="445" y="74"/>
                </a:cubicBezTo>
                <a:cubicBezTo>
                  <a:pt x="466" y="74"/>
                  <a:pt x="482" y="58"/>
                  <a:pt x="482" y="37"/>
                </a:cubicBezTo>
                <a:cubicBezTo>
                  <a:pt x="482" y="16"/>
                  <a:pt x="466" y="0"/>
                  <a:pt x="44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2" name="Oval 83"/>
          <p:cNvSpPr>
            <a:spLocks noChangeArrowheads="1"/>
          </p:cNvSpPr>
          <p:nvPr/>
        </p:nvSpPr>
        <p:spPr bwMode="auto">
          <a:xfrm>
            <a:off x="2206759" y="3549314"/>
            <a:ext cx="171450" cy="17145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3" name="Oval 84"/>
          <p:cNvSpPr>
            <a:spLocks noChangeArrowheads="1"/>
          </p:cNvSpPr>
          <p:nvPr/>
        </p:nvSpPr>
        <p:spPr bwMode="auto">
          <a:xfrm>
            <a:off x="3845455" y="3021470"/>
            <a:ext cx="160338" cy="16033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4" name="Oval 85"/>
          <p:cNvSpPr>
            <a:spLocks noChangeArrowheads="1"/>
          </p:cNvSpPr>
          <p:nvPr/>
        </p:nvSpPr>
        <p:spPr bwMode="auto">
          <a:xfrm>
            <a:off x="1669787" y="5959475"/>
            <a:ext cx="157163" cy="157163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5" name="Oval 86"/>
          <p:cNvSpPr>
            <a:spLocks noChangeArrowheads="1"/>
          </p:cNvSpPr>
          <p:nvPr/>
        </p:nvSpPr>
        <p:spPr bwMode="auto">
          <a:xfrm>
            <a:off x="9796463" y="2911475"/>
            <a:ext cx="157163" cy="157163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6" name="Oval 87"/>
          <p:cNvSpPr>
            <a:spLocks noChangeArrowheads="1"/>
          </p:cNvSpPr>
          <p:nvPr/>
        </p:nvSpPr>
        <p:spPr bwMode="auto">
          <a:xfrm>
            <a:off x="3435880" y="3804108"/>
            <a:ext cx="157163" cy="157163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7" name="Oval 88"/>
          <p:cNvSpPr>
            <a:spLocks noChangeArrowheads="1"/>
          </p:cNvSpPr>
          <p:nvPr/>
        </p:nvSpPr>
        <p:spPr bwMode="auto">
          <a:xfrm>
            <a:off x="1388666" y="3817144"/>
            <a:ext cx="158750" cy="15875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" name="Oval 89"/>
          <p:cNvSpPr>
            <a:spLocks noChangeArrowheads="1"/>
          </p:cNvSpPr>
          <p:nvPr/>
        </p:nvSpPr>
        <p:spPr bwMode="auto">
          <a:xfrm>
            <a:off x="7964488" y="3332163"/>
            <a:ext cx="157163" cy="15875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" name="Oval 90"/>
          <p:cNvSpPr>
            <a:spLocks noChangeArrowheads="1"/>
          </p:cNvSpPr>
          <p:nvPr/>
        </p:nvSpPr>
        <p:spPr bwMode="auto">
          <a:xfrm>
            <a:off x="4144699" y="5656263"/>
            <a:ext cx="157163" cy="15875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0" name="Oval 91"/>
          <p:cNvSpPr>
            <a:spLocks noChangeArrowheads="1"/>
          </p:cNvSpPr>
          <p:nvPr/>
        </p:nvSpPr>
        <p:spPr bwMode="auto">
          <a:xfrm>
            <a:off x="1038826" y="5137150"/>
            <a:ext cx="157163" cy="157163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1" name="文本框 100"/>
          <p:cNvSpPr txBox="1"/>
          <p:nvPr/>
        </p:nvSpPr>
        <p:spPr>
          <a:xfrm>
            <a:off x="3030019" y="601913"/>
            <a:ext cx="6205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dist">
              <a:defRPr/>
            </a:pPr>
            <a:r>
              <a:rPr lang="zh-CN" altLang="en-US" sz="3600" b="1" kern="0" dirty="0">
                <a:solidFill>
                  <a:srgbClr val="5EAA3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保护环境就是保护人类自己</a:t>
            </a:r>
            <a:endParaRPr lang="zh-CN" altLang="en-US" sz="3600" b="1" kern="0" dirty="0">
              <a:solidFill>
                <a:srgbClr val="5EAA3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文本框 104"/>
          <p:cNvSpPr txBox="1"/>
          <p:nvPr/>
        </p:nvSpPr>
        <p:spPr>
          <a:xfrm>
            <a:off x="3119174" y="1226271"/>
            <a:ext cx="5981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dirty="0">
                <a:solidFill>
                  <a:srgbClr val="A7D0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POWERPOINT TEMPLE</a:t>
            </a:r>
            <a:endParaRPr lang="zh-CN" altLang="en-US" sz="2800" dirty="0">
              <a:solidFill>
                <a:srgbClr val="A7D0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3444</Words>
  <Application>WPS 演示</Application>
  <PresentationFormat>宽屏</PresentationFormat>
  <Paragraphs>426</Paragraphs>
  <Slides>27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3" baseType="lpstr">
      <vt:lpstr>Arial</vt:lpstr>
      <vt:lpstr>宋体</vt:lpstr>
      <vt:lpstr>Wingdings</vt:lpstr>
      <vt:lpstr>微软雅黑</vt:lpstr>
      <vt:lpstr>等线</vt:lpstr>
      <vt:lpstr>Calibri</vt:lpstr>
      <vt:lpstr>Arial Unicode MS</vt:lpstr>
      <vt:lpstr>等线 Light</vt:lpstr>
      <vt:lpstr>Segoe Print</vt:lpstr>
      <vt:lpstr>Helvetica</vt:lpstr>
      <vt:lpstr>Gill Sans</vt:lpstr>
      <vt:lpstr>Open Sans Condensed Light</vt:lpstr>
      <vt:lpstr>Neris Thin</vt:lpstr>
      <vt:lpstr>ヒラギノ角ゴ ProN W3</vt:lpstr>
      <vt:lpstr>MS Mincho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LYL</dc:creator>
  <cp:lastModifiedBy>守护灬星之痕</cp:lastModifiedBy>
  <cp:revision>8</cp:revision>
  <dcterms:created xsi:type="dcterms:W3CDTF">2017-03-22T15:10:00Z</dcterms:created>
  <dcterms:modified xsi:type="dcterms:W3CDTF">2018-03-06T06:37:55Z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