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420" r:id="rId3"/>
    <p:sldId id="382" r:id="rId4"/>
    <p:sldId id="258" r:id="rId5"/>
    <p:sldId id="259" r:id="rId6"/>
    <p:sldId id="261" r:id="rId7"/>
    <p:sldId id="260" r:id="rId8"/>
    <p:sldId id="257" r:id="rId9"/>
    <p:sldId id="263" r:id="rId10"/>
    <p:sldId id="262" r:id="rId11"/>
    <p:sldId id="295" r:id="rId12"/>
    <p:sldId id="292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96" r:id="rId21"/>
    <p:sldId id="293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97" r:id="rId30"/>
    <p:sldId id="294" r:id="rId31"/>
    <p:sldId id="278" r:id="rId32"/>
    <p:sldId id="279" r:id="rId33"/>
    <p:sldId id="280" r:id="rId34"/>
    <p:sldId id="281" r:id="rId35"/>
    <p:sldId id="298" r:id="rId36"/>
    <p:sldId id="282" r:id="rId37"/>
    <p:sldId id="283" r:id="rId38"/>
    <p:sldId id="285" r:id="rId39"/>
    <p:sldId id="291" r:id="rId40"/>
  </p:sldIdLst>
  <p:sldSz cx="11879580" cy="719963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CC00"/>
    <a:srgbClr val="DDDDDD"/>
    <a:srgbClr val="4D4D4D"/>
    <a:srgbClr val="F8F8F8"/>
    <a:srgbClr val="000025"/>
    <a:srgbClr val="09B7A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 showGuides="1">
      <p:cViewPr varScale="1">
        <p:scale>
          <a:sx n="69" d="100"/>
          <a:sy n="69" d="100"/>
        </p:scale>
        <p:origin x="-138" y="-102"/>
      </p:cViewPr>
      <p:guideLst>
        <p:guide orient="horz" pos="2187"/>
        <p:guide pos="3762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notesMaster" Target="notesMasters/notesMaster1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endParaRPr lang="zh-CN" altLang="en-US" sz="1200" dirty="0"/>
          </a:p>
        </p:txBody>
      </p:sp>
      <p:sp>
        <p:nvSpPr>
          <p:cNvPr id="2051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/>
            <a:endParaRPr lang="zh-CN" altLang="en-US" sz="1200" dirty="0"/>
          </a:p>
        </p:txBody>
      </p:sp>
      <p:sp>
        <p:nvSpPr>
          <p:cNvPr id="2052" name="Rectangle 4"/>
          <p:cNvSpPr>
            <a:spLocks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4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endParaRPr lang="en-US" altLang="x-none" sz="1200" dirty="0"/>
          </a:p>
        </p:txBody>
      </p:sp>
      <p:sp>
        <p:nvSpPr>
          <p:cNvPr id="2055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84948" y="1178273"/>
            <a:ext cx="8909685" cy="2506538"/>
          </a:xfrm>
          <a:prstGeom prst="rect">
            <a:avLst/>
          </a:prstGeom>
        </p:spPr>
        <p:txBody>
          <a:bodyPr anchor="b"/>
          <a:lstStyle>
            <a:lvl1pPr algn="ctr">
              <a:defRPr sz="58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4948" y="3781473"/>
            <a:ext cx="8909685" cy="173824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0905" indent="0" algn="ctr">
              <a:buNone/>
              <a:defRPr sz="1755"/>
            </a:lvl3pPr>
            <a:lvl4pPr marL="1336675" indent="0" algn="ctr">
              <a:buNone/>
              <a:defRPr sz="1560"/>
            </a:lvl4pPr>
            <a:lvl5pPr marL="1781810" indent="0" algn="ctr">
              <a:buNone/>
              <a:defRPr sz="1560"/>
            </a:lvl5pPr>
            <a:lvl6pPr marL="2227580" indent="0" algn="ctr">
              <a:buNone/>
              <a:defRPr sz="1560"/>
            </a:lvl6pPr>
            <a:lvl7pPr marL="2672715" indent="0" algn="ctr">
              <a:buNone/>
              <a:defRPr sz="1560"/>
            </a:lvl7pPr>
            <a:lvl8pPr marL="3118485" indent="0" algn="ctr">
              <a:buNone/>
              <a:defRPr sz="1560"/>
            </a:lvl8pPr>
            <a:lvl9pPr marL="3563620" indent="0" algn="ctr">
              <a:buNone/>
              <a:defRPr sz="156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0534" y="1794908"/>
            <a:ext cx="10246138" cy="2994846"/>
          </a:xfrm>
          <a:prstGeom prst="rect">
            <a:avLst/>
          </a:prstGeom>
        </p:spPr>
        <p:txBody>
          <a:bodyPr anchor="b"/>
          <a:lstStyle>
            <a:lvl1pPr>
              <a:defRPr sz="58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0534" y="4818086"/>
            <a:ext cx="10246138" cy="1574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0905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667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18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75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271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1848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3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6721" y="1916568"/>
            <a:ext cx="5048822" cy="45680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14037" y="1916568"/>
            <a:ext cx="5048822" cy="45680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268" y="383314"/>
            <a:ext cx="10246138" cy="1391596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56363" y="1867031"/>
            <a:ext cx="4748689" cy="8649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730"/>
            </a:lvl1pPr>
            <a:lvl2pPr marL="445770" indent="0">
              <a:buNone/>
              <a:defRPr sz="2340"/>
            </a:lvl2pPr>
            <a:lvl3pPr marL="890905" indent="0">
              <a:buNone/>
              <a:defRPr sz="1950"/>
            </a:lvl3pPr>
            <a:lvl4pPr marL="1336675" indent="0">
              <a:buNone/>
              <a:defRPr sz="1755"/>
            </a:lvl4pPr>
            <a:lvl5pPr marL="1781810" indent="0">
              <a:buNone/>
              <a:defRPr sz="1755"/>
            </a:lvl5pPr>
            <a:lvl6pPr marL="2227580" indent="0">
              <a:buNone/>
              <a:defRPr sz="1755"/>
            </a:lvl6pPr>
            <a:lvl7pPr marL="2672715" indent="0">
              <a:buNone/>
              <a:defRPr sz="1755"/>
            </a:lvl7pPr>
            <a:lvl8pPr marL="3118485" indent="0">
              <a:buNone/>
              <a:defRPr sz="1755"/>
            </a:lvl8pPr>
            <a:lvl9pPr marL="3563620" indent="0">
              <a:buNone/>
              <a:defRPr sz="175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56363" y="2798154"/>
            <a:ext cx="4748689" cy="36998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096604" y="1867031"/>
            <a:ext cx="4772076" cy="8649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730"/>
            </a:lvl1pPr>
            <a:lvl2pPr marL="445770" indent="0">
              <a:buNone/>
              <a:defRPr sz="2340"/>
            </a:lvl2pPr>
            <a:lvl3pPr marL="890905" indent="0">
              <a:buNone/>
              <a:defRPr sz="1950"/>
            </a:lvl3pPr>
            <a:lvl4pPr marL="1336675" indent="0">
              <a:buNone/>
              <a:defRPr sz="1755"/>
            </a:lvl4pPr>
            <a:lvl5pPr marL="1781810" indent="0">
              <a:buNone/>
              <a:defRPr sz="1755"/>
            </a:lvl5pPr>
            <a:lvl6pPr marL="2227580" indent="0">
              <a:buNone/>
              <a:defRPr sz="1755"/>
            </a:lvl6pPr>
            <a:lvl7pPr marL="2672715" indent="0">
              <a:buNone/>
              <a:defRPr sz="1755"/>
            </a:lvl7pPr>
            <a:lvl8pPr marL="3118485" indent="0">
              <a:buNone/>
              <a:defRPr sz="1755"/>
            </a:lvl8pPr>
            <a:lvl9pPr marL="3563620" indent="0">
              <a:buNone/>
              <a:defRPr sz="175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096604" y="2798154"/>
            <a:ext cx="4772076" cy="36998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268" y="479975"/>
            <a:ext cx="3831473" cy="1679914"/>
          </a:xfrm>
          <a:prstGeom prst="rect">
            <a:avLst/>
          </a:prstGeom>
        </p:spPr>
        <p:txBody>
          <a:bodyPr anchor="b"/>
          <a:lstStyle>
            <a:lvl1pPr>
              <a:defRPr sz="312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50369" y="1036613"/>
            <a:ext cx="6014037" cy="5116404"/>
          </a:xfrm>
          <a:prstGeom prst="rect">
            <a:avLst/>
          </a:prstGeom>
        </p:spPr>
        <p:txBody>
          <a:bodyPr/>
          <a:lstStyle>
            <a:lvl1pPr>
              <a:defRPr sz="3120"/>
            </a:lvl1pPr>
            <a:lvl2pPr>
              <a:defRPr sz="2730"/>
            </a:lvl2pPr>
            <a:lvl3pPr>
              <a:defRPr sz="234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8268" y="2159889"/>
            <a:ext cx="3831473" cy="4001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0905" indent="0">
              <a:buNone/>
              <a:defRPr sz="1170"/>
            </a:lvl3pPr>
            <a:lvl4pPr marL="1336675" indent="0">
              <a:buNone/>
              <a:defRPr sz="975"/>
            </a:lvl4pPr>
            <a:lvl5pPr marL="1781810" indent="0">
              <a:buNone/>
              <a:defRPr sz="975"/>
            </a:lvl5pPr>
            <a:lvl6pPr marL="2227580" indent="0">
              <a:buNone/>
              <a:defRPr sz="975"/>
            </a:lvl6pPr>
            <a:lvl7pPr marL="2672715" indent="0">
              <a:buNone/>
              <a:defRPr sz="975"/>
            </a:lvl7pPr>
            <a:lvl8pPr marL="3118485" indent="0">
              <a:buNone/>
              <a:defRPr sz="975"/>
            </a:lvl8pPr>
            <a:lvl9pPr marL="3563620" indent="0">
              <a:buNone/>
              <a:defRPr sz="9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268" y="479975"/>
            <a:ext cx="4058612" cy="1679914"/>
          </a:xfrm>
          <a:prstGeom prst="rect">
            <a:avLst/>
          </a:prstGeom>
        </p:spPr>
        <p:txBody>
          <a:bodyPr anchor="b"/>
          <a:lstStyle>
            <a:lvl1pPr>
              <a:defRPr sz="312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50369" y="479976"/>
            <a:ext cx="6014037" cy="56730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0905" indent="0">
              <a:buNone/>
              <a:defRPr sz="2340"/>
            </a:lvl3pPr>
            <a:lvl4pPr marL="1336675" indent="0">
              <a:buNone/>
              <a:defRPr sz="1950"/>
            </a:lvl4pPr>
            <a:lvl5pPr marL="1781810" indent="0">
              <a:buNone/>
              <a:defRPr sz="1950"/>
            </a:lvl5pPr>
            <a:lvl6pPr marL="2227580" indent="0">
              <a:buNone/>
              <a:defRPr sz="1950"/>
            </a:lvl6pPr>
            <a:lvl7pPr marL="2672715" indent="0">
              <a:buNone/>
              <a:defRPr sz="1950"/>
            </a:lvl7pPr>
            <a:lvl8pPr marL="3118485" indent="0">
              <a:buNone/>
              <a:defRPr sz="1950"/>
            </a:lvl8pPr>
            <a:lvl9pPr marL="3563620" indent="0">
              <a:buNone/>
              <a:defRPr sz="195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8268" y="2159889"/>
            <a:ext cx="4058612" cy="4001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50"/>
            </a:lvl1pPr>
            <a:lvl2pPr marL="445770" indent="0">
              <a:buNone/>
              <a:defRPr sz="1755"/>
            </a:lvl2pPr>
            <a:lvl3pPr marL="890905" indent="0">
              <a:buNone/>
              <a:defRPr sz="1560"/>
            </a:lvl3pPr>
            <a:lvl4pPr marL="1336675" indent="0">
              <a:buNone/>
              <a:defRPr sz="1365"/>
            </a:lvl4pPr>
            <a:lvl5pPr marL="1781810" indent="0">
              <a:buNone/>
              <a:defRPr sz="1365"/>
            </a:lvl5pPr>
            <a:lvl6pPr marL="2227580" indent="0">
              <a:buNone/>
              <a:defRPr sz="1365"/>
            </a:lvl6pPr>
            <a:lvl7pPr marL="2672715" indent="0">
              <a:buNone/>
              <a:defRPr sz="1365"/>
            </a:lvl7pPr>
            <a:lvl8pPr marL="3118485" indent="0">
              <a:buNone/>
              <a:defRPr sz="1365"/>
            </a:lvl8pPr>
            <a:lvl9pPr marL="3563620" indent="0">
              <a:buNone/>
              <a:defRPr sz="13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501324" y="383314"/>
            <a:ext cx="2561534" cy="610135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6721" y="383314"/>
            <a:ext cx="7536109" cy="610135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6.png"/><Relationship Id="rId16" Type="http://schemas.openxmlformats.org/officeDocument/2006/relationships/image" Target="../media/image5.png"/><Relationship Id="rId15" Type="http://schemas.openxmlformats.org/officeDocument/2006/relationships/image" Target="../media/image4.png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025" descr="sy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754313" y="-9525"/>
            <a:ext cx="5454650" cy="2890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图片 1026" descr="hb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755188" y="-9525"/>
            <a:ext cx="2147887" cy="166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图片 1027" descr="sy2"/>
          <p:cNvPicPr>
            <a:picLocks noChangeAspect="1"/>
          </p:cNvPicPr>
          <p:nvPr userDrawn="1"/>
        </p:nvPicPr>
        <p:blipFill>
          <a:blip r:embed="rId14"/>
          <a:srcRect l="45438"/>
          <a:stretch>
            <a:fillRect/>
          </a:stretch>
        </p:blipFill>
        <p:spPr>
          <a:xfrm flipH="1">
            <a:off x="14288" y="-6350"/>
            <a:ext cx="5684837" cy="2887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0" name="文本框 1029"/>
          <p:cNvSpPr txBox="1"/>
          <p:nvPr userDrawn="1"/>
        </p:nvSpPr>
        <p:spPr>
          <a:xfrm>
            <a:off x="9690100" y="405130"/>
            <a:ext cx="14478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r" eaLnBrk="0" hangingPunct="0"/>
            <a:r>
              <a:rPr lang="zh-CN" altLang="en-US" sz="14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管理资源吧</a:t>
            </a:r>
            <a:r>
              <a:rPr lang="en-US" altLang="zh-CN" sz="14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PPT</a:t>
            </a:r>
            <a:endParaRPr lang="en-US" altLang="zh-CN" sz="14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pic>
        <p:nvPicPr>
          <p:cNvPr id="1032" name="图片 1031" descr="dq"/>
          <p:cNvPicPr>
            <a:picLocks noChangeAspect="1"/>
          </p:cNvPicPr>
          <p:nvPr userDrawn="1"/>
        </p:nvPicPr>
        <p:blipFill>
          <a:blip r:embed="rId15"/>
          <a:srcRect b="65335"/>
          <a:stretch>
            <a:fillRect/>
          </a:stretch>
        </p:blipFill>
        <p:spPr>
          <a:xfrm>
            <a:off x="6019800" y="5141913"/>
            <a:ext cx="6137275" cy="2051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图片 1032" descr="sm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593138" y="5286375"/>
            <a:ext cx="1865312" cy="1414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图片15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59055" y="6214745"/>
            <a:ext cx="11961495" cy="11747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dt="0"/>
  <p:txStyles>
    <p:titleStyle>
      <a:lvl1pPr marL="0" lvl="0" indent="0" algn="ctr" defTabSz="10731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10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03225" lvl="0" indent="-403225" algn="l" defTabSz="10731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70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73125" lvl="1" indent="-33655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320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343025" lvl="2" indent="-269875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80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879600" lvl="3" indent="-26797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416175" lvl="4" indent="-26797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3" Type="http://schemas.microsoft.com/office/2007/relationships/media" Target="file:///G:\WPS2014\2014\&#20225;&#19994;&#25991;&#21270;\&#21152;&#21202;&#27604;&#28023;&#34013;.mp3" TargetMode="External"/><Relationship Id="rId2" Type="http://schemas.openxmlformats.org/officeDocument/2006/relationships/audio" Target="file:///G:\WPS2014\2014\&#20225;&#19994;&#25991;&#21270;\&#21152;&#21202;&#27604;&#28023;&#34013;.mp3" TargetMode="Externa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6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sy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" y="0"/>
            <a:ext cx="7372350" cy="3913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加勒比海蓝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23875" y="704850"/>
            <a:ext cx="304800" cy="307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3075" descr="h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2875" y="-6350"/>
            <a:ext cx="2881313" cy="223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7" name="图片 3076" descr="dq"/>
          <p:cNvPicPr>
            <a:picLocks noChangeAspect="1"/>
          </p:cNvPicPr>
          <p:nvPr/>
        </p:nvPicPr>
        <p:blipFill>
          <a:blip r:embed="rId6"/>
          <a:srcRect t="7179" b="8232"/>
          <a:stretch>
            <a:fillRect/>
          </a:stretch>
        </p:blipFill>
        <p:spPr>
          <a:xfrm>
            <a:off x="1519238" y="227013"/>
            <a:ext cx="8553450" cy="6942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8" name="图片 3077" descr="sm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4763" y="-134937"/>
            <a:ext cx="2573337" cy="1943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9" name="图片 3078" descr="ss"/>
          <p:cNvPicPr>
            <a:picLocks noChangeAspect="1"/>
          </p:cNvPicPr>
          <p:nvPr/>
        </p:nvPicPr>
        <p:blipFill>
          <a:blip r:embed="rId8"/>
          <a:srcRect r="2080" b="17372"/>
          <a:stretch>
            <a:fillRect/>
          </a:stretch>
        </p:blipFill>
        <p:spPr>
          <a:xfrm>
            <a:off x="2454275" y="5100638"/>
            <a:ext cx="6997700" cy="2084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0" name="图片 3079" descr="zs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0475" y="2063750"/>
            <a:ext cx="6813550" cy="2874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图片 3080" descr="f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54313" y="723900"/>
            <a:ext cx="1797050" cy="1420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图片 3081" descr="f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8485188" y="1768475"/>
            <a:ext cx="1555750" cy="1231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5" name="文本框 3084"/>
          <p:cNvSpPr txBox="1"/>
          <p:nvPr/>
        </p:nvSpPr>
        <p:spPr>
          <a:xfrm>
            <a:off x="3689350" y="4740275"/>
            <a:ext cx="4468813" cy="4603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2400" dirty="0">
                <a:solidFill>
                  <a:srgbClr val="000000"/>
                </a:solidFill>
                <a:latin typeface="Impact" panose="020B0806030902050204" pitchFamily="2" charset="0"/>
                <a:ea typeface="黑体" panose="02010609060101010101" pitchFamily="1" charset="-122"/>
              </a:rPr>
              <a:t>管理资源吧</a:t>
            </a:r>
            <a:r>
              <a:rPr lang="en-US" altLang="zh-CN" sz="2400" dirty="0">
                <a:solidFill>
                  <a:srgbClr val="000000"/>
                </a:solidFill>
                <a:latin typeface="Impact" panose="020B0806030902050204" pitchFamily="2" charset="0"/>
                <a:ea typeface="黑体" panose="02010609060101010101" pitchFamily="1" charset="-122"/>
              </a:rPr>
              <a:t>PPT</a:t>
            </a:r>
            <a:r>
              <a:rPr lang="zh-CN" altLang="en-US" sz="2400" dirty="0">
                <a:solidFill>
                  <a:srgbClr val="000000"/>
                </a:solidFill>
                <a:latin typeface="Impact" panose="020B0806030902050204" pitchFamily="2" charset="0"/>
                <a:ea typeface="黑体" panose="02010609060101010101" pitchFamily="1" charset="-122"/>
              </a:rPr>
              <a:t>模板</a:t>
            </a:r>
            <a:endParaRPr lang="zh-CN" altLang="en-US" sz="2400" dirty="0">
              <a:solidFill>
                <a:srgbClr val="000000"/>
              </a:solidFill>
              <a:latin typeface="Impact" panose="020B0806030902050204" pitchFamily="2" charset="0"/>
              <a:ea typeface="黑体" panose="02010609060101010101" pitchFamily="1" charset="-122"/>
            </a:endParaRPr>
          </a:p>
        </p:txBody>
      </p:sp>
      <p:pic>
        <p:nvPicPr>
          <p:cNvPr id="4" name="图片 3" descr="图片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1515" y="5172710"/>
            <a:ext cx="6142990" cy="2057400"/>
          </a:xfrm>
          <a:prstGeom prst="rect">
            <a:avLst/>
          </a:prstGeom>
        </p:spPr>
      </p:pic>
      <p:pic>
        <p:nvPicPr>
          <p:cNvPr id="3" name="图片 2" descr="图片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7145" y="6197600"/>
            <a:ext cx="11931650" cy="117475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30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40" showWhenStopped="0">
                <p:cTn id="55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5"/>
                </p:tgtEl>
              </p:cMediaNode>
            </p:audio>
          </p:childTnLst>
        </p:cTn>
      </p:par>
    </p:tnLst>
    <p:bldLst>
      <p:bldP spid="3085" grpId="0" bldLvl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矩形 5121"/>
          <p:cNvSpPr/>
          <p:nvPr/>
        </p:nvSpPr>
        <p:spPr>
          <a:xfrm>
            <a:off x="3997325" y="2005013"/>
            <a:ext cx="5254625" cy="72072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1、单击此处添加标题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5123" name="组合 5122"/>
          <p:cNvGrpSpPr/>
          <p:nvPr/>
        </p:nvGrpSpPr>
        <p:grpSpPr>
          <a:xfrm>
            <a:off x="2773363" y="2005013"/>
            <a:ext cx="1006475" cy="720725"/>
            <a:chOff x="0" y="0"/>
            <a:chExt cx="1586" cy="1134"/>
          </a:xfrm>
        </p:grpSpPr>
        <p:sp>
          <p:nvSpPr>
            <p:cNvPr id="5124" name="矩形 5123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5125" name="图片 5124" descr="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1" y="86"/>
              <a:ext cx="908" cy="907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</p:pic>
      </p:grpSp>
      <p:sp>
        <p:nvSpPr>
          <p:cNvPr id="5126" name="矩形 5125"/>
          <p:cNvSpPr/>
          <p:nvPr/>
        </p:nvSpPr>
        <p:spPr>
          <a:xfrm>
            <a:off x="3997325" y="3895725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3、单击此处添加标题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5127" name="组合 5126"/>
          <p:cNvGrpSpPr/>
          <p:nvPr/>
        </p:nvGrpSpPr>
        <p:grpSpPr>
          <a:xfrm>
            <a:off x="2773363" y="3895725"/>
            <a:ext cx="1006475" cy="720725"/>
            <a:chOff x="0" y="0"/>
            <a:chExt cx="1586" cy="1134"/>
          </a:xfrm>
        </p:grpSpPr>
        <p:sp>
          <p:nvSpPr>
            <p:cNvPr id="5128" name="矩形 5127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5129" name="图片 5128" descr="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" y="86"/>
              <a:ext cx="938" cy="10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30" name="矩形 5129"/>
          <p:cNvSpPr/>
          <p:nvPr/>
        </p:nvSpPr>
        <p:spPr>
          <a:xfrm>
            <a:off x="3997325" y="4841875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4、单击此处添加标题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5131" name="组合 5130"/>
          <p:cNvGrpSpPr/>
          <p:nvPr/>
        </p:nvGrpSpPr>
        <p:grpSpPr>
          <a:xfrm>
            <a:off x="2773363" y="4841875"/>
            <a:ext cx="1006475" cy="720725"/>
            <a:chOff x="0" y="0"/>
            <a:chExt cx="1586" cy="1134"/>
          </a:xfrm>
        </p:grpSpPr>
        <p:sp>
          <p:nvSpPr>
            <p:cNvPr id="5132" name="矩形 5131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5133" name="图片 5132" descr="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" y="109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34" name="矩形 5133"/>
          <p:cNvSpPr/>
          <p:nvPr/>
        </p:nvSpPr>
        <p:spPr>
          <a:xfrm>
            <a:off x="3997325" y="2951163"/>
            <a:ext cx="5254625" cy="7191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2、单击此处添加标题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5135" name="组合 5134"/>
          <p:cNvGrpSpPr/>
          <p:nvPr/>
        </p:nvGrpSpPr>
        <p:grpSpPr>
          <a:xfrm>
            <a:off x="2773363" y="2951163"/>
            <a:ext cx="1006475" cy="719137"/>
            <a:chOff x="0" y="0"/>
            <a:chExt cx="1586" cy="1134"/>
          </a:xfrm>
        </p:grpSpPr>
        <p:sp>
          <p:nvSpPr>
            <p:cNvPr id="5136" name="矩形 5135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5137" name="图片 5136" descr="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" y="136"/>
              <a:ext cx="873" cy="87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38" name="文本框 513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演示目录  Cont Ent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0.150026 " pathEditMode="relative" ptsTypes="">
                                      <p:cBhvr>
                                        <p:cTn id="7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0.150026 " pathEditMode="relative" ptsTypes="">
                                      <p:cBhvr>
                                        <p:cTn id="7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/>
      <p:bldP spid="5134" grpId="0" bldLvl="0"/>
      <p:bldP spid="5126" grpId="0" bldLvl="0"/>
      <p:bldP spid="5130" grpId="0" bldLvl="0"/>
      <p:bldP spid="5126" grpId="1" bldLvl="0"/>
      <p:bldP spid="5130" grpId="1" bldLvl="0"/>
      <p:bldP spid="5134" grpId="1" bldLvl="0"/>
      <p:bldP spid="5122" grpId="1" bldLvl="0"/>
      <p:bldP spid="5138" grpId="0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任意多边形 6145"/>
          <p:cNvSpPr/>
          <p:nvPr/>
        </p:nvSpPr>
        <p:spPr>
          <a:xfrm>
            <a:off x="1116013" y="2663825"/>
            <a:ext cx="2520950" cy="2519363"/>
          </a:xfrm>
          <a:custGeom>
            <a:avLst/>
            <a:gdLst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270">
                <a:pos x="10800" y="0"/>
              </a:cxn>
              <a:cxn ang="270">
                <a:pos x="3163" y="3163"/>
              </a:cxn>
              <a:cxn ang="180">
                <a:pos x="0" y="10800"/>
              </a:cxn>
              <a:cxn ang="90">
                <a:pos x="3163" y="18437"/>
              </a:cxn>
              <a:cxn ang="90">
                <a:pos x="10800" y="21600"/>
              </a:cxn>
              <a:cxn ang="90">
                <a:pos x="18437" y="18437"/>
              </a:cxn>
              <a:cxn ang="0">
                <a:pos x="21600" y="10800"/>
              </a:cxn>
              <a:cxn ang="270">
                <a:pos x="18437" y="3163"/>
              </a:cxn>
            </a:cxnLst>
            <a:rect l="txL" t="txT" r="txR" b="txB"/>
            <a:pathLst>
              <a:path w="21600" h="21600">
                <a:moveTo>
                  <a:pt x="0" y="10800"/>
                </a:moveTo>
                <a:arcTo wR="10800" hR="10800" stAng="10800000" swAng="5400000"/>
                <a:arcTo wR="10800" hR="10800" stAng="-5400000" swAng="5400000"/>
                <a:arcTo wR="10800" hR="10800" stAng="0" swAng="5400000"/>
                <a:arcTo wR="10800" hR="10800" stAng="5400000" swAng="5400000"/>
                <a:close/>
                <a:moveTo>
                  <a:pt x="1888" y="10800"/>
                </a:moveTo>
                <a:arcTo wR="8912" hR="8912" stAng="10800000" swAng="-5400000"/>
                <a:arcTo wR="8912" hR="8912" stAng="5400000" swAng="-5400000"/>
                <a:arcTo wR="8912" hR="8912" stAng="0" swAng="-5400000"/>
                <a:arcTo wR="8912" hR="8912" stAng="-5400000" swAng="-5400000"/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6147" name="左箭头 6146"/>
          <p:cNvSpPr/>
          <p:nvPr/>
        </p:nvSpPr>
        <p:spPr>
          <a:xfrm flipH="1">
            <a:off x="3997325" y="2992438"/>
            <a:ext cx="792163" cy="1862137"/>
          </a:xfrm>
          <a:prstGeom prst="leftArrow">
            <a:avLst>
              <a:gd name="adj1" fmla="val 67796"/>
              <a:gd name="adj2" fmla="val 74092"/>
            </a:avLst>
          </a:prstGeom>
          <a:solidFill>
            <a:srgbClr val="FF99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48" name="椭圆 6147"/>
          <p:cNvSpPr/>
          <p:nvPr/>
        </p:nvSpPr>
        <p:spPr>
          <a:xfrm>
            <a:off x="4502150" y="1511300"/>
            <a:ext cx="1727200" cy="17287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49" name="椭圆 6148"/>
          <p:cNvSpPr/>
          <p:nvPr/>
        </p:nvSpPr>
        <p:spPr>
          <a:xfrm>
            <a:off x="5799138" y="2992438"/>
            <a:ext cx="1728787" cy="17287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50" name="椭圆 6149"/>
          <p:cNvSpPr/>
          <p:nvPr/>
        </p:nvSpPr>
        <p:spPr>
          <a:xfrm>
            <a:off x="4502150" y="4521200"/>
            <a:ext cx="1727200" cy="17287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51" name="矩形 6150"/>
          <p:cNvSpPr/>
          <p:nvPr/>
        </p:nvSpPr>
        <p:spPr>
          <a:xfrm>
            <a:off x="8174038" y="2735263"/>
            <a:ext cx="2417762" cy="2735262"/>
          </a:xfrm>
          <a:prstGeom prst="rect">
            <a:avLst/>
          </a:prstGeom>
          <a:solidFill>
            <a:srgbClr val="FF9900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52" name="矩形 6151"/>
          <p:cNvSpPr/>
          <p:nvPr/>
        </p:nvSpPr>
        <p:spPr>
          <a:xfrm>
            <a:off x="8174038" y="3286125"/>
            <a:ext cx="2417762" cy="938213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53" name="矩形 6152"/>
          <p:cNvSpPr/>
          <p:nvPr/>
        </p:nvSpPr>
        <p:spPr>
          <a:xfrm>
            <a:off x="8174038" y="4387850"/>
            <a:ext cx="2417762" cy="9366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54" name="直接连接符 6153"/>
          <p:cNvSpPr/>
          <p:nvPr/>
        </p:nvSpPr>
        <p:spPr>
          <a:xfrm>
            <a:off x="8410575" y="4316413"/>
            <a:ext cx="19431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155" name="流程图: 终止 6154"/>
          <p:cNvSpPr/>
          <p:nvPr/>
        </p:nvSpPr>
        <p:spPr>
          <a:xfrm>
            <a:off x="8518525" y="2457450"/>
            <a:ext cx="1727200" cy="576263"/>
          </a:xfrm>
          <a:prstGeom prst="flowChartTerminator">
            <a:avLst/>
          </a:prstGeom>
          <a:solidFill>
            <a:srgbClr val="FF9900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pic>
        <p:nvPicPr>
          <p:cNvPr id="6156" name="图片 6155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 flipV="1">
            <a:off x="7451725" y="5267325"/>
            <a:ext cx="3876675" cy="212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7" name="文本框 6156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ldLvl="0" animBg="1"/>
      <p:bldP spid="6148" grpId="0" bldLvl="0" animBg="1"/>
      <p:bldP spid="6149" grpId="0" bldLvl="0" animBg="1"/>
      <p:bldP spid="6150" grpId="0" bldLvl="0" animBg="1"/>
      <p:bldP spid="6151" grpId="0" bldLvl="0" animBg="1"/>
      <p:bldP spid="6152" grpId="0" bldLvl="0"/>
      <p:bldP spid="6153" grpId="0" bldLvl="0"/>
      <p:bldP spid="6155" grpId="0" bldLvl="0" animBg="1"/>
      <p:bldP spid="6157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170" name="组合 7169"/>
          <p:cNvGrpSpPr/>
          <p:nvPr/>
        </p:nvGrpSpPr>
        <p:grpSpPr>
          <a:xfrm>
            <a:off x="1968500" y="2720975"/>
            <a:ext cx="3900488" cy="395288"/>
            <a:chOff x="0" y="0"/>
            <a:chExt cx="7710" cy="622"/>
          </a:xfrm>
        </p:grpSpPr>
        <p:sp>
          <p:nvSpPr>
            <p:cNvPr id="7171" name="矩形 7170"/>
            <p:cNvSpPr/>
            <p:nvPr/>
          </p:nvSpPr>
          <p:spPr>
            <a:xfrm>
              <a:off x="0" y="0"/>
              <a:ext cx="7710" cy="623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2" name="矩形 7171"/>
            <p:cNvSpPr/>
            <p:nvPr/>
          </p:nvSpPr>
          <p:spPr>
            <a:xfrm>
              <a:off x="111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3" name="矩形 7172"/>
            <p:cNvSpPr/>
            <p:nvPr/>
          </p:nvSpPr>
          <p:spPr>
            <a:xfrm>
              <a:off x="875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4" name="矩形 7173"/>
            <p:cNvSpPr/>
            <p:nvPr/>
          </p:nvSpPr>
          <p:spPr>
            <a:xfrm>
              <a:off x="1640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5" name="矩形 7174"/>
            <p:cNvSpPr/>
            <p:nvPr/>
          </p:nvSpPr>
          <p:spPr>
            <a:xfrm>
              <a:off x="2404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6" name="矩形 7175"/>
            <p:cNvSpPr/>
            <p:nvPr/>
          </p:nvSpPr>
          <p:spPr>
            <a:xfrm>
              <a:off x="3168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7" name="矩形 7176"/>
            <p:cNvSpPr/>
            <p:nvPr/>
          </p:nvSpPr>
          <p:spPr>
            <a:xfrm>
              <a:off x="3933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8" name="矩形 7177"/>
            <p:cNvSpPr/>
            <p:nvPr/>
          </p:nvSpPr>
          <p:spPr>
            <a:xfrm>
              <a:off x="4697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9" name="矩形 7178"/>
            <p:cNvSpPr/>
            <p:nvPr/>
          </p:nvSpPr>
          <p:spPr>
            <a:xfrm>
              <a:off x="5461" y="98"/>
              <a:ext cx="643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0" name="矩形 7179"/>
            <p:cNvSpPr/>
            <p:nvPr/>
          </p:nvSpPr>
          <p:spPr>
            <a:xfrm>
              <a:off x="6226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1" name="矩形 7180"/>
            <p:cNvSpPr/>
            <p:nvPr/>
          </p:nvSpPr>
          <p:spPr>
            <a:xfrm>
              <a:off x="6990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182" name="组合 7181"/>
          <p:cNvGrpSpPr/>
          <p:nvPr/>
        </p:nvGrpSpPr>
        <p:grpSpPr>
          <a:xfrm>
            <a:off x="1968500" y="3851275"/>
            <a:ext cx="3900488" cy="395288"/>
            <a:chOff x="0" y="0"/>
            <a:chExt cx="7710" cy="622"/>
          </a:xfrm>
        </p:grpSpPr>
        <p:sp>
          <p:nvSpPr>
            <p:cNvPr id="7183" name="矩形 7182"/>
            <p:cNvSpPr/>
            <p:nvPr/>
          </p:nvSpPr>
          <p:spPr>
            <a:xfrm>
              <a:off x="0" y="0"/>
              <a:ext cx="7710" cy="623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4" name="矩形 7183"/>
            <p:cNvSpPr/>
            <p:nvPr/>
          </p:nvSpPr>
          <p:spPr>
            <a:xfrm>
              <a:off x="111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5" name="矩形 7184"/>
            <p:cNvSpPr/>
            <p:nvPr/>
          </p:nvSpPr>
          <p:spPr>
            <a:xfrm>
              <a:off x="875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6" name="矩形 7185"/>
            <p:cNvSpPr/>
            <p:nvPr/>
          </p:nvSpPr>
          <p:spPr>
            <a:xfrm>
              <a:off x="1640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7" name="矩形 7186"/>
            <p:cNvSpPr/>
            <p:nvPr/>
          </p:nvSpPr>
          <p:spPr>
            <a:xfrm>
              <a:off x="2404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8" name="矩形 7187"/>
            <p:cNvSpPr/>
            <p:nvPr/>
          </p:nvSpPr>
          <p:spPr>
            <a:xfrm>
              <a:off x="3168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9" name="矩形 7188"/>
            <p:cNvSpPr/>
            <p:nvPr/>
          </p:nvSpPr>
          <p:spPr>
            <a:xfrm>
              <a:off x="3933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0" name="矩形 7189"/>
            <p:cNvSpPr/>
            <p:nvPr/>
          </p:nvSpPr>
          <p:spPr>
            <a:xfrm>
              <a:off x="4697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1" name="矩形 7190"/>
            <p:cNvSpPr/>
            <p:nvPr/>
          </p:nvSpPr>
          <p:spPr>
            <a:xfrm>
              <a:off x="5461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2" name="矩形 7191"/>
            <p:cNvSpPr/>
            <p:nvPr/>
          </p:nvSpPr>
          <p:spPr>
            <a:xfrm>
              <a:off x="6226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3" name="矩形 7192"/>
            <p:cNvSpPr/>
            <p:nvPr/>
          </p:nvSpPr>
          <p:spPr>
            <a:xfrm>
              <a:off x="6990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194" name="组合 7193"/>
          <p:cNvGrpSpPr/>
          <p:nvPr/>
        </p:nvGrpSpPr>
        <p:grpSpPr>
          <a:xfrm>
            <a:off x="1968500" y="4983163"/>
            <a:ext cx="3900488" cy="395287"/>
            <a:chOff x="0" y="0"/>
            <a:chExt cx="7710" cy="622"/>
          </a:xfrm>
        </p:grpSpPr>
        <p:sp>
          <p:nvSpPr>
            <p:cNvPr id="7195" name="矩形 7194"/>
            <p:cNvSpPr/>
            <p:nvPr/>
          </p:nvSpPr>
          <p:spPr>
            <a:xfrm>
              <a:off x="0" y="0"/>
              <a:ext cx="7710" cy="623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6" name="矩形 7195"/>
            <p:cNvSpPr/>
            <p:nvPr/>
          </p:nvSpPr>
          <p:spPr>
            <a:xfrm>
              <a:off x="111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7" name="矩形 7196"/>
            <p:cNvSpPr/>
            <p:nvPr/>
          </p:nvSpPr>
          <p:spPr>
            <a:xfrm>
              <a:off x="875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8" name="矩形 7197"/>
            <p:cNvSpPr/>
            <p:nvPr/>
          </p:nvSpPr>
          <p:spPr>
            <a:xfrm>
              <a:off x="1640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9" name="矩形 7198"/>
            <p:cNvSpPr/>
            <p:nvPr/>
          </p:nvSpPr>
          <p:spPr>
            <a:xfrm>
              <a:off x="2404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0" name="矩形 7199"/>
            <p:cNvSpPr/>
            <p:nvPr/>
          </p:nvSpPr>
          <p:spPr>
            <a:xfrm>
              <a:off x="3168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1" name="矩形 7200"/>
            <p:cNvSpPr/>
            <p:nvPr/>
          </p:nvSpPr>
          <p:spPr>
            <a:xfrm>
              <a:off x="3933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2" name="矩形 7201"/>
            <p:cNvSpPr/>
            <p:nvPr/>
          </p:nvSpPr>
          <p:spPr>
            <a:xfrm>
              <a:off x="4697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3" name="矩形 7202"/>
            <p:cNvSpPr/>
            <p:nvPr/>
          </p:nvSpPr>
          <p:spPr>
            <a:xfrm>
              <a:off x="5461" y="98"/>
              <a:ext cx="643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4" name="矩形 7203"/>
            <p:cNvSpPr/>
            <p:nvPr/>
          </p:nvSpPr>
          <p:spPr>
            <a:xfrm>
              <a:off x="6226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5" name="矩形 7204"/>
            <p:cNvSpPr/>
            <p:nvPr/>
          </p:nvSpPr>
          <p:spPr>
            <a:xfrm>
              <a:off x="6990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206" name="组合 7205"/>
          <p:cNvGrpSpPr/>
          <p:nvPr/>
        </p:nvGrpSpPr>
        <p:grpSpPr>
          <a:xfrm>
            <a:off x="3971925" y="2330450"/>
            <a:ext cx="269875" cy="360363"/>
            <a:chOff x="0" y="0"/>
            <a:chExt cx="1020" cy="1363"/>
          </a:xfrm>
        </p:grpSpPr>
        <p:sp>
          <p:nvSpPr>
            <p:cNvPr id="7207" name="椭圆 7206"/>
            <p:cNvSpPr/>
            <p:nvPr/>
          </p:nvSpPr>
          <p:spPr>
            <a:xfrm>
              <a:off x="0" y="0"/>
              <a:ext cx="1021" cy="102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8" name="菱形 7207"/>
            <p:cNvSpPr/>
            <p:nvPr/>
          </p:nvSpPr>
          <p:spPr>
            <a:xfrm>
              <a:off x="86" y="249"/>
              <a:ext cx="851" cy="1115"/>
            </a:xfrm>
            <a:prstGeom prst="diamond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209" name="组合 7208"/>
          <p:cNvGrpSpPr/>
          <p:nvPr/>
        </p:nvGrpSpPr>
        <p:grpSpPr>
          <a:xfrm>
            <a:off x="4752975" y="3455988"/>
            <a:ext cx="269875" cy="360362"/>
            <a:chOff x="0" y="0"/>
            <a:chExt cx="1020" cy="1363"/>
          </a:xfrm>
        </p:grpSpPr>
        <p:sp>
          <p:nvSpPr>
            <p:cNvPr id="7210" name="椭圆 7209"/>
            <p:cNvSpPr/>
            <p:nvPr/>
          </p:nvSpPr>
          <p:spPr>
            <a:xfrm>
              <a:off x="0" y="0"/>
              <a:ext cx="1021" cy="102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11" name="菱形 7210"/>
            <p:cNvSpPr/>
            <p:nvPr/>
          </p:nvSpPr>
          <p:spPr>
            <a:xfrm>
              <a:off x="86" y="249"/>
              <a:ext cx="851" cy="1115"/>
            </a:xfrm>
            <a:prstGeom prst="diamond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212" name="组合 7211"/>
          <p:cNvGrpSpPr/>
          <p:nvPr/>
        </p:nvGrpSpPr>
        <p:grpSpPr>
          <a:xfrm>
            <a:off x="4354513" y="4597400"/>
            <a:ext cx="269875" cy="361950"/>
            <a:chOff x="0" y="0"/>
            <a:chExt cx="1020" cy="1363"/>
          </a:xfrm>
        </p:grpSpPr>
        <p:sp>
          <p:nvSpPr>
            <p:cNvPr id="7213" name="椭圆 7212"/>
            <p:cNvSpPr/>
            <p:nvPr/>
          </p:nvSpPr>
          <p:spPr>
            <a:xfrm>
              <a:off x="0" y="0"/>
              <a:ext cx="1021" cy="102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14" name="菱形 7213"/>
            <p:cNvSpPr/>
            <p:nvPr/>
          </p:nvSpPr>
          <p:spPr>
            <a:xfrm>
              <a:off x="86" y="249"/>
              <a:ext cx="851" cy="1115"/>
            </a:xfrm>
            <a:prstGeom prst="diamond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215" name="文本框 7214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7216" name="文本框 7215"/>
          <p:cNvSpPr txBox="1"/>
          <p:nvPr/>
        </p:nvSpPr>
        <p:spPr>
          <a:xfrm>
            <a:off x="4346575" y="2301875"/>
            <a:ext cx="946150" cy="41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60%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217" name="文本框 7216"/>
          <p:cNvSpPr txBox="1"/>
          <p:nvPr/>
        </p:nvSpPr>
        <p:spPr>
          <a:xfrm>
            <a:off x="5087938" y="3421063"/>
            <a:ext cx="946150" cy="41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80%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218" name="文本框 7217"/>
          <p:cNvSpPr txBox="1"/>
          <p:nvPr/>
        </p:nvSpPr>
        <p:spPr>
          <a:xfrm>
            <a:off x="4676775" y="4552950"/>
            <a:ext cx="946150" cy="41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70%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219" name="矩形 7218"/>
          <p:cNvSpPr/>
          <p:nvPr/>
        </p:nvSpPr>
        <p:spPr>
          <a:xfrm>
            <a:off x="7670800" y="2735263"/>
            <a:ext cx="2419350" cy="2735262"/>
          </a:xfrm>
          <a:prstGeom prst="rect">
            <a:avLst/>
          </a:prstGeom>
          <a:solidFill>
            <a:srgbClr val="FF9900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7220" name="矩形 7219"/>
          <p:cNvSpPr/>
          <p:nvPr/>
        </p:nvSpPr>
        <p:spPr>
          <a:xfrm>
            <a:off x="7670800" y="3286125"/>
            <a:ext cx="2419350" cy="938213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7221" name="矩形 7220"/>
          <p:cNvSpPr/>
          <p:nvPr/>
        </p:nvSpPr>
        <p:spPr>
          <a:xfrm>
            <a:off x="7670800" y="4387850"/>
            <a:ext cx="2419350" cy="9366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7222" name="直接连接符 7221"/>
          <p:cNvSpPr/>
          <p:nvPr/>
        </p:nvSpPr>
        <p:spPr>
          <a:xfrm>
            <a:off x="7908925" y="4316413"/>
            <a:ext cx="19431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223" name="流程图: 终止 7222"/>
          <p:cNvSpPr/>
          <p:nvPr/>
        </p:nvSpPr>
        <p:spPr>
          <a:xfrm>
            <a:off x="8016875" y="2457450"/>
            <a:ext cx="1727200" cy="576263"/>
          </a:xfrm>
          <a:prstGeom prst="flowChartTerminator">
            <a:avLst/>
          </a:prstGeom>
          <a:solidFill>
            <a:srgbClr val="FF9900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pic>
        <p:nvPicPr>
          <p:cNvPr id="7224" name="图片 7223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 flipV="1">
            <a:off x="6950075" y="5267325"/>
            <a:ext cx="3876675" cy="212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225" name="左箭头 7224"/>
          <p:cNvSpPr/>
          <p:nvPr/>
        </p:nvSpPr>
        <p:spPr>
          <a:xfrm flipH="1">
            <a:off x="6538913" y="3486150"/>
            <a:ext cx="568325" cy="1192213"/>
          </a:xfrm>
          <a:prstGeom prst="leftArrow">
            <a:avLst>
              <a:gd name="adj1" fmla="val 67796"/>
              <a:gd name="adj2" fmla="val 74092"/>
            </a:avLst>
          </a:prstGeom>
          <a:solidFill>
            <a:srgbClr val="FF99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5" grpId="0" bldLvl="0"/>
      <p:bldP spid="7216" grpId="0" bldLvl="0"/>
      <p:bldP spid="7217" grpId="0" bldLvl="0"/>
      <p:bldP spid="7218" grpId="0" bldLvl="0"/>
      <p:bldP spid="7219" grpId="0" bldLvl="0" animBg="1"/>
      <p:bldP spid="7220" grpId="0" bldLvl="0"/>
      <p:bldP spid="7221" grpId="0" bldLvl="0"/>
      <p:bldP spid="722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文本框 819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8195" name="组合 8194"/>
          <p:cNvGrpSpPr/>
          <p:nvPr/>
        </p:nvGrpSpPr>
        <p:grpSpPr>
          <a:xfrm>
            <a:off x="1285875" y="2295525"/>
            <a:ext cx="2463800" cy="2463800"/>
            <a:chOff x="0" y="0"/>
            <a:chExt cx="4509" cy="4509"/>
          </a:xfrm>
        </p:grpSpPr>
        <p:sp>
          <p:nvSpPr>
            <p:cNvPr id="8196" name="任意多边形 8195"/>
            <p:cNvSpPr/>
            <p:nvPr/>
          </p:nvSpPr>
          <p:spPr>
            <a:xfrm>
              <a:off x="440" y="440"/>
              <a:ext cx="3629" cy="362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428" y="10800"/>
                  </a:moveTo>
                  <a:arcTo wR="7372" hR="7372" stAng="10800000" swAng="-5400000"/>
                  <a:arcTo wR="7372" hR="7372" stAng="5400000" swAng="-5400000"/>
                  <a:arcTo wR="7372" hR="7372" stAng="0" swAng="-5400000"/>
                  <a:arcTo wR="7372" hR="7372" stAng="-5400000" swAng="-5400000"/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8197" name="组合 8196"/>
            <p:cNvGrpSpPr/>
            <p:nvPr/>
          </p:nvGrpSpPr>
          <p:grpSpPr>
            <a:xfrm>
              <a:off x="0" y="0"/>
              <a:ext cx="4508" cy="4508"/>
              <a:chOff x="0" y="0"/>
              <a:chExt cx="4508" cy="4508"/>
            </a:xfrm>
          </p:grpSpPr>
          <p:grpSp>
            <p:nvGrpSpPr>
              <p:cNvPr id="8198" name="组合 8197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199" name="任意多边形 8198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00" name="任意多边形 8199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01" name="组合 8200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02" name="任意多边形 8201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03" name="任意多边形 8202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8204" name="组合 8203"/>
            <p:cNvGrpSpPr/>
            <p:nvPr/>
          </p:nvGrpSpPr>
          <p:grpSpPr>
            <a:xfrm rot="18900000">
              <a:off x="1" y="1"/>
              <a:ext cx="4508" cy="4508"/>
              <a:chOff x="0" y="0"/>
              <a:chExt cx="4508" cy="4508"/>
            </a:xfrm>
          </p:grpSpPr>
          <p:grpSp>
            <p:nvGrpSpPr>
              <p:cNvPr id="8205" name="组合 8204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06" name="任意多边形 8205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07" name="任意多边形 8206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08" name="组合 8207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09" name="任意多边形 8208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10" name="任意多边形 8209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8211" name="组合 8210"/>
          <p:cNvGrpSpPr/>
          <p:nvPr/>
        </p:nvGrpSpPr>
        <p:grpSpPr>
          <a:xfrm rot="21180000">
            <a:off x="3392488" y="3392488"/>
            <a:ext cx="2862262" cy="2862262"/>
            <a:chOff x="0" y="0"/>
            <a:chExt cx="4509" cy="4509"/>
          </a:xfrm>
        </p:grpSpPr>
        <p:sp>
          <p:nvSpPr>
            <p:cNvPr id="8212" name="任意多边形 8211"/>
            <p:cNvSpPr/>
            <p:nvPr/>
          </p:nvSpPr>
          <p:spPr>
            <a:xfrm>
              <a:off x="440" y="440"/>
              <a:ext cx="3629" cy="362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428" y="10800"/>
                  </a:moveTo>
                  <a:arcTo wR="7372" hR="7372" stAng="10800000" swAng="-5400000"/>
                  <a:arcTo wR="7372" hR="7372" stAng="5400000" swAng="-5400000"/>
                  <a:arcTo wR="7372" hR="7372" stAng="0" swAng="-5400000"/>
                  <a:arcTo wR="7372" hR="7372" stAng="-5400000" swAng="-5400000"/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8213" name="组合 8212"/>
            <p:cNvGrpSpPr/>
            <p:nvPr/>
          </p:nvGrpSpPr>
          <p:grpSpPr>
            <a:xfrm>
              <a:off x="0" y="0"/>
              <a:ext cx="4508" cy="4508"/>
              <a:chOff x="0" y="0"/>
              <a:chExt cx="4508" cy="4508"/>
            </a:xfrm>
          </p:grpSpPr>
          <p:grpSp>
            <p:nvGrpSpPr>
              <p:cNvPr id="8214" name="组合 8213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15" name="任意多边形 8214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16" name="任意多边形 8215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17" name="组合 8216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18" name="任意多边形 8217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19" name="任意多边形 8218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8220" name="组合 8219"/>
            <p:cNvGrpSpPr/>
            <p:nvPr/>
          </p:nvGrpSpPr>
          <p:grpSpPr>
            <a:xfrm rot="18900000">
              <a:off x="1" y="1"/>
              <a:ext cx="4508" cy="4508"/>
              <a:chOff x="0" y="0"/>
              <a:chExt cx="4508" cy="4508"/>
            </a:xfrm>
          </p:grpSpPr>
          <p:grpSp>
            <p:nvGrpSpPr>
              <p:cNvPr id="8221" name="组合 8220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22" name="任意多边形 8221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23" name="任意多边形 8222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24" name="组合 8223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25" name="任意多边形 8224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26" name="任意多边形 8225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8227" name="组合 8226"/>
          <p:cNvGrpSpPr/>
          <p:nvPr/>
        </p:nvGrpSpPr>
        <p:grpSpPr>
          <a:xfrm rot="21180000">
            <a:off x="5565775" y="1701800"/>
            <a:ext cx="2862263" cy="2863850"/>
            <a:chOff x="0" y="0"/>
            <a:chExt cx="4509" cy="4509"/>
          </a:xfrm>
        </p:grpSpPr>
        <p:sp>
          <p:nvSpPr>
            <p:cNvPr id="8228" name="任意多边形 8227"/>
            <p:cNvSpPr/>
            <p:nvPr/>
          </p:nvSpPr>
          <p:spPr>
            <a:xfrm>
              <a:off x="440" y="440"/>
              <a:ext cx="3629" cy="362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428" y="10800"/>
                  </a:moveTo>
                  <a:arcTo wR="7372" hR="7372" stAng="10800000" swAng="-5400000"/>
                  <a:arcTo wR="7372" hR="7372" stAng="5400000" swAng="-5400000"/>
                  <a:arcTo wR="7372" hR="7372" stAng="0" swAng="-5400000"/>
                  <a:arcTo wR="7372" hR="7372" stAng="-5400000" swAng="-5400000"/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8229" name="组合 8228"/>
            <p:cNvGrpSpPr/>
            <p:nvPr/>
          </p:nvGrpSpPr>
          <p:grpSpPr>
            <a:xfrm>
              <a:off x="0" y="0"/>
              <a:ext cx="4508" cy="4508"/>
              <a:chOff x="0" y="0"/>
              <a:chExt cx="4508" cy="4508"/>
            </a:xfrm>
          </p:grpSpPr>
          <p:grpSp>
            <p:nvGrpSpPr>
              <p:cNvPr id="8230" name="组合 8229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31" name="任意多边形 8230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32" name="任意多边形 8231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33" name="组合 8232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34" name="任意多边形 8233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35" name="任意多边形 8234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8236" name="组合 8235"/>
            <p:cNvGrpSpPr/>
            <p:nvPr/>
          </p:nvGrpSpPr>
          <p:grpSpPr>
            <a:xfrm rot="18900000">
              <a:off x="1" y="1"/>
              <a:ext cx="4508" cy="4508"/>
              <a:chOff x="0" y="0"/>
              <a:chExt cx="4508" cy="4508"/>
            </a:xfrm>
          </p:grpSpPr>
          <p:grpSp>
            <p:nvGrpSpPr>
              <p:cNvPr id="8237" name="组合 8236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38" name="任意多边形 8237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39" name="任意多边形 8238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40" name="组合 8239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41" name="任意多边形 8240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42" name="任意多边形 8241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8243" name="组合 8242"/>
          <p:cNvGrpSpPr/>
          <p:nvPr/>
        </p:nvGrpSpPr>
        <p:grpSpPr>
          <a:xfrm rot="20520000">
            <a:off x="8189913" y="2759075"/>
            <a:ext cx="2465387" cy="2465388"/>
            <a:chOff x="0" y="0"/>
            <a:chExt cx="4509" cy="4509"/>
          </a:xfrm>
        </p:grpSpPr>
        <p:sp>
          <p:nvSpPr>
            <p:cNvPr id="8244" name="任意多边形 8243"/>
            <p:cNvSpPr/>
            <p:nvPr/>
          </p:nvSpPr>
          <p:spPr>
            <a:xfrm>
              <a:off x="440" y="440"/>
              <a:ext cx="3629" cy="362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428" y="10800"/>
                  </a:moveTo>
                  <a:arcTo wR="7372" hR="7372" stAng="10800000" swAng="-5400000"/>
                  <a:arcTo wR="7372" hR="7372" stAng="5400000" swAng="-5400000"/>
                  <a:arcTo wR="7372" hR="7372" stAng="0" swAng="-5400000"/>
                  <a:arcTo wR="7372" hR="7372" stAng="-5400000" swAng="-5400000"/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8245" name="组合 8244"/>
            <p:cNvGrpSpPr/>
            <p:nvPr/>
          </p:nvGrpSpPr>
          <p:grpSpPr>
            <a:xfrm>
              <a:off x="0" y="0"/>
              <a:ext cx="4508" cy="4508"/>
              <a:chOff x="0" y="0"/>
              <a:chExt cx="4508" cy="4508"/>
            </a:xfrm>
          </p:grpSpPr>
          <p:grpSp>
            <p:nvGrpSpPr>
              <p:cNvPr id="8246" name="组合 8245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47" name="任意多边形 8246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48" name="任意多边形 8247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49" name="组合 8248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50" name="任意多边形 8249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51" name="任意多边形 8250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8252" name="组合 8251"/>
            <p:cNvGrpSpPr/>
            <p:nvPr/>
          </p:nvGrpSpPr>
          <p:grpSpPr>
            <a:xfrm rot="18900000">
              <a:off x="1" y="1"/>
              <a:ext cx="4508" cy="4508"/>
              <a:chOff x="0" y="0"/>
              <a:chExt cx="4508" cy="4508"/>
            </a:xfrm>
          </p:grpSpPr>
          <p:grpSp>
            <p:nvGrpSpPr>
              <p:cNvPr id="8253" name="组合 8252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54" name="任意多边形 8253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55" name="任意多边形 8254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56" name="组合 8255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57" name="任意多边形 8256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58" name="任意多边形 8257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sp>
        <p:nvSpPr>
          <p:cNvPr id="8259" name="文本框 8258"/>
          <p:cNvSpPr txBox="1"/>
          <p:nvPr/>
        </p:nvSpPr>
        <p:spPr>
          <a:xfrm>
            <a:off x="1679575" y="3151188"/>
            <a:ext cx="1657350" cy="731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endParaRPr lang="zh-CN" altLang="en-US" sz="140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0" name="文本框 8259"/>
          <p:cNvSpPr txBox="1"/>
          <p:nvPr/>
        </p:nvSpPr>
        <p:spPr>
          <a:xfrm>
            <a:off x="6162675" y="2735263"/>
            <a:ext cx="1658938" cy="73183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endParaRPr lang="zh-CN" altLang="en-US" sz="140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1" name="文本框 8260"/>
          <p:cNvSpPr txBox="1"/>
          <p:nvPr/>
        </p:nvSpPr>
        <p:spPr>
          <a:xfrm>
            <a:off x="3997325" y="4464050"/>
            <a:ext cx="1657350" cy="7318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endParaRPr lang="zh-CN" altLang="en-US" sz="1400">
              <a:solidFill>
                <a:srgbClr val="FF99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2" name="文本框 8261"/>
          <p:cNvSpPr txBox="1"/>
          <p:nvPr/>
        </p:nvSpPr>
        <p:spPr>
          <a:xfrm>
            <a:off x="8588375" y="3613150"/>
            <a:ext cx="1657350" cy="7318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endParaRPr lang="zh-CN" altLang="en-US" sz="140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3" name="文本框 8262"/>
          <p:cNvSpPr txBox="1"/>
          <p:nvPr/>
        </p:nvSpPr>
        <p:spPr>
          <a:xfrm>
            <a:off x="1350963" y="1698625"/>
            <a:ext cx="2303462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点击添加标题</a:t>
            </a:r>
            <a:endParaRPr lang="zh-CN" altLang="en-US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4" name="文本框 8263"/>
          <p:cNvSpPr txBox="1"/>
          <p:nvPr/>
        </p:nvSpPr>
        <p:spPr>
          <a:xfrm>
            <a:off x="6021388" y="4727575"/>
            <a:ext cx="2303462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点击添加标题</a:t>
            </a:r>
            <a:endParaRPr lang="zh-CN" altLang="en-US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5" name="文本框 8264"/>
          <p:cNvSpPr txBox="1"/>
          <p:nvPr/>
        </p:nvSpPr>
        <p:spPr>
          <a:xfrm>
            <a:off x="8220075" y="2247900"/>
            <a:ext cx="2303463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点击添加标题</a:t>
            </a:r>
            <a:endParaRPr lang="zh-CN" altLang="en-US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6" name="文本框 8265"/>
          <p:cNvSpPr txBox="1"/>
          <p:nvPr/>
        </p:nvSpPr>
        <p:spPr>
          <a:xfrm>
            <a:off x="3500438" y="2844800"/>
            <a:ext cx="2303462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800" dirty="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点击添加标题</a:t>
            </a:r>
            <a:endParaRPr lang="zh-CN" altLang="en-US" sz="1800" dirty="0">
              <a:solidFill>
                <a:srgbClr val="FF99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7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9" dur="10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1" dur="1000" fill="hold"/>
                                        <p:tgtEl>
                                          <p:spTgt spid="8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ldLvl="0"/>
      <p:bldP spid="8259" grpId="0" bldLvl="0"/>
      <p:bldP spid="8259" grpId="1" bldLvl="0"/>
      <p:bldP spid="8260" grpId="0" bldLvl="0"/>
      <p:bldP spid="8260" grpId="1" bldLvl="0"/>
      <p:bldP spid="8261" grpId="0" bldLvl="0"/>
      <p:bldP spid="8261" grpId="1" bldLvl="0"/>
      <p:bldP spid="8262" grpId="0" bldLvl="0"/>
      <p:bldP spid="8262" grpId="1" bldLvl="0"/>
      <p:bldP spid="8263" grpId="0" bldLvl="0"/>
      <p:bldP spid="8263" grpId="1" bldLvl="0"/>
      <p:bldP spid="8264" grpId="0" bldLvl="0"/>
      <p:bldP spid="8264" grpId="1" bldLvl="0"/>
      <p:bldP spid="8265" grpId="0" bldLvl="0"/>
      <p:bldP spid="8265" grpId="1" bldLvl="0"/>
      <p:bldP spid="8266" grpId="0" bldLvl="0"/>
      <p:bldP spid="8266" grpId="1" bldLvl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文本框 921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9219" name="箭头 258"/>
          <p:cNvSpPr/>
          <p:nvPr/>
        </p:nvSpPr>
        <p:spPr>
          <a:xfrm>
            <a:off x="1666875" y="4119563"/>
            <a:ext cx="8494713" cy="0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headEnd type="none" w="med" len="med"/>
            <a:tailEnd type="arrow" w="med" len="med"/>
          </a:ln>
        </p:spPr>
      </p:sp>
      <p:sp>
        <p:nvSpPr>
          <p:cNvPr id="9220" name="椭圆 9219"/>
          <p:cNvSpPr>
            <a:spLocks noChangeAspect="1"/>
          </p:cNvSpPr>
          <p:nvPr/>
        </p:nvSpPr>
        <p:spPr>
          <a:xfrm>
            <a:off x="2987675" y="4035425"/>
            <a:ext cx="180975" cy="1793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9221" name="组合 9220"/>
          <p:cNvGrpSpPr/>
          <p:nvPr/>
        </p:nvGrpSpPr>
        <p:grpSpPr>
          <a:xfrm>
            <a:off x="2035175" y="2327275"/>
            <a:ext cx="2085975" cy="1427163"/>
            <a:chOff x="0" y="0"/>
            <a:chExt cx="3808" cy="2606"/>
          </a:xfrm>
        </p:grpSpPr>
        <p:sp>
          <p:nvSpPr>
            <p:cNvPr id="9222" name="菱形 9221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23" name="矩形 9222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</a:endParaRPr>
            </a:p>
          </p:txBody>
        </p:sp>
      </p:grpSp>
      <p:sp>
        <p:nvSpPr>
          <p:cNvPr id="9224" name="椭圆 9223"/>
          <p:cNvSpPr>
            <a:spLocks noChangeAspect="1"/>
          </p:cNvSpPr>
          <p:nvPr/>
        </p:nvSpPr>
        <p:spPr>
          <a:xfrm>
            <a:off x="5864225" y="4035425"/>
            <a:ext cx="180975" cy="179388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9225" name="组合 9224"/>
          <p:cNvGrpSpPr/>
          <p:nvPr/>
        </p:nvGrpSpPr>
        <p:grpSpPr>
          <a:xfrm>
            <a:off x="4911725" y="2327275"/>
            <a:ext cx="2085975" cy="1427163"/>
            <a:chOff x="0" y="0"/>
            <a:chExt cx="3808" cy="2606"/>
          </a:xfrm>
        </p:grpSpPr>
        <p:sp>
          <p:nvSpPr>
            <p:cNvPr id="9226" name="菱形 9225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endParaRPr>
                <a:latin typeface="Arial" panose="020B0604020202020204" pitchFamily="34" charset="0"/>
              </a:endParaRPr>
            </a:p>
          </p:txBody>
        </p:sp>
        <p:sp>
          <p:nvSpPr>
            <p:cNvPr id="9227" name="矩形 9226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</a:endParaRPr>
            </a:p>
          </p:txBody>
        </p:sp>
      </p:grpSp>
      <p:sp>
        <p:nvSpPr>
          <p:cNvPr id="9228" name="椭圆 9227"/>
          <p:cNvSpPr>
            <a:spLocks noChangeAspect="1"/>
          </p:cNvSpPr>
          <p:nvPr/>
        </p:nvSpPr>
        <p:spPr>
          <a:xfrm>
            <a:off x="8740775" y="4035425"/>
            <a:ext cx="180975" cy="179388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9229" name="组合 9228"/>
          <p:cNvGrpSpPr/>
          <p:nvPr/>
        </p:nvGrpSpPr>
        <p:grpSpPr>
          <a:xfrm>
            <a:off x="7788275" y="2327275"/>
            <a:ext cx="2085975" cy="1427163"/>
            <a:chOff x="0" y="0"/>
            <a:chExt cx="3808" cy="2606"/>
          </a:xfrm>
        </p:grpSpPr>
        <p:sp>
          <p:nvSpPr>
            <p:cNvPr id="9230" name="菱形 9229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1" name="矩形 9230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</a:endParaRPr>
            </a:p>
          </p:txBody>
        </p:sp>
      </p:grpSp>
      <p:sp>
        <p:nvSpPr>
          <p:cNvPr id="9232" name="椭圆 9231"/>
          <p:cNvSpPr>
            <a:spLocks noChangeAspect="1"/>
          </p:cNvSpPr>
          <p:nvPr/>
        </p:nvSpPr>
        <p:spPr>
          <a:xfrm>
            <a:off x="4425950" y="4035425"/>
            <a:ext cx="180975" cy="179388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33" name="椭圆 9232"/>
          <p:cNvSpPr>
            <a:spLocks noChangeAspect="1"/>
          </p:cNvSpPr>
          <p:nvPr/>
        </p:nvSpPr>
        <p:spPr>
          <a:xfrm>
            <a:off x="7302500" y="4035425"/>
            <a:ext cx="180975" cy="179388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9234" name="组合 9233"/>
          <p:cNvGrpSpPr/>
          <p:nvPr/>
        </p:nvGrpSpPr>
        <p:grpSpPr>
          <a:xfrm>
            <a:off x="3473450" y="4584700"/>
            <a:ext cx="2085975" cy="1414463"/>
            <a:chOff x="0" y="0"/>
            <a:chExt cx="3284" cy="2227"/>
          </a:xfrm>
        </p:grpSpPr>
        <p:sp>
          <p:nvSpPr>
            <p:cNvPr id="9235" name="菱形 9234"/>
            <p:cNvSpPr/>
            <p:nvPr/>
          </p:nvSpPr>
          <p:spPr>
            <a:xfrm>
              <a:off x="810" y="0"/>
              <a:ext cx="1663" cy="979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6" name="矩形 9235"/>
            <p:cNvSpPr/>
            <p:nvPr/>
          </p:nvSpPr>
          <p:spPr>
            <a:xfrm>
              <a:off x="0" y="271"/>
              <a:ext cx="3284" cy="19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9237" name="组合 9236"/>
          <p:cNvGrpSpPr/>
          <p:nvPr/>
        </p:nvGrpSpPr>
        <p:grpSpPr>
          <a:xfrm>
            <a:off x="6350000" y="4584700"/>
            <a:ext cx="2085975" cy="1414463"/>
            <a:chOff x="0" y="0"/>
            <a:chExt cx="3284" cy="2227"/>
          </a:xfrm>
        </p:grpSpPr>
        <p:sp>
          <p:nvSpPr>
            <p:cNvPr id="9238" name="菱形 9237"/>
            <p:cNvSpPr/>
            <p:nvPr/>
          </p:nvSpPr>
          <p:spPr>
            <a:xfrm>
              <a:off x="810" y="0"/>
              <a:ext cx="1663" cy="979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9" name="矩形 9238"/>
            <p:cNvSpPr/>
            <p:nvPr/>
          </p:nvSpPr>
          <p:spPr>
            <a:xfrm>
              <a:off x="0" y="271"/>
              <a:ext cx="3284" cy="19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</a:endParaRPr>
            </a:p>
          </p:txBody>
        </p:sp>
      </p:grpSp>
      <p:sp>
        <p:nvSpPr>
          <p:cNvPr id="9240" name="文本框 9239"/>
          <p:cNvSpPr txBox="1"/>
          <p:nvPr/>
        </p:nvSpPr>
        <p:spPr>
          <a:xfrm>
            <a:off x="2605088" y="4222750"/>
            <a:ext cx="946150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2010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9241" name="文本框 9240"/>
          <p:cNvSpPr txBox="1"/>
          <p:nvPr/>
        </p:nvSpPr>
        <p:spPr>
          <a:xfrm>
            <a:off x="5481638" y="4222750"/>
            <a:ext cx="946150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2012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9242" name="文本框 9241"/>
          <p:cNvSpPr txBox="1"/>
          <p:nvPr/>
        </p:nvSpPr>
        <p:spPr>
          <a:xfrm>
            <a:off x="4043363" y="3608388"/>
            <a:ext cx="946150" cy="4127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2011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9243" name="文本框 9242"/>
          <p:cNvSpPr txBox="1"/>
          <p:nvPr/>
        </p:nvSpPr>
        <p:spPr>
          <a:xfrm>
            <a:off x="8358188" y="4222750"/>
            <a:ext cx="946150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2014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9244" name="文本框 9243"/>
          <p:cNvSpPr txBox="1"/>
          <p:nvPr/>
        </p:nvSpPr>
        <p:spPr>
          <a:xfrm>
            <a:off x="6919913" y="3608388"/>
            <a:ext cx="946150" cy="4127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2013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ldLvl="0"/>
      <p:bldP spid="9240" grpId="0" bldLvl="0"/>
      <p:bldP spid="9241" grpId="0" bldLvl="0"/>
      <p:bldP spid="9242" grpId="0" bldLvl="0"/>
      <p:bldP spid="9243" grpId="0" bldLvl="0"/>
      <p:bldP spid="9244" grpId="0" bldLvl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文本框 1024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10243" name="组合 10242"/>
          <p:cNvGrpSpPr/>
          <p:nvPr/>
        </p:nvGrpSpPr>
        <p:grpSpPr>
          <a:xfrm>
            <a:off x="1638300" y="3165475"/>
            <a:ext cx="2419350" cy="1655763"/>
            <a:chOff x="0" y="0"/>
            <a:chExt cx="3808" cy="2606"/>
          </a:xfrm>
        </p:grpSpPr>
        <p:sp>
          <p:nvSpPr>
            <p:cNvPr id="10244" name="菱形 10243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45" name="矩形 10244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wrap="none" anchor="ctr"/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600">
                <a:latin typeface="Arial" panose="020B0604020202020204" pitchFamily="34" charset="0"/>
              </a:endParaRPr>
            </a:p>
          </p:txBody>
        </p:sp>
      </p:grpSp>
      <p:grpSp>
        <p:nvGrpSpPr>
          <p:cNvPr id="10246" name="组合 10245"/>
          <p:cNvGrpSpPr/>
          <p:nvPr/>
        </p:nvGrpSpPr>
        <p:grpSpPr>
          <a:xfrm>
            <a:off x="4737100" y="2012950"/>
            <a:ext cx="2417763" cy="1655763"/>
            <a:chOff x="0" y="0"/>
            <a:chExt cx="3808" cy="2606"/>
          </a:xfrm>
        </p:grpSpPr>
        <p:sp>
          <p:nvSpPr>
            <p:cNvPr id="10247" name="菱形 10246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48" name="矩形 10247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600">
                <a:latin typeface="Arial" panose="020B0604020202020204" pitchFamily="34" charset="0"/>
              </a:endParaRPr>
            </a:p>
          </p:txBody>
        </p:sp>
      </p:grpSp>
      <p:grpSp>
        <p:nvGrpSpPr>
          <p:cNvPr id="10249" name="组合 10248"/>
          <p:cNvGrpSpPr/>
          <p:nvPr/>
        </p:nvGrpSpPr>
        <p:grpSpPr>
          <a:xfrm>
            <a:off x="4737100" y="4352925"/>
            <a:ext cx="2417763" cy="1654175"/>
            <a:chOff x="0" y="0"/>
            <a:chExt cx="3808" cy="2606"/>
          </a:xfrm>
        </p:grpSpPr>
        <p:sp>
          <p:nvSpPr>
            <p:cNvPr id="10250" name="菱形 10249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1" name="矩形 10250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600">
                <a:latin typeface="Arial" panose="020B0604020202020204" pitchFamily="34" charset="0"/>
              </a:endParaRPr>
            </a:p>
          </p:txBody>
        </p:sp>
      </p:grpSp>
      <p:grpSp>
        <p:nvGrpSpPr>
          <p:cNvPr id="10252" name="组合 10251"/>
          <p:cNvGrpSpPr/>
          <p:nvPr/>
        </p:nvGrpSpPr>
        <p:grpSpPr>
          <a:xfrm>
            <a:off x="7845425" y="3165475"/>
            <a:ext cx="2417763" cy="1655763"/>
            <a:chOff x="0" y="0"/>
            <a:chExt cx="3808" cy="2606"/>
          </a:xfrm>
        </p:grpSpPr>
        <p:sp>
          <p:nvSpPr>
            <p:cNvPr id="10253" name="菱形 10252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4" name="矩形 10253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600">
                <a:latin typeface="Arial" panose="020B0604020202020204" pitchFamily="34" charset="0"/>
              </a:endParaRPr>
            </a:p>
          </p:txBody>
        </p:sp>
      </p:grpSp>
      <p:pic>
        <p:nvPicPr>
          <p:cNvPr id="10255" name="图片 10254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4006850" y="2006600"/>
            <a:ext cx="3878263" cy="21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6" name="图片 10255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909638" y="3155950"/>
            <a:ext cx="3876675" cy="21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7" name="图片 10256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7115175" y="3155950"/>
            <a:ext cx="3876675" cy="21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8" name="图片 10257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4006850" y="4354513"/>
            <a:ext cx="3878263" cy="214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文本框 1126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11267" name="组合 11266"/>
          <p:cNvGrpSpPr/>
          <p:nvPr/>
        </p:nvGrpSpPr>
        <p:grpSpPr>
          <a:xfrm>
            <a:off x="2163763" y="1412875"/>
            <a:ext cx="5873750" cy="4752975"/>
            <a:chOff x="0" y="0"/>
            <a:chExt cx="9251" cy="7487"/>
          </a:xfrm>
        </p:grpSpPr>
        <p:grpSp>
          <p:nvGrpSpPr>
            <p:cNvPr id="11268" name="组合 11267"/>
            <p:cNvGrpSpPr/>
            <p:nvPr/>
          </p:nvGrpSpPr>
          <p:grpSpPr>
            <a:xfrm>
              <a:off x="2405" y="2296"/>
              <a:ext cx="5056" cy="3856"/>
              <a:chOff x="0" y="0"/>
              <a:chExt cx="5056" cy="3856"/>
            </a:xfrm>
          </p:grpSpPr>
          <p:sp>
            <p:nvSpPr>
              <p:cNvPr id="11269" name="Freeform 26"/>
              <p:cNvSpPr/>
              <p:nvPr/>
            </p:nvSpPr>
            <p:spPr>
              <a:xfrm>
                <a:off x="3621" y="1364"/>
                <a:ext cx="1035" cy="981"/>
              </a:xfrm>
              <a:custGeom>
                <a:avLst/>
                <a:gdLst>
                  <a:gd name="txL" fmla="*/ 0 w 560"/>
                  <a:gd name="txT" fmla="*/ 0 h 542"/>
                  <a:gd name="txR" fmla="*/ 560 w 560"/>
                  <a:gd name="txB" fmla="*/ 542 h 542"/>
                </a:gdLst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044971784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txL" t="txT" r="txR" b="txB"/>
                <a:pathLst>
                  <a:path w="560" h="542">
                    <a:moveTo>
                      <a:pt x="478" y="542"/>
                    </a:moveTo>
                    <a:lnTo>
                      <a:pt x="478" y="542"/>
                    </a:lnTo>
                    <a:lnTo>
                      <a:pt x="434" y="536"/>
                    </a:lnTo>
                    <a:lnTo>
                      <a:pt x="400" y="518"/>
                    </a:lnTo>
                    <a:lnTo>
                      <a:pt x="376" y="518"/>
                    </a:lnTo>
                    <a:lnTo>
                      <a:pt x="360" y="516"/>
                    </a:lnTo>
                    <a:lnTo>
                      <a:pt x="346" y="512"/>
                    </a:lnTo>
                    <a:lnTo>
                      <a:pt x="334" y="502"/>
                    </a:lnTo>
                    <a:lnTo>
                      <a:pt x="316" y="476"/>
                    </a:lnTo>
                    <a:lnTo>
                      <a:pt x="282" y="454"/>
                    </a:lnTo>
                    <a:lnTo>
                      <a:pt x="162" y="452"/>
                    </a:lnTo>
                    <a:lnTo>
                      <a:pt x="116" y="434"/>
                    </a:lnTo>
                    <a:lnTo>
                      <a:pt x="96" y="424"/>
                    </a:lnTo>
                    <a:lnTo>
                      <a:pt x="90" y="418"/>
                    </a:lnTo>
                    <a:lnTo>
                      <a:pt x="84" y="412"/>
                    </a:lnTo>
                    <a:lnTo>
                      <a:pt x="74" y="406"/>
                    </a:lnTo>
                    <a:lnTo>
                      <a:pt x="68" y="398"/>
                    </a:lnTo>
                    <a:lnTo>
                      <a:pt x="60" y="386"/>
                    </a:lnTo>
                    <a:lnTo>
                      <a:pt x="58" y="370"/>
                    </a:lnTo>
                    <a:lnTo>
                      <a:pt x="54" y="356"/>
                    </a:lnTo>
                    <a:lnTo>
                      <a:pt x="42" y="332"/>
                    </a:lnTo>
                    <a:lnTo>
                      <a:pt x="18" y="292"/>
                    </a:lnTo>
                    <a:lnTo>
                      <a:pt x="2" y="246"/>
                    </a:lnTo>
                    <a:lnTo>
                      <a:pt x="0" y="208"/>
                    </a:lnTo>
                    <a:lnTo>
                      <a:pt x="14" y="206"/>
                    </a:lnTo>
                    <a:lnTo>
                      <a:pt x="26" y="198"/>
                    </a:lnTo>
                    <a:lnTo>
                      <a:pt x="40" y="190"/>
                    </a:lnTo>
                    <a:lnTo>
                      <a:pt x="50" y="182"/>
                    </a:lnTo>
                    <a:lnTo>
                      <a:pt x="58" y="176"/>
                    </a:lnTo>
                    <a:lnTo>
                      <a:pt x="68" y="172"/>
                    </a:lnTo>
                    <a:lnTo>
                      <a:pt x="86" y="170"/>
                    </a:lnTo>
                    <a:lnTo>
                      <a:pt x="104" y="164"/>
                    </a:lnTo>
                    <a:lnTo>
                      <a:pt x="120" y="156"/>
                    </a:lnTo>
                    <a:lnTo>
                      <a:pt x="138" y="144"/>
                    </a:lnTo>
                    <a:lnTo>
                      <a:pt x="154" y="142"/>
                    </a:lnTo>
                    <a:lnTo>
                      <a:pt x="172" y="138"/>
                    </a:lnTo>
                    <a:lnTo>
                      <a:pt x="208" y="128"/>
                    </a:lnTo>
                    <a:lnTo>
                      <a:pt x="222" y="118"/>
                    </a:lnTo>
                    <a:lnTo>
                      <a:pt x="234" y="106"/>
                    </a:lnTo>
                    <a:lnTo>
                      <a:pt x="258" y="82"/>
                    </a:lnTo>
                    <a:lnTo>
                      <a:pt x="266" y="74"/>
                    </a:lnTo>
                    <a:lnTo>
                      <a:pt x="274" y="64"/>
                    </a:lnTo>
                    <a:lnTo>
                      <a:pt x="278" y="54"/>
                    </a:lnTo>
                    <a:lnTo>
                      <a:pt x="280" y="44"/>
                    </a:lnTo>
                    <a:lnTo>
                      <a:pt x="284" y="20"/>
                    </a:lnTo>
                    <a:lnTo>
                      <a:pt x="284" y="0"/>
                    </a:lnTo>
                    <a:lnTo>
                      <a:pt x="338" y="12"/>
                    </a:lnTo>
                    <a:lnTo>
                      <a:pt x="414" y="12"/>
                    </a:lnTo>
                    <a:lnTo>
                      <a:pt x="428" y="32"/>
                    </a:lnTo>
                    <a:lnTo>
                      <a:pt x="436" y="38"/>
                    </a:lnTo>
                    <a:lnTo>
                      <a:pt x="442" y="50"/>
                    </a:lnTo>
                    <a:lnTo>
                      <a:pt x="444" y="58"/>
                    </a:lnTo>
                    <a:lnTo>
                      <a:pt x="444" y="66"/>
                    </a:lnTo>
                    <a:lnTo>
                      <a:pt x="442" y="74"/>
                    </a:lnTo>
                    <a:lnTo>
                      <a:pt x="438" y="82"/>
                    </a:lnTo>
                    <a:lnTo>
                      <a:pt x="426" y="88"/>
                    </a:lnTo>
                    <a:lnTo>
                      <a:pt x="418" y="96"/>
                    </a:lnTo>
                    <a:lnTo>
                      <a:pt x="412" y="104"/>
                    </a:lnTo>
                    <a:lnTo>
                      <a:pt x="408" y="118"/>
                    </a:lnTo>
                    <a:lnTo>
                      <a:pt x="402" y="120"/>
                    </a:lnTo>
                    <a:lnTo>
                      <a:pt x="396" y="122"/>
                    </a:lnTo>
                    <a:lnTo>
                      <a:pt x="396" y="130"/>
                    </a:lnTo>
                    <a:lnTo>
                      <a:pt x="432" y="156"/>
                    </a:lnTo>
                    <a:lnTo>
                      <a:pt x="434" y="162"/>
                    </a:lnTo>
                    <a:lnTo>
                      <a:pt x="448" y="174"/>
                    </a:lnTo>
                    <a:lnTo>
                      <a:pt x="456" y="180"/>
                    </a:lnTo>
                    <a:lnTo>
                      <a:pt x="466" y="186"/>
                    </a:lnTo>
                    <a:lnTo>
                      <a:pt x="476" y="192"/>
                    </a:lnTo>
                    <a:lnTo>
                      <a:pt x="488" y="194"/>
                    </a:lnTo>
                    <a:lnTo>
                      <a:pt x="498" y="192"/>
                    </a:lnTo>
                    <a:lnTo>
                      <a:pt x="510" y="186"/>
                    </a:lnTo>
                    <a:lnTo>
                      <a:pt x="516" y="188"/>
                    </a:lnTo>
                    <a:lnTo>
                      <a:pt x="520" y="192"/>
                    </a:lnTo>
                    <a:lnTo>
                      <a:pt x="532" y="204"/>
                    </a:lnTo>
                    <a:lnTo>
                      <a:pt x="560" y="226"/>
                    </a:lnTo>
                    <a:lnTo>
                      <a:pt x="558" y="234"/>
                    </a:lnTo>
                    <a:lnTo>
                      <a:pt x="556" y="240"/>
                    </a:lnTo>
                    <a:lnTo>
                      <a:pt x="554" y="244"/>
                    </a:lnTo>
                    <a:lnTo>
                      <a:pt x="550" y="256"/>
                    </a:lnTo>
                    <a:lnTo>
                      <a:pt x="548" y="270"/>
                    </a:lnTo>
                    <a:lnTo>
                      <a:pt x="544" y="282"/>
                    </a:lnTo>
                    <a:lnTo>
                      <a:pt x="528" y="276"/>
                    </a:lnTo>
                    <a:lnTo>
                      <a:pt x="514" y="256"/>
                    </a:lnTo>
                    <a:lnTo>
                      <a:pt x="504" y="240"/>
                    </a:lnTo>
                    <a:lnTo>
                      <a:pt x="500" y="234"/>
                    </a:lnTo>
                    <a:lnTo>
                      <a:pt x="492" y="232"/>
                    </a:lnTo>
                    <a:lnTo>
                      <a:pt x="484" y="230"/>
                    </a:lnTo>
                    <a:lnTo>
                      <a:pt x="472" y="232"/>
                    </a:lnTo>
                    <a:lnTo>
                      <a:pt x="474" y="302"/>
                    </a:lnTo>
                    <a:lnTo>
                      <a:pt x="466" y="316"/>
                    </a:lnTo>
                    <a:lnTo>
                      <a:pt x="454" y="330"/>
                    </a:lnTo>
                    <a:lnTo>
                      <a:pt x="442" y="344"/>
                    </a:lnTo>
                    <a:lnTo>
                      <a:pt x="428" y="354"/>
                    </a:lnTo>
                    <a:lnTo>
                      <a:pt x="428" y="376"/>
                    </a:lnTo>
                    <a:lnTo>
                      <a:pt x="436" y="384"/>
                    </a:lnTo>
                    <a:lnTo>
                      <a:pt x="450" y="392"/>
                    </a:lnTo>
                    <a:lnTo>
                      <a:pt x="460" y="430"/>
                    </a:lnTo>
                    <a:lnTo>
                      <a:pt x="462" y="434"/>
                    </a:lnTo>
                    <a:lnTo>
                      <a:pt x="466" y="438"/>
                    </a:lnTo>
                    <a:lnTo>
                      <a:pt x="474" y="444"/>
                    </a:lnTo>
                    <a:lnTo>
                      <a:pt x="480" y="446"/>
                    </a:lnTo>
                    <a:lnTo>
                      <a:pt x="486" y="446"/>
                    </a:lnTo>
                    <a:lnTo>
                      <a:pt x="492" y="440"/>
                    </a:lnTo>
                    <a:lnTo>
                      <a:pt x="498" y="436"/>
                    </a:lnTo>
                    <a:lnTo>
                      <a:pt x="504" y="434"/>
                    </a:lnTo>
                    <a:lnTo>
                      <a:pt x="514" y="436"/>
                    </a:lnTo>
                    <a:lnTo>
                      <a:pt x="520" y="448"/>
                    </a:lnTo>
                    <a:lnTo>
                      <a:pt x="526" y="464"/>
                    </a:lnTo>
                    <a:lnTo>
                      <a:pt x="528" y="474"/>
                    </a:lnTo>
                    <a:lnTo>
                      <a:pt x="530" y="484"/>
                    </a:lnTo>
                    <a:lnTo>
                      <a:pt x="530" y="492"/>
                    </a:lnTo>
                    <a:lnTo>
                      <a:pt x="526" y="502"/>
                    </a:lnTo>
                    <a:lnTo>
                      <a:pt x="516" y="504"/>
                    </a:lnTo>
                    <a:lnTo>
                      <a:pt x="506" y="510"/>
                    </a:lnTo>
                    <a:lnTo>
                      <a:pt x="492" y="522"/>
                    </a:lnTo>
                    <a:lnTo>
                      <a:pt x="478" y="542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270" name="Freeform 28"/>
              <p:cNvSpPr/>
              <p:nvPr/>
            </p:nvSpPr>
            <p:spPr>
              <a:xfrm>
                <a:off x="0" y="705"/>
                <a:ext cx="2290" cy="1628"/>
              </a:xfrm>
              <a:custGeom>
                <a:avLst/>
                <a:gdLst>
                  <a:gd name="txL" fmla="*/ 0 w 1236"/>
                  <a:gd name="txT" fmla="*/ 0 h 900"/>
                  <a:gd name="txR" fmla="*/ 1236 w 1236"/>
                  <a:gd name="txB" fmla="*/ 900 h 900"/>
                </a:gdLst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txL" t="txT" r="txR" b="txB"/>
                <a:pathLst>
                  <a:path w="1236" h="900">
                    <a:moveTo>
                      <a:pt x="552" y="900"/>
                    </a:moveTo>
                    <a:lnTo>
                      <a:pt x="552" y="900"/>
                    </a:lnTo>
                    <a:lnTo>
                      <a:pt x="522" y="874"/>
                    </a:lnTo>
                    <a:lnTo>
                      <a:pt x="510" y="834"/>
                    </a:lnTo>
                    <a:lnTo>
                      <a:pt x="494" y="798"/>
                    </a:lnTo>
                    <a:lnTo>
                      <a:pt x="486" y="790"/>
                    </a:lnTo>
                    <a:lnTo>
                      <a:pt x="478" y="782"/>
                    </a:lnTo>
                    <a:lnTo>
                      <a:pt x="460" y="772"/>
                    </a:lnTo>
                    <a:lnTo>
                      <a:pt x="444" y="766"/>
                    </a:lnTo>
                    <a:lnTo>
                      <a:pt x="430" y="762"/>
                    </a:lnTo>
                    <a:lnTo>
                      <a:pt x="322" y="764"/>
                    </a:lnTo>
                    <a:lnTo>
                      <a:pt x="310" y="762"/>
                    </a:lnTo>
                    <a:lnTo>
                      <a:pt x="298" y="758"/>
                    </a:lnTo>
                    <a:lnTo>
                      <a:pt x="278" y="748"/>
                    </a:lnTo>
                    <a:lnTo>
                      <a:pt x="262" y="736"/>
                    </a:lnTo>
                    <a:lnTo>
                      <a:pt x="248" y="724"/>
                    </a:lnTo>
                    <a:lnTo>
                      <a:pt x="220" y="720"/>
                    </a:lnTo>
                    <a:lnTo>
                      <a:pt x="198" y="712"/>
                    </a:lnTo>
                    <a:lnTo>
                      <a:pt x="176" y="704"/>
                    </a:lnTo>
                    <a:lnTo>
                      <a:pt x="158" y="692"/>
                    </a:lnTo>
                    <a:lnTo>
                      <a:pt x="156" y="686"/>
                    </a:lnTo>
                    <a:lnTo>
                      <a:pt x="154" y="680"/>
                    </a:lnTo>
                    <a:lnTo>
                      <a:pt x="148" y="670"/>
                    </a:lnTo>
                    <a:lnTo>
                      <a:pt x="138" y="662"/>
                    </a:lnTo>
                    <a:lnTo>
                      <a:pt x="118" y="658"/>
                    </a:lnTo>
                    <a:lnTo>
                      <a:pt x="100" y="654"/>
                    </a:lnTo>
                    <a:lnTo>
                      <a:pt x="84" y="648"/>
                    </a:lnTo>
                    <a:lnTo>
                      <a:pt x="70" y="640"/>
                    </a:lnTo>
                    <a:lnTo>
                      <a:pt x="62" y="638"/>
                    </a:lnTo>
                    <a:lnTo>
                      <a:pt x="54" y="634"/>
                    </a:lnTo>
                    <a:lnTo>
                      <a:pt x="42" y="624"/>
                    </a:lnTo>
                    <a:lnTo>
                      <a:pt x="32" y="610"/>
                    </a:lnTo>
                    <a:lnTo>
                      <a:pt x="24" y="596"/>
                    </a:lnTo>
                    <a:lnTo>
                      <a:pt x="18" y="580"/>
                    </a:lnTo>
                    <a:lnTo>
                      <a:pt x="12" y="566"/>
                    </a:lnTo>
                    <a:lnTo>
                      <a:pt x="6" y="542"/>
                    </a:lnTo>
                    <a:lnTo>
                      <a:pt x="0" y="412"/>
                    </a:lnTo>
                    <a:lnTo>
                      <a:pt x="14" y="388"/>
                    </a:lnTo>
                    <a:lnTo>
                      <a:pt x="18" y="376"/>
                    </a:lnTo>
                    <a:lnTo>
                      <a:pt x="22" y="366"/>
                    </a:lnTo>
                    <a:lnTo>
                      <a:pt x="20" y="352"/>
                    </a:lnTo>
                    <a:lnTo>
                      <a:pt x="16" y="340"/>
                    </a:lnTo>
                    <a:lnTo>
                      <a:pt x="12" y="332"/>
                    </a:lnTo>
                    <a:lnTo>
                      <a:pt x="10" y="328"/>
                    </a:lnTo>
                    <a:lnTo>
                      <a:pt x="22" y="326"/>
                    </a:lnTo>
                    <a:lnTo>
                      <a:pt x="26" y="328"/>
                    </a:lnTo>
                    <a:lnTo>
                      <a:pt x="32" y="330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52" y="314"/>
                    </a:lnTo>
                    <a:lnTo>
                      <a:pt x="60" y="312"/>
                    </a:lnTo>
                    <a:lnTo>
                      <a:pt x="66" y="312"/>
                    </a:lnTo>
                    <a:lnTo>
                      <a:pt x="72" y="316"/>
                    </a:lnTo>
                    <a:lnTo>
                      <a:pt x="78" y="320"/>
                    </a:lnTo>
                    <a:lnTo>
                      <a:pt x="90" y="330"/>
                    </a:lnTo>
                    <a:lnTo>
                      <a:pt x="98" y="336"/>
                    </a:lnTo>
                    <a:lnTo>
                      <a:pt x="108" y="342"/>
                    </a:lnTo>
                    <a:lnTo>
                      <a:pt x="128" y="342"/>
                    </a:lnTo>
                    <a:lnTo>
                      <a:pt x="140" y="340"/>
                    </a:lnTo>
                    <a:lnTo>
                      <a:pt x="150" y="336"/>
                    </a:lnTo>
                    <a:lnTo>
                      <a:pt x="158" y="326"/>
                    </a:lnTo>
                    <a:lnTo>
                      <a:pt x="158" y="300"/>
                    </a:lnTo>
                    <a:lnTo>
                      <a:pt x="148" y="286"/>
                    </a:lnTo>
                    <a:lnTo>
                      <a:pt x="138" y="274"/>
                    </a:lnTo>
                    <a:lnTo>
                      <a:pt x="136" y="270"/>
                    </a:lnTo>
                    <a:lnTo>
                      <a:pt x="136" y="264"/>
                    </a:lnTo>
                    <a:lnTo>
                      <a:pt x="136" y="258"/>
                    </a:lnTo>
                    <a:lnTo>
                      <a:pt x="140" y="252"/>
                    </a:lnTo>
                    <a:lnTo>
                      <a:pt x="168" y="236"/>
                    </a:lnTo>
                    <a:lnTo>
                      <a:pt x="180" y="224"/>
                    </a:lnTo>
                    <a:lnTo>
                      <a:pt x="184" y="212"/>
                    </a:lnTo>
                    <a:lnTo>
                      <a:pt x="188" y="200"/>
                    </a:lnTo>
                    <a:lnTo>
                      <a:pt x="186" y="192"/>
                    </a:lnTo>
                    <a:lnTo>
                      <a:pt x="184" y="184"/>
                    </a:lnTo>
                    <a:lnTo>
                      <a:pt x="178" y="178"/>
                    </a:lnTo>
                    <a:lnTo>
                      <a:pt x="172" y="174"/>
                    </a:lnTo>
                    <a:lnTo>
                      <a:pt x="160" y="164"/>
                    </a:lnTo>
                    <a:lnTo>
                      <a:pt x="152" y="150"/>
                    </a:lnTo>
                    <a:lnTo>
                      <a:pt x="142" y="138"/>
                    </a:lnTo>
                    <a:lnTo>
                      <a:pt x="132" y="128"/>
                    </a:lnTo>
                    <a:lnTo>
                      <a:pt x="126" y="126"/>
                    </a:lnTo>
                    <a:lnTo>
                      <a:pt x="122" y="126"/>
                    </a:lnTo>
                    <a:lnTo>
                      <a:pt x="120" y="120"/>
                    </a:lnTo>
                    <a:lnTo>
                      <a:pt x="116" y="114"/>
                    </a:lnTo>
                    <a:lnTo>
                      <a:pt x="114" y="110"/>
                    </a:lnTo>
                    <a:lnTo>
                      <a:pt x="114" y="104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18" y="86"/>
                    </a:lnTo>
                    <a:lnTo>
                      <a:pt x="116" y="80"/>
                    </a:lnTo>
                    <a:lnTo>
                      <a:pt x="110" y="70"/>
                    </a:lnTo>
                    <a:lnTo>
                      <a:pt x="104" y="66"/>
                    </a:lnTo>
                    <a:lnTo>
                      <a:pt x="104" y="58"/>
                    </a:lnTo>
                    <a:lnTo>
                      <a:pt x="120" y="56"/>
                    </a:lnTo>
                    <a:lnTo>
                      <a:pt x="138" y="52"/>
                    </a:lnTo>
                    <a:lnTo>
                      <a:pt x="176" y="50"/>
                    </a:lnTo>
                    <a:lnTo>
                      <a:pt x="214" y="46"/>
                    </a:lnTo>
                    <a:lnTo>
                      <a:pt x="234" y="42"/>
                    </a:lnTo>
                    <a:lnTo>
                      <a:pt x="252" y="38"/>
                    </a:lnTo>
                    <a:lnTo>
                      <a:pt x="280" y="24"/>
                    </a:lnTo>
                    <a:lnTo>
                      <a:pt x="310" y="12"/>
                    </a:lnTo>
                    <a:lnTo>
                      <a:pt x="324" y="6"/>
                    </a:lnTo>
                    <a:lnTo>
                      <a:pt x="340" y="4"/>
                    </a:lnTo>
                    <a:lnTo>
                      <a:pt x="358" y="0"/>
                    </a:lnTo>
                    <a:lnTo>
                      <a:pt x="378" y="0"/>
                    </a:lnTo>
                    <a:lnTo>
                      <a:pt x="400" y="10"/>
                    </a:lnTo>
                    <a:lnTo>
                      <a:pt x="430" y="8"/>
                    </a:lnTo>
                    <a:lnTo>
                      <a:pt x="462" y="10"/>
                    </a:lnTo>
                    <a:lnTo>
                      <a:pt x="478" y="10"/>
                    </a:lnTo>
                    <a:lnTo>
                      <a:pt x="494" y="12"/>
                    </a:lnTo>
                    <a:lnTo>
                      <a:pt x="510" y="16"/>
                    </a:lnTo>
                    <a:lnTo>
                      <a:pt x="526" y="22"/>
                    </a:lnTo>
                    <a:lnTo>
                      <a:pt x="604" y="72"/>
                    </a:lnTo>
                    <a:lnTo>
                      <a:pt x="612" y="84"/>
                    </a:lnTo>
                    <a:lnTo>
                      <a:pt x="638" y="104"/>
                    </a:lnTo>
                    <a:lnTo>
                      <a:pt x="654" y="114"/>
                    </a:lnTo>
                    <a:lnTo>
                      <a:pt x="676" y="122"/>
                    </a:lnTo>
                    <a:lnTo>
                      <a:pt x="706" y="122"/>
                    </a:lnTo>
                    <a:lnTo>
                      <a:pt x="720" y="110"/>
                    </a:lnTo>
                    <a:lnTo>
                      <a:pt x="722" y="94"/>
                    </a:lnTo>
                    <a:lnTo>
                      <a:pt x="720" y="80"/>
                    </a:lnTo>
                    <a:lnTo>
                      <a:pt x="718" y="68"/>
                    </a:lnTo>
                    <a:lnTo>
                      <a:pt x="716" y="58"/>
                    </a:lnTo>
                    <a:lnTo>
                      <a:pt x="720" y="56"/>
                    </a:lnTo>
                    <a:lnTo>
                      <a:pt x="724" y="54"/>
                    </a:lnTo>
                    <a:lnTo>
                      <a:pt x="736" y="52"/>
                    </a:lnTo>
                    <a:lnTo>
                      <a:pt x="762" y="52"/>
                    </a:lnTo>
                    <a:lnTo>
                      <a:pt x="792" y="72"/>
                    </a:lnTo>
                    <a:lnTo>
                      <a:pt x="822" y="80"/>
                    </a:lnTo>
                    <a:lnTo>
                      <a:pt x="858" y="84"/>
                    </a:lnTo>
                    <a:lnTo>
                      <a:pt x="898" y="104"/>
                    </a:lnTo>
                    <a:lnTo>
                      <a:pt x="930" y="128"/>
                    </a:lnTo>
                    <a:lnTo>
                      <a:pt x="930" y="132"/>
                    </a:lnTo>
                    <a:lnTo>
                      <a:pt x="940" y="140"/>
                    </a:lnTo>
                    <a:lnTo>
                      <a:pt x="952" y="142"/>
                    </a:lnTo>
                    <a:lnTo>
                      <a:pt x="964" y="140"/>
                    </a:lnTo>
                    <a:lnTo>
                      <a:pt x="992" y="136"/>
                    </a:lnTo>
                    <a:lnTo>
                      <a:pt x="1032" y="184"/>
                    </a:lnTo>
                    <a:lnTo>
                      <a:pt x="1088" y="224"/>
                    </a:lnTo>
                    <a:lnTo>
                      <a:pt x="1116" y="238"/>
                    </a:lnTo>
                    <a:lnTo>
                      <a:pt x="1166" y="238"/>
                    </a:lnTo>
                    <a:lnTo>
                      <a:pt x="1174" y="250"/>
                    </a:lnTo>
                    <a:lnTo>
                      <a:pt x="1182" y="272"/>
                    </a:lnTo>
                    <a:lnTo>
                      <a:pt x="1188" y="294"/>
                    </a:lnTo>
                    <a:lnTo>
                      <a:pt x="1194" y="316"/>
                    </a:lnTo>
                    <a:lnTo>
                      <a:pt x="1216" y="368"/>
                    </a:lnTo>
                    <a:lnTo>
                      <a:pt x="1220" y="412"/>
                    </a:lnTo>
                    <a:lnTo>
                      <a:pt x="1228" y="422"/>
                    </a:lnTo>
                    <a:lnTo>
                      <a:pt x="1234" y="436"/>
                    </a:lnTo>
                    <a:lnTo>
                      <a:pt x="1236" y="444"/>
                    </a:lnTo>
                    <a:lnTo>
                      <a:pt x="1236" y="452"/>
                    </a:lnTo>
                    <a:lnTo>
                      <a:pt x="1232" y="458"/>
                    </a:lnTo>
                    <a:lnTo>
                      <a:pt x="1226" y="466"/>
                    </a:lnTo>
                    <a:lnTo>
                      <a:pt x="1200" y="482"/>
                    </a:lnTo>
                    <a:lnTo>
                      <a:pt x="1192" y="488"/>
                    </a:lnTo>
                    <a:lnTo>
                      <a:pt x="1184" y="496"/>
                    </a:lnTo>
                    <a:lnTo>
                      <a:pt x="1172" y="514"/>
                    </a:lnTo>
                    <a:lnTo>
                      <a:pt x="1156" y="542"/>
                    </a:lnTo>
                    <a:lnTo>
                      <a:pt x="1120" y="568"/>
                    </a:lnTo>
                    <a:lnTo>
                      <a:pt x="1120" y="584"/>
                    </a:lnTo>
                    <a:lnTo>
                      <a:pt x="1154" y="614"/>
                    </a:lnTo>
                    <a:lnTo>
                      <a:pt x="1152" y="620"/>
                    </a:lnTo>
                    <a:lnTo>
                      <a:pt x="1148" y="624"/>
                    </a:lnTo>
                    <a:lnTo>
                      <a:pt x="1144" y="626"/>
                    </a:lnTo>
                    <a:lnTo>
                      <a:pt x="1138" y="628"/>
                    </a:lnTo>
                    <a:lnTo>
                      <a:pt x="1128" y="628"/>
                    </a:lnTo>
                    <a:lnTo>
                      <a:pt x="1120" y="628"/>
                    </a:lnTo>
                    <a:lnTo>
                      <a:pt x="1086" y="606"/>
                    </a:lnTo>
                    <a:lnTo>
                      <a:pt x="1052" y="604"/>
                    </a:lnTo>
                    <a:lnTo>
                      <a:pt x="1038" y="606"/>
                    </a:lnTo>
                    <a:lnTo>
                      <a:pt x="1030" y="608"/>
                    </a:lnTo>
                    <a:lnTo>
                      <a:pt x="1030" y="632"/>
                    </a:lnTo>
                    <a:lnTo>
                      <a:pt x="1030" y="642"/>
                    </a:lnTo>
                    <a:lnTo>
                      <a:pt x="1032" y="652"/>
                    </a:lnTo>
                    <a:lnTo>
                      <a:pt x="1036" y="662"/>
                    </a:lnTo>
                    <a:lnTo>
                      <a:pt x="1042" y="672"/>
                    </a:lnTo>
                    <a:lnTo>
                      <a:pt x="1052" y="682"/>
                    </a:lnTo>
                    <a:lnTo>
                      <a:pt x="1064" y="694"/>
                    </a:lnTo>
                    <a:lnTo>
                      <a:pt x="1064" y="730"/>
                    </a:lnTo>
                    <a:lnTo>
                      <a:pt x="1080" y="780"/>
                    </a:lnTo>
                    <a:lnTo>
                      <a:pt x="1078" y="788"/>
                    </a:lnTo>
                    <a:lnTo>
                      <a:pt x="1076" y="792"/>
                    </a:lnTo>
                    <a:lnTo>
                      <a:pt x="1074" y="796"/>
                    </a:lnTo>
                    <a:lnTo>
                      <a:pt x="1068" y="798"/>
                    </a:lnTo>
                    <a:lnTo>
                      <a:pt x="1058" y="800"/>
                    </a:lnTo>
                    <a:lnTo>
                      <a:pt x="1046" y="800"/>
                    </a:lnTo>
                    <a:lnTo>
                      <a:pt x="1034" y="804"/>
                    </a:lnTo>
                    <a:lnTo>
                      <a:pt x="1028" y="808"/>
                    </a:lnTo>
                    <a:lnTo>
                      <a:pt x="1014" y="818"/>
                    </a:lnTo>
                    <a:lnTo>
                      <a:pt x="1004" y="818"/>
                    </a:lnTo>
                    <a:lnTo>
                      <a:pt x="996" y="806"/>
                    </a:lnTo>
                    <a:lnTo>
                      <a:pt x="968" y="804"/>
                    </a:lnTo>
                    <a:lnTo>
                      <a:pt x="968" y="798"/>
                    </a:lnTo>
                    <a:lnTo>
                      <a:pt x="964" y="794"/>
                    </a:lnTo>
                    <a:lnTo>
                      <a:pt x="956" y="788"/>
                    </a:lnTo>
                    <a:lnTo>
                      <a:pt x="936" y="786"/>
                    </a:lnTo>
                    <a:lnTo>
                      <a:pt x="934" y="792"/>
                    </a:lnTo>
                    <a:lnTo>
                      <a:pt x="926" y="796"/>
                    </a:lnTo>
                    <a:lnTo>
                      <a:pt x="920" y="800"/>
                    </a:lnTo>
                    <a:lnTo>
                      <a:pt x="914" y="800"/>
                    </a:lnTo>
                    <a:lnTo>
                      <a:pt x="908" y="786"/>
                    </a:lnTo>
                    <a:lnTo>
                      <a:pt x="878" y="780"/>
                    </a:lnTo>
                    <a:lnTo>
                      <a:pt x="836" y="732"/>
                    </a:lnTo>
                    <a:lnTo>
                      <a:pt x="830" y="722"/>
                    </a:lnTo>
                    <a:lnTo>
                      <a:pt x="830" y="710"/>
                    </a:lnTo>
                    <a:lnTo>
                      <a:pt x="828" y="698"/>
                    </a:lnTo>
                    <a:lnTo>
                      <a:pt x="824" y="690"/>
                    </a:lnTo>
                    <a:lnTo>
                      <a:pt x="820" y="682"/>
                    </a:lnTo>
                    <a:lnTo>
                      <a:pt x="808" y="670"/>
                    </a:lnTo>
                    <a:lnTo>
                      <a:pt x="796" y="658"/>
                    </a:lnTo>
                    <a:lnTo>
                      <a:pt x="778" y="654"/>
                    </a:lnTo>
                    <a:lnTo>
                      <a:pt x="758" y="652"/>
                    </a:lnTo>
                    <a:lnTo>
                      <a:pt x="724" y="654"/>
                    </a:lnTo>
                    <a:lnTo>
                      <a:pt x="706" y="656"/>
                    </a:lnTo>
                    <a:lnTo>
                      <a:pt x="702" y="660"/>
                    </a:lnTo>
                    <a:lnTo>
                      <a:pt x="700" y="662"/>
                    </a:lnTo>
                    <a:lnTo>
                      <a:pt x="698" y="674"/>
                    </a:lnTo>
                    <a:lnTo>
                      <a:pt x="698" y="694"/>
                    </a:lnTo>
                    <a:lnTo>
                      <a:pt x="722" y="726"/>
                    </a:lnTo>
                    <a:lnTo>
                      <a:pt x="722" y="746"/>
                    </a:lnTo>
                    <a:lnTo>
                      <a:pt x="712" y="758"/>
                    </a:lnTo>
                    <a:lnTo>
                      <a:pt x="700" y="772"/>
                    </a:lnTo>
                    <a:lnTo>
                      <a:pt x="696" y="778"/>
                    </a:lnTo>
                    <a:lnTo>
                      <a:pt x="694" y="786"/>
                    </a:lnTo>
                    <a:lnTo>
                      <a:pt x="694" y="796"/>
                    </a:lnTo>
                    <a:lnTo>
                      <a:pt x="698" y="804"/>
                    </a:lnTo>
                    <a:lnTo>
                      <a:pt x="698" y="810"/>
                    </a:lnTo>
                    <a:lnTo>
                      <a:pt x="694" y="818"/>
                    </a:lnTo>
                    <a:lnTo>
                      <a:pt x="684" y="834"/>
                    </a:lnTo>
                    <a:lnTo>
                      <a:pt x="664" y="862"/>
                    </a:lnTo>
                    <a:lnTo>
                      <a:pt x="658" y="870"/>
                    </a:lnTo>
                    <a:lnTo>
                      <a:pt x="652" y="878"/>
                    </a:lnTo>
                    <a:lnTo>
                      <a:pt x="644" y="882"/>
                    </a:lnTo>
                    <a:lnTo>
                      <a:pt x="634" y="886"/>
                    </a:lnTo>
                    <a:lnTo>
                      <a:pt x="624" y="898"/>
                    </a:lnTo>
                    <a:lnTo>
                      <a:pt x="618" y="896"/>
                    </a:lnTo>
                    <a:lnTo>
                      <a:pt x="612" y="896"/>
                    </a:lnTo>
                    <a:lnTo>
                      <a:pt x="608" y="890"/>
                    </a:lnTo>
                    <a:lnTo>
                      <a:pt x="604" y="884"/>
                    </a:lnTo>
                    <a:lnTo>
                      <a:pt x="604" y="880"/>
                    </a:lnTo>
                    <a:lnTo>
                      <a:pt x="598" y="878"/>
                    </a:lnTo>
                    <a:lnTo>
                      <a:pt x="594" y="876"/>
                    </a:lnTo>
                    <a:lnTo>
                      <a:pt x="582" y="876"/>
                    </a:lnTo>
                    <a:lnTo>
                      <a:pt x="568" y="880"/>
                    </a:lnTo>
                    <a:lnTo>
                      <a:pt x="560" y="892"/>
                    </a:lnTo>
                    <a:lnTo>
                      <a:pt x="556" y="896"/>
                    </a:lnTo>
                    <a:lnTo>
                      <a:pt x="552" y="900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271" name="Freeform 32"/>
              <p:cNvSpPr/>
              <p:nvPr/>
            </p:nvSpPr>
            <p:spPr>
              <a:xfrm>
                <a:off x="4066" y="0"/>
                <a:ext cx="991" cy="1393"/>
              </a:xfrm>
              <a:custGeom>
                <a:avLst/>
                <a:gdLst>
                  <a:gd name="txL" fmla="*/ 0 w 536"/>
                  <a:gd name="txT" fmla="*/ 0 h 768"/>
                  <a:gd name="txR" fmla="*/ 536 w 536"/>
                  <a:gd name="txB" fmla="*/ 768 h 768"/>
                </a:gdLst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txL" t="txT" r="txR" b="txB"/>
                <a:pathLst>
                  <a:path w="536" h="768">
                    <a:moveTo>
                      <a:pt x="192" y="768"/>
                    </a:moveTo>
                    <a:lnTo>
                      <a:pt x="192" y="768"/>
                    </a:lnTo>
                    <a:lnTo>
                      <a:pt x="178" y="754"/>
                    </a:lnTo>
                    <a:lnTo>
                      <a:pt x="108" y="754"/>
                    </a:lnTo>
                    <a:lnTo>
                      <a:pt x="44" y="740"/>
                    </a:lnTo>
                    <a:lnTo>
                      <a:pt x="32" y="730"/>
                    </a:lnTo>
                    <a:lnTo>
                      <a:pt x="22" y="720"/>
                    </a:lnTo>
                    <a:lnTo>
                      <a:pt x="16" y="712"/>
                    </a:lnTo>
                    <a:lnTo>
                      <a:pt x="14" y="708"/>
                    </a:lnTo>
                    <a:lnTo>
                      <a:pt x="52" y="664"/>
                    </a:lnTo>
                    <a:lnTo>
                      <a:pt x="62" y="630"/>
                    </a:lnTo>
                    <a:lnTo>
                      <a:pt x="66" y="608"/>
                    </a:lnTo>
                    <a:lnTo>
                      <a:pt x="64" y="588"/>
                    </a:lnTo>
                    <a:lnTo>
                      <a:pt x="58" y="572"/>
                    </a:lnTo>
                    <a:lnTo>
                      <a:pt x="50" y="558"/>
                    </a:lnTo>
                    <a:lnTo>
                      <a:pt x="42" y="544"/>
                    </a:lnTo>
                    <a:lnTo>
                      <a:pt x="30" y="532"/>
                    </a:lnTo>
                    <a:lnTo>
                      <a:pt x="6" y="508"/>
                    </a:lnTo>
                    <a:lnTo>
                      <a:pt x="6" y="494"/>
                    </a:lnTo>
                    <a:lnTo>
                      <a:pt x="10" y="482"/>
                    </a:lnTo>
                    <a:lnTo>
                      <a:pt x="16" y="474"/>
                    </a:lnTo>
                    <a:lnTo>
                      <a:pt x="22" y="464"/>
                    </a:lnTo>
                    <a:lnTo>
                      <a:pt x="32" y="458"/>
                    </a:lnTo>
                    <a:lnTo>
                      <a:pt x="40" y="450"/>
                    </a:lnTo>
                    <a:lnTo>
                      <a:pt x="62" y="438"/>
                    </a:lnTo>
                    <a:lnTo>
                      <a:pt x="78" y="412"/>
                    </a:lnTo>
                    <a:lnTo>
                      <a:pt x="78" y="382"/>
                    </a:lnTo>
                    <a:lnTo>
                      <a:pt x="64" y="362"/>
                    </a:lnTo>
                    <a:lnTo>
                      <a:pt x="52" y="346"/>
                    </a:lnTo>
                    <a:lnTo>
                      <a:pt x="40" y="334"/>
                    </a:lnTo>
                    <a:lnTo>
                      <a:pt x="26" y="322"/>
                    </a:lnTo>
                    <a:lnTo>
                      <a:pt x="18" y="320"/>
                    </a:lnTo>
                    <a:lnTo>
                      <a:pt x="18" y="316"/>
                    </a:lnTo>
                    <a:lnTo>
                      <a:pt x="38" y="300"/>
                    </a:lnTo>
                    <a:lnTo>
                      <a:pt x="44" y="288"/>
                    </a:lnTo>
                    <a:lnTo>
                      <a:pt x="46" y="282"/>
                    </a:lnTo>
                    <a:lnTo>
                      <a:pt x="48" y="276"/>
                    </a:lnTo>
                    <a:lnTo>
                      <a:pt x="24" y="256"/>
                    </a:lnTo>
                    <a:lnTo>
                      <a:pt x="24" y="236"/>
                    </a:lnTo>
                    <a:lnTo>
                      <a:pt x="10" y="220"/>
                    </a:lnTo>
                    <a:lnTo>
                      <a:pt x="0" y="208"/>
                    </a:lnTo>
                    <a:lnTo>
                      <a:pt x="0" y="164"/>
                    </a:lnTo>
                    <a:lnTo>
                      <a:pt x="16" y="146"/>
                    </a:lnTo>
                    <a:lnTo>
                      <a:pt x="22" y="144"/>
                    </a:lnTo>
                    <a:lnTo>
                      <a:pt x="28" y="142"/>
                    </a:lnTo>
                    <a:lnTo>
                      <a:pt x="34" y="140"/>
                    </a:lnTo>
                    <a:lnTo>
                      <a:pt x="34" y="94"/>
                    </a:lnTo>
                    <a:lnTo>
                      <a:pt x="44" y="84"/>
                    </a:lnTo>
                    <a:lnTo>
                      <a:pt x="50" y="80"/>
                    </a:lnTo>
                    <a:lnTo>
                      <a:pt x="58" y="78"/>
                    </a:lnTo>
                    <a:lnTo>
                      <a:pt x="64" y="82"/>
                    </a:lnTo>
                    <a:lnTo>
                      <a:pt x="70" y="88"/>
                    </a:lnTo>
                    <a:lnTo>
                      <a:pt x="76" y="98"/>
                    </a:lnTo>
                    <a:lnTo>
                      <a:pt x="78" y="104"/>
                    </a:lnTo>
                    <a:lnTo>
                      <a:pt x="80" y="112"/>
                    </a:lnTo>
                    <a:lnTo>
                      <a:pt x="72" y="118"/>
                    </a:lnTo>
                    <a:lnTo>
                      <a:pt x="68" y="124"/>
                    </a:lnTo>
                    <a:lnTo>
                      <a:pt x="68" y="130"/>
                    </a:lnTo>
                    <a:lnTo>
                      <a:pt x="70" y="136"/>
                    </a:lnTo>
                    <a:lnTo>
                      <a:pt x="76" y="142"/>
                    </a:lnTo>
                    <a:lnTo>
                      <a:pt x="82" y="150"/>
                    </a:lnTo>
                    <a:lnTo>
                      <a:pt x="98" y="164"/>
                    </a:lnTo>
                    <a:lnTo>
                      <a:pt x="108" y="164"/>
                    </a:lnTo>
                    <a:lnTo>
                      <a:pt x="124" y="154"/>
                    </a:lnTo>
                    <a:lnTo>
                      <a:pt x="124" y="148"/>
                    </a:lnTo>
                    <a:lnTo>
                      <a:pt x="128" y="142"/>
                    </a:lnTo>
                    <a:lnTo>
                      <a:pt x="132" y="138"/>
                    </a:lnTo>
                    <a:lnTo>
                      <a:pt x="136" y="134"/>
                    </a:lnTo>
                    <a:lnTo>
                      <a:pt x="148" y="126"/>
                    </a:lnTo>
                    <a:lnTo>
                      <a:pt x="162" y="120"/>
                    </a:lnTo>
                    <a:lnTo>
                      <a:pt x="170" y="110"/>
                    </a:lnTo>
                    <a:lnTo>
                      <a:pt x="180" y="106"/>
                    </a:lnTo>
                    <a:lnTo>
                      <a:pt x="190" y="104"/>
                    </a:lnTo>
                    <a:lnTo>
                      <a:pt x="202" y="102"/>
                    </a:lnTo>
                    <a:lnTo>
                      <a:pt x="228" y="100"/>
                    </a:lnTo>
                    <a:lnTo>
                      <a:pt x="240" y="98"/>
                    </a:lnTo>
                    <a:lnTo>
                      <a:pt x="252" y="92"/>
                    </a:lnTo>
                    <a:lnTo>
                      <a:pt x="250" y="40"/>
                    </a:lnTo>
                    <a:lnTo>
                      <a:pt x="258" y="30"/>
                    </a:lnTo>
                    <a:lnTo>
                      <a:pt x="266" y="22"/>
                    </a:lnTo>
                    <a:lnTo>
                      <a:pt x="288" y="8"/>
                    </a:lnTo>
                    <a:lnTo>
                      <a:pt x="296" y="2"/>
                    </a:lnTo>
                    <a:lnTo>
                      <a:pt x="304" y="0"/>
                    </a:lnTo>
                    <a:lnTo>
                      <a:pt x="310" y="0"/>
                    </a:lnTo>
                    <a:lnTo>
                      <a:pt x="314" y="4"/>
                    </a:lnTo>
                    <a:lnTo>
                      <a:pt x="318" y="10"/>
                    </a:lnTo>
                    <a:lnTo>
                      <a:pt x="322" y="18"/>
                    </a:lnTo>
                    <a:lnTo>
                      <a:pt x="332" y="40"/>
                    </a:lnTo>
                    <a:lnTo>
                      <a:pt x="370" y="100"/>
                    </a:lnTo>
                    <a:lnTo>
                      <a:pt x="372" y="112"/>
                    </a:lnTo>
                    <a:lnTo>
                      <a:pt x="374" y="122"/>
                    </a:lnTo>
                    <a:lnTo>
                      <a:pt x="378" y="128"/>
                    </a:lnTo>
                    <a:lnTo>
                      <a:pt x="382" y="132"/>
                    </a:lnTo>
                    <a:lnTo>
                      <a:pt x="388" y="136"/>
                    </a:lnTo>
                    <a:lnTo>
                      <a:pt x="398" y="140"/>
                    </a:lnTo>
                    <a:lnTo>
                      <a:pt x="424" y="138"/>
                    </a:lnTo>
                    <a:lnTo>
                      <a:pt x="442" y="138"/>
                    </a:lnTo>
                    <a:lnTo>
                      <a:pt x="458" y="140"/>
                    </a:lnTo>
                    <a:lnTo>
                      <a:pt x="450" y="146"/>
                    </a:lnTo>
                    <a:lnTo>
                      <a:pt x="444" y="152"/>
                    </a:lnTo>
                    <a:lnTo>
                      <a:pt x="436" y="158"/>
                    </a:lnTo>
                    <a:lnTo>
                      <a:pt x="430" y="166"/>
                    </a:lnTo>
                    <a:lnTo>
                      <a:pt x="430" y="178"/>
                    </a:lnTo>
                    <a:lnTo>
                      <a:pt x="430" y="188"/>
                    </a:lnTo>
                    <a:lnTo>
                      <a:pt x="432" y="192"/>
                    </a:lnTo>
                    <a:lnTo>
                      <a:pt x="436" y="198"/>
                    </a:lnTo>
                    <a:lnTo>
                      <a:pt x="440" y="204"/>
                    </a:lnTo>
                    <a:lnTo>
                      <a:pt x="448" y="210"/>
                    </a:lnTo>
                    <a:lnTo>
                      <a:pt x="458" y="212"/>
                    </a:lnTo>
                    <a:lnTo>
                      <a:pt x="466" y="216"/>
                    </a:lnTo>
                    <a:lnTo>
                      <a:pt x="482" y="226"/>
                    </a:lnTo>
                    <a:lnTo>
                      <a:pt x="500" y="238"/>
                    </a:lnTo>
                    <a:lnTo>
                      <a:pt x="520" y="250"/>
                    </a:lnTo>
                    <a:lnTo>
                      <a:pt x="536" y="264"/>
                    </a:lnTo>
                    <a:lnTo>
                      <a:pt x="488" y="330"/>
                    </a:lnTo>
                    <a:lnTo>
                      <a:pt x="486" y="336"/>
                    </a:lnTo>
                    <a:lnTo>
                      <a:pt x="482" y="344"/>
                    </a:lnTo>
                    <a:lnTo>
                      <a:pt x="476" y="352"/>
                    </a:lnTo>
                    <a:lnTo>
                      <a:pt x="468" y="358"/>
                    </a:lnTo>
                    <a:lnTo>
                      <a:pt x="450" y="370"/>
                    </a:lnTo>
                    <a:lnTo>
                      <a:pt x="436" y="376"/>
                    </a:lnTo>
                    <a:lnTo>
                      <a:pt x="416" y="380"/>
                    </a:lnTo>
                    <a:lnTo>
                      <a:pt x="398" y="384"/>
                    </a:lnTo>
                    <a:lnTo>
                      <a:pt x="382" y="372"/>
                    </a:lnTo>
                    <a:lnTo>
                      <a:pt x="370" y="360"/>
                    </a:lnTo>
                    <a:lnTo>
                      <a:pt x="360" y="348"/>
                    </a:lnTo>
                    <a:lnTo>
                      <a:pt x="350" y="340"/>
                    </a:lnTo>
                    <a:lnTo>
                      <a:pt x="346" y="332"/>
                    </a:lnTo>
                    <a:lnTo>
                      <a:pt x="346" y="324"/>
                    </a:lnTo>
                    <a:lnTo>
                      <a:pt x="346" y="308"/>
                    </a:lnTo>
                    <a:lnTo>
                      <a:pt x="344" y="294"/>
                    </a:lnTo>
                    <a:lnTo>
                      <a:pt x="344" y="288"/>
                    </a:lnTo>
                    <a:lnTo>
                      <a:pt x="342" y="284"/>
                    </a:lnTo>
                    <a:lnTo>
                      <a:pt x="310" y="272"/>
                    </a:lnTo>
                    <a:lnTo>
                      <a:pt x="310" y="252"/>
                    </a:lnTo>
                    <a:lnTo>
                      <a:pt x="312" y="232"/>
                    </a:lnTo>
                    <a:lnTo>
                      <a:pt x="314" y="214"/>
                    </a:lnTo>
                    <a:lnTo>
                      <a:pt x="314" y="202"/>
                    </a:lnTo>
                    <a:lnTo>
                      <a:pt x="294" y="200"/>
                    </a:lnTo>
                    <a:lnTo>
                      <a:pt x="278" y="198"/>
                    </a:lnTo>
                    <a:lnTo>
                      <a:pt x="270" y="196"/>
                    </a:lnTo>
                    <a:lnTo>
                      <a:pt x="264" y="192"/>
                    </a:lnTo>
                    <a:lnTo>
                      <a:pt x="260" y="188"/>
                    </a:lnTo>
                    <a:lnTo>
                      <a:pt x="258" y="184"/>
                    </a:lnTo>
                    <a:lnTo>
                      <a:pt x="238" y="184"/>
                    </a:lnTo>
                    <a:lnTo>
                      <a:pt x="232" y="184"/>
                    </a:lnTo>
                    <a:lnTo>
                      <a:pt x="228" y="186"/>
                    </a:lnTo>
                    <a:lnTo>
                      <a:pt x="226" y="190"/>
                    </a:lnTo>
                    <a:lnTo>
                      <a:pt x="224" y="196"/>
                    </a:lnTo>
                    <a:lnTo>
                      <a:pt x="220" y="214"/>
                    </a:lnTo>
                    <a:lnTo>
                      <a:pt x="206" y="220"/>
                    </a:lnTo>
                    <a:lnTo>
                      <a:pt x="194" y="228"/>
                    </a:lnTo>
                    <a:lnTo>
                      <a:pt x="172" y="244"/>
                    </a:lnTo>
                    <a:lnTo>
                      <a:pt x="172" y="250"/>
                    </a:lnTo>
                    <a:lnTo>
                      <a:pt x="174" y="258"/>
                    </a:lnTo>
                    <a:lnTo>
                      <a:pt x="178" y="266"/>
                    </a:lnTo>
                    <a:lnTo>
                      <a:pt x="184" y="278"/>
                    </a:lnTo>
                    <a:lnTo>
                      <a:pt x="182" y="286"/>
                    </a:lnTo>
                    <a:lnTo>
                      <a:pt x="176" y="292"/>
                    </a:lnTo>
                    <a:lnTo>
                      <a:pt x="172" y="298"/>
                    </a:lnTo>
                    <a:lnTo>
                      <a:pt x="164" y="300"/>
                    </a:lnTo>
                    <a:lnTo>
                      <a:pt x="152" y="306"/>
                    </a:lnTo>
                    <a:lnTo>
                      <a:pt x="146" y="310"/>
                    </a:lnTo>
                    <a:lnTo>
                      <a:pt x="142" y="314"/>
                    </a:lnTo>
                    <a:lnTo>
                      <a:pt x="142" y="326"/>
                    </a:lnTo>
                    <a:lnTo>
                      <a:pt x="140" y="338"/>
                    </a:lnTo>
                    <a:lnTo>
                      <a:pt x="138" y="350"/>
                    </a:lnTo>
                    <a:lnTo>
                      <a:pt x="140" y="356"/>
                    </a:lnTo>
                    <a:lnTo>
                      <a:pt x="142" y="360"/>
                    </a:lnTo>
                    <a:lnTo>
                      <a:pt x="206" y="360"/>
                    </a:lnTo>
                    <a:lnTo>
                      <a:pt x="214" y="352"/>
                    </a:lnTo>
                    <a:lnTo>
                      <a:pt x="222" y="346"/>
                    </a:lnTo>
                    <a:lnTo>
                      <a:pt x="228" y="342"/>
                    </a:lnTo>
                    <a:lnTo>
                      <a:pt x="234" y="342"/>
                    </a:lnTo>
                    <a:lnTo>
                      <a:pt x="242" y="340"/>
                    </a:lnTo>
                    <a:lnTo>
                      <a:pt x="252" y="342"/>
                    </a:lnTo>
                    <a:lnTo>
                      <a:pt x="256" y="348"/>
                    </a:lnTo>
                    <a:lnTo>
                      <a:pt x="260" y="350"/>
                    </a:lnTo>
                    <a:lnTo>
                      <a:pt x="266" y="356"/>
                    </a:lnTo>
                    <a:lnTo>
                      <a:pt x="274" y="360"/>
                    </a:lnTo>
                    <a:lnTo>
                      <a:pt x="282" y="378"/>
                    </a:lnTo>
                    <a:lnTo>
                      <a:pt x="290" y="422"/>
                    </a:lnTo>
                    <a:lnTo>
                      <a:pt x="300" y="436"/>
                    </a:lnTo>
                    <a:lnTo>
                      <a:pt x="314" y="448"/>
                    </a:lnTo>
                    <a:lnTo>
                      <a:pt x="330" y="460"/>
                    </a:lnTo>
                    <a:lnTo>
                      <a:pt x="340" y="464"/>
                    </a:lnTo>
                    <a:lnTo>
                      <a:pt x="352" y="468"/>
                    </a:lnTo>
                    <a:lnTo>
                      <a:pt x="372" y="502"/>
                    </a:lnTo>
                    <a:lnTo>
                      <a:pt x="368" y="502"/>
                    </a:lnTo>
                    <a:lnTo>
                      <a:pt x="362" y="504"/>
                    </a:lnTo>
                    <a:lnTo>
                      <a:pt x="354" y="512"/>
                    </a:lnTo>
                    <a:lnTo>
                      <a:pt x="346" y="520"/>
                    </a:lnTo>
                    <a:lnTo>
                      <a:pt x="340" y="526"/>
                    </a:lnTo>
                    <a:lnTo>
                      <a:pt x="336" y="534"/>
                    </a:lnTo>
                    <a:lnTo>
                      <a:pt x="328" y="540"/>
                    </a:lnTo>
                    <a:lnTo>
                      <a:pt x="312" y="554"/>
                    </a:lnTo>
                    <a:lnTo>
                      <a:pt x="296" y="564"/>
                    </a:lnTo>
                    <a:lnTo>
                      <a:pt x="280" y="570"/>
                    </a:lnTo>
                    <a:lnTo>
                      <a:pt x="266" y="582"/>
                    </a:lnTo>
                    <a:lnTo>
                      <a:pt x="254" y="592"/>
                    </a:lnTo>
                    <a:lnTo>
                      <a:pt x="244" y="606"/>
                    </a:lnTo>
                    <a:lnTo>
                      <a:pt x="234" y="620"/>
                    </a:lnTo>
                    <a:lnTo>
                      <a:pt x="202" y="650"/>
                    </a:lnTo>
                    <a:lnTo>
                      <a:pt x="190" y="662"/>
                    </a:lnTo>
                    <a:lnTo>
                      <a:pt x="182" y="676"/>
                    </a:lnTo>
                    <a:lnTo>
                      <a:pt x="176" y="690"/>
                    </a:lnTo>
                    <a:lnTo>
                      <a:pt x="176" y="708"/>
                    </a:lnTo>
                    <a:lnTo>
                      <a:pt x="180" y="730"/>
                    </a:lnTo>
                    <a:lnTo>
                      <a:pt x="190" y="756"/>
                    </a:lnTo>
                    <a:lnTo>
                      <a:pt x="192" y="768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272" name="Freeform 16"/>
              <p:cNvSpPr/>
              <p:nvPr/>
            </p:nvSpPr>
            <p:spPr>
              <a:xfrm>
                <a:off x="2411" y="2892"/>
                <a:ext cx="1123" cy="965"/>
              </a:xfrm>
              <a:custGeom>
                <a:avLst/>
                <a:gdLst>
                  <a:gd name="txL" fmla="*/ 0 w 606"/>
                  <a:gd name="txT" fmla="*/ 0 h 532"/>
                  <a:gd name="txR" fmla="*/ 606 w 606"/>
                  <a:gd name="txB" fmla="*/ 532 h 532"/>
                </a:gdLst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txL" t="txT" r="txR" b="txB"/>
                <a:pathLst>
                  <a:path w="606" h="532">
                    <a:moveTo>
                      <a:pt x="240" y="532"/>
                    </a:moveTo>
                    <a:lnTo>
                      <a:pt x="240" y="532"/>
                    </a:lnTo>
                    <a:lnTo>
                      <a:pt x="222" y="524"/>
                    </a:lnTo>
                    <a:lnTo>
                      <a:pt x="210" y="516"/>
                    </a:lnTo>
                    <a:lnTo>
                      <a:pt x="202" y="508"/>
                    </a:lnTo>
                    <a:lnTo>
                      <a:pt x="194" y="502"/>
                    </a:lnTo>
                    <a:lnTo>
                      <a:pt x="172" y="494"/>
                    </a:lnTo>
                    <a:lnTo>
                      <a:pt x="152" y="494"/>
                    </a:lnTo>
                    <a:lnTo>
                      <a:pt x="138" y="494"/>
                    </a:lnTo>
                    <a:lnTo>
                      <a:pt x="126" y="498"/>
                    </a:lnTo>
                    <a:lnTo>
                      <a:pt x="112" y="508"/>
                    </a:lnTo>
                    <a:lnTo>
                      <a:pt x="96" y="530"/>
                    </a:lnTo>
                    <a:lnTo>
                      <a:pt x="96" y="518"/>
                    </a:lnTo>
                    <a:lnTo>
                      <a:pt x="98" y="508"/>
                    </a:lnTo>
                    <a:lnTo>
                      <a:pt x="104" y="494"/>
                    </a:lnTo>
                    <a:lnTo>
                      <a:pt x="106" y="452"/>
                    </a:lnTo>
                    <a:lnTo>
                      <a:pt x="62" y="432"/>
                    </a:lnTo>
                    <a:lnTo>
                      <a:pt x="64" y="420"/>
                    </a:lnTo>
                    <a:lnTo>
                      <a:pt x="68" y="410"/>
                    </a:lnTo>
                    <a:lnTo>
                      <a:pt x="84" y="356"/>
                    </a:lnTo>
                    <a:lnTo>
                      <a:pt x="88" y="352"/>
                    </a:lnTo>
                    <a:lnTo>
                      <a:pt x="88" y="346"/>
                    </a:lnTo>
                    <a:lnTo>
                      <a:pt x="88" y="336"/>
                    </a:lnTo>
                    <a:lnTo>
                      <a:pt x="84" y="320"/>
                    </a:lnTo>
                    <a:lnTo>
                      <a:pt x="70" y="304"/>
                    </a:lnTo>
                    <a:lnTo>
                      <a:pt x="58" y="306"/>
                    </a:lnTo>
                    <a:lnTo>
                      <a:pt x="46" y="308"/>
                    </a:lnTo>
                    <a:lnTo>
                      <a:pt x="20" y="314"/>
                    </a:lnTo>
                    <a:lnTo>
                      <a:pt x="14" y="314"/>
                    </a:lnTo>
                    <a:lnTo>
                      <a:pt x="10" y="310"/>
                    </a:lnTo>
                    <a:lnTo>
                      <a:pt x="8" y="308"/>
                    </a:lnTo>
                    <a:lnTo>
                      <a:pt x="6" y="302"/>
                    </a:lnTo>
                    <a:lnTo>
                      <a:pt x="6" y="294"/>
                    </a:lnTo>
                    <a:lnTo>
                      <a:pt x="6" y="290"/>
                    </a:lnTo>
                    <a:lnTo>
                      <a:pt x="0" y="278"/>
                    </a:lnTo>
                    <a:lnTo>
                      <a:pt x="2" y="262"/>
                    </a:lnTo>
                    <a:lnTo>
                      <a:pt x="4" y="250"/>
                    </a:lnTo>
                    <a:lnTo>
                      <a:pt x="10" y="240"/>
                    </a:lnTo>
                    <a:lnTo>
                      <a:pt x="16" y="234"/>
                    </a:lnTo>
                    <a:lnTo>
                      <a:pt x="24" y="228"/>
                    </a:lnTo>
                    <a:lnTo>
                      <a:pt x="34" y="224"/>
                    </a:lnTo>
                    <a:lnTo>
                      <a:pt x="60" y="218"/>
                    </a:lnTo>
                    <a:lnTo>
                      <a:pt x="74" y="218"/>
                    </a:lnTo>
                    <a:lnTo>
                      <a:pt x="90" y="226"/>
                    </a:lnTo>
                    <a:lnTo>
                      <a:pt x="106" y="232"/>
                    </a:lnTo>
                    <a:lnTo>
                      <a:pt x="114" y="234"/>
                    </a:lnTo>
                    <a:lnTo>
                      <a:pt x="124" y="236"/>
                    </a:lnTo>
                    <a:lnTo>
                      <a:pt x="134" y="234"/>
                    </a:lnTo>
                    <a:lnTo>
                      <a:pt x="144" y="230"/>
                    </a:lnTo>
                    <a:lnTo>
                      <a:pt x="158" y="214"/>
                    </a:lnTo>
                    <a:lnTo>
                      <a:pt x="164" y="196"/>
                    </a:lnTo>
                    <a:lnTo>
                      <a:pt x="174" y="194"/>
                    </a:lnTo>
                    <a:lnTo>
                      <a:pt x="178" y="198"/>
                    </a:lnTo>
                    <a:lnTo>
                      <a:pt x="186" y="200"/>
                    </a:lnTo>
                    <a:lnTo>
                      <a:pt x="206" y="202"/>
                    </a:lnTo>
                    <a:lnTo>
                      <a:pt x="252" y="204"/>
                    </a:lnTo>
                    <a:lnTo>
                      <a:pt x="258" y="196"/>
                    </a:lnTo>
                    <a:lnTo>
                      <a:pt x="262" y="190"/>
                    </a:lnTo>
                    <a:lnTo>
                      <a:pt x="264" y="182"/>
                    </a:lnTo>
                    <a:lnTo>
                      <a:pt x="266" y="174"/>
                    </a:lnTo>
                    <a:lnTo>
                      <a:pt x="266" y="160"/>
                    </a:lnTo>
                    <a:lnTo>
                      <a:pt x="266" y="146"/>
                    </a:lnTo>
                    <a:lnTo>
                      <a:pt x="256" y="136"/>
                    </a:lnTo>
                    <a:lnTo>
                      <a:pt x="248" y="130"/>
                    </a:lnTo>
                    <a:lnTo>
                      <a:pt x="230" y="120"/>
                    </a:lnTo>
                    <a:lnTo>
                      <a:pt x="196" y="108"/>
                    </a:lnTo>
                    <a:lnTo>
                      <a:pt x="194" y="100"/>
                    </a:lnTo>
                    <a:lnTo>
                      <a:pt x="192" y="94"/>
                    </a:lnTo>
                    <a:lnTo>
                      <a:pt x="192" y="88"/>
                    </a:lnTo>
                    <a:lnTo>
                      <a:pt x="194" y="84"/>
                    </a:lnTo>
                    <a:lnTo>
                      <a:pt x="198" y="82"/>
                    </a:lnTo>
                    <a:lnTo>
                      <a:pt x="202" y="80"/>
                    </a:lnTo>
                    <a:lnTo>
                      <a:pt x="216" y="78"/>
                    </a:lnTo>
                    <a:lnTo>
                      <a:pt x="238" y="94"/>
                    </a:lnTo>
                    <a:lnTo>
                      <a:pt x="278" y="102"/>
                    </a:lnTo>
                    <a:lnTo>
                      <a:pt x="294" y="100"/>
                    </a:lnTo>
                    <a:lnTo>
                      <a:pt x="310" y="96"/>
                    </a:lnTo>
                    <a:lnTo>
                      <a:pt x="326" y="88"/>
                    </a:lnTo>
                    <a:lnTo>
                      <a:pt x="342" y="80"/>
                    </a:lnTo>
                    <a:lnTo>
                      <a:pt x="356" y="68"/>
                    </a:lnTo>
                    <a:lnTo>
                      <a:pt x="368" y="56"/>
                    </a:lnTo>
                    <a:lnTo>
                      <a:pt x="378" y="44"/>
                    </a:lnTo>
                    <a:lnTo>
                      <a:pt x="386" y="30"/>
                    </a:lnTo>
                    <a:lnTo>
                      <a:pt x="388" y="22"/>
                    </a:lnTo>
                    <a:lnTo>
                      <a:pt x="390" y="14"/>
                    </a:lnTo>
                    <a:lnTo>
                      <a:pt x="394" y="8"/>
                    </a:lnTo>
                    <a:lnTo>
                      <a:pt x="400" y="4"/>
                    </a:lnTo>
                    <a:lnTo>
                      <a:pt x="406" y="2"/>
                    </a:lnTo>
                    <a:lnTo>
                      <a:pt x="414" y="0"/>
                    </a:lnTo>
                    <a:lnTo>
                      <a:pt x="432" y="0"/>
                    </a:lnTo>
                    <a:lnTo>
                      <a:pt x="438" y="4"/>
                    </a:lnTo>
                    <a:lnTo>
                      <a:pt x="444" y="10"/>
                    </a:lnTo>
                    <a:lnTo>
                      <a:pt x="450" y="16"/>
                    </a:lnTo>
                    <a:lnTo>
                      <a:pt x="456" y="24"/>
                    </a:lnTo>
                    <a:lnTo>
                      <a:pt x="464" y="44"/>
                    </a:lnTo>
                    <a:lnTo>
                      <a:pt x="468" y="66"/>
                    </a:lnTo>
                    <a:lnTo>
                      <a:pt x="494" y="98"/>
                    </a:lnTo>
                    <a:lnTo>
                      <a:pt x="508" y="114"/>
                    </a:lnTo>
                    <a:lnTo>
                      <a:pt x="526" y="130"/>
                    </a:lnTo>
                    <a:lnTo>
                      <a:pt x="558" y="142"/>
                    </a:lnTo>
                    <a:lnTo>
                      <a:pt x="562" y="154"/>
                    </a:lnTo>
                    <a:lnTo>
                      <a:pt x="566" y="170"/>
                    </a:lnTo>
                    <a:lnTo>
                      <a:pt x="566" y="178"/>
                    </a:lnTo>
                    <a:lnTo>
                      <a:pt x="566" y="188"/>
                    </a:lnTo>
                    <a:lnTo>
                      <a:pt x="564" y="196"/>
                    </a:lnTo>
                    <a:lnTo>
                      <a:pt x="558" y="204"/>
                    </a:lnTo>
                    <a:lnTo>
                      <a:pt x="546" y="210"/>
                    </a:lnTo>
                    <a:lnTo>
                      <a:pt x="534" y="216"/>
                    </a:lnTo>
                    <a:lnTo>
                      <a:pt x="516" y="222"/>
                    </a:lnTo>
                    <a:lnTo>
                      <a:pt x="510" y="228"/>
                    </a:lnTo>
                    <a:lnTo>
                      <a:pt x="506" y="234"/>
                    </a:lnTo>
                    <a:lnTo>
                      <a:pt x="506" y="246"/>
                    </a:lnTo>
                    <a:lnTo>
                      <a:pt x="506" y="262"/>
                    </a:lnTo>
                    <a:lnTo>
                      <a:pt x="518" y="262"/>
                    </a:lnTo>
                    <a:lnTo>
                      <a:pt x="532" y="258"/>
                    </a:lnTo>
                    <a:lnTo>
                      <a:pt x="572" y="256"/>
                    </a:lnTo>
                    <a:lnTo>
                      <a:pt x="568" y="326"/>
                    </a:lnTo>
                    <a:lnTo>
                      <a:pt x="572" y="334"/>
                    </a:lnTo>
                    <a:lnTo>
                      <a:pt x="576" y="340"/>
                    </a:lnTo>
                    <a:lnTo>
                      <a:pt x="592" y="356"/>
                    </a:lnTo>
                    <a:lnTo>
                      <a:pt x="606" y="378"/>
                    </a:lnTo>
                    <a:lnTo>
                      <a:pt x="590" y="380"/>
                    </a:lnTo>
                    <a:lnTo>
                      <a:pt x="576" y="384"/>
                    </a:lnTo>
                    <a:lnTo>
                      <a:pt x="554" y="398"/>
                    </a:lnTo>
                    <a:lnTo>
                      <a:pt x="546" y="408"/>
                    </a:lnTo>
                    <a:lnTo>
                      <a:pt x="538" y="416"/>
                    </a:lnTo>
                    <a:lnTo>
                      <a:pt x="520" y="430"/>
                    </a:lnTo>
                    <a:lnTo>
                      <a:pt x="500" y="444"/>
                    </a:lnTo>
                    <a:lnTo>
                      <a:pt x="482" y="460"/>
                    </a:lnTo>
                    <a:lnTo>
                      <a:pt x="466" y="464"/>
                    </a:lnTo>
                    <a:lnTo>
                      <a:pt x="450" y="470"/>
                    </a:lnTo>
                    <a:lnTo>
                      <a:pt x="434" y="472"/>
                    </a:lnTo>
                    <a:lnTo>
                      <a:pt x="420" y="472"/>
                    </a:lnTo>
                    <a:lnTo>
                      <a:pt x="392" y="456"/>
                    </a:lnTo>
                    <a:lnTo>
                      <a:pt x="376" y="440"/>
                    </a:lnTo>
                    <a:lnTo>
                      <a:pt x="372" y="438"/>
                    </a:lnTo>
                    <a:lnTo>
                      <a:pt x="368" y="436"/>
                    </a:lnTo>
                    <a:lnTo>
                      <a:pt x="358" y="436"/>
                    </a:lnTo>
                    <a:lnTo>
                      <a:pt x="342" y="436"/>
                    </a:lnTo>
                    <a:lnTo>
                      <a:pt x="336" y="438"/>
                    </a:lnTo>
                    <a:lnTo>
                      <a:pt x="332" y="442"/>
                    </a:lnTo>
                    <a:lnTo>
                      <a:pt x="330" y="464"/>
                    </a:lnTo>
                    <a:lnTo>
                      <a:pt x="302" y="492"/>
                    </a:lnTo>
                    <a:lnTo>
                      <a:pt x="290" y="506"/>
                    </a:lnTo>
                    <a:lnTo>
                      <a:pt x="278" y="522"/>
                    </a:lnTo>
                    <a:lnTo>
                      <a:pt x="266" y="528"/>
                    </a:lnTo>
                    <a:lnTo>
                      <a:pt x="256" y="530"/>
                    </a:lnTo>
                    <a:lnTo>
                      <a:pt x="240" y="532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273" name="Freeform 27"/>
              <p:cNvSpPr/>
              <p:nvPr/>
            </p:nvSpPr>
            <p:spPr>
              <a:xfrm>
                <a:off x="2804" y="726"/>
                <a:ext cx="907" cy="1612"/>
              </a:xfrm>
              <a:custGeom>
                <a:avLst/>
                <a:gdLst>
                  <a:gd name="txL" fmla="*/ 0 w 490"/>
                  <a:gd name="txT" fmla="*/ 0 h 888"/>
                  <a:gd name="txR" fmla="*/ 490 w 490"/>
                  <a:gd name="txB" fmla="*/ 888 h 888"/>
                </a:gdLst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1892482539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txL" t="txT" r="txR" b="txB"/>
                <a:pathLst>
                  <a:path w="490" h="888">
                    <a:moveTo>
                      <a:pt x="344" y="888"/>
                    </a:moveTo>
                    <a:lnTo>
                      <a:pt x="344" y="888"/>
                    </a:lnTo>
                    <a:lnTo>
                      <a:pt x="330" y="884"/>
                    </a:lnTo>
                    <a:lnTo>
                      <a:pt x="320" y="878"/>
                    </a:lnTo>
                    <a:lnTo>
                      <a:pt x="304" y="866"/>
                    </a:lnTo>
                    <a:lnTo>
                      <a:pt x="278" y="842"/>
                    </a:lnTo>
                    <a:lnTo>
                      <a:pt x="252" y="834"/>
                    </a:lnTo>
                    <a:lnTo>
                      <a:pt x="232" y="834"/>
                    </a:lnTo>
                    <a:lnTo>
                      <a:pt x="214" y="834"/>
                    </a:lnTo>
                    <a:lnTo>
                      <a:pt x="196" y="838"/>
                    </a:lnTo>
                    <a:lnTo>
                      <a:pt x="188" y="840"/>
                    </a:lnTo>
                    <a:lnTo>
                      <a:pt x="180" y="844"/>
                    </a:lnTo>
                    <a:lnTo>
                      <a:pt x="170" y="842"/>
                    </a:lnTo>
                    <a:lnTo>
                      <a:pt x="160" y="836"/>
                    </a:lnTo>
                    <a:lnTo>
                      <a:pt x="146" y="826"/>
                    </a:lnTo>
                    <a:lnTo>
                      <a:pt x="136" y="824"/>
                    </a:lnTo>
                    <a:lnTo>
                      <a:pt x="128" y="822"/>
                    </a:lnTo>
                    <a:lnTo>
                      <a:pt x="120" y="818"/>
                    </a:lnTo>
                    <a:lnTo>
                      <a:pt x="114" y="814"/>
                    </a:lnTo>
                    <a:lnTo>
                      <a:pt x="106" y="804"/>
                    </a:lnTo>
                    <a:lnTo>
                      <a:pt x="102" y="802"/>
                    </a:lnTo>
                    <a:lnTo>
                      <a:pt x="98" y="800"/>
                    </a:lnTo>
                    <a:lnTo>
                      <a:pt x="56" y="800"/>
                    </a:lnTo>
                    <a:lnTo>
                      <a:pt x="12" y="784"/>
                    </a:lnTo>
                    <a:lnTo>
                      <a:pt x="12" y="776"/>
                    </a:lnTo>
                    <a:lnTo>
                      <a:pt x="14" y="770"/>
                    </a:lnTo>
                    <a:lnTo>
                      <a:pt x="20" y="758"/>
                    </a:lnTo>
                    <a:lnTo>
                      <a:pt x="20" y="744"/>
                    </a:lnTo>
                    <a:lnTo>
                      <a:pt x="18" y="734"/>
                    </a:lnTo>
                    <a:lnTo>
                      <a:pt x="14" y="728"/>
                    </a:lnTo>
                    <a:lnTo>
                      <a:pt x="8" y="726"/>
                    </a:lnTo>
                    <a:lnTo>
                      <a:pt x="2" y="718"/>
                    </a:lnTo>
                    <a:lnTo>
                      <a:pt x="0" y="714"/>
                    </a:lnTo>
                    <a:lnTo>
                      <a:pt x="0" y="708"/>
                    </a:lnTo>
                    <a:lnTo>
                      <a:pt x="0" y="706"/>
                    </a:lnTo>
                    <a:lnTo>
                      <a:pt x="58" y="704"/>
                    </a:lnTo>
                    <a:lnTo>
                      <a:pt x="62" y="696"/>
                    </a:lnTo>
                    <a:lnTo>
                      <a:pt x="66" y="686"/>
                    </a:lnTo>
                    <a:lnTo>
                      <a:pt x="66" y="676"/>
                    </a:lnTo>
                    <a:lnTo>
                      <a:pt x="68" y="666"/>
                    </a:lnTo>
                    <a:lnTo>
                      <a:pt x="66" y="648"/>
                    </a:lnTo>
                    <a:lnTo>
                      <a:pt x="64" y="632"/>
                    </a:lnTo>
                    <a:lnTo>
                      <a:pt x="52" y="602"/>
                    </a:lnTo>
                    <a:lnTo>
                      <a:pt x="46" y="564"/>
                    </a:lnTo>
                    <a:lnTo>
                      <a:pt x="46" y="550"/>
                    </a:lnTo>
                    <a:lnTo>
                      <a:pt x="50" y="542"/>
                    </a:lnTo>
                    <a:lnTo>
                      <a:pt x="56" y="536"/>
                    </a:lnTo>
                    <a:lnTo>
                      <a:pt x="68" y="532"/>
                    </a:lnTo>
                    <a:lnTo>
                      <a:pt x="84" y="530"/>
                    </a:lnTo>
                    <a:lnTo>
                      <a:pt x="104" y="530"/>
                    </a:lnTo>
                    <a:lnTo>
                      <a:pt x="150" y="552"/>
                    </a:lnTo>
                    <a:lnTo>
                      <a:pt x="162" y="550"/>
                    </a:lnTo>
                    <a:lnTo>
                      <a:pt x="168" y="548"/>
                    </a:lnTo>
                    <a:lnTo>
                      <a:pt x="172" y="546"/>
                    </a:lnTo>
                    <a:lnTo>
                      <a:pt x="172" y="504"/>
                    </a:lnTo>
                    <a:lnTo>
                      <a:pt x="174" y="500"/>
                    </a:lnTo>
                    <a:lnTo>
                      <a:pt x="178" y="496"/>
                    </a:lnTo>
                    <a:lnTo>
                      <a:pt x="182" y="494"/>
                    </a:lnTo>
                    <a:lnTo>
                      <a:pt x="190" y="494"/>
                    </a:lnTo>
                    <a:lnTo>
                      <a:pt x="204" y="494"/>
                    </a:lnTo>
                    <a:lnTo>
                      <a:pt x="210" y="496"/>
                    </a:lnTo>
                    <a:lnTo>
                      <a:pt x="214" y="500"/>
                    </a:lnTo>
                    <a:lnTo>
                      <a:pt x="242" y="500"/>
                    </a:lnTo>
                    <a:lnTo>
                      <a:pt x="246" y="490"/>
                    </a:lnTo>
                    <a:lnTo>
                      <a:pt x="248" y="478"/>
                    </a:lnTo>
                    <a:lnTo>
                      <a:pt x="250" y="454"/>
                    </a:lnTo>
                    <a:lnTo>
                      <a:pt x="250" y="432"/>
                    </a:lnTo>
                    <a:lnTo>
                      <a:pt x="248" y="424"/>
                    </a:lnTo>
                    <a:lnTo>
                      <a:pt x="246" y="416"/>
                    </a:lnTo>
                    <a:lnTo>
                      <a:pt x="248" y="404"/>
                    </a:lnTo>
                    <a:lnTo>
                      <a:pt x="250" y="396"/>
                    </a:lnTo>
                    <a:lnTo>
                      <a:pt x="256" y="384"/>
                    </a:lnTo>
                    <a:lnTo>
                      <a:pt x="256" y="364"/>
                    </a:lnTo>
                    <a:lnTo>
                      <a:pt x="240" y="362"/>
                    </a:lnTo>
                    <a:lnTo>
                      <a:pt x="224" y="352"/>
                    </a:lnTo>
                    <a:lnTo>
                      <a:pt x="210" y="342"/>
                    </a:lnTo>
                    <a:lnTo>
                      <a:pt x="196" y="334"/>
                    </a:lnTo>
                    <a:lnTo>
                      <a:pt x="188" y="328"/>
                    </a:lnTo>
                    <a:lnTo>
                      <a:pt x="170" y="324"/>
                    </a:lnTo>
                    <a:lnTo>
                      <a:pt x="152" y="318"/>
                    </a:lnTo>
                    <a:lnTo>
                      <a:pt x="136" y="312"/>
                    </a:lnTo>
                    <a:lnTo>
                      <a:pt x="126" y="306"/>
                    </a:lnTo>
                    <a:lnTo>
                      <a:pt x="126" y="296"/>
                    </a:lnTo>
                    <a:lnTo>
                      <a:pt x="128" y="290"/>
                    </a:lnTo>
                    <a:lnTo>
                      <a:pt x="136" y="280"/>
                    </a:lnTo>
                    <a:lnTo>
                      <a:pt x="130" y="244"/>
                    </a:lnTo>
                    <a:lnTo>
                      <a:pt x="134" y="242"/>
                    </a:lnTo>
                    <a:lnTo>
                      <a:pt x="140" y="236"/>
                    </a:lnTo>
                    <a:lnTo>
                      <a:pt x="148" y="222"/>
                    </a:lnTo>
                    <a:lnTo>
                      <a:pt x="162" y="222"/>
                    </a:lnTo>
                    <a:lnTo>
                      <a:pt x="172" y="222"/>
                    </a:lnTo>
                    <a:lnTo>
                      <a:pt x="184" y="226"/>
                    </a:lnTo>
                    <a:lnTo>
                      <a:pt x="264" y="230"/>
                    </a:lnTo>
                    <a:lnTo>
                      <a:pt x="270" y="220"/>
                    </a:lnTo>
                    <a:lnTo>
                      <a:pt x="276" y="210"/>
                    </a:lnTo>
                    <a:lnTo>
                      <a:pt x="278" y="198"/>
                    </a:lnTo>
                    <a:lnTo>
                      <a:pt x="280" y="186"/>
                    </a:lnTo>
                    <a:lnTo>
                      <a:pt x="278" y="162"/>
                    </a:lnTo>
                    <a:lnTo>
                      <a:pt x="278" y="144"/>
                    </a:lnTo>
                    <a:lnTo>
                      <a:pt x="278" y="136"/>
                    </a:lnTo>
                    <a:lnTo>
                      <a:pt x="280" y="130"/>
                    </a:lnTo>
                    <a:lnTo>
                      <a:pt x="282" y="124"/>
                    </a:lnTo>
                    <a:lnTo>
                      <a:pt x="286" y="120"/>
                    </a:lnTo>
                    <a:lnTo>
                      <a:pt x="294" y="114"/>
                    </a:lnTo>
                    <a:lnTo>
                      <a:pt x="304" y="104"/>
                    </a:lnTo>
                    <a:lnTo>
                      <a:pt x="334" y="60"/>
                    </a:lnTo>
                    <a:lnTo>
                      <a:pt x="364" y="38"/>
                    </a:lnTo>
                    <a:lnTo>
                      <a:pt x="382" y="12"/>
                    </a:lnTo>
                    <a:lnTo>
                      <a:pt x="404" y="28"/>
                    </a:lnTo>
                    <a:lnTo>
                      <a:pt x="410" y="28"/>
                    </a:lnTo>
                    <a:lnTo>
                      <a:pt x="416" y="22"/>
                    </a:lnTo>
                    <a:lnTo>
                      <a:pt x="422" y="16"/>
                    </a:lnTo>
                    <a:lnTo>
                      <a:pt x="430" y="0"/>
                    </a:lnTo>
                    <a:lnTo>
                      <a:pt x="440" y="2"/>
                    </a:lnTo>
                    <a:lnTo>
                      <a:pt x="450" y="4"/>
                    </a:lnTo>
                    <a:lnTo>
                      <a:pt x="456" y="8"/>
                    </a:lnTo>
                    <a:lnTo>
                      <a:pt x="460" y="12"/>
                    </a:lnTo>
                    <a:lnTo>
                      <a:pt x="462" y="20"/>
                    </a:lnTo>
                    <a:lnTo>
                      <a:pt x="464" y="28"/>
                    </a:lnTo>
                    <a:lnTo>
                      <a:pt x="452" y="52"/>
                    </a:lnTo>
                    <a:lnTo>
                      <a:pt x="450" y="72"/>
                    </a:lnTo>
                    <a:lnTo>
                      <a:pt x="446" y="90"/>
                    </a:lnTo>
                    <a:lnTo>
                      <a:pt x="444" y="100"/>
                    </a:lnTo>
                    <a:lnTo>
                      <a:pt x="438" y="108"/>
                    </a:lnTo>
                    <a:lnTo>
                      <a:pt x="432" y="118"/>
                    </a:lnTo>
                    <a:lnTo>
                      <a:pt x="424" y="126"/>
                    </a:lnTo>
                    <a:lnTo>
                      <a:pt x="422" y="138"/>
                    </a:lnTo>
                    <a:lnTo>
                      <a:pt x="420" y="150"/>
                    </a:lnTo>
                    <a:lnTo>
                      <a:pt x="422" y="174"/>
                    </a:lnTo>
                    <a:lnTo>
                      <a:pt x="430" y="228"/>
                    </a:lnTo>
                    <a:lnTo>
                      <a:pt x="430" y="238"/>
                    </a:lnTo>
                    <a:lnTo>
                      <a:pt x="428" y="246"/>
                    </a:lnTo>
                    <a:lnTo>
                      <a:pt x="420" y="266"/>
                    </a:lnTo>
                    <a:lnTo>
                      <a:pt x="408" y="284"/>
                    </a:lnTo>
                    <a:lnTo>
                      <a:pt x="398" y="300"/>
                    </a:lnTo>
                    <a:lnTo>
                      <a:pt x="398" y="384"/>
                    </a:lnTo>
                    <a:lnTo>
                      <a:pt x="412" y="416"/>
                    </a:lnTo>
                    <a:lnTo>
                      <a:pt x="416" y="434"/>
                    </a:lnTo>
                    <a:lnTo>
                      <a:pt x="418" y="454"/>
                    </a:lnTo>
                    <a:lnTo>
                      <a:pt x="414" y="472"/>
                    </a:lnTo>
                    <a:lnTo>
                      <a:pt x="410" y="492"/>
                    </a:lnTo>
                    <a:lnTo>
                      <a:pt x="410" y="514"/>
                    </a:lnTo>
                    <a:lnTo>
                      <a:pt x="412" y="526"/>
                    </a:lnTo>
                    <a:lnTo>
                      <a:pt x="414" y="538"/>
                    </a:lnTo>
                    <a:lnTo>
                      <a:pt x="422" y="548"/>
                    </a:lnTo>
                    <a:lnTo>
                      <a:pt x="428" y="556"/>
                    </a:lnTo>
                    <a:lnTo>
                      <a:pt x="434" y="568"/>
                    </a:lnTo>
                    <a:lnTo>
                      <a:pt x="432" y="600"/>
                    </a:lnTo>
                    <a:lnTo>
                      <a:pt x="456" y="660"/>
                    </a:lnTo>
                    <a:lnTo>
                      <a:pt x="466" y="674"/>
                    </a:lnTo>
                    <a:lnTo>
                      <a:pt x="476" y="690"/>
                    </a:lnTo>
                    <a:lnTo>
                      <a:pt x="484" y="710"/>
                    </a:lnTo>
                    <a:lnTo>
                      <a:pt x="490" y="732"/>
                    </a:lnTo>
                    <a:lnTo>
                      <a:pt x="462" y="726"/>
                    </a:lnTo>
                    <a:lnTo>
                      <a:pt x="404" y="726"/>
                    </a:lnTo>
                    <a:lnTo>
                      <a:pt x="372" y="728"/>
                    </a:lnTo>
                    <a:lnTo>
                      <a:pt x="362" y="728"/>
                    </a:lnTo>
                    <a:lnTo>
                      <a:pt x="356" y="732"/>
                    </a:lnTo>
                    <a:lnTo>
                      <a:pt x="354" y="744"/>
                    </a:lnTo>
                    <a:lnTo>
                      <a:pt x="394" y="776"/>
                    </a:lnTo>
                    <a:lnTo>
                      <a:pt x="398" y="792"/>
                    </a:lnTo>
                    <a:lnTo>
                      <a:pt x="382" y="798"/>
                    </a:lnTo>
                    <a:lnTo>
                      <a:pt x="370" y="806"/>
                    </a:lnTo>
                    <a:lnTo>
                      <a:pt x="360" y="816"/>
                    </a:lnTo>
                    <a:lnTo>
                      <a:pt x="350" y="828"/>
                    </a:lnTo>
                    <a:lnTo>
                      <a:pt x="350" y="888"/>
                    </a:lnTo>
                    <a:lnTo>
                      <a:pt x="344" y="888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1274" name="Freeform 11"/>
            <p:cNvSpPr/>
            <p:nvPr/>
          </p:nvSpPr>
          <p:spPr>
            <a:xfrm>
              <a:off x="3630" y="5217"/>
              <a:ext cx="1633" cy="1692"/>
            </a:xfrm>
            <a:custGeom>
              <a:avLst/>
              <a:gdLst>
                <a:gd name="txL" fmla="*/ 0 w 882"/>
                <a:gd name="txT" fmla="*/ 0 h 932"/>
                <a:gd name="txR" fmla="*/ 882 w 882"/>
                <a:gd name="txB" fmla="*/ 932 h 932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5" name="Freeform 17"/>
            <p:cNvSpPr/>
            <p:nvPr/>
          </p:nvSpPr>
          <p:spPr>
            <a:xfrm>
              <a:off x="5771" y="4991"/>
              <a:ext cx="994" cy="1155"/>
            </a:xfrm>
            <a:custGeom>
              <a:avLst/>
              <a:gdLst>
                <a:gd name="txL" fmla="*/ 0 w 538"/>
                <a:gd name="txT" fmla="*/ 0 h 638"/>
                <a:gd name="txR" fmla="*/ 538 w 538"/>
                <a:gd name="txB" fmla="*/ 638 h 63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83908005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6" name="Freeform 8"/>
            <p:cNvSpPr/>
            <p:nvPr/>
          </p:nvSpPr>
          <p:spPr>
            <a:xfrm>
              <a:off x="5771" y="7123"/>
              <a:ext cx="452" cy="365"/>
            </a:xfrm>
            <a:custGeom>
              <a:avLst/>
              <a:gdLst>
                <a:gd name="txL" fmla="*/ 0 w 244"/>
                <a:gd name="txT" fmla="*/ 0 h 202"/>
                <a:gd name="txR" fmla="*/ 244 w 244"/>
                <a:gd name="txB" fmla="*/ 202 h 202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052179292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7" name="Freeform 10"/>
            <p:cNvSpPr/>
            <p:nvPr/>
          </p:nvSpPr>
          <p:spPr>
            <a:xfrm>
              <a:off x="5949" y="5968"/>
              <a:ext cx="1451" cy="1089"/>
            </a:xfrm>
            <a:custGeom>
              <a:avLst/>
              <a:gdLst>
                <a:gd name="txL" fmla="*/ 0 w 784"/>
                <a:gd name="txT" fmla="*/ 0 h 602"/>
                <a:gd name="txR" fmla="*/ 784 w 784"/>
                <a:gd name="txB" fmla="*/ 602 h 602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8" name="Freeform 12"/>
            <p:cNvSpPr/>
            <p:nvPr/>
          </p:nvSpPr>
          <p:spPr>
            <a:xfrm>
              <a:off x="5005" y="5822"/>
              <a:ext cx="1381" cy="1014"/>
            </a:xfrm>
            <a:custGeom>
              <a:avLst/>
              <a:gdLst>
                <a:gd name="txL" fmla="*/ 0 w 748"/>
                <a:gd name="txT" fmla="*/ 0 h 558"/>
                <a:gd name="txR" fmla="*/ 748 w 748"/>
                <a:gd name="txB" fmla="*/ 558 h 55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9" name="Freeform 14"/>
            <p:cNvSpPr/>
            <p:nvPr/>
          </p:nvSpPr>
          <p:spPr>
            <a:xfrm>
              <a:off x="7976" y="5844"/>
              <a:ext cx="288" cy="707"/>
            </a:xfrm>
            <a:custGeom>
              <a:avLst/>
              <a:gdLst>
                <a:gd name="txL" fmla="*/ 0 w 156"/>
                <a:gd name="txT" fmla="*/ 0 h 390"/>
                <a:gd name="txR" fmla="*/ 156 w 156"/>
                <a:gd name="txB" fmla="*/ 390 h 39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88864572"/>
                </a:cxn>
                <a:cxn ang="0">
                  <a:pos x="2147483647" y="1888864572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0" name="Freeform 15"/>
            <p:cNvSpPr/>
            <p:nvPr/>
          </p:nvSpPr>
          <p:spPr>
            <a:xfrm>
              <a:off x="7171" y="5283"/>
              <a:ext cx="765" cy="977"/>
            </a:xfrm>
            <a:custGeom>
              <a:avLst/>
              <a:gdLst>
                <a:gd name="txL" fmla="*/ 0 w 414"/>
                <a:gd name="txT" fmla="*/ 0 h 538"/>
                <a:gd name="txR" fmla="*/ 414 w 414"/>
                <a:gd name="txB" fmla="*/ 538 h 53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96100889"/>
                </a:cxn>
                <a:cxn ang="0">
                  <a:pos x="2147483647" y="1896100889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1" name="Freeform 18"/>
            <p:cNvSpPr/>
            <p:nvPr/>
          </p:nvSpPr>
          <p:spPr>
            <a:xfrm>
              <a:off x="6678" y="4925"/>
              <a:ext cx="860" cy="1206"/>
            </a:xfrm>
            <a:custGeom>
              <a:avLst/>
              <a:gdLst>
                <a:gd name="txL" fmla="*/ 0 w 466"/>
                <a:gd name="txT" fmla="*/ 0 h 666"/>
                <a:gd name="txR" fmla="*/ 466 w 466"/>
                <a:gd name="txB" fmla="*/ 666 h 666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041874928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84284739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2" name="Freeform 19"/>
            <p:cNvSpPr/>
            <p:nvPr/>
          </p:nvSpPr>
          <p:spPr>
            <a:xfrm>
              <a:off x="3718" y="4160"/>
              <a:ext cx="1798" cy="1731"/>
            </a:xfrm>
            <a:custGeom>
              <a:avLst/>
              <a:gdLst>
                <a:gd name="txL" fmla="*/ 0 w 972"/>
                <a:gd name="txT" fmla="*/ 0 h 956"/>
                <a:gd name="txR" fmla="*/ 972 w 972"/>
                <a:gd name="txB" fmla="*/ 956 h 956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048043159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3" name="Freeform 20"/>
            <p:cNvSpPr/>
            <p:nvPr/>
          </p:nvSpPr>
          <p:spPr>
            <a:xfrm>
              <a:off x="368" y="3409"/>
              <a:ext cx="3609" cy="2165"/>
            </a:xfrm>
            <a:custGeom>
              <a:avLst/>
              <a:gdLst>
                <a:gd name="txL" fmla="*/ 0 w 1950"/>
                <a:gd name="txT" fmla="*/ 0 h 1194"/>
                <a:gd name="txR" fmla="*/ 1950 w 1950"/>
                <a:gd name="txB" fmla="*/ 1194 h 119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4" name="Freeform 21"/>
            <p:cNvSpPr/>
            <p:nvPr/>
          </p:nvSpPr>
          <p:spPr>
            <a:xfrm>
              <a:off x="7465" y="4797"/>
              <a:ext cx="675" cy="653"/>
            </a:xfrm>
            <a:custGeom>
              <a:avLst/>
              <a:gdLst>
                <a:gd name="txL" fmla="*/ 0 w 364"/>
                <a:gd name="txT" fmla="*/ 0 h 360"/>
                <a:gd name="txR" fmla="*/ 364 w 364"/>
                <a:gd name="txB" fmla="*/ 360 h 36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83511449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83511449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5" name="Freeform 22"/>
            <p:cNvSpPr/>
            <p:nvPr/>
          </p:nvSpPr>
          <p:spPr>
            <a:xfrm>
              <a:off x="5147" y="4556"/>
              <a:ext cx="857" cy="868"/>
            </a:xfrm>
            <a:custGeom>
              <a:avLst/>
              <a:gdLst>
                <a:gd name="txL" fmla="*/ 0 w 462"/>
                <a:gd name="txT" fmla="*/ 0 h 480"/>
                <a:gd name="txR" fmla="*/ 462 w 462"/>
                <a:gd name="txB" fmla="*/ 480 h 48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059823205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6" name="Freeform 23"/>
            <p:cNvSpPr/>
            <p:nvPr/>
          </p:nvSpPr>
          <p:spPr>
            <a:xfrm>
              <a:off x="5691" y="4364"/>
              <a:ext cx="1392" cy="841"/>
            </a:xfrm>
            <a:custGeom>
              <a:avLst/>
              <a:gdLst>
                <a:gd name="txL" fmla="*/ 0 w 754"/>
                <a:gd name="txT" fmla="*/ 0 h 466"/>
                <a:gd name="txR" fmla="*/ 754 w 754"/>
                <a:gd name="txB" fmla="*/ 466 h 466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042788599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7" name="Freeform 24"/>
            <p:cNvSpPr/>
            <p:nvPr/>
          </p:nvSpPr>
          <p:spPr>
            <a:xfrm>
              <a:off x="6838" y="3966"/>
              <a:ext cx="861" cy="1043"/>
            </a:xfrm>
            <a:custGeom>
              <a:avLst/>
              <a:gdLst>
                <a:gd name="txL" fmla="*/ 0 w 466"/>
                <a:gd name="txT" fmla="*/ 0 h 574"/>
                <a:gd name="txR" fmla="*/ 466 w 466"/>
                <a:gd name="txB" fmla="*/ 574 h 57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8" name="Freeform 25"/>
            <p:cNvSpPr/>
            <p:nvPr/>
          </p:nvSpPr>
          <p:spPr>
            <a:xfrm>
              <a:off x="7064" y="3824"/>
              <a:ext cx="1006" cy="977"/>
            </a:xfrm>
            <a:custGeom>
              <a:avLst/>
              <a:gdLst>
                <a:gd name="txL" fmla="*/ 0 w 544"/>
                <a:gd name="txT" fmla="*/ 0 h 538"/>
                <a:gd name="txR" fmla="*/ 544 w 544"/>
                <a:gd name="txB" fmla="*/ 538 h 53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9" name="Freeform 29"/>
            <p:cNvSpPr/>
            <p:nvPr/>
          </p:nvSpPr>
          <p:spPr>
            <a:xfrm>
              <a:off x="5968" y="2777"/>
              <a:ext cx="627" cy="1240"/>
            </a:xfrm>
            <a:custGeom>
              <a:avLst/>
              <a:gdLst>
                <a:gd name="txL" fmla="*/ 0 w 340"/>
                <a:gd name="txT" fmla="*/ 0 h 684"/>
                <a:gd name="txR" fmla="*/ 340 w 340"/>
                <a:gd name="txB" fmla="*/ 684 h 68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0" name="Freeform 30"/>
            <p:cNvSpPr/>
            <p:nvPr/>
          </p:nvSpPr>
          <p:spPr>
            <a:xfrm>
              <a:off x="6792" y="3215"/>
              <a:ext cx="1184" cy="777"/>
            </a:xfrm>
            <a:custGeom>
              <a:avLst/>
              <a:gdLst>
                <a:gd name="txL" fmla="*/ 0 w 640"/>
                <a:gd name="txT" fmla="*/ 0 h 428"/>
                <a:gd name="txR" fmla="*/ 640 w 640"/>
                <a:gd name="txB" fmla="*/ 428 h 428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1" name="Freeform 31"/>
            <p:cNvSpPr/>
            <p:nvPr/>
          </p:nvSpPr>
          <p:spPr>
            <a:xfrm>
              <a:off x="4954" y="3098"/>
              <a:ext cx="511" cy="780"/>
            </a:xfrm>
            <a:custGeom>
              <a:avLst/>
              <a:gdLst>
                <a:gd name="txL" fmla="*/ 0 w 276"/>
                <a:gd name="txT" fmla="*/ 0 h 430"/>
                <a:gd name="txR" fmla="*/ 276 w 276"/>
                <a:gd name="txB" fmla="*/ 430 h 43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90677326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2" name="Freeform 33"/>
            <p:cNvSpPr/>
            <p:nvPr/>
          </p:nvSpPr>
          <p:spPr>
            <a:xfrm>
              <a:off x="0" y="857"/>
              <a:ext cx="3659" cy="2749"/>
            </a:xfrm>
            <a:custGeom>
              <a:avLst/>
              <a:gdLst>
                <a:gd name="txL" fmla="*/ 0 w 1980"/>
                <a:gd name="txT" fmla="*/ 0 h 1516"/>
                <a:gd name="txR" fmla="*/ 1980 w 1980"/>
                <a:gd name="txB" fmla="*/ 1516 h 1516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3" name="Freeform 34"/>
            <p:cNvSpPr/>
            <p:nvPr/>
          </p:nvSpPr>
          <p:spPr>
            <a:xfrm>
              <a:off x="3875" y="87"/>
              <a:ext cx="4039" cy="3387"/>
            </a:xfrm>
            <a:custGeom>
              <a:avLst/>
              <a:gdLst>
                <a:gd name="txL" fmla="*/ 0 w 2182"/>
                <a:gd name="txT" fmla="*/ 0 h 1868"/>
                <a:gd name="txR" fmla="*/ 2182 w 2182"/>
                <a:gd name="txB" fmla="*/ 1868 h 186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4" name="Freeform 35"/>
            <p:cNvSpPr/>
            <p:nvPr/>
          </p:nvSpPr>
          <p:spPr>
            <a:xfrm>
              <a:off x="6748" y="2643"/>
              <a:ext cx="430" cy="477"/>
            </a:xfrm>
            <a:custGeom>
              <a:avLst/>
              <a:gdLst>
                <a:gd name="txL" fmla="*/ 0 w 232"/>
                <a:gd name="txT" fmla="*/ 0 h 264"/>
                <a:gd name="txR" fmla="*/ 232 w 232"/>
                <a:gd name="txB" fmla="*/ 264 h 26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05495228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5" name="Freeform 36"/>
            <p:cNvSpPr/>
            <p:nvPr/>
          </p:nvSpPr>
          <p:spPr>
            <a:xfrm>
              <a:off x="7283" y="2005"/>
              <a:ext cx="1086" cy="1006"/>
            </a:xfrm>
            <a:custGeom>
              <a:avLst/>
              <a:gdLst>
                <a:gd name="txL" fmla="*/ 0 w 588"/>
                <a:gd name="txT" fmla="*/ 0 h 554"/>
                <a:gd name="txR" fmla="*/ 588 w 588"/>
                <a:gd name="txB" fmla="*/ 554 h 55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94008519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6" name="Freeform 37"/>
            <p:cNvSpPr/>
            <p:nvPr/>
          </p:nvSpPr>
          <p:spPr>
            <a:xfrm>
              <a:off x="7513" y="1448"/>
              <a:ext cx="1549" cy="962"/>
            </a:xfrm>
            <a:custGeom>
              <a:avLst/>
              <a:gdLst>
                <a:gd name="txL" fmla="*/ 0 w 838"/>
                <a:gd name="txT" fmla="*/ 0 h 532"/>
                <a:gd name="txR" fmla="*/ 838 w 838"/>
                <a:gd name="txB" fmla="*/ 532 h 532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7" name="Freeform 38"/>
            <p:cNvSpPr/>
            <p:nvPr/>
          </p:nvSpPr>
          <p:spPr>
            <a:xfrm>
              <a:off x="7193" y="0"/>
              <a:ext cx="2059" cy="1805"/>
            </a:xfrm>
            <a:custGeom>
              <a:avLst/>
              <a:gdLst>
                <a:gd name="txL" fmla="*/ 0 w 1114"/>
                <a:gd name="txT" fmla="*/ 0 h 996"/>
                <a:gd name="txR" fmla="*/ 1114 w 1114"/>
                <a:gd name="txB" fmla="*/ 996 h 996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8" name="Freeform 39"/>
            <p:cNvSpPr/>
            <p:nvPr/>
          </p:nvSpPr>
          <p:spPr>
            <a:xfrm>
              <a:off x="3059" y="2304"/>
              <a:ext cx="2605" cy="2177"/>
            </a:xfrm>
            <a:custGeom>
              <a:avLst/>
              <a:gdLst>
                <a:gd name="txL" fmla="*/ 0 w 1410"/>
                <a:gd name="txT" fmla="*/ 0 h 1200"/>
                <a:gd name="txR" fmla="*/ 1410 w 1410"/>
                <a:gd name="txB" fmla="*/ 1200 h 120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1299" name="组合 11298"/>
          <p:cNvGrpSpPr/>
          <p:nvPr/>
        </p:nvGrpSpPr>
        <p:grpSpPr>
          <a:xfrm>
            <a:off x="3692525" y="2863850"/>
            <a:ext cx="3209925" cy="2447925"/>
            <a:chOff x="0" y="0"/>
            <a:chExt cx="5056" cy="3856"/>
          </a:xfrm>
        </p:grpSpPr>
        <p:sp>
          <p:nvSpPr>
            <p:cNvPr id="11300" name="Freeform 26"/>
            <p:cNvSpPr/>
            <p:nvPr/>
          </p:nvSpPr>
          <p:spPr>
            <a:xfrm>
              <a:off x="3621" y="1364"/>
              <a:ext cx="1035" cy="981"/>
            </a:xfrm>
            <a:custGeom>
              <a:avLst/>
              <a:gdLst>
                <a:gd name="txL" fmla="*/ 0 w 560"/>
                <a:gd name="txT" fmla="*/ 0 h 542"/>
                <a:gd name="txR" fmla="*/ 560 w 560"/>
                <a:gd name="txB" fmla="*/ 542 h 542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044971784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01" name="Freeform 28"/>
            <p:cNvSpPr/>
            <p:nvPr/>
          </p:nvSpPr>
          <p:spPr>
            <a:xfrm>
              <a:off x="0" y="705"/>
              <a:ext cx="2290" cy="1628"/>
            </a:xfrm>
            <a:custGeom>
              <a:avLst/>
              <a:gdLst>
                <a:gd name="txL" fmla="*/ 0 w 1236"/>
                <a:gd name="txT" fmla="*/ 0 h 900"/>
                <a:gd name="txR" fmla="*/ 1236 w 1236"/>
                <a:gd name="txB" fmla="*/ 900 h 90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02" name="Freeform 32"/>
            <p:cNvSpPr/>
            <p:nvPr/>
          </p:nvSpPr>
          <p:spPr>
            <a:xfrm>
              <a:off x="4066" y="0"/>
              <a:ext cx="991" cy="1393"/>
            </a:xfrm>
            <a:custGeom>
              <a:avLst/>
              <a:gdLst>
                <a:gd name="txL" fmla="*/ 0 w 536"/>
                <a:gd name="txT" fmla="*/ 0 h 768"/>
                <a:gd name="txR" fmla="*/ 536 w 536"/>
                <a:gd name="txB" fmla="*/ 768 h 76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03" name="Freeform 16"/>
            <p:cNvSpPr/>
            <p:nvPr/>
          </p:nvSpPr>
          <p:spPr>
            <a:xfrm>
              <a:off x="2411" y="2892"/>
              <a:ext cx="1123" cy="965"/>
            </a:xfrm>
            <a:custGeom>
              <a:avLst/>
              <a:gdLst>
                <a:gd name="txL" fmla="*/ 0 w 606"/>
                <a:gd name="txT" fmla="*/ 0 h 532"/>
                <a:gd name="txR" fmla="*/ 606 w 606"/>
                <a:gd name="txB" fmla="*/ 532 h 532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04" name="Freeform 27"/>
            <p:cNvSpPr/>
            <p:nvPr/>
          </p:nvSpPr>
          <p:spPr>
            <a:xfrm>
              <a:off x="2804" y="726"/>
              <a:ext cx="907" cy="1612"/>
            </a:xfrm>
            <a:custGeom>
              <a:avLst/>
              <a:gdLst>
                <a:gd name="txL" fmla="*/ 0 w 490"/>
                <a:gd name="txT" fmla="*/ 0 h 888"/>
                <a:gd name="txR" fmla="*/ 490 w 490"/>
                <a:gd name="txB" fmla="*/ 888 h 88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92482539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1305" name="矩形 11304"/>
          <p:cNvSpPr/>
          <p:nvPr/>
        </p:nvSpPr>
        <p:spPr>
          <a:xfrm>
            <a:off x="9723438" y="2071688"/>
            <a:ext cx="1181100" cy="30194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eaVert" wrap="none" lIns="90170" tIns="46990" rIns="90170" bIns="46990" anchor="ctr"/>
          <a:p>
            <a:pPr algn="ctr" eaLnBrk="0" hangingPunct="0"/>
            <a:r>
              <a:rPr lang="zh-CN" altLang="en-US" sz="1400">
                <a:latin typeface="黑体" panose="02010609060101010101" pitchFamily="1" charset="-122"/>
                <a:ea typeface="黑体" panose="02010609060101010101" pitchFamily="1" charset="-122"/>
              </a:rPr>
              <a:t>单击此处添加文本</a:t>
            </a:r>
            <a:br>
              <a:rPr lang="zh-CN" altLang="en-US" sz="1400"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latin typeface="黑体" panose="02010609060101010101" pitchFamily="1" charset="-122"/>
                <a:ea typeface="黑体" panose="02010609060101010101" pitchFamily="1" charset="-122"/>
              </a:rPr>
              <a:t>单击此处添加文本</a:t>
            </a:r>
            <a:endParaRPr lang="zh-CN" altLang="en-US" sz="14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1306" name="矩形 11305"/>
          <p:cNvSpPr/>
          <p:nvPr/>
        </p:nvSpPr>
        <p:spPr>
          <a:xfrm>
            <a:off x="9088438" y="2074863"/>
            <a:ext cx="625475" cy="16478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eaVert" wrap="none" anchor="ctr"/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方正大黑简体" pitchFamily="2" charset="-122"/>
              </a:rPr>
              <a:t>单击此处添加标题</a:t>
            </a:r>
            <a:endParaRPr lang="zh-CN" altLang="en-US" sz="1400">
              <a:latin typeface="Arial" panose="020B0604020202020204" pitchFamily="34" charset="0"/>
              <a:ea typeface="方正大黑简体" pitchFamily="2" charset="-122"/>
            </a:endParaRPr>
          </a:p>
        </p:txBody>
      </p:sp>
      <p:pic>
        <p:nvPicPr>
          <p:cNvPr id="11307" name="图片 11306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8739188" y="2058988"/>
            <a:ext cx="2540000" cy="3587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308" name="组合 11307"/>
          <p:cNvGrpSpPr/>
          <p:nvPr/>
        </p:nvGrpSpPr>
        <p:grpSpPr>
          <a:xfrm>
            <a:off x="695325" y="4424363"/>
            <a:ext cx="1343025" cy="1527175"/>
            <a:chOff x="0" y="0"/>
            <a:chExt cx="2115" cy="2405"/>
          </a:xfrm>
        </p:grpSpPr>
        <p:sp>
          <p:nvSpPr>
            <p:cNvPr id="11309" name="Rectangle 123"/>
            <p:cNvSpPr/>
            <p:nvPr/>
          </p:nvSpPr>
          <p:spPr>
            <a:xfrm>
              <a:off x="0" y="97"/>
              <a:ext cx="339" cy="34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eaLnBrk="0" hangingPunct="0"/>
              <a:endParaRPr sz="180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0" name="Text Box 54"/>
            <p:cNvSpPr txBox="1"/>
            <p:nvPr/>
          </p:nvSpPr>
          <p:spPr>
            <a:xfrm>
              <a:off x="417" y="0"/>
              <a:ext cx="1698" cy="47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黑体" panose="02010609060101010101" pitchFamily="1" charset="-122"/>
                </a:rPr>
                <a:t>城市名称</a:t>
              </a:r>
              <a:endPara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1311" name="Rectangle 123"/>
            <p:cNvSpPr/>
            <p:nvPr/>
          </p:nvSpPr>
          <p:spPr>
            <a:xfrm>
              <a:off x="0" y="584"/>
              <a:ext cx="339" cy="34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eaLnBrk="0" hangingPunct="0"/>
              <a:endParaRPr sz="180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2" name="Text Box 56"/>
            <p:cNvSpPr txBox="1"/>
            <p:nvPr/>
          </p:nvSpPr>
          <p:spPr>
            <a:xfrm>
              <a:off x="417" y="486"/>
              <a:ext cx="1698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黑体" panose="02010609060101010101" pitchFamily="1" charset="-122"/>
                </a:rPr>
                <a:t>城市名称</a:t>
              </a:r>
              <a:endPara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1313" name="Rectangle 123"/>
            <p:cNvSpPr/>
            <p:nvPr/>
          </p:nvSpPr>
          <p:spPr>
            <a:xfrm>
              <a:off x="0" y="1056"/>
              <a:ext cx="339" cy="34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eaLnBrk="0" hangingPunct="0"/>
              <a:endParaRPr sz="180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4" name="Text Box 58"/>
            <p:cNvSpPr txBox="1"/>
            <p:nvPr/>
          </p:nvSpPr>
          <p:spPr>
            <a:xfrm>
              <a:off x="417" y="959"/>
              <a:ext cx="1698" cy="47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黑体" panose="02010609060101010101" pitchFamily="1" charset="-122"/>
                </a:rPr>
                <a:t>城市名称</a:t>
              </a:r>
              <a:endPara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1315" name="Rectangle 123"/>
            <p:cNvSpPr/>
            <p:nvPr/>
          </p:nvSpPr>
          <p:spPr>
            <a:xfrm>
              <a:off x="0" y="1550"/>
              <a:ext cx="339" cy="34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eaLnBrk="0" hangingPunct="0"/>
              <a:endParaRPr sz="180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6" name="Text Box 60"/>
            <p:cNvSpPr txBox="1"/>
            <p:nvPr/>
          </p:nvSpPr>
          <p:spPr>
            <a:xfrm>
              <a:off x="417" y="1453"/>
              <a:ext cx="1698" cy="47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黑体" panose="02010609060101010101" pitchFamily="1" charset="-122"/>
                </a:rPr>
                <a:t>城市名称</a:t>
              </a:r>
              <a:endPara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1317" name="Rectangle 123"/>
            <p:cNvSpPr/>
            <p:nvPr/>
          </p:nvSpPr>
          <p:spPr>
            <a:xfrm>
              <a:off x="0" y="2022"/>
              <a:ext cx="339" cy="34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eaLnBrk="0" hangingPunct="0"/>
              <a:endParaRPr sz="180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8" name="Text Box 62"/>
            <p:cNvSpPr txBox="1"/>
            <p:nvPr/>
          </p:nvSpPr>
          <p:spPr>
            <a:xfrm>
              <a:off x="417" y="1925"/>
              <a:ext cx="1698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黑体" panose="02010609060101010101" pitchFamily="1" charset="-122"/>
                </a:rPr>
                <a:t>城市名称</a:t>
              </a:r>
              <a:endPara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ldLvl="0"/>
      <p:bldP spid="11305" grpId="0" bldLvl="0" animBg="1"/>
      <p:bldP spid="1130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文本框 1228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2291" name="任意多边形 12290"/>
          <p:cNvSpPr/>
          <p:nvPr/>
        </p:nvSpPr>
        <p:spPr>
          <a:xfrm>
            <a:off x="5249863" y="2446338"/>
            <a:ext cx="1584325" cy="1800225"/>
          </a:xfrm>
          <a:custGeom>
            <a:avLst/>
            <a:gdLst>
              <a:gd name="txL" fmla="*/ 0 w 21600"/>
              <a:gd name="txT" fmla="*/ 8310 h 21600"/>
              <a:gd name="txR" fmla="*/ 6110 w 21600"/>
              <a:gd name="txB" fmla="*/ 21600 h 21600"/>
            </a:gdLst>
            <a:ahLst/>
            <a:cxnLst>
              <a:cxn ang="270">
                <a:pos x="9250" y="0"/>
              </a:cxn>
              <a:cxn ang="90">
                <a:pos x="3055" y="21600"/>
              </a:cxn>
              <a:cxn ang="90">
                <a:pos x="9725" y="8310"/>
              </a:cxn>
              <a:cxn ang="90">
                <a:pos x="15662" y="14285"/>
              </a:cxn>
              <a:cxn ang="0">
                <a:pos x="21600" y="8310"/>
              </a:cxn>
            </a:cxnLst>
            <a:rect l="txL" t="txT" r="txR" b="txB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arcTo wR="9380" hR="8310" stAng="0" swAng="-5400000"/>
                <a:arcTo wR="9250" hR="8485" stAng="-5400000" swAng="-5400000"/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arcTo wR="2797" hR="2468" stAng="10800000" swAng="5400000"/>
                <a:lnTo>
                  <a:pt x="9725" y="5842"/>
                </a:lnTo>
                <a:arcTo wR="2795" hR="2468" stAng="-5400000" swAng="5400000"/>
                <a:lnTo>
                  <a:pt x="9725" y="8310"/>
                </a:lnTo>
                <a:close/>
              </a:path>
            </a:pathLst>
          </a:custGeom>
          <a:solidFill>
            <a:srgbClr val="FF99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2" name="任意多边形 12291"/>
          <p:cNvSpPr/>
          <p:nvPr/>
        </p:nvSpPr>
        <p:spPr>
          <a:xfrm flipH="1" flipV="1">
            <a:off x="5043488" y="3743325"/>
            <a:ext cx="1584325" cy="1800225"/>
          </a:xfrm>
          <a:custGeom>
            <a:avLst/>
            <a:gdLst>
              <a:gd name="txL" fmla="*/ 0 w 21600"/>
              <a:gd name="txT" fmla="*/ 8310 h 21600"/>
              <a:gd name="txR" fmla="*/ 6110 w 21600"/>
              <a:gd name="txB" fmla="*/ 21600 h 21600"/>
            </a:gdLst>
            <a:ahLst/>
            <a:cxnLst>
              <a:cxn ang="270">
                <a:pos x="9250" y="0"/>
              </a:cxn>
              <a:cxn ang="90">
                <a:pos x="3055" y="21600"/>
              </a:cxn>
              <a:cxn ang="90">
                <a:pos x="9725" y="8310"/>
              </a:cxn>
              <a:cxn ang="90">
                <a:pos x="15662" y="14285"/>
              </a:cxn>
              <a:cxn ang="0">
                <a:pos x="21600" y="8310"/>
              </a:cxn>
            </a:cxnLst>
            <a:rect l="txL" t="txT" r="txR" b="txB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arcTo wR="9380" hR="8310" stAng="0" swAng="-5400000"/>
                <a:arcTo wR="9250" hR="8485" stAng="-5400000" swAng="-5400000"/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arcTo wR="2797" hR="2468" stAng="10800000" swAng="5400000"/>
                <a:lnTo>
                  <a:pt x="9725" y="5842"/>
                </a:lnTo>
                <a:arcTo wR="2795" hR="2468" stAng="-5400000" swAng="5400000"/>
                <a:lnTo>
                  <a:pt x="9725" y="831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3" name="矩形 12292"/>
          <p:cNvSpPr/>
          <p:nvPr/>
        </p:nvSpPr>
        <p:spPr>
          <a:xfrm>
            <a:off x="1906588" y="2663825"/>
            <a:ext cx="2417762" cy="273526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p>
            <a:pPr algn="ctr"/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294" name="矩形 12293"/>
          <p:cNvSpPr/>
          <p:nvPr/>
        </p:nvSpPr>
        <p:spPr>
          <a:xfrm>
            <a:off x="1906588" y="3214688"/>
            <a:ext cx="2417762" cy="938212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295" name="矩形 12294"/>
          <p:cNvSpPr/>
          <p:nvPr/>
        </p:nvSpPr>
        <p:spPr>
          <a:xfrm>
            <a:off x="1906588" y="4316413"/>
            <a:ext cx="2417762" cy="9366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296" name="直接连接符 12295"/>
          <p:cNvSpPr/>
          <p:nvPr/>
        </p:nvSpPr>
        <p:spPr>
          <a:xfrm>
            <a:off x="2143125" y="4244975"/>
            <a:ext cx="194468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7" name="流程图: 终止 12296"/>
          <p:cNvSpPr/>
          <p:nvPr/>
        </p:nvSpPr>
        <p:spPr>
          <a:xfrm>
            <a:off x="2251075" y="2384425"/>
            <a:ext cx="1728788" cy="577850"/>
          </a:xfrm>
          <a:prstGeom prst="flowChartTerminator">
            <a:avLst/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pic>
        <p:nvPicPr>
          <p:cNvPr id="12298" name="图片 12297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 flipV="1">
            <a:off x="1184275" y="5194300"/>
            <a:ext cx="3878263" cy="214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9" name="矩形 12298"/>
          <p:cNvSpPr/>
          <p:nvPr/>
        </p:nvSpPr>
        <p:spPr>
          <a:xfrm>
            <a:off x="7580313" y="2663825"/>
            <a:ext cx="2417762" cy="273526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p>
            <a:pPr algn="ctr"/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300" name="矩形 12299"/>
          <p:cNvSpPr/>
          <p:nvPr/>
        </p:nvSpPr>
        <p:spPr>
          <a:xfrm>
            <a:off x="7580313" y="3214688"/>
            <a:ext cx="2417762" cy="938212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301" name="矩形 12300"/>
          <p:cNvSpPr/>
          <p:nvPr/>
        </p:nvSpPr>
        <p:spPr>
          <a:xfrm>
            <a:off x="7580313" y="4316413"/>
            <a:ext cx="2417762" cy="9366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302" name="直接连接符 12301"/>
          <p:cNvSpPr/>
          <p:nvPr/>
        </p:nvSpPr>
        <p:spPr>
          <a:xfrm>
            <a:off x="7816850" y="4244975"/>
            <a:ext cx="19431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3" name="流程图: 终止 12302"/>
          <p:cNvSpPr/>
          <p:nvPr/>
        </p:nvSpPr>
        <p:spPr>
          <a:xfrm>
            <a:off x="7924800" y="2384425"/>
            <a:ext cx="1727200" cy="577850"/>
          </a:xfrm>
          <a:prstGeom prst="flowChartTerminator">
            <a:avLst/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pic>
        <p:nvPicPr>
          <p:cNvPr id="12304" name="图片 12303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 flipV="1">
            <a:off x="6858000" y="5194300"/>
            <a:ext cx="3876675" cy="214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ldLvl="0"/>
      <p:bldP spid="12293" grpId="0" bldLvl="0" animBg="1"/>
      <p:bldP spid="12294" grpId="0" bldLvl="0"/>
      <p:bldP spid="12295" grpId="0" bldLvl="0"/>
      <p:bldP spid="12297" grpId="0" bldLvl="0" animBg="1"/>
      <p:bldP spid="12299" grpId="0" bldLvl="0" animBg="1"/>
      <p:bldP spid="12300" grpId="0" bldLvl="0"/>
      <p:bldP spid="12301" grpId="0" bldLvl="0"/>
      <p:bldP spid="1230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文本框 13313"/>
          <p:cNvSpPr txBox="1"/>
          <p:nvPr/>
        </p:nvSpPr>
        <p:spPr>
          <a:xfrm>
            <a:off x="1787525" y="4495800"/>
            <a:ext cx="2540000" cy="7334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grpSp>
        <p:nvGrpSpPr>
          <p:cNvPr id="13315" name="组合 13314"/>
          <p:cNvGrpSpPr/>
          <p:nvPr/>
        </p:nvGrpSpPr>
        <p:grpSpPr>
          <a:xfrm>
            <a:off x="1762125" y="3886200"/>
            <a:ext cx="2590800" cy="1524000"/>
            <a:chOff x="0" y="0"/>
            <a:chExt cx="1632" cy="960"/>
          </a:xfrm>
        </p:grpSpPr>
        <p:sp>
          <p:nvSpPr>
            <p:cNvPr id="13316" name="矩形 13315"/>
            <p:cNvSpPr/>
            <p:nvPr/>
          </p:nvSpPr>
          <p:spPr>
            <a:xfrm>
              <a:off x="0" y="144"/>
              <a:ext cx="1632" cy="816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3317" name="组合 13316"/>
            <p:cNvGrpSpPr/>
            <p:nvPr/>
          </p:nvGrpSpPr>
          <p:grpSpPr>
            <a:xfrm>
              <a:off x="216" y="0"/>
              <a:ext cx="1200" cy="288"/>
              <a:chOff x="0" y="0"/>
              <a:chExt cx="1200" cy="288"/>
            </a:xfrm>
          </p:grpSpPr>
          <p:sp>
            <p:nvSpPr>
              <p:cNvPr id="13318" name="矩形 13317"/>
              <p:cNvSpPr/>
              <p:nvPr/>
            </p:nvSpPr>
            <p:spPr>
              <a:xfrm>
                <a:off x="0" y="0"/>
                <a:ext cx="1200" cy="28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3319" name="矩形 19"/>
              <p:cNvSpPr/>
              <p:nvPr/>
            </p:nvSpPr>
            <p:spPr>
              <a:xfrm>
                <a:off x="122" y="48"/>
                <a:ext cx="956" cy="19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anchor="t">
                <a:spAutoFit/>
              </a:bodyPr>
              <a:p>
                <a:pPr algn="ctr" eaLnBrk="0" hangingPunct="0"/>
                <a:r>
                  <a:rPr lang="zh-CN" altLang="en-US" sz="1400" dirty="0">
                    <a:latin typeface="微软雅黑" panose="020B0503020204020204" pitchFamily="2" charset="-122"/>
                    <a:ea typeface="微软雅黑" panose="020B0503020204020204" pitchFamily="2" charset="-122"/>
                    <a:sym typeface="微软雅黑" panose="020B0503020204020204" pitchFamily="2" charset="-122"/>
                  </a:rPr>
                  <a:t>点击添加文本</a:t>
                </a:r>
                <a:endParaRPr lang="zh-CN" altLang="en-US" sz="1400" dirty="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</p:grpSp>
      </p:grpSp>
      <p:sp>
        <p:nvSpPr>
          <p:cNvPr id="13320" name="等腰三角形 13319"/>
          <p:cNvSpPr/>
          <p:nvPr/>
        </p:nvSpPr>
        <p:spPr>
          <a:xfrm flipV="1">
            <a:off x="4757738" y="2971800"/>
            <a:ext cx="2286000" cy="533400"/>
          </a:xfrm>
          <a:prstGeom prst="triangle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321" name="矩形 13320"/>
          <p:cNvSpPr/>
          <p:nvPr/>
        </p:nvSpPr>
        <p:spPr>
          <a:xfrm>
            <a:off x="4529138" y="2514600"/>
            <a:ext cx="2743200" cy="762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点击此处添加标题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3322" name="文本框 13321"/>
          <p:cNvSpPr txBox="1"/>
          <p:nvPr/>
        </p:nvSpPr>
        <p:spPr>
          <a:xfrm>
            <a:off x="4657725" y="4495800"/>
            <a:ext cx="2540000" cy="7334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grpSp>
        <p:nvGrpSpPr>
          <p:cNvPr id="13323" name="组合 13322"/>
          <p:cNvGrpSpPr/>
          <p:nvPr/>
        </p:nvGrpSpPr>
        <p:grpSpPr>
          <a:xfrm>
            <a:off x="4632325" y="3886200"/>
            <a:ext cx="2590800" cy="1524000"/>
            <a:chOff x="0" y="0"/>
            <a:chExt cx="1632" cy="960"/>
          </a:xfrm>
        </p:grpSpPr>
        <p:sp>
          <p:nvSpPr>
            <p:cNvPr id="13324" name="矩形 13323"/>
            <p:cNvSpPr/>
            <p:nvPr/>
          </p:nvSpPr>
          <p:spPr>
            <a:xfrm>
              <a:off x="0" y="144"/>
              <a:ext cx="1632" cy="816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3325" name="组合 13324"/>
            <p:cNvGrpSpPr/>
            <p:nvPr/>
          </p:nvGrpSpPr>
          <p:grpSpPr>
            <a:xfrm>
              <a:off x="216" y="0"/>
              <a:ext cx="1200" cy="288"/>
              <a:chOff x="0" y="0"/>
              <a:chExt cx="1200" cy="288"/>
            </a:xfrm>
          </p:grpSpPr>
          <p:sp>
            <p:nvSpPr>
              <p:cNvPr id="13326" name="矩形 13325"/>
              <p:cNvSpPr/>
              <p:nvPr/>
            </p:nvSpPr>
            <p:spPr>
              <a:xfrm>
                <a:off x="0" y="0"/>
                <a:ext cx="1200" cy="28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3327" name="矩形 19"/>
              <p:cNvSpPr/>
              <p:nvPr/>
            </p:nvSpPr>
            <p:spPr>
              <a:xfrm>
                <a:off x="122" y="48"/>
                <a:ext cx="956" cy="19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anchor="t">
                <a:spAutoFit/>
              </a:bodyPr>
              <a:p>
                <a:pPr algn="ctr" eaLnBrk="0" hangingPunct="0"/>
                <a:r>
                  <a:rPr lang="zh-CN" altLang="en-US" sz="1400" dirty="0">
                    <a:latin typeface="微软雅黑" panose="020B0503020204020204" pitchFamily="2" charset="-122"/>
                    <a:ea typeface="微软雅黑" panose="020B0503020204020204" pitchFamily="2" charset="-122"/>
                    <a:sym typeface="微软雅黑" panose="020B0503020204020204" pitchFamily="2" charset="-122"/>
                  </a:rPr>
                  <a:t>点击添加文本</a:t>
                </a:r>
                <a:endParaRPr lang="zh-CN" altLang="en-US" sz="1400" dirty="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</p:grpSp>
      </p:grpSp>
      <p:sp>
        <p:nvSpPr>
          <p:cNvPr id="13328" name="文本框 13327"/>
          <p:cNvSpPr txBox="1"/>
          <p:nvPr/>
        </p:nvSpPr>
        <p:spPr>
          <a:xfrm>
            <a:off x="7523163" y="4495800"/>
            <a:ext cx="2540000" cy="7334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grpSp>
        <p:nvGrpSpPr>
          <p:cNvPr id="13329" name="组合 13328"/>
          <p:cNvGrpSpPr/>
          <p:nvPr/>
        </p:nvGrpSpPr>
        <p:grpSpPr>
          <a:xfrm>
            <a:off x="7497763" y="3886200"/>
            <a:ext cx="2590800" cy="1524000"/>
            <a:chOff x="0" y="0"/>
            <a:chExt cx="1632" cy="960"/>
          </a:xfrm>
        </p:grpSpPr>
        <p:sp>
          <p:nvSpPr>
            <p:cNvPr id="13330" name="矩形 13329"/>
            <p:cNvSpPr/>
            <p:nvPr/>
          </p:nvSpPr>
          <p:spPr>
            <a:xfrm>
              <a:off x="0" y="144"/>
              <a:ext cx="1632" cy="816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3331" name="组合 13330"/>
            <p:cNvGrpSpPr/>
            <p:nvPr/>
          </p:nvGrpSpPr>
          <p:grpSpPr>
            <a:xfrm>
              <a:off x="216" y="0"/>
              <a:ext cx="1200" cy="288"/>
              <a:chOff x="0" y="0"/>
              <a:chExt cx="1200" cy="288"/>
            </a:xfrm>
          </p:grpSpPr>
          <p:sp>
            <p:nvSpPr>
              <p:cNvPr id="13332" name="矩形 13331"/>
              <p:cNvSpPr/>
              <p:nvPr/>
            </p:nvSpPr>
            <p:spPr>
              <a:xfrm>
                <a:off x="0" y="0"/>
                <a:ext cx="1200" cy="28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3333" name="矩形 19"/>
              <p:cNvSpPr/>
              <p:nvPr/>
            </p:nvSpPr>
            <p:spPr>
              <a:xfrm>
                <a:off x="122" y="48"/>
                <a:ext cx="956" cy="192"/>
              </a:xfrm>
              <a:prstGeom prst="rect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horz" wrap="square" anchor="t">
                <a:spAutoFit/>
              </a:bodyPr>
              <a:p>
                <a:pPr algn="ctr" eaLnBrk="0" hangingPunct="0"/>
                <a:r>
                  <a:rPr lang="zh-CN" altLang="en-US" sz="1400" dirty="0">
                    <a:latin typeface="微软雅黑" panose="020B0503020204020204" pitchFamily="2" charset="-122"/>
                    <a:ea typeface="微软雅黑" panose="020B0503020204020204" pitchFamily="2" charset="-122"/>
                    <a:sym typeface="微软雅黑" panose="020B0503020204020204" pitchFamily="2" charset="-122"/>
                  </a:rPr>
                  <a:t>点击添加文本</a:t>
                </a:r>
                <a:endParaRPr lang="zh-CN" altLang="en-US" sz="1400" dirty="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</p:grpSp>
      </p:grpSp>
      <p:sp>
        <p:nvSpPr>
          <p:cNvPr id="13334" name="文本框 1333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0" decel="100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0" decel="100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ldLvl="0"/>
      <p:bldP spid="13321" grpId="0" bldLvl="0" animBg="1"/>
      <p:bldP spid="13322" grpId="0" bldLvl="0"/>
      <p:bldP spid="13328" grpId="0" bldLvl="0"/>
      <p:bldP spid="13334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矩形 14337"/>
          <p:cNvSpPr/>
          <p:nvPr/>
        </p:nvSpPr>
        <p:spPr>
          <a:xfrm>
            <a:off x="3997325" y="1933575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1、单击此处添加标题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14339" name="组合 14338"/>
          <p:cNvGrpSpPr/>
          <p:nvPr/>
        </p:nvGrpSpPr>
        <p:grpSpPr>
          <a:xfrm>
            <a:off x="2773363" y="1933575"/>
            <a:ext cx="1006475" cy="720725"/>
            <a:chOff x="0" y="0"/>
            <a:chExt cx="1586" cy="1134"/>
          </a:xfrm>
        </p:grpSpPr>
        <p:sp>
          <p:nvSpPr>
            <p:cNvPr id="14340" name="矩形 14339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14341" name="图片 14340" descr="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1" y="86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342" name="矩形 14341"/>
          <p:cNvSpPr/>
          <p:nvPr/>
        </p:nvSpPr>
        <p:spPr>
          <a:xfrm>
            <a:off x="3997325" y="3824288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3、单击此处添加标题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14343" name="组合 14342"/>
          <p:cNvGrpSpPr/>
          <p:nvPr/>
        </p:nvGrpSpPr>
        <p:grpSpPr>
          <a:xfrm>
            <a:off x="2773363" y="3824288"/>
            <a:ext cx="1006475" cy="720725"/>
            <a:chOff x="0" y="0"/>
            <a:chExt cx="1586" cy="1134"/>
          </a:xfrm>
        </p:grpSpPr>
        <p:sp>
          <p:nvSpPr>
            <p:cNvPr id="14344" name="矩形 14343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14345" name="图片 14344" descr="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" y="86"/>
              <a:ext cx="938" cy="10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346" name="矩形 14345"/>
          <p:cNvSpPr/>
          <p:nvPr/>
        </p:nvSpPr>
        <p:spPr>
          <a:xfrm>
            <a:off x="3997325" y="4770438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4、单击此处添加标题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14347" name="组合 14346"/>
          <p:cNvGrpSpPr/>
          <p:nvPr/>
        </p:nvGrpSpPr>
        <p:grpSpPr>
          <a:xfrm>
            <a:off x="2773363" y="4770438"/>
            <a:ext cx="1006475" cy="720725"/>
            <a:chOff x="0" y="0"/>
            <a:chExt cx="1586" cy="1134"/>
          </a:xfrm>
        </p:grpSpPr>
        <p:sp>
          <p:nvSpPr>
            <p:cNvPr id="14348" name="矩形 14347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14349" name="图片 14348" descr="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" y="109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350" name="矩形 14349"/>
          <p:cNvSpPr/>
          <p:nvPr/>
        </p:nvSpPr>
        <p:spPr>
          <a:xfrm>
            <a:off x="3997325" y="2879725"/>
            <a:ext cx="5254625" cy="719138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2、单击此处添加标题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14351" name="组合 14350"/>
          <p:cNvGrpSpPr/>
          <p:nvPr/>
        </p:nvGrpSpPr>
        <p:grpSpPr>
          <a:xfrm>
            <a:off x="2773363" y="2879725"/>
            <a:ext cx="1006475" cy="719138"/>
            <a:chOff x="0" y="0"/>
            <a:chExt cx="1586" cy="1134"/>
          </a:xfrm>
        </p:grpSpPr>
        <p:sp>
          <p:nvSpPr>
            <p:cNvPr id="14352" name="矩形 14351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14353" name="图片 14352" descr="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" y="136"/>
              <a:ext cx="873" cy="872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</p:pic>
      </p:grpSp>
      <p:sp>
        <p:nvSpPr>
          <p:cNvPr id="14354" name="文本框 1435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演示目录  Cont Ent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0.069942 " pathEditMode="relative" ptsTypes="">
                                      <p:cBhvr>
                                        <p:cTn id="70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0.069942 " pathEditMode="relative" ptsTypes="">
                                      <p:cBhvr>
                                        <p:cTn id="72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4" grpId="0" bldLvl="0"/>
      <p:bldP spid="14338" grpId="0" bldLvl="0"/>
      <p:bldP spid="14350" grpId="0" bldLvl="0"/>
      <p:bldP spid="14342" grpId="0" bldLvl="0"/>
      <p:bldP spid="14346" grpId="0" bldLvl="0"/>
      <p:bldP spid="14338" grpId="1" bldLvl="0"/>
      <p:bldP spid="14342" grpId="1" bldLvl="0"/>
      <p:bldP spid="14346" grpId="1" bldLvl="0"/>
      <p:bldP spid="14350" grpId="1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文本框 1536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15363" name="组合 15362"/>
          <p:cNvGrpSpPr/>
          <p:nvPr/>
        </p:nvGrpSpPr>
        <p:grpSpPr>
          <a:xfrm>
            <a:off x="4340225" y="1468438"/>
            <a:ext cx="3448050" cy="3387725"/>
            <a:chOff x="0" y="0"/>
            <a:chExt cx="5430" cy="5334"/>
          </a:xfrm>
        </p:grpSpPr>
        <p:sp>
          <p:nvSpPr>
            <p:cNvPr id="15364" name="未知"/>
            <p:cNvSpPr/>
            <p:nvPr/>
          </p:nvSpPr>
          <p:spPr>
            <a:xfrm rot="14400000">
              <a:off x="1158" y="3049"/>
              <a:ext cx="2264" cy="2298"/>
            </a:xfrm>
            <a:custGeom>
              <a:avLst/>
              <a:gdLst/>
              <a:ahLst/>
              <a:cxnLst/>
              <a:pathLst>
                <a:path w="1448" h="1452">
                  <a:moveTo>
                    <a:pt x="0" y="1452"/>
                  </a:moveTo>
                  <a:lnTo>
                    <a:pt x="6" y="1320"/>
                  </a:lnTo>
                  <a:lnTo>
                    <a:pt x="24" y="1190"/>
                  </a:lnTo>
                  <a:lnTo>
                    <a:pt x="52" y="1066"/>
                  </a:lnTo>
                  <a:lnTo>
                    <a:pt x="90" y="946"/>
                  </a:lnTo>
                  <a:lnTo>
                    <a:pt x="140" y="830"/>
                  </a:lnTo>
                  <a:lnTo>
                    <a:pt x="198" y="718"/>
                  </a:lnTo>
                  <a:lnTo>
                    <a:pt x="264" y="614"/>
                  </a:lnTo>
                  <a:lnTo>
                    <a:pt x="340" y="516"/>
                  </a:lnTo>
                  <a:lnTo>
                    <a:pt x="424" y="424"/>
                  </a:lnTo>
                  <a:lnTo>
                    <a:pt x="516" y="342"/>
                  </a:lnTo>
                  <a:lnTo>
                    <a:pt x="612" y="266"/>
                  </a:lnTo>
                  <a:lnTo>
                    <a:pt x="718" y="198"/>
                  </a:lnTo>
                  <a:lnTo>
                    <a:pt x="828" y="140"/>
                  </a:lnTo>
                  <a:lnTo>
                    <a:pt x="942" y="90"/>
                  </a:lnTo>
                  <a:lnTo>
                    <a:pt x="1064" y="52"/>
                  </a:lnTo>
                  <a:lnTo>
                    <a:pt x="1188" y="22"/>
                  </a:lnTo>
                  <a:lnTo>
                    <a:pt x="1316" y="6"/>
                  </a:lnTo>
                  <a:lnTo>
                    <a:pt x="1448" y="0"/>
                  </a:lnTo>
                  <a:lnTo>
                    <a:pt x="1448" y="726"/>
                  </a:lnTo>
                  <a:lnTo>
                    <a:pt x="1358" y="732"/>
                  </a:lnTo>
                  <a:lnTo>
                    <a:pt x="1270" y="748"/>
                  </a:lnTo>
                  <a:lnTo>
                    <a:pt x="1186" y="774"/>
                  </a:lnTo>
                  <a:lnTo>
                    <a:pt x="1108" y="810"/>
                  </a:lnTo>
                  <a:lnTo>
                    <a:pt x="1034" y="856"/>
                  </a:lnTo>
                  <a:lnTo>
                    <a:pt x="968" y="910"/>
                  </a:lnTo>
                  <a:lnTo>
                    <a:pt x="906" y="970"/>
                  </a:lnTo>
                  <a:lnTo>
                    <a:pt x="854" y="1038"/>
                  </a:lnTo>
                  <a:lnTo>
                    <a:pt x="808" y="1110"/>
                  </a:lnTo>
                  <a:lnTo>
                    <a:pt x="772" y="1190"/>
                  </a:lnTo>
                  <a:lnTo>
                    <a:pt x="746" y="1274"/>
                  </a:lnTo>
                  <a:lnTo>
                    <a:pt x="730" y="1360"/>
                  </a:lnTo>
                  <a:lnTo>
                    <a:pt x="724" y="1452"/>
                  </a:lnTo>
                  <a:lnTo>
                    <a:pt x="0" y="1452"/>
                  </a:lnTo>
                  <a:lnTo>
                    <a:pt x="0" y="1452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5365" name="组合 15364"/>
            <p:cNvGrpSpPr/>
            <p:nvPr/>
          </p:nvGrpSpPr>
          <p:grpSpPr>
            <a:xfrm>
              <a:off x="0" y="0"/>
              <a:ext cx="5430" cy="4212"/>
              <a:chOff x="0" y="0"/>
              <a:chExt cx="5430" cy="4212"/>
            </a:xfrm>
          </p:grpSpPr>
          <p:sp>
            <p:nvSpPr>
              <p:cNvPr id="15366" name="未知"/>
              <p:cNvSpPr/>
              <p:nvPr/>
            </p:nvSpPr>
            <p:spPr>
              <a:xfrm rot="7200000">
                <a:off x="3126" y="1049"/>
                <a:ext cx="2263" cy="2301"/>
              </a:xfrm>
              <a:custGeom>
                <a:avLst/>
                <a:gdLst/>
                <a:ahLst/>
                <a:cxnLst/>
                <a:pathLst>
                  <a:path w="1448" h="1452">
                    <a:moveTo>
                      <a:pt x="0" y="1452"/>
                    </a:moveTo>
                    <a:lnTo>
                      <a:pt x="6" y="1320"/>
                    </a:lnTo>
                    <a:lnTo>
                      <a:pt x="24" y="1190"/>
                    </a:lnTo>
                    <a:lnTo>
                      <a:pt x="52" y="1066"/>
                    </a:lnTo>
                    <a:lnTo>
                      <a:pt x="90" y="946"/>
                    </a:lnTo>
                    <a:lnTo>
                      <a:pt x="140" y="830"/>
                    </a:lnTo>
                    <a:lnTo>
                      <a:pt x="198" y="718"/>
                    </a:lnTo>
                    <a:lnTo>
                      <a:pt x="264" y="614"/>
                    </a:lnTo>
                    <a:lnTo>
                      <a:pt x="340" y="516"/>
                    </a:lnTo>
                    <a:lnTo>
                      <a:pt x="424" y="424"/>
                    </a:lnTo>
                    <a:lnTo>
                      <a:pt x="516" y="342"/>
                    </a:lnTo>
                    <a:lnTo>
                      <a:pt x="612" y="266"/>
                    </a:lnTo>
                    <a:lnTo>
                      <a:pt x="718" y="198"/>
                    </a:lnTo>
                    <a:lnTo>
                      <a:pt x="828" y="140"/>
                    </a:lnTo>
                    <a:lnTo>
                      <a:pt x="942" y="90"/>
                    </a:lnTo>
                    <a:lnTo>
                      <a:pt x="1064" y="52"/>
                    </a:lnTo>
                    <a:lnTo>
                      <a:pt x="1188" y="22"/>
                    </a:lnTo>
                    <a:lnTo>
                      <a:pt x="1316" y="6"/>
                    </a:lnTo>
                    <a:lnTo>
                      <a:pt x="1448" y="0"/>
                    </a:lnTo>
                    <a:lnTo>
                      <a:pt x="1448" y="726"/>
                    </a:lnTo>
                    <a:lnTo>
                      <a:pt x="1358" y="732"/>
                    </a:lnTo>
                    <a:lnTo>
                      <a:pt x="1270" y="748"/>
                    </a:lnTo>
                    <a:lnTo>
                      <a:pt x="1186" y="774"/>
                    </a:lnTo>
                    <a:lnTo>
                      <a:pt x="1108" y="810"/>
                    </a:lnTo>
                    <a:lnTo>
                      <a:pt x="1034" y="856"/>
                    </a:lnTo>
                    <a:lnTo>
                      <a:pt x="968" y="910"/>
                    </a:lnTo>
                    <a:lnTo>
                      <a:pt x="906" y="970"/>
                    </a:lnTo>
                    <a:lnTo>
                      <a:pt x="854" y="1038"/>
                    </a:lnTo>
                    <a:lnTo>
                      <a:pt x="808" y="1110"/>
                    </a:lnTo>
                    <a:lnTo>
                      <a:pt x="772" y="1190"/>
                    </a:lnTo>
                    <a:lnTo>
                      <a:pt x="746" y="1274"/>
                    </a:lnTo>
                    <a:lnTo>
                      <a:pt x="730" y="1360"/>
                    </a:lnTo>
                    <a:lnTo>
                      <a:pt x="724" y="1452"/>
                    </a:lnTo>
                    <a:lnTo>
                      <a:pt x="0" y="1452"/>
                    </a:lnTo>
                    <a:lnTo>
                      <a:pt x="0" y="1452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67" name="等腰三角形 15366"/>
              <p:cNvSpPr/>
              <p:nvPr/>
            </p:nvSpPr>
            <p:spPr>
              <a:xfrm rot="1800000">
                <a:off x="3284" y="2653"/>
                <a:ext cx="1940" cy="1234"/>
              </a:xfrm>
              <a:prstGeom prst="triangle">
                <a:avLst>
                  <a:gd name="adj" fmla="val 50000"/>
                </a:avLst>
              </a:prstGeom>
              <a:solidFill>
                <a:srgbClr val="FF9900">
                  <a:alpha val="100000"/>
                </a:srgbClr>
              </a:solidFill>
              <a:ln w="57150" cap="flat" cmpd="sng">
                <a:solidFill>
                  <a:srgbClr val="EAEAEA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68" name="等腰三角形 15367"/>
              <p:cNvSpPr/>
              <p:nvPr/>
            </p:nvSpPr>
            <p:spPr>
              <a:xfrm rot="9000000">
                <a:off x="380" y="3110"/>
                <a:ext cx="1940" cy="1103"/>
              </a:xfrm>
              <a:prstGeom prst="triangle">
                <a:avLst>
                  <a:gd name="adj" fmla="val 50000"/>
                </a:avLst>
              </a:prstGeom>
              <a:solidFill>
                <a:schemeClr val="accent1">
                  <a:alpha val="100000"/>
                </a:schemeClr>
              </a:solidFill>
              <a:ln w="57150" cap="flat" cmpd="sng">
                <a:solidFill>
                  <a:srgbClr val="EAEAEA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5369" name="组合 15368"/>
              <p:cNvGrpSpPr/>
              <p:nvPr/>
            </p:nvGrpSpPr>
            <p:grpSpPr>
              <a:xfrm>
                <a:off x="0" y="379"/>
                <a:ext cx="2712" cy="2991"/>
                <a:chOff x="0" y="0"/>
                <a:chExt cx="1566" cy="1685"/>
              </a:xfrm>
            </p:grpSpPr>
            <p:sp>
              <p:nvSpPr>
                <p:cNvPr id="15370" name="未知"/>
                <p:cNvSpPr/>
                <p:nvPr/>
              </p:nvSpPr>
              <p:spPr>
                <a:xfrm rot="19800000">
                  <a:off x="0" y="406"/>
                  <a:ext cx="1324" cy="1279"/>
                </a:xfrm>
                <a:custGeom>
                  <a:avLst/>
                  <a:gdLst/>
                  <a:ahLst/>
                  <a:cxnLst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5371" name="未知"/>
                <p:cNvSpPr/>
                <p:nvPr/>
              </p:nvSpPr>
              <p:spPr>
                <a:xfrm>
                  <a:off x="242" y="0"/>
                  <a:ext cx="1324" cy="1279"/>
                </a:xfrm>
                <a:custGeom>
                  <a:avLst/>
                  <a:gdLst/>
                  <a:ahLst/>
                  <a:cxnLst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5372" name="等腰三角形 15371"/>
              <p:cNvSpPr/>
              <p:nvPr/>
            </p:nvSpPr>
            <p:spPr>
              <a:xfrm rot="16200000">
                <a:off x="1471" y="333"/>
                <a:ext cx="1916" cy="1250"/>
              </a:xfrm>
              <a:prstGeom prst="triangle">
                <a:avLst>
                  <a:gd name="adj" fmla="val 50000"/>
                </a:avLst>
              </a:prstGeom>
              <a:solidFill>
                <a:schemeClr val="accent1">
                  <a:alpha val="100000"/>
                </a:schemeClr>
              </a:solidFill>
              <a:ln w="57150" cap="flat" cmpd="sng">
                <a:solidFill>
                  <a:srgbClr val="EAEAEA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73" name="未知"/>
              <p:cNvSpPr/>
              <p:nvPr/>
            </p:nvSpPr>
            <p:spPr>
              <a:xfrm rot="5400000">
                <a:off x="2708" y="337"/>
                <a:ext cx="2263" cy="2300"/>
              </a:xfrm>
              <a:custGeom>
                <a:avLst/>
                <a:gdLst/>
                <a:ahLst/>
                <a:cxnLst/>
                <a:pathLst>
                  <a:path w="1448" h="1452">
                    <a:moveTo>
                      <a:pt x="0" y="1452"/>
                    </a:moveTo>
                    <a:lnTo>
                      <a:pt x="6" y="1320"/>
                    </a:lnTo>
                    <a:lnTo>
                      <a:pt x="24" y="1190"/>
                    </a:lnTo>
                    <a:lnTo>
                      <a:pt x="52" y="1066"/>
                    </a:lnTo>
                    <a:lnTo>
                      <a:pt x="90" y="946"/>
                    </a:lnTo>
                    <a:lnTo>
                      <a:pt x="140" y="830"/>
                    </a:lnTo>
                    <a:lnTo>
                      <a:pt x="198" y="718"/>
                    </a:lnTo>
                    <a:lnTo>
                      <a:pt x="264" y="614"/>
                    </a:lnTo>
                    <a:lnTo>
                      <a:pt x="340" y="516"/>
                    </a:lnTo>
                    <a:lnTo>
                      <a:pt x="424" y="424"/>
                    </a:lnTo>
                    <a:lnTo>
                      <a:pt x="516" y="342"/>
                    </a:lnTo>
                    <a:lnTo>
                      <a:pt x="612" y="266"/>
                    </a:lnTo>
                    <a:lnTo>
                      <a:pt x="718" y="198"/>
                    </a:lnTo>
                    <a:lnTo>
                      <a:pt x="828" y="140"/>
                    </a:lnTo>
                    <a:lnTo>
                      <a:pt x="942" y="90"/>
                    </a:lnTo>
                    <a:lnTo>
                      <a:pt x="1064" y="52"/>
                    </a:lnTo>
                    <a:lnTo>
                      <a:pt x="1188" y="22"/>
                    </a:lnTo>
                    <a:lnTo>
                      <a:pt x="1316" y="6"/>
                    </a:lnTo>
                    <a:lnTo>
                      <a:pt x="1448" y="0"/>
                    </a:lnTo>
                    <a:lnTo>
                      <a:pt x="1448" y="726"/>
                    </a:lnTo>
                    <a:lnTo>
                      <a:pt x="1358" y="732"/>
                    </a:lnTo>
                    <a:lnTo>
                      <a:pt x="1270" y="748"/>
                    </a:lnTo>
                    <a:lnTo>
                      <a:pt x="1186" y="774"/>
                    </a:lnTo>
                    <a:lnTo>
                      <a:pt x="1108" y="810"/>
                    </a:lnTo>
                    <a:lnTo>
                      <a:pt x="1034" y="856"/>
                    </a:lnTo>
                    <a:lnTo>
                      <a:pt x="968" y="910"/>
                    </a:lnTo>
                    <a:lnTo>
                      <a:pt x="906" y="970"/>
                    </a:lnTo>
                    <a:lnTo>
                      <a:pt x="854" y="1038"/>
                    </a:lnTo>
                    <a:lnTo>
                      <a:pt x="808" y="1110"/>
                    </a:lnTo>
                    <a:lnTo>
                      <a:pt x="772" y="1190"/>
                    </a:lnTo>
                    <a:lnTo>
                      <a:pt x="746" y="1274"/>
                    </a:lnTo>
                    <a:lnTo>
                      <a:pt x="730" y="1360"/>
                    </a:lnTo>
                    <a:lnTo>
                      <a:pt x="724" y="1452"/>
                    </a:lnTo>
                    <a:lnTo>
                      <a:pt x="0" y="1452"/>
                    </a:lnTo>
                    <a:lnTo>
                      <a:pt x="0" y="1452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5374" name="未知"/>
            <p:cNvSpPr/>
            <p:nvPr/>
          </p:nvSpPr>
          <p:spPr>
            <a:xfrm rot="12600000">
              <a:off x="1983" y="3066"/>
              <a:ext cx="2294" cy="2269"/>
            </a:xfrm>
            <a:custGeom>
              <a:avLst/>
              <a:gdLst/>
              <a:ahLst/>
              <a:cxnLst/>
              <a:pathLst>
                <a:path w="1448" h="1452">
                  <a:moveTo>
                    <a:pt x="0" y="1452"/>
                  </a:moveTo>
                  <a:lnTo>
                    <a:pt x="6" y="1320"/>
                  </a:lnTo>
                  <a:lnTo>
                    <a:pt x="24" y="1190"/>
                  </a:lnTo>
                  <a:lnTo>
                    <a:pt x="52" y="1066"/>
                  </a:lnTo>
                  <a:lnTo>
                    <a:pt x="90" y="946"/>
                  </a:lnTo>
                  <a:lnTo>
                    <a:pt x="140" y="830"/>
                  </a:lnTo>
                  <a:lnTo>
                    <a:pt x="198" y="718"/>
                  </a:lnTo>
                  <a:lnTo>
                    <a:pt x="264" y="614"/>
                  </a:lnTo>
                  <a:lnTo>
                    <a:pt x="340" y="516"/>
                  </a:lnTo>
                  <a:lnTo>
                    <a:pt x="424" y="424"/>
                  </a:lnTo>
                  <a:lnTo>
                    <a:pt x="516" y="342"/>
                  </a:lnTo>
                  <a:lnTo>
                    <a:pt x="612" y="266"/>
                  </a:lnTo>
                  <a:lnTo>
                    <a:pt x="718" y="198"/>
                  </a:lnTo>
                  <a:lnTo>
                    <a:pt x="828" y="140"/>
                  </a:lnTo>
                  <a:lnTo>
                    <a:pt x="942" y="90"/>
                  </a:lnTo>
                  <a:lnTo>
                    <a:pt x="1064" y="52"/>
                  </a:lnTo>
                  <a:lnTo>
                    <a:pt x="1188" y="22"/>
                  </a:lnTo>
                  <a:lnTo>
                    <a:pt x="1316" y="6"/>
                  </a:lnTo>
                  <a:lnTo>
                    <a:pt x="1448" y="0"/>
                  </a:lnTo>
                  <a:lnTo>
                    <a:pt x="1448" y="726"/>
                  </a:lnTo>
                  <a:lnTo>
                    <a:pt x="1358" y="732"/>
                  </a:lnTo>
                  <a:lnTo>
                    <a:pt x="1270" y="748"/>
                  </a:lnTo>
                  <a:lnTo>
                    <a:pt x="1186" y="774"/>
                  </a:lnTo>
                  <a:lnTo>
                    <a:pt x="1108" y="810"/>
                  </a:lnTo>
                  <a:lnTo>
                    <a:pt x="1034" y="856"/>
                  </a:lnTo>
                  <a:lnTo>
                    <a:pt x="968" y="910"/>
                  </a:lnTo>
                  <a:lnTo>
                    <a:pt x="906" y="970"/>
                  </a:lnTo>
                  <a:lnTo>
                    <a:pt x="854" y="1038"/>
                  </a:lnTo>
                  <a:lnTo>
                    <a:pt x="808" y="1110"/>
                  </a:lnTo>
                  <a:lnTo>
                    <a:pt x="772" y="1190"/>
                  </a:lnTo>
                  <a:lnTo>
                    <a:pt x="746" y="1274"/>
                  </a:lnTo>
                  <a:lnTo>
                    <a:pt x="730" y="1360"/>
                  </a:lnTo>
                  <a:lnTo>
                    <a:pt x="724" y="1452"/>
                  </a:lnTo>
                  <a:lnTo>
                    <a:pt x="0" y="1452"/>
                  </a:lnTo>
                  <a:lnTo>
                    <a:pt x="0" y="1452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5375" name="组合 15374"/>
          <p:cNvGrpSpPr/>
          <p:nvPr/>
        </p:nvGrpSpPr>
        <p:grpSpPr>
          <a:xfrm>
            <a:off x="1863725" y="2701925"/>
            <a:ext cx="2038350" cy="1447800"/>
            <a:chOff x="0" y="0"/>
            <a:chExt cx="1296" cy="912"/>
          </a:xfrm>
        </p:grpSpPr>
        <p:sp>
          <p:nvSpPr>
            <p:cNvPr id="15376" name="矩形 15375"/>
            <p:cNvSpPr/>
            <p:nvPr/>
          </p:nvSpPr>
          <p:spPr>
            <a:xfrm>
              <a:off x="0" y="0"/>
              <a:ext cx="1296" cy="69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eaLnBrk="0" hangingPunct="0"/>
              <a:endParaRPr sz="1800">
                <a:latin typeface="Arial" panose="020B0604020202020204" pitchFamily="34" charset="0"/>
              </a:endParaRPr>
            </a:p>
          </p:txBody>
        </p:sp>
        <p:sp>
          <p:nvSpPr>
            <p:cNvPr id="15377" name="流程图: 合并 15376"/>
            <p:cNvSpPr/>
            <p:nvPr/>
          </p:nvSpPr>
          <p:spPr>
            <a:xfrm>
              <a:off x="249" y="671"/>
              <a:ext cx="798" cy="241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78" name="文本框 15377"/>
            <p:cNvSpPr txBox="1"/>
            <p:nvPr/>
          </p:nvSpPr>
          <p:spPr>
            <a:xfrm>
              <a:off x="11" y="48"/>
              <a:ext cx="1274" cy="5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pic>
        <p:nvPicPr>
          <p:cNvPr id="15379" name="图片 15378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1271588" y="2692400"/>
            <a:ext cx="3222625" cy="177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80" name="组合 15379"/>
          <p:cNvGrpSpPr/>
          <p:nvPr/>
        </p:nvGrpSpPr>
        <p:grpSpPr>
          <a:xfrm>
            <a:off x="8201025" y="2701925"/>
            <a:ext cx="2038350" cy="1447800"/>
            <a:chOff x="0" y="0"/>
            <a:chExt cx="1296" cy="912"/>
          </a:xfrm>
        </p:grpSpPr>
        <p:sp>
          <p:nvSpPr>
            <p:cNvPr id="15381" name="矩形 15380"/>
            <p:cNvSpPr/>
            <p:nvPr/>
          </p:nvSpPr>
          <p:spPr>
            <a:xfrm>
              <a:off x="0" y="0"/>
              <a:ext cx="1296" cy="69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eaLnBrk="0" hangingPunct="0"/>
              <a:endParaRPr sz="1800">
                <a:latin typeface="Arial" panose="020B0604020202020204" pitchFamily="34" charset="0"/>
              </a:endParaRPr>
            </a:p>
          </p:txBody>
        </p:sp>
        <p:sp>
          <p:nvSpPr>
            <p:cNvPr id="15382" name="流程图: 合并 15381"/>
            <p:cNvSpPr/>
            <p:nvPr/>
          </p:nvSpPr>
          <p:spPr>
            <a:xfrm>
              <a:off x="249" y="671"/>
              <a:ext cx="798" cy="241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83" name="文本框 15382"/>
            <p:cNvSpPr txBox="1"/>
            <p:nvPr/>
          </p:nvSpPr>
          <p:spPr>
            <a:xfrm>
              <a:off x="11" y="48"/>
              <a:ext cx="1274" cy="5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pic>
        <p:nvPicPr>
          <p:cNvPr id="15384" name="图片 15383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7608888" y="2692400"/>
            <a:ext cx="3222625" cy="177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85" name="组合 15384"/>
          <p:cNvGrpSpPr/>
          <p:nvPr/>
        </p:nvGrpSpPr>
        <p:grpSpPr>
          <a:xfrm>
            <a:off x="5087938" y="5068888"/>
            <a:ext cx="2038350" cy="1447800"/>
            <a:chOff x="0" y="0"/>
            <a:chExt cx="1296" cy="912"/>
          </a:xfrm>
        </p:grpSpPr>
        <p:sp>
          <p:nvSpPr>
            <p:cNvPr id="15386" name="矩形 15385"/>
            <p:cNvSpPr/>
            <p:nvPr/>
          </p:nvSpPr>
          <p:spPr>
            <a:xfrm>
              <a:off x="0" y="0"/>
              <a:ext cx="1296" cy="697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eaLnBrk="0" hangingPunct="0"/>
              <a:endParaRPr sz="1800">
                <a:latin typeface="Arial" panose="020B0604020202020204" pitchFamily="34" charset="0"/>
              </a:endParaRPr>
            </a:p>
          </p:txBody>
        </p:sp>
        <p:sp>
          <p:nvSpPr>
            <p:cNvPr id="15387" name="流程图: 合并 15386"/>
            <p:cNvSpPr/>
            <p:nvPr/>
          </p:nvSpPr>
          <p:spPr>
            <a:xfrm>
              <a:off x="249" y="671"/>
              <a:ext cx="798" cy="241"/>
            </a:xfrm>
            <a:prstGeom prst="flowChartMerge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88" name="文本框 15387"/>
            <p:cNvSpPr txBox="1"/>
            <p:nvPr/>
          </p:nvSpPr>
          <p:spPr>
            <a:xfrm>
              <a:off x="11" y="48"/>
              <a:ext cx="1274" cy="596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pic>
        <p:nvPicPr>
          <p:cNvPr id="15389" name="图片 15388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4495800" y="5059363"/>
            <a:ext cx="3222625" cy="177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ldLvl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文本框 1638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387" name="矩形 16386"/>
          <p:cNvSpPr/>
          <p:nvPr/>
        </p:nvSpPr>
        <p:spPr>
          <a:xfrm>
            <a:off x="1792288" y="2514600"/>
            <a:ext cx="2743200" cy="2819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16388" name="文本框 16387"/>
          <p:cNvSpPr txBox="1"/>
          <p:nvPr/>
        </p:nvSpPr>
        <p:spPr>
          <a:xfrm>
            <a:off x="1893888" y="3124200"/>
            <a:ext cx="2540000" cy="7318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89" name="圆角矩形 16388"/>
          <p:cNvSpPr/>
          <p:nvPr/>
        </p:nvSpPr>
        <p:spPr>
          <a:xfrm>
            <a:off x="2135188" y="224472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390" name="文本框 16389"/>
          <p:cNvSpPr txBox="1"/>
          <p:nvPr/>
        </p:nvSpPr>
        <p:spPr>
          <a:xfrm>
            <a:off x="1893888" y="4221163"/>
            <a:ext cx="2540000" cy="7318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91" name="直接连接符 16390"/>
          <p:cNvSpPr/>
          <p:nvPr/>
        </p:nvSpPr>
        <p:spPr>
          <a:xfrm>
            <a:off x="1982788" y="4038600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6392" name="矩形 16391"/>
          <p:cNvSpPr/>
          <p:nvPr/>
        </p:nvSpPr>
        <p:spPr>
          <a:xfrm>
            <a:off x="4738688" y="2286000"/>
            <a:ext cx="2743200" cy="28194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16393" name="文本框 16392"/>
          <p:cNvSpPr txBox="1"/>
          <p:nvPr/>
        </p:nvSpPr>
        <p:spPr>
          <a:xfrm>
            <a:off x="4840288" y="2590800"/>
            <a:ext cx="2540000" cy="7334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94" name="圆角矩形 16393"/>
          <p:cNvSpPr/>
          <p:nvPr/>
        </p:nvSpPr>
        <p:spPr>
          <a:xfrm>
            <a:off x="5081588" y="4810125"/>
            <a:ext cx="2057400" cy="574675"/>
          </a:xfrm>
          <a:prstGeom prst="roundRect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395" name="文本框 16394"/>
          <p:cNvSpPr txBox="1"/>
          <p:nvPr/>
        </p:nvSpPr>
        <p:spPr>
          <a:xfrm>
            <a:off x="4840288" y="3687763"/>
            <a:ext cx="2540000" cy="7350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96" name="直接连接符 16395"/>
          <p:cNvSpPr/>
          <p:nvPr/>
        </p:nvSpPr>
        <p:spPr>
          <a:xfrm>
            <a:off x="4929188" y="3505200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6397" name="矩形 16396"/>
          <p:cNvSpPr/>
          <p:nvPr/>
        </p:nvSpPr>
        <p:spPr>
          <a:xfrm>
            <a:off x="7672388" y="2514600"/>
            <a:ext cx="2743200" cy="2819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16398" name="文本框 16397"/>
          <p:cNvSpPr txBox="1"/>
          <p:nvPr/>
        </p:nvSpPr>
        <p:spPr>
          <a:xfrm>
            <a:off x="7773988" y="3124200"/>
            <a:ext cx="2540000" cy="7318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99" name="圆角矩形 16398"/>
          <p:cNvSpPr/>
          <p:nvPr/>
        </p:nvSpPr>
        <p:spPr>
          <a:xfrm>
            <a:off x="8015288" y="224472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400" name="文本框 16399"/>
          <p:cNvSpPr txBox="1"/>
          <p:nvPr/>
        </p:nvSpPr>
        <p:spPr>
          <a:xfrm>
            <a:off x="7773988" y="4221163"/>
            <a:ext cx="2540000" cy="7318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401" name="直接连接符 16400"/>
          <p:cNvSpPr/>
          <p:nvPr/>
        </p:nvSpPr>
        <p:spPr>
          <a:xfrm>
            <a:off x="7862888" y="4038600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ldLvl="0"/>
      <p:bldP spid="16387" grpId="0" bldLvl="0" animBg="1"/>
      <p:bldP spid="16388" grpId="0" bldLvl="0"/>
      <p:bldP spid="16389" grpId="0" bldLvl="0" animBg="1"/>
      <p:bldP spid="16390" grpId="0" bldLvl="0"/>
      <p:bldP spid="16392" grpId="0" bldLvl="0" animBg="1"/>
      <p:bldP spid="16393" grpId="0" bldLvl="0"/>
      <p:bldP spid="16394" grpId="0" bldLvl="0" animBg="1"/>
      <p:bldP spid="16395" grpId="0" bldLvl="0"/>
      <p:bldP spid="16397" grpId="0" bldLvl="0" animBg="1"/>
      <p:bldP spid="16398" grpId="0" bldLvl="0"/>
      <p:bldP spid="16399" grpId="0" bldLvl="0" animBg="1"/>
      <p:bldP spid="16400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文本框 1740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1" name="右箭头 17410"/>
          <p:cNvSpPr/>
          <p:nvPr/>
        </p:nvSpPr>
        <p:spPr>
          <a:xfrm>
            <a:off x="3763963" y="1695450"/>
            <a:ext cx="1377950" cy="4038600"/>
          </a:xfrm>
          <a:prstGeom prst="rightArrow">
            <a:avLst>
              <a:gd name="adj1" fmla="val 77037"/>
              <a:gd name="adj2" fmla="val 76041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412" name="圆角矩形 17411"/>
          <p:cNvSpPr/>
          <p:nvPr/>
        </p:nvSpPr>
        <p:spPr>
          <a:xfrm>
            <a:off x="2228850" y="248602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3" name="圆角矩形 17412"/>
          <p:cNvSpPr/>
          <p:nvPr/>
        </p:nvSpPr>
        <p:spPr>
          <a:xfrm>
            <a:off x="2228850" y="343852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4" name="圆角矩形 17413"/>
          <p:cNvSpPr/>
          <p:nvPr/>
        </p:nvSpPr>
        <p:spPr>
          <a:xfrm>
            <a:off x="2228850" y="439102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5" name="六边形 17414"/>
          <p:cNvSpPr/>
          <p:nvPr/>
        </p:nvSpPr>
        <p:spPr>
          <a:xfrm>
            <a:off x="5619750" y="2527300"/>
            <a:ext cx="1431925" cy="1239838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92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6" name="六边形 17415"/>
          <p:cNvSpPr/>
          <p:nvPr/>
        </p:nvSpPr>
        <p:spPr>
          <a:xfrm>
            <a:off x="7904163" y="2527300"/>
            <a:ext cx="1431925" cy="1239838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92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7" name="六边形 17416"/>
          <p:cNvSpPr/>
          <p:nvPr/>
        </p:nvSpPr>
        <p:spPr>
          <a:xfrm>
            <a:off x="6761163" y="1876425"/>
            <a:ext cx="1431925" cy="1239838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8" name="六边形 17417"/>
          <p:cNvSpPr/>
          <p:nvPr/>
        </p:nvSpPr>
        <p:spPr>
          <a:xfrm>
            <a:off x="6761163" y="3176588"/>
            <a:ext cx="1431925" cy="1239837"/>
          </a:xfrm>
          <a:prstGeom prst="hexagon">
            <a:avLst>
              <a:gd name="adj" fmla="val 28873"/>
              <a:gd name="vf" fmla="val 11547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9" name="六边形 17418"/>
          <p:cNvSpPr/>
          <p:nvPr/>
        </p:nvSpPr>
        <p:spPr>
          <a:xfrm>
            <a:off x="6761163" y="4471988"/>
            <a:ext cx="1431925" cy="1239837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20" name="六边形 17419"/>
          <p:cNvSpPr/>
          <p:nvPr/>
        </p:nvSpPr>
        <p:spPr>
          <a:xfrm>
            <a:off x="5619750" y="3824288"/>
            <a:ext cx="1431925" cy="1239837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92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21" name="六边形 17420"/>
          <p:cNvSpPr/>
          <p:nvPr/>
        </p:nvSpPr>
        <p:spPr>
          <a:xfrm>
            <a:off x="7904163" y="3824288"/>
            <a:ext cx="1431925" cy="1239837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92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ldLvl="0"/>
      <p:bldP spid="17412" grpId="0" bldLvl="0" animBg="1"/>
      <p:bldP spid="17413" grpId="0" bldLvl="0" animBg="1"/>
      <p:bldP spid="17414" grpId="0" bldLvl="0" animBg="1"/>
      <p:bldP spid="17415" grpId="0" bldLvl="0" animBg="1"/>
      <p:bldP spid="17416" grpId="0" bldLvl="0" animBg="1"/>
      <p:bldP spid="17417" grpId="0" bldLvl="0" animBg="1"/>
      <p:bldP spid="17418" grpId="0" bldLvl="0" animBg="1"/>
      <p:bldP spid="17419" grpId="0" bldLvl="0" animBg="1"/>
      <p:bldP spid="17420" grpId="0" bldLvl="0" animBg="1"/>
      <p:bldP spid="1742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文本框 1843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18435" name="组合 18434"/>
          <p:cNvGrpSpPr/>
          <p:nvPr/>
        </p:nvGrpSpPr>
        <p:grpSpPr>
          <a:xfrm>
            <a:off x="3606800" y="2936875"/>
            <a:ext cx="4537075" cy="498475"/>
            <a:chOff x="0" y="0"/>
            <a:chExt cx="3398" cy="383"/>
          </a:xfrm>
        </p:grpSpPr>
        <p:sp>
          <p:nvSpPr>
            <p:cNvPr id="18436" name="AutoShape 20"/>
            <p:cNvSpPr/>
            <p:nvPr/>
          </p:nvSpPr>
          <p:spPr>
            <a:xfrm rot="5400000">
              <a:off x="22" y="-22"/>
              <a:ext cx="383" cy="427"/>
            </a:xfrm>
            <a:prstGeom prst="bentConnector3">
              <a:avLst>
                <a:gd name="adj1" fmla="val 49602"/>
              </a:avLst>
            </a:prstGeom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triangle" w="med" len="med"/>
            </a:ln>
          </p:spPr>
        </p:sp>
        <p:sp>
          <p:nvSpPr>
            <p:cNvPr id="18437" name="AutoShape 21"/>
            <p:cNvSpPr/>
            <p:nvPr/>
          </p:nvSpPr>
          <p:spPr>
            <a:xfrm rot="-5400000" flipH="1">
              <a:off x="846" y="-442"/>
              <a:ext cx="383" cy="1267"/>
            </a:xfrm>
            <a:prstGeom prst="bentConnector3">
              <a:avLst>
                <a:gd name="adj1" fmla="val 49602"/>
              </a:avLst>
            </a:prstGeom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triangle" w="med" len="med"/>
            </a:ln>
          </p:spPr>
        </p:sp>
        <p:sp>
          <p:nvSpPr>
            <p:cNvPr id="18438" name="AutoShape 22"/>
            <p:cNvSpPr/>
            <p:nvPr/>
          </p:nvSpPr>
          <p:spPr>
            <a:xfrm rot="-5400000" flipH="1">
              <a:off x="1698" y="-1294"/>
              <a:ext cx="383" cy="2971"/>
            </a:xfrm>
            <a:prstGeom prst="bentConnector3">
              <a:avLst>
                <a:gd name="adj1" fmla="val 49602"/>
              </a:avLst>
            </a:prstGeom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triangle" w="med" len="med"/>
            </a:ln>
          </p:spPr>
        </p:sp>
      </p:grpSp>
      <p:sp>
        <p:nvSpPr>
          <p:cNvPr id="18439" name="Rectangle 26"/>
          <p:cNvSpPr/>
          <p:nvPr/>
        </p:nvSpPr>
        <p:spPr>
          <a:xfrm>
            <a:off x="4354513" y="2365375"/>
            <a:ext cx="4595812" cy="46355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square" lIns="90170" tIns="46990" rIns="90170" bIns="46990" anchor="ctr"/>
          <a:p>
            <a:pPr algn="ctr" eaLnBrk="0" hangingPunct="0"/>
            <a:r>
              <a:rPr lang="zh-CN" altLang="en-US" sz="16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单击此处添加段落文字内容</a:t>
            </a:r>
            <a:endParaRPr lang="zh-CN" altLang="en-US" sz="1600"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18440" name="AutoShape 24"/>
          <p:cNvSpPr/>
          <p:nvPr/>
        </p:nvSpPr>
        <p:spPr>
          <a:xfrm>
            <a:off x="2940050" y="2276475"/>
            <a:ext cx="1962150" cy="638175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单击添加文字</a:t>
            </a:r>
            <a:endParaRPr lang="zh-CN" altLang="en-US" sz="1600"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grpSp>
        <p:nvGrpSpPr>
          <p:cNvPr id="18441" name="组合 18440"/>
          <p:cNvGrpSpPr/>
          <p:nvPr/>
        </p:nvGrpSpPr>
        <p:grpSpPr>
          <a:xfrm>
            <a:off x="2568575" y="3530600"/>
            <a:ext cx="2057400" cy="2057400"/>
            <a:chOff x="0" y="0"/>
            <a:chExt cx="1296" cy="1296"/>
          </a:xfrm>
        </p:grpSpPr>
        <p:sp>
          <p:nvSpPr>
            <p:cNvPr id="18442" name="矩形 18441"/>
            <p:cNvSpPr/>
            <p:nvPr/>
          </p:nvSpPr>
          <p:spPr>
            <a:xfrm>
              <a:off x="0" y="0"/>
              <a:ext cx="1296" cy="12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443" name="Rectangle 9"/>
            <p:cNvSpPr/>
            <p:nvPr/>
          </p:nvSpPr>
          <p:spPr>
            <a:xfrm>
              <a:off x="38" y="702"/>
              <a:ext cx="1242" cy="5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anchor="t">
              <a:spAutoFit/>
            </a:bodyPr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8444" name="Rectangle 15"/>
            <p:cNvSpPr/>
            <p:nvPr/>
          </p:nvSpPr>
          <p:spPr>
            <a:xfrm>
              <a:off x="46" y="248"/>
              <a:ext cx="563" cy="19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eaLnBrk="0" hangingPunct="0"/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添加文字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</p:txBody>
        </p:sp>
        <p:grpSp>
          <p:nvGrpSpPr>
            <p:cNvPr id="18445" name="组合 18444"/>
            <p:cNvGrpSpPr/>
            <p:nvPr/>
          </p:nvGrpSpPr>
          <p:grpSpPr>
            <a:xfrm>
              <a:off x="668" y="93"/>
              <a:ext cx="518" cy="518"/>
              <a:chOff x="0" y="0"/>
              <a:chExt cx="518" cy="518"/>
            </a:xfrm>
          </p:grpSpPr>
          <p:sp>
            <p:nvSpPr>
              <p:cNvPr id="18446" name="Rectangle 16"/>
              <p:cNvSpPr/>
              <p:nvPr/>
            </p:nvSpPr>
            <p:spPr>
              <a:xfrm>
                <a:off x="0" y="0"/>
                <a:ext cx="518" cy="51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 vert="horz" wrap="none" anchor="ctr"/>
              <a:p>
                <a:pPr eaLnBrk="0" hangingPunct="0"/>
                <a:endParaRPr sz="180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  <p:pic>
            <p:nvPicPr>
              <p:cNvPr id="18447" name="Picture 14" descr="图片1"/>
              <p:cNvPicPr>
                <a:picLocks noChangeAspect="1"/>
              </p:cNvPicPr>
              <p:nvPr/>
            </p:nvPicPr>
            <p:blipFill>
              <a:blip r:embed="rId1"/>
              <a:srcRect l="7111" r="7729" b="73111"/>
              <a:stretch>
                <a:fillRect/>
              </a:stretch>
            </p:blipFill>
            <p:spPr>
              <a:xfrm>
                <a:off x="10" y="50"/>
                <a:ext cx="485" cy="465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pic>
        </p:grpSp>
      </p:grpSp>
      <p:grpSp>
        <p:nvGrpSpPr>
          <p:cNvPr id="18448" name="组合 18447"/>
          <p:cNvGrpSpPr/>
          <p:nvPr/>
        </p:nvGrpSpPr>
        <p:grpSpPr>
          <a:xfrm>
            <a:off x="4814888" y="3530600"/>
            <a:ext cx="2057400" cy="2057400"/>
            <a:chOff x="0" y="0"/>
            <a:chExt cx="1296" cy="1296"/>
          </a:xfrm>
        </p:grpSpPr>
        <p:sp>
          <p:nvSpPr>
            <p:cNvPr id="18449" name="矩形 18448"/>
            <p:cNvSpPr/>
            <p:nvPr/>
          </p:nvSpPr>
          <p:spPr>
            <a:xfrm>
              <a:off x="0" y="0"/>
              <a:ext cx="1296" cy="12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450" name="Rectangle 9"/>
            <p:cNvSpPr/>
            <p:nvPr/>
          </p:nvSpPr>
          <p:spPr>
            <a:xfrm>
              <a:off x="38" y="702"/>
              <a:ext cx="1242" cy="5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anchor="t">
              <a:spAutoFit/>
            </a:bodyPr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8451" name="Rectangle 15"/>
            <p:cNvSpPr/>
            <p:nvPr/>
          </p:nvSpPr>
          <p:spPr>
            <a:xfrm>
              <a:off x="46" y="248"/>
              <a:ext cx="563" cy="19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eaLnBrk="0" hangingPunct="0"/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添加文字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</p:txBody>
        </p:sp>
        <p:grpSp>
          <p:nvGrpSpPr>
            <p:cNvPr id="18452" name="组合 18451"/>
            <p:cNvGrpSpPr/>
            <p:nvPr/>
          </p:nvGrpSpPr>
          <p:grpSpPr>
            <a:xfrm>
              <a:off x="668" y="93"/>
              <a:ext cx="518" cy="518"/>
              <a:chOff x="0" y="0"/>
              <a:chExt cx="518" cy="518"/>
            </a:xfrm>
          </p:grpSpPr>
          <p:sp>
            <p:nvSpPr>
              <p:cNvPr id="18453" name="Rectangle 16"/>
              <p:cNvSpPr/>
              <p:nvPr/>
            </p:nvSpPr>
            <p:spPr>
              <a:xfrm>
                <a:off x="0" y="0"/>
                <a:ext cx="518" cy="51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 vert="horz" wrap="none" anchor="ctr"/>
              <a:p>
                <a:pPr eaLnBrk="0" hangingPunct="0"/>
                <a:endParaRPr sz="180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  <p:pic>
            <p:nvPicPr>
              <p:cNvPr id="18454" name="Picture 14" descr="图片1"/>
              <p:cNvPicPr>
                <a:picLocks noChangeAspect="1"/>
              </p:cNvPicPr>
              <p:nvPr/>
            </p:nvPicPr>
            <p:blipFill>
              <a:blip r:embed="rId1"/>
              <a:srcRect l="7111" r="7729" b="73111"/>
              <a:stretch>
                <a:fillRect/>
              </a:stretch>
            </p:blipFill>
            <p:spPr>
              <a:xfrm>
                <a:off x="10" y="50"/>
                <a:ext cx="485" cy="465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pic>
        </p:grpSp>
      </p:grpSp>
      <p:grpSp>
        <p:nvGrpSpPr>
          <p:cNvPr id="18455" name="组合 18454"/>
          <p:cNvGrpSpPr/>
          <p:nvPr/>
        </p:nvGrpSpPr>
        <p:grpSpPr>
          <a:xfrm>
            <a:off x="7062788" y="3530600"/>
            <a:ext cx="2057400" cy="2057400"/>
            <a:chOff x="0" y="0"/>
            <a:chExt cx="1296" cy="1296"/>
          </a:xfrm>
        </p:grpSpPr>
        <p:sp>
          <p:nvSpPr>
            <p:cNvPr id="18456" name="矩形 18455"/>
            <p:cNvSpPr/>
            <p:nvPr/>
          </p:nvSpPr>
          <p:spPr>
            <a:xfrm>
              <a:off x="0" y="0"/>
              <a:ext cx="1296" cy="12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457" name="Rectangle 9"/>
            <p:cNvSpPr/>
            <p:nvPr/>
          </p:nvSpPr>
          <p:spPr>
            <a:xfrm>
              <a:off x="38" y="702"/>
              <a:ext cx="1242" cy="5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anchor="t">
              <a:spAutoFit/>
            </a:bodyPr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8458" name="Rectangle 15"/>
            <p:cNvSpPr/>
            <p:nvPr/>
          </p:nvSpPr>
          <p:spPr>
            <a:xfrm>
              <a:off x="46" y="248"/>
              <a:ext cx="563" cy="19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eaLnBrk="0" hangingPunct="0"/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添加文字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</p:txBody>
        </p:sp>
        <p:grpSp>
          <p:nvGrpSpPr>
            <p:cNvPr id="18459" name="组合 18458"/>
            <p:cNvGrpSpPr/>
            <p:nvPr/>
          </p:nvGrpSpPr>
          <p:grpSpPr>
            <a:xfrm>
              <a:off x="668" y="93"/>
              <a:ext cx="518" cy="518"/>
              <a:chOff x="0" y="0"/>
              <a:chExt cx="518" cy="518"/>
            </a:xfrm>
          </p:grpSpPr>
          <p:sp>
            <p:nvSpPr>
              <p:cNvPr id="18460" name="Rectangle 16"/>
              <p:cNvSpPr/>
              <p:nvPr/>
            </p:nvSpPr>
            <p:spPr>
              <a:xfrm>
                <a:off x="0" y="0"/>
                <a:ext cx="518" cy="51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 vert="horz" wrap="none" anchor="ctr"/>
              <a:p>
                <a:pPr eaLnBrk="0" hangingPunct="0"/>
                <a:endParaRPr sz="180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  <p:pic>
            <p:nvPicPr>
              <p:cNvPr id="18461" name="Picture 14" descr="图片1"/>
              <p:cNvPicPr>
                <a:picLocks noChangeAspect="1"/>
              </p:cNvPicPr>
              <p:nvPr/>
            </p:nvPicPr>
            <p:blipFill>
              <a:blip r:embed="rId1"/>
              <a:srcRect l="7111" r="7729" b="73111"/>
              <a:stretch>
                <a:fillRect/>
              </a:stretch>
            </p:blipFill>
            <p:spPr>
              <a:xfrm>
                <a:off x="10" y="50"/>
                <a:ext cx="485" cy="465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ldLvl="0"/>
      <p:bldP spid="18439" grpId="0" bldLvl="0" animBg="1"/>
      <p:bldP spid="1844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文本框 1945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19459" name="组合 19458"/>
          <p:cNvGrpSpPr/>
          <p:nvPr/>
        </p:nvGrpSpPr>
        <p:grpSpPr>
          <a:xfrm>
            <a:off x="5743575" y="3395663"/>
            <a:ext cx="2314575" cy="2073275"/>
            <a:chOff x="0" y="0"/>
            <a:chExt cx="1458" cy="1306"/>
          </a:xfrm>
        </p:grpSpPr>
        <p:sp>
          <p:nvSpPr>
            <p:cNvPr id="19460" name="AutoShape 28"/>
            <p:cNvSpPr/>
            <p:nvPr/>
          </p:nvSpPr>
          <p:spPr>
            <a:xfrm rot="17972679">
              <a:off x="76" y="-76"/>
              <a:ext cx="1306" cy="1458"/>
            </a:xfrm>
            <a:prstGeom prst="parallelogram">
              <a:avLst>
                <a:gd name="adj" fmla="val 63426"/>
              </a:avLst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8082" tIns="49041" rIns="98082" bIns="49041" anchor="ctr"/>
            <a:p>
              <a:pPr algn="ctr" eaLnBrk="0" hangingPunct="0"/>
              <a:endParaRPr lang="en-US" altLang="zh-CN" sz="2000">
                <a:latin typeface="黑体" panose="02010609060101010101" pitchFamily="1" charset="-122"/>
                <a:ea typeface="黑体" panose="02010609060101010101" pitchFamily="1" charset="-122"/>
                <a:sym typeface="Verdana" panose="020B0604030504040204" pitchFamily="2" charset="0"/>
              </a:endParaRPr>
            </a:p>
            <a:p>
              <a:pPr algn="ctr" eaLnBrk="0" hangingPunct="0"/>
              <a:endParaRPr lang="en-US" altLang="zh-CN" sz="2000">
                <a:latin typeface="黑体" panose="02010609060101010101" pitchFamily="1" charset="-122"/>
                <a:ea typeface="黑体" panose="02010609060101010101" pitchFamily="1" charset="-122"/>
                <a:sym typeface="Verdana" panose="020B0604030504040204" pitchFamily="2" charset="0"/>
              </a:endParaRPr>
            </a:p>
          </p:txBody>
        </p:sp>
        <p:sp>
          <p:nvSpPr>
            <p:cNvPr id="19461" name="KMA1D1FEAF"/>
            <p:cNvSpPr/>
            <p:nvPr/>
          </p:nvSpPr>
          <p:spPr>
            <a:xfrm rot="3600000">
              <a:off x="430" y="493"/>
              <a:ext cx="635" cy="27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7200" tIns="97200" rIns="98082" bIns="97200" anchor="ctr">
              <a:spAutoFit/>
            </a:bodyPr>
            <a:p>
              <a:pPr algn="ctr" eaLnBrk="0" hangingPunct="0">
                <a:buSzPct val="80000"/>
              </a:pPr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  <a:sym typeface="Arial" panose="020B0604020202020204" pitchFamily="34" charset="0"/>
                </a:rPr>
                <a:t>添加文本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2" name="组合 19461"/>
          <p:cNvGrpSpPr/>
          <p:nvPr/>
        </p:nvGrpSpPr>
        <p:grpSpPr>
          <a:xfrm>
            <a:off x="4337050" y="2973388"/>
            <a:ext cx="2090738" cy="2292350"/>
            <a:chOff x="0" y="0"/>
            <a:chExt cx="1317" cy="1444"/>
          </a:xfrm>
        </p:grpSpPr>
        <p:sp>
          <p:nvSpPr>
            <p:cNvPr id="19463" name="AutoShape 25"/>
            <p:cNvSpPr/>
            <p:nvPr/>
          </p:nvSpPr>
          <p:spPr>
            <a:xfrm>
              <a:off x="0" y="0"/>
              <a:ext cx="1317" cy="1444"/>
            </a:xfrm>
            <a:prstGeom prst="parallelogram">
              <a:avLst>
                <a:gd name="adj" fmla="val 63426"/>
              </a:avLst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8082" tIns="49041" rIns="98082" bIns="49041" anchor="ctr"/>
            <a:p>
              <a:pPr algn="ctr" eaLnBrk="0" hangingPunct="0"/>
              <a:endParaRPr sz="2000">
                <a:latin typeface="黑体" panose="02010609060101010101" pitchFamily="1" charset="-122"/>
                <a:ea typeface="黑体" panose="02010609060101010101" pitchFamily="1" charset="-122"/>
                <a:sym typeface="Verdana" panose="020B0604030504040204" pitchFamily="2" charset="0"/>
              </a:endParaRPr>
            </a:p>
          </p:txBody>
        </p:sp>
        <p:sp>
          <p:nvSpPr>
            <p:cNvPr id="19464" name="KMA1D1FEAF"/>
            <p:cNvSpPr/>
            <p:nvPr/>
          </p:nvSpPr>
          <p:spPr>
            <a:xfrm rot="18000000">
              <a:off x="330" y="537"/>
              <a:ext cx="635" cy="27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7200" tIns="97200" rIns="98082" bIns="97200" anchor="ctr">
              <a:spAutoFit/>
            </a:bodyPr>
            <a:p>
              <a:pPr algn="ctr" eaLnBrk="0" hangingPunct="0">
                <a:buSzPct val="80000"/>
              </a:pPr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  <a:sym typeface="Arial" panose="020B0604020202020204" pitchFamily="34" charset="0"/>
                </a:rPr>
                <a:t>添加文本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5" name="组合 19464"/>
          <p:cNvGrpSpPr/>
          <p:nvPr/>
        </p:nvGrpSpPr>
        <p:grpSpPr>
          <a:xfrm>
            <a:off x="4337050" y="5262563"/>
            <a:ext cx="3065463" cy="638175"/>
            <a:chOff x="0" y="0"/>
            <a:chExt cx="1931" cy="402"/>
          </a:xfrm>
        </p:grpSpPr>
        <p:sp>
          <p:nvSpPr>
            <p:cNvPr id="19466" name="AutoShape 26"/>
            <p:cNvSpPr/>
            <p:nvPr/>
          </p:nvSpPr>
          <p:spPr>
            <a:xfrm flipH="1">
              <a:off x="0" y="0"/>
              <a:ext cx="1931" cy="402"/>
            </a:xfrm>
            <a:prstGeom prst="parallelogram">
              <a:avLst>
                <a:gd name="adj" fmla="val 58866"/>
              </a:avLst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8082" tIns="49041" rIns="97155" bIns="49041" anchor="ctr"/>
            <a:p>
              <a:pPr algn="ctr" eaLnBrk="0" hangingPunct="0"/>
              <a:endParaRPr sz="1800">
                <a:latin typeface="黑体" panose="02010609060101010101" pitchFamily="1" charset="-122"/>
                <a:ea typeface="黑体" panose="02010609060101010101" pitchFamily="1" charset="-122"/>
                <a:sym typeface="Gulim" panose="020B0600000101010101" pitchFamily="2" charset="-127"/>
              </a:endParaRPr>
            </a:p>
          </p:txBody>
        </p:sp>
        <p:sp>
          <p:nvSpPr>
            <p:cNvPr id="19467" name="KMA1D1FEAF"/>
            <p:cNvSpPr/>
            <p:nvPr/>
          </p:nvSpPr>
          <p:spPr>
            <a:xfrm>
              <a:off x="704" y="45"/>
              <a:ext cx="635" cy="276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7200" tIns="97200" rIns="97155" bIns="97200" anchor="ctr">
              <a:spAutoFit/>
            </a:bodyPr>
            <a:p>
              <a:pPr algn="ctr" eaLnBrk="0" hangingPunct="0">
                <a:buSzPct val="80000"/>
              </a:pPr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  <a:sym typeface="Arial" panose="020B0604020202020204" pitchFamily="34" charset="0"/>
                </a:rPr>
                <a:t>添加文本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8" name="组合 19467"/>
          <p:cNvGrpSpPr/>
          <p:nvPr/>
        </p:nvGrpSpPr>
        <p:grpSpPr>
          <a:xfrm>
            <a:off x="1808163" y="3613150"/>
            <a:ext cx="2038350" cy="1447800"/>
            <a:chOff x="0" y="0"/>
            <a:chExt cx="1296" cy="912"/>
          </a:xfrm>
        </p:grpSpPr>
        <p:sp>
          <p:nvSpPr>
            <p:cNvPr id="19469" name="矩形 19468"/>
            <p:cNvSpPr/>
            <p:nvPr/>
          </p:nvSpPr>
          <p:spPr>
            <a:xfrm>
              <a:off x="0" y="0"/>
              <a:ext cx="1296" cy="69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eaLnBrk="0" hangingPunct="0"/>
              <a:endParaRPr sz="1800">
                <a:latin typeface="Arial" panose="020B0604020202020204" pitchFamily="34" charset="0"/>
              </a:endParaRPr>
            </a:p>
          </p:txBody>
        </p:sp>
        <p:sp>
          <p:nvSpPr>
            <p:cNvPr id="19470" name="流程图: 合并 19469"/>
            <p:cNvSpPr/>
            <p:nvPr/>
          </p:nvSpPr>
          <p:spPr>
            <a:xfrm>
              <a:off x="249" y="671"/>
              <a:ext cx="798" cy="241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471" name="文本框 19470"/>
            <p:cNvSpPr txBox="1"/>
            <p:nvPr/>
          </p:nvSpPr>
          <p:spPr>
            <a:xfrm>
              <a:off x="11" y="48"/>
              <a:ext cx="1274" cy="5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pic>
        <p:nvPicPr>
          <p:cNvPr id="19472" name="图片 19471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1216025" y="3603625"/>
            <a:ext cx="3222625" cy="177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9473" name="组合 19472"/>
          <p:cNvGrpSpPr/>
          <p:nvPr/>
        </p:nvGrpSpPr>
        <p:grpSpPr>
          <a:xfrm>
            <a:off x="8289925" y="3630613"/>
            <a:ext cx="2038350" cy="1447800"/>
            <a:chOff x="0" y="0"/>
            <a:chExt cx="1296" cy="912"/>
          </a:xfrm>
        </p:grpSpPr>
        <p:sp>
          <p:nvSpPr>
            <p:cNvPr id="19474" name="矩形 19473"/>
            <p:cNvSpPr/>
            <p:nvPr/>
          </p:nvSpPr>
          <p:spPr>
            <a:xfrm>
              <a:off x="0" y="0"/>
              <a:ext cx="1296" cy="69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eaLnBrk="0" hangingPunct="0"/>
              <a:endParaRPr sz="1800">
                <a:latin typeface="Arial" panose="020B0604020202020204" pitchFamily="34" charset="0"/>
              </a:endParaRPr>
            </a:p>
          </p:txBody>
        </p:sp>
        <p:sp>
          <p:nvSpPr>
            <p:cNvPr id="19475" name="流程图: 合并 19474"/>
            <p:cNvSpPr/>
            <p:nvPr/>
          </p:nvSpPr>
          <p:spPr>
            <a:xfrm>
              <a:off x="249" y="671"/>
              <a:ext cx="798" cy="241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476" name="文本框 19475"/>
            <p:cNvSpPr txBox="1"/>
            <p:nvPr/>
          </p:nvSpPr>
          <p:spPr>
            <a:xfrm>
              <a:off x="11" y="48"/>
              <a:ext cx="1274" cy="5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pic>
        <p:nvPicPr>
          <p:cNvPr id="19477" name="图片 19476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7697788" y="3621088"/>
            <a:ext cx="3222625" cy="177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78" name="圆角矩形 19477"/>
          <p:cNvSpPr/>
          <p:nvPr/>
        </p:nvSpPr>
        <p:spPr>
          <a:xfrm>
            <a:off x="5003800" y="1951038"/>
            <a:ext cx="2057400" cy="574675"/>
          </a:xfrm>
          <a:prstGeom prst="roundRect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ldLvl="0"/>
      <p:bldP spid="1947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文本框 2048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20483" name="组合 20482"/>
          <p:cNvGrpSpPr/>
          <p:nvPr/>
        </p:nvGrpSpPr>
        <p:grpSpPr>
          <a:xfrm flipH="1">
            <a:off x="4459288" y="2420938"/>
            <a:ext cx="3109912" cy="3140075"/>
            <a:chOff x="0" y="0"/>
            <a:chExt cx="2633" cy="2657"/>
          </a:xfrm>
        </p:grpSpPr>
        <p:sp>
          <p:nvSpPr>
            <p:cNvPr id="20484" name="任意多边形 20483"/>
            <p:cNvSpPr/>
            <p:nvPr/>
          </p:nvSpPr>
          <p:spPr>
            <a:xfrm rot="2700000">
              <a:off x="899" y="-32"/>
              <a:ext cx="1004" cy="1068"/>
            </a:xfrm>
            <a:custGeom>
              <a:avLst/>
              <a:gdLst>
                <a:gd name="txL" fmla="*/ 12427 w 21600"/>
                <a:gd name="txT" fmla="*/ 2912 h 21600"/>
                <a:gd name="txR" fmla="*/ 18227 w 21600"/>
                <a:gd name="txB" fmla="*/ 9246 h 21600"/>
              </a:gdLst>
              <a:ahLst/>
              <a:cxnLst>
                <a:cxn ang="270">
                  <a:pos x="15126" y="0"/>
                </a:cxn>
                <a:cxn ang="90">
                  <a:pos x="15126" y="12158"/>
                </a:cxn>
                <a:cxn ang="90">
                  <a:pos x="3237" y="21600"/>
                </a:cxn>
                <a:cxn ang="0">
                  <a:pos x="21600" y="6079"/>
                </a:cxn>
              </a:cxnLst>
              <a:rect l="txL" t="txT" r="txR" b="txB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arcTo wR="12427" hR="9246" stAng="-5400000" swAng="-5400000"/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arcTo wR="5953" hR="2912" stAng="10800000" swAng="5400000"/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485" name="任意多边形 20484"/>
            <p:cNvSpPr/>
            <p:nvPr/>
          </p:nvSpPr>
          <p:spPr>
            <a:xfrm rot="8100000">
              <a:off x="1630" y="859"/>
              <a:ext cx="1003" cy="1069"/>
            </a:xfrm>
            <a:custGeom>
              <a:avLst/>
              <a:gdLst>
                <a:gd name="txL" fmla="*/ 12427 w 21600"/>
                <a:gd name="txT" fmla="*/ 2912 h 21600"/>
                <a:gd name="txR" fmla="*/ 18227 w 21600"/>
                <a:gd name="txB" fmla="*/ 9246 h 21600"/>
              </a:gdLst>
              <a:ahLst/>
              <a:cxnLst>
                <a:cxn ang="270">
                  <a:pos x="15126" y="0"/>
                </a:cxn>
                <a:cxn ang="90">
                  <a:pos x="15126" y="12158"/>
                </a:cxn>
                <a:cxn ang="90">
                  <a:pos x="3237" y="21600"/>
                </a:cxn>
                <a:cxn ang="0">
                  <a:pos x="21600" y="6079"/>
                </a:cxn>
              </a:cxnLst>
              <a:rect l="txL" t="txT" r="txR" b="txB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arcTo wR="12427" hR="9246" stAng="-5400000" swAng="-5400000"/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arcTo wR="5953" hR="2912" stAng="10800000" swAng="5400000"/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486" name="任意多边形 20485"/>
            <p:cNvSpPr/>
            <p:nvPr/>
          </p:nvSpPr>
          <p:spPr>
            <a:xfrm rot="2700000" flipH="1" flipV="1">
              <a:off x="731" y="1621"/>
              <a:ext cx="1004" cy="1068"/>
            </a:xfrm>
            <a:custGeom>
              <a:avLst/>
              <a:gdLst>
                <a:gd name="txL" fmla="*/ 12427 w 21600"/>
                <a:gd name="txT" fmla="*/ 2912 h 21600"/>
                <a:gd name="txR" fmla="*/ 18227 w 21600"/>
                <a:gd name="txB" fmla="*/ 9246 h 21600"/>
              </a:gdLst>
              <a:ahLst/>
              <a:cxnLst>
                <a:cxn ang="270">
                  <a:pos x="15126" y="0"/>
                </a:cxn>
                <a:cxn ang="90">
                  <a:pos x="15126" y="12158"/>
                </a:cxn>
                <a:cxn ang="90">
                  <a:pos x="3237" y="21600"/>
                </a:cxn>
                <a:cxn ang="0">
                  <a:pos x="21600" y="6079"/>
                </a:cxn>
              </a:cxnLst>
              <a:rect l="txL" t="txT" r="txR" b="txB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arcTo wR="12427" hR="9246" stAng="-5400000" swAng="-5400000"/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arcTo wR="5953" hR="2912" stAng="10800000" swAng="5400000"/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487" name="任意多边形 20486"/>
            <p:cNvSpPr/>
            <p:nvPr/>
          </p:nvSpPr>
          <p:spPr>
            <a:xfrm rot="8100000" flipH="1" flipV="1">
              <a:off x="0" y="730"/>
              <a:ext cx="1003" cy="1069"/>
            </a:xfrm>
            <a:custGeom>
              <a:avLst/>
              <a:gdLst>
                <a:gd name="txL" fmla="*/ 12427 w 21600"/>
                <a:gd name="txT" fmla="*/ 2912 h 21600"/>
                <a:gd name="txR" fmla="*/ 18227 w 21600"/>
                <a:gd name="txB" fmla="*/ 9246 h 21600"/>
              </a:gdLst>
              <a:ahLst/>
              <a:cxnLst>
                <a:cxn ang="270">
                  <a:pos x="15126" y="0"/>
                </a:cxn>
                <a:cxn ang="90">
                  <a:pos x="15126" y="12158"/>
                </a:cxn>
                <a:cxn ang="90">
                  <a:pos x="3237" y="21600"/>
                </a:cxn>
                <a:cxn ang="0">
                  <a:pos x="21600" y="6079"/>
                </a:cxn>
              </a:cxnLst>
              <a:rect l="txL" t="txT" r="txR" b="txB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arcTo wR="12427" hR="9246" stAng="-5400000" swAng="-5400000"/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arcTo wR="5953" hR="2912" stAng="10800000" swAng="5400000"/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0488" name="组合 20487"/>
          <p:cNvGrpSpPr/>
          <p:nvPr/>
        </p:nvGrpSpPr>
        <p:grpSpPr>
          <a:xfrm>
            <a:off x="2206625" y="3005138"/>
            <a:ext cx="2089150" cy="2089150"/>
            <a:chOff x="0" y="0"/>
            <a:chExt cx="3290" cy="3290"/>
          </a:xfrm>
        </p:grpSpPr>
        <p:sp>
          <p:nvSpPr>
            <p:cNvPr id="20489" name="椭圆 20488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490" name="文本框 20489"/>
            <p:cNvSpPr txBox="1"/>
            <p:nvPr/>
          </p:nvSpPr>
          <p:spPr>
            <a:xfrm>
              <a:off x="463" y="905"/>
              <a:ext cx="2450" cy="144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grpSp>
        <p:nvGrpSpPr>
          <p:cNvPr id="20491" name="组合 20490"/>
          <p:cNvGrpSpPr/>
          <p:nvPr/>
        </p:nvGrpSpPr>
        <p:grpSpPr>
          <a:xfrm>
            <a:off x="7734300" y="3005138"/>
            <a:ext cx="2089150" cy="2089150"/>
            <a:chOff x="0" y="0"/>
            <a:chExt cx="3290" cy="3290"/>
          </a:xfrm>
        </p:grpSpPr>
        <p:sp>
          <p:nvSpPr>
            <p:cNvPr id="20492" name="椭圆 20491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493" name="文本框 20492"/>
            <p:cNvSpPr txBox="1"/>
            <p:nvPr/>
          </p:nvSpPr>
          <p:spPr>
            <a:xfrm>
              <a:off x="463" y="905"/>
              <a:ext cx="2450" cy="144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sp>
        <p:nvSpPr>
          <p:cNvPr id="20494" name="圆角矩形 20493"/>
          <p:cNvSpPr/>
          <p:nvPr/>
        </p:nvSpPr>
        <p:spPr>
          <a:xfrm>
            <a:off x="4972050" y="3703638"/>
            <a:ext cx="2057400" cy="574675"/>
          </a:xfrm>
          <a:prstGeom prst="roundRect">
            <a:avLst>
              <a:gd name="adj" fmla="val 50000"/>
            </a:avLst>
          </a:prstGeom>
          <a:noFill/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ldLvl="0"/>
      <p:bldP spid="20494" grpId="0" bldLvl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框 2150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21507" name="组合 21506"/>
          <p:cNvGrpSpPr/>
          <p:nvPr/>
        </p:nvGrpSpPr>
        <p:grpSpPr>
          <a:xfrm>
            <a:off x="2881313" y="5002213"/>
            <a:ext cx="5865812" cy="228600"/>
            <a:chOff x="0" y="0"/>
            <a:chExt cx="3695" cy="144"/>
          </a:xfrm>
        </p:grpSpPr>
        <p:sp>
          <p:nvSpPr>
            <p:cNvPr id="21508" name="直接连接符 21507"/>
            <p:cNvSpPr/>
            <p:nvPr/>
          </p:nvSpPr>
          <p:spPr>
            <a:xfrm>
              <a:off x="0" y="144"/>
              <a:ext cx="3695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09" name="直接连接符 21508"/>
            <p:cNvSpPr/>
            <p:nvPr/>
          </p:nvSpPr>
          <p:spPr>
            <a:xfrm flipV="1">
              <a:off x="0" y="0"/>
              <a:ext cx="0" cy="14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10" name="直接连接符 21509"/>
            <p:cNvSpPr/>
            <p:nvPr/>
          </p:nvSpPr>
          <p:spPr>
            <a:xfrm flipV="1">
              <a:off x="3695" y="0"/>
              <a:ext cx="0" cy="14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11" name="直接连接符 21510"/>
            <p:cNvSpPr/>
            <p:nvPr/>
          </p:nvSpPr>
          <p:spPr>
            <a:xfrm flipV="1">
              <a:off x="1231" y="0"/>
              <a:ext cx="0" cy="14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12" name="直接连接符 21511"/>
            <p:cNvSpPr/>
            <p:nvPr/>
          </p:nvSpPr>
          <p:spPr>
            <a:xfrm flipV="1">
              <a:off x="2463" y="0"/>
              <a:ext cx="0" cy="14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1513" name="矩形 46"/>
          <p:cNvSpPr/>
          <p:nvPr/>
        </p:nvSpPr>
        <p:spPr>
          <a:xfrm>
            <a:off x="2162175" y="545941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一季度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14" name="矩形 46"/>
          <p:cNvSpPr/>
          <p:nvPr/>
        </p:nvSpPr>
        <p:spPr>
          <a:xfrm>
            <a:off x="4114800" y="545941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二季度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15" name="矩形 46"/>
          <p:cNvSpPr/>
          <p:nvPr/>
        </p:nvSpPr>
        <p:spPr>
          <a:xfrm>
            <a:off x="6065838" y="545941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三季度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16" name="矩形 46"/>
          <p:cNvSpPr/>
          <p:nvPr/>
        </p:nvSpPr>
        <p:spPr>
          <a:xfrm>
            <a:off x="8032750" y="545941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四季度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17" name="矩形 21516"/>
          <p:cNvSpPr/>
          <p:nvPr/>
        </p:nvSpPr>
        <p:spPr>
          <a:xfrm>
            <a:off x="2867025" y="4316413"/>
            <a:ext cx="2452688" cy="457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1518" name="矩形 21517"/>
          <p:cNvSpPr/>
          <p:nvPr/>
        </p:nvSpPr>
        <p:spPr>
          <a:xfrm>
            <a:off x="2867025" y="3706813"/>
            <a:ext cx="3060700" cy="457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1519" name="矩形 21518"/>
          <p:cNvSpPr/>
          <p:nvPr/>
        </p:nvSpPr>
        <p:spPr>
          <a:xfrm>
            <a:off x="2867025" y="3097213"/>
            <a:ext cx="4051300" cy="457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1520" name="矩形 21519"/>
          <p:cNvSpPr/>
          <p:nvPr/>
        </p:nvSpPr>
        <p:spPr>
          <a:xfrm>
            <a:off x="2867025" y="2487613"/>
            <a:ext cx="4889500" cy="4572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1521" name="矩形 46"/>
          <p:cNvSpPr/>
          <p:nvPr/>
        </p:nvSpPr>
        <p:spPr>
          <a:xfrm>
            <a:off x="5429250" y="4379913"/>
            <a:ext cx="1431925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en-US" altLang="x-none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rPr>
              <a:t>40%</a:t>
            </a:r>
            <a:endParaRPr lang="en-US" altLang="x-none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22" name="矩形 46"/>
          <p:cNvSpPr/>
          <p:nvPr/>
        </p:nvSpPr>
        <p:spPr>
          <a:xfrm>
            <a:off x="6084888" y="376396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en-US" altLang="x-none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rPr>
              <a:t>60%</a:t>
            </a:r>
            <a:endParaRPr lang="en-US" altLang="x-none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23" name="矩形 46"/>
          <p:cNvSpPr/>
          <p:nvPr/>
        </p:nvSpPr>
        <p:spPr>
          <a:xfrm>
            <a:off x="6894513" y="315436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en-US" altLang="x-none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rPr>
              <a:t>80%</a:t>
            </a:r>
            <a:endParaRPr lang="en-US" altLang="x-none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24" name="矩形 46"/>
          <p:cNvSpPr/>
          <p:nvPr/>
        </p:nvSpPr>
        <p:spPr>
          <a:xfrm>
            <a:off x="7804150" y="2532063"/>
            <a:ext cx="1431925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en-US" altLang="x-none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rPr>
              <a:t>100%</a:t>
            </a:r>
            <a:endParaRPr lang="en-US" altLang="x-none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9" dur="1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1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7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ldLvl="0"/>
      <p:bldP spid="21513" grpId="0" bldLvl="0"/>
      <p:bldP spid="21514" grpId="0" bldLvl="0"/>
      <p:bldP spid="21515" grpId="0" bldLvl="0"/>
      <p:bldP spid="21516" grpId="0" bldLvl="0"/>
      <p:bldP spid="21517" grpId="0" bldLvl="0" animBg="1"/>
      <p:bldP spid="21518" grpId="0" bldLvl="0" animBg="1"/>
      <p:bldP spid="21519" grpId="0" bldLvl="0" animBg="1"/>
      <p:bldP spid="21520" grpId="0" bldLvl="0" animBg="1"/>
      <p:bldP spid="21521" grpId="0" bldLvl="0"/>
      <p:bldP spid="21522" grpId="0" bldLvl="0"/>
      <p:bldP spid="21523" grpId="0" bldLvl="0"/>
      <p:bldP spid="21524" grpId="0" bldLvl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文本框 2252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31" name="AutoShape 4"/>
          <p:cNvSpPr/>
          <p:nvPr/>
        </p:nvSpPr>
        <p:spPr>
          <a:xfrm>
            <a:off x="2098675" y="3073400"/>
            <a:ext cx="2339975" cy="1619250"/>
          </a:xfrm>
          <a:prstGeom prst="roundRect">
            <a:avLst>
              <a:gd name="adj" fmla="val 5301"/>
            </a:avLst>
          </a:prstGeom>
          <a:noFill/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txBody>
          <a:bodyPr vert="horz" wrap="square" anchor="ctr"/>
          <a:p>
            <a:pPr marL="0" lvl="2" indent="0" algn="ctr" defTabSz="0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6525" algn="l"/>
              </a:tabLst>
            </a:pPr>
            <a:endParaRPr lang="zh-CN" altLang="en-US" sz="14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2" name="AutoShape 4"/>
          <p:cNvSpPr/>
          <p:nvPr/>
        </p:nvSpPr>
        <p:spPr>
          <a:xfrm>
            <a:off x="4649788" y="3073400"/>
            <a:ext cx="2339975" cy="1619250"/>
          </a:xfrm>
          <a:prstGeom prst="roundRect">
            <a:avLst>
              <a:gd name="adj" fmla="val 7009"/>
            </a:avLst>
          </a:prstGeom>
          <a:noFill/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txBody>
          <a:bodyPr vert="horz" wrap="square" anchor="ctr"/>
          <a:p>
            <a:pPr marL="0" lvl="2" indent="0" algn="ctr" defTabSz="0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6525" algn="l"/>
              </a:tabLst>
            </a:pPr>
            <a:endParaRPr lang="zh-CN" altLang="en-US" sz="14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3" name="AutoShape 4"/>
          <p:cNvSpPr/>
          <p:nvPr/>
        </p:nvSpPr>
        <p:spPr>
          <a:xfrm>
            <a:off x="7200900" y="3073400"/>
            <a:ext cx="2339975" cy="1619250"/>
          </a:xfrm>
          <a:prstGeom prst="roundRect">
            <a:avLst>
              <a:gd name="adj" fmla="val 4782"/>
            </a:avLst>
          </a:prstGeom>
          <a:noFill/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txBody>
          <a:bodyPr vert="horz" wrap="square" anchor="ctr"/>
          <a:p>
            <a:pPr marL="0" lvl="2" indent="0" algn="ctr" defTabSz="0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6525" algn="l"/>
              </a:tabLst>
            </a:pPr>
            <a:endParaRPr lang="zh-CN" altLang="en-US" sz="14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4" name="矩形 46"/>
          <p:cNvSpPr/>
          <p:nvPr/>
        </p:nvSpPr>
        <p:spPr>
          <a:xfrm>
            <a:off x="4283075" y="5092700"/>
            <a:ext cx="3108325" cy="338138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square" lIns="90170" tIns="46990" rIns="90170" bIns="46990" anchor="t">
            <a:spAutoFit/>
          </a:bodyPr>
          <a:p>
            <a:pPr algn="ctr" eaLnBrk="0" hangingPunct="0"/>
            <a:r>
              <a:rPr lang="zh-CN" altLang="en-US" sz="1600" dirty="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点击添加标题</a:t>
            </a:r>
            <a:endParaRPr lang="zh-CN" altLang="en-US" sz="1600" dirty="0"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2535" name="AutoShape 3"/>
          <p:cNvSpPr/>
          <p:nvPr/>
        </p:nvSpPr>
        <p:spPr>
          <a:xfrm>
            <a:off x="5010150" y="2706688"/>
            <a:ext cx="1619250" cy="503237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ctr"/>
          <a:p>
            <a:pPr algn="ctr" eaLnBrk="0" fontAlgn="ctr" hangingPunct="0">
              <a:buClr>
                <a:srgbClr val="FF0000"/>
              </a:buClr>
              <a:buSzPct val="70000"/>
            </a:pPr>
            <a:endParaRPr lang="zh-CN" altLang="en-US" sz="1600" b="1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6" name="TextBox 9"/>
          <p:cNvSpPr/>
          <p:nvPr/>
        </p:nvSpPr>
        <p:spPr>
          <a:xfrm>
            <a:off x="5102225" y="2771775"/>
            <a:ext cx="1435100" cy="36353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>
              <a:buClr>
                <a:schemeClr val="hlink"/>
              </a:buClr>
            </a:pPr>
            <a:r>
              <a:rPr lang="zh-CN" altLang="en-US" sz="1600" dirty="0"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分标题二</a:t>
            </a:r>
            <a:endParaRPr lang="zh-CN" altLang="en-US" sz="16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7" name="AutoShape 3"/>
          <p:cNvSpPr/>
          <p:nvPr/>
        </p:nvSpPr>
        <p:spPr>
          <a:xfrm>
            <a:off x="7559675" y="2706688"/>
            <a:ext cx="1620838" cy="503237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ctr"/>
          <a:p>
            <a:pPr algn="ctr" eaLnBrk="0" fontAlgn="ctr" hangingPunct="0">
              <a:buClr>
                <a:srgbClr val="FF0000"/>
              </a:buClr>
              <a:buSzPct val="70000"/>
            </a:pPr>
            <a:endParaRPr lang="zh-CN" altLang="en-US" sz="1600" b="1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8" name="TextBox 11"/>
          <p:cNvSpPr/>
          <p:nvPr/>
        </p:nvSpPr>
        <p:spPr>
          <a:xfrm>
            <a:off x="7664450" y="2784475"/>
            <a:ext cx="1411288" cy="36353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600" dirty="0"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分标题三</a:t>
            </a:r>
            <a:endParaRPr lang="zh-CN" altLang="en-US" sz="16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9" name="AutoShape 3"/>
          <p:cNvSpPr/>
          <p:nvPr/>
        </p:nvSpPr>
        <p:spPr>
          <a:xfrm>
            <a:off x="2457450" y="2706688"/>
            <a:ext cx="1620838" cy="503237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ctr"/>
          <a:p>
            <a:pPr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</a:pPr>
            <a:endParaRPr lang="zh-CN" altLang="en-US" sz="1600" b="1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40" name="TextBox 13"/>
          <p:cNvSpPr/>
          <p:nvPr/>
        </p:nvSpPr>
        <p:spPr>
          <a:xfrm>
            <a:off x="2578100" y="2771775"/>
            <a:ext cx="1379538" cy="36353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>
              <a:buClr>
                <a:schemeClr val="hlink"/>
              </a:buClr>
            </a:pPr>
            <a:r>
              <a:rPr lang="zh-CN" altLang="en-US" sz="1600" dirty="0"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分标题一</a:t>
            </a:r>
            <a:endParaRPr lang="zh-CN" altLang="en-US" sz="16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41" name="矩形 14"/>
          <p:cNvSpPr/>
          <p:nvPr/>
        </p:nvSpPr>
        <p:spPr>
          <a:xfrm>
            <a:off x="2132013" y="337502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42" name="矩形 15"/>
          <p:cNvSpPr/>
          <p:nvPr/>
        </p:nvSpPr>
        <p:spPr>
          <a:xfrm>
            <a:off x="2132013" y="394017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43" name="矩形 16"/>
          <p:cNvSpPr/>
          <p:nvPr/>
        </p:nvSpPr>
        <p:spPr>
          <a:xfrm>
            <a:off x="4683125" y="337502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44" name="矩形 17"/>
          <p:cNvSpPr/>
          <p:nvPr/>
        </p:nvSpPr>
        <p:spPr>
          <a:xfrm>
            <a:off x="4683125" y="394017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45" name="矩形 18"/>
          <p:cNvSpPr/>
          <p:nvPr/>
        </p:nvSpPr>
        <p:spPr>
          <a:xfrm>
            <a:off x="7234238" y="337502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46" name="矩形 19"/>
          <p:cNvSpPr/>
          <p:nvPr/>
        </p:nvSpPr>
        <p:spPr>
          <a:xfrm>
            <a:off x="7234238" y="394017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19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1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48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0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7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9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decel="100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ldLvl="0"/>
      <p:bldP spid="22531" grpId="0" bldLvl="0" animBg="1"/>
      <p:bldP spid="22532" grpId="0" bldLvl="0" animBg="1"/>
      <p:bldP spid="22533" grpId="0" bldLvl="0" animBg="1"/>
      <p:bldP spid="22534" grpId="0" bldLvl="0" animBg="1"/>
      <p:bldP spid="22535" grpId="0" bldLvl="0" animBg="1"/>
      <p:bldP spid="22536" grpId="0" bldLvl="0" animBg="1"/>
      <p:bldP spid="22537" grpId="0" bldLvl="0" animBg="1"/>
      <p:bldP spid="22538" grpId="0" bldLvl="0" animBg="1"/>
      <p:bldP spid="22539" grpId="0" bldLvl="0" animBg="1"/>
      <p:bldP spid="22540" grpId="0" bldLvl="0" animBg="1"/>
      <p:bldP spid="22541" grpId="0" bldLvl="0"/>
      <p:bldP spid="22542" grpId="0" bldLvl="0"/>
      <p:bldP spid="22543" grpId="0" bldLvl="0"/>
      <p:bldP spid="22544" grpId="0" bldLvl="0"/>
      <p:bldP spid="22545" grpId="0" bldLvl="0"/>
      <p:bldP spid="22546" grpId="0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矩形 23553"/>
          <p:cNvSpPr/>
          <p:nvPr/>
        </p:nvSpPr>
        <p:spPr>
          <a:xfrm>
            <a:off x="3997325" y="1933575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1、单击此处添加标题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23555" name="组合 23554"/>
          <p:cNvGrpSpPr/>
          <p:nvPr/>
        </p:nvGrpSpPr>
        <p:grpSpPr>
          <a:xfrm>
            <a:off x="2773363" y="1933575"/>
            <a:ext cx="1006475" cy="720725"/>
            <a:chOff x="0" y="0"/>
            <a:chExt cx="1586" cy="1134"/>
          </a:xfrm>
        </p:grpSpPr>
        <p:sp>
          <p:nvSpPr>
            <p:cNvPr id="23556" name="矩形 23555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23557" name="图片 23556" descr="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1" y="86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558" name="矩形 23557"/>
          <p:cNvSpPr/>
          <p:nvPr/>
        </p:nvSpPr>
        <p:spPr>
          <a:xfrm>
            <a:off x="3997325" y="3824288"/>
            <a:ext cx="5254625" cy="72072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3、单击此处添加标题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23559" name="组合 23558"/>
          <p:cNvGrpSpPr/>
          <p:nvPr/>
        </p:nvGrpSpPr>
        <p:grpSpPr>
          <a:xfrm>
            <a:off x="2773363" y="3824288"/>
            <a:ext cx="1006475" cy="720725"/>
            <a:chOff x="0" y="0"/>
            <a:chExt cx="1586" cy="1134"/>
          </a:xfrm>
        </p:grpSpPr>
        <p:sp>
          <p:nvSpPr>
            <p:cNvPr id="23560" name="矩形 23559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23561" name="图片 23560" descr="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" y="86"/>
              <a:ext cx="938" cy="1020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</p:pic>
      </p:grpSp>
      <p:sp>
        <p:nvSpPr>
          <p:cNvPr id="23562" name="矩形 23561"/>
          <p:cNvSpPr/>
          <p:nvPr/>
        </p:nvSpPr>
        <p:spPr>
          <a:xfrm>
            <a:off x="3997325" y="4770438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4、单击此处添加标题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23563" name="组合 23562"/>
          <p:cNvGrpSpPr/>
          <p:nvPr/>
        </p:nvGrpSpPr>
        <p:grpSpPr>
          <a:xfrm>
            <a:off x="2773363" y="4770438"/>
            <a:ext cx="1006475" cy="720725"/>
            <a:chOff x="0" y="0"/>
            <a:chExt cx="1586" cy="1134"/>
          </a:xfrm>
        </p:grpSpPr>
        <p:sp>
          <p:nvSpPr>
            <p:cNvPr id="23564" name="矩形 23563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23565" name="图片 23564" descr="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" y="109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566" name="矩形 23565"/>
          <p:cNvSpPr/>
          <p:nvPr/>
        </p:nvSpPr>
        <p:spPr>
          <a:xfrm>
            <a:off x="3997325" y="2879725"/>
            <a:ext cx="5254625" cy="7191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2、单击此处添加标题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23567" name="组合 23566"/>
          <p:cNvGrpSpPr/>
          <p:nvPr/>
        </p:nvGrpSpPr>
        <p:grpSpPr>
          <a:xfrm>
            <a:off x="2773363" y="2879725"/>
            <a:ext cx="1006475" cy="719138"/>
            <a:chOff x="0" y="0"/>
            <a:chExt cx="1586" cy="1134"/>
          </a:xfrm>
        </p:grpSpPr>
        <p:sp>
          <p:nvSpPr>
            <p:cNvPr id="23568" name="矩形 23567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23569" name="图片 23568" descr="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" y="136"/>
              <a:ext cx="873" cy="87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570" name="文本框 2356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演示目录  Cont Ent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-0.060064 " pathEditMode="relative" ptsTypes="">
                                      <p:cBhvr>
                                        <p:cTn id="70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-0.060064 " pathEditMode="relative" ptsTypes="">
                                      <p:cBhvr>
                                        <p:cTn id="72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0" grpId="0" bldLvl="0"/>
      <p:bldP spid="23554" grpId="0" bldLvl="0"/>
      <p:bldP spid="23566" grpId="0" bldLvl="0"/>
      <p:bldP spid="23558" grpId="0" bldLvl="0"/>
      <p:bldP spid="23562" grpId="0" bldLvl="0"/>
      <p:bldP spid="23554" grpId="1" bldLvl="0"/>
      <p:bldP spid="23566" grpId="1" bldLvl="0"/>
      <p:bldP spid="23562" grpId="1" bldLvl="0"/>
      <p:bldP spid="23558" grpId="1" bldLvl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文本框 2457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24579" name="组合 24578"/>
          <p:cNvGrpSpPr/>
          <p:nvPr/>
        </p:nvGrpSpPr>
        <p:grpSpPr>
          <a:xfrm>
            <a:off x="5251450" y="2311400"/>
            <a:ext cx="1447800" cy="1143000"/>
            <a:chOff x="0" y="0"/>
            <a:chExt cx="912" cy="720"/>
          </a:xfrm>
        </p:grpSpPr>
        <p:sp>
          <p:nvSpPr>
            <p:cNvPr id="24580" name="五边形 24579"/>
            <p:cNvSpPr/>
            <p:nvPr/>
          </p:nvSpPr>
          <p:spPr>
            <a:xfrm rot="16200000">
              <a:off x="96" y="-96"/>
              <a:ext cx="720" cy="912"/>
            </a:xfrm>
            <a:prstGeom prst="homePlate">
              <a:avLst>
                <a:gd name="adj" fmla="val 38060"/>
              </a:avLst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rot="0" vert="eaVert" wrap="none" lIns="90170" tIns="46990" rIns="90170" bIns="46990" anchor="ctr"/>
            <a:p>
              <a:pPr eaLnBrk="0" hangingPunct="0"/>
              <a:endParaRPr sz="1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24581" name="矩形 46"/>
            <p:cNvSpPr/>
            <p:nvPr/>
          </p:nvSpPr>
          <p:spPr>
            <a:xfrm>
              <a:off x="0" y="336"/>
              <a:ext cx="902" cy="233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en-US" altLang="x-none" sz="1800" dirty="0">
                  <a:latin typeface="黑体" panose="02010609060101010101" pitchFamily="1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30%</a:t>
              </a:r>
              <a:endParaRPr lang="en-US" altLang="x-none" sz="1800" dirty="0"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</p:txBody>
        </p:sp>
      </p:grpSp>
      <p:grpSp>
        <p:nvGrpSpPr>
          <p:cNvPr id="24582" name="组合 24581"/>
          <p:cNvGrpSpPr/>
          <p:nvPr/>
        </p:nvGrpSpPr>
        <p:grpSpPr>
          <a:xfrm>
            <a:off x="5238750" y="3530600"/>
            <a:ext cx="1447800" cy="2057400"/>
            <a:chOff x="0" y="0"/>
            <a:chExt cx="912" cy="1296"/>
          </a:xfrm>
        </p:grpSpPr>
        <p:sp>
          <p:nvSpPr>
            <p:cNvPr id="24583" name="五边形 24582"/>
            <p:cNvSpPr/>
            <p:nvPr/>
          </p:nvSpPr>
          <p:spPr>
            <a:xfrm rot="-16200000" flipV="1">
              <a:off x="-192" y="192"/>
              <a:ext cx="1296" cy="912"/>
            </a:xfrm>
            <a:prstGeom prst="homePlate">
              <a:avLst>
                <a:gd name="adj" fmla="val 28730"/>
              </a:avLst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rot="0" vert="eaVert" wrap="none" lIns="90170" tIns="46990" rIns="90170" bIns="46990" anchor="ctr"/>
            <a:p>
              <a:pPr eaLnBrk="0" hangingPunct="0"/>
              <a:endParaRPr sz="1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24584" name="矩形 46"/>
            <p:cNvSpPr/>
            <p:nvPr/>
          </p:nvSpPr>
          <p:spPr>
            <a:xfrm>
              <a:off x="0" y="288"/>
              <a:ext cx="902" cy="23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en-US" altLang="x-none" sz="1800" dirty="0">
                  <a:latin typeface="黑体" panose="02010609060101010101" pitchFamily="1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70%</a:t>
              </a:r>
              <a:endParaRPr lang="en-US" altLang="x-none" sz="1800" dirty="0"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</p:txBody>
        </p:sp>
      </p:grpSp>
      <p:sp>
        <p:nvSpPr>
          <p:cNvPr id="24585" name="直接连接符 24584"/>
          <p:cNvSpPr/>
          <p:nvPr/>
        </p:nvSpPr>
        <p:spPr>
          <a:xfrm flipH="1">
            <a:off x="4175125" y="3381375"/>
            <a:ext cx="1301750" cy="0"/>
          </a:xfrm>
          <a:prstGeom prst="line">
            <a:avLst/>
          </a:prstGeom>
          <a:ln w="1905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586" name="矩形 24585"/>
          <p:cNvSpPr/>
          <p:nvPr/>
        </p:nvSpPr>
        <p:spPr>
          <a:xfrm>
            <a:off x="2403475" y="2844800"/>
            <a:ext cx="2465388" cy="236537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endParaRPr sz="160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4587" name="文本框 24586"/>
          <p:cNvSpPr txBox="1"/>
          <p:nvPr/>
        </p:nvSpPr>
        <p:spPr>
          <a:xfrm>
            <a:off x="2365375" y="3079750"/>
            <a:ext cx="2540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4588" name="文本框 24587"/>
          <p:cNvSpPr txBox="1"/>
          <p:nvPr/>
        </p:nvSpPr>
        <p:spPr>
          <a:xfrm>
            <a:off x="2365375" y="4175125"/>
            <a:ext cx="2540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4589" name="直接连接符 24588"/>
          <p:cNvSpPr/>
          <p:nvPr/>
        </p:nvSpPr>
        <p:spPr>
          <a:xfrm>
            <a:off x="2454275" y="3994150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4590" name="矩形 24589"/>
          <p:cNvSpPr/>
          <p:nvPr/>
        </p:nvSpPr>
        <p:spPr>
          <a:xfrm>
            <a:off x="7070725" y="2844800"/>
            <a:ext cx="2641600" cy="2365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endParaRPr sz="1600">
              <a:solidFill>
                <a:srgbClr val="FF66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4591" name="文本框 24590"/>
          <p:cNvSpPr txBox="1"/>
          <p:nvPr/>
        </p:nvSpPr>
        <p:spPr>
          <a:xfrm>
            <a:off x="7121525" y="3079750"/>
            <a:ext cx="2540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4592" name="文本框 24591"/>
          <p:cNvSpPr txBox="1"/>
          <p:nvPr/>
        </p:nvSpPr>
        <p:spPr>
          <a:xfrm>
            <a:off x="7121525" y="4175125"/>
            <a:ext cx="2540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4593" name="直接连接符 24592"/>
          <p:cNvSpPr/>
          <p:nvPr/>
        </p:nvSpPr>
        <p:spPr>
          <a:xfrm>
            <a:off x="7210425" y="3994150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4594" name="直接连接符 24593"/>
          <p:cNvSpPr/>
          <p:nvPr/>
        </p:nvSpPr>
        <p:spPr>
          <a:xfrm flipH="1">
            <a:off x="6588125" y="4749800"/>
            <a:ext cx="1162050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ldLvl="0"/>
      <p:bldP spid="24586" grpId="0" bldLvl="0" animBg="1"/>
      <p:bldP spid="24587" grpId="0" bldLvl="0"/>
      <p:bldP spid="24588" grpId="0" bldLvl="0"/>
      <p:bldP spid="24590" grpId="0" bldLvl="0" animBg="1"/>
      <p:bldP spid="24591" grpId="0" bldLvl="0"/>
      <p:bldP spid="24592" grpId="0" bldLvl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文本框 2560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5603" name="AutoShape 8"/>
          <p:cNvSpPr/>
          <p:nvPr/>
        </p:nvSpPr>
        <p:spPr>
          <a:xfrm>
            <a:off x="4041775" y="2019300"/>
            <a:ext cx="2279650" cy="520700"/>
          </a:xfrm>
          <a:prstGeom prst="accentCallout1">
            <a:avLst>
              <a:gd name="adj1" fmla="val 21949"/>
              <a:gd name="adj2" fmla="val -3343"/>
              <a:gd name="adj3" fmla="val 178963"/>
              <a:gd name="adj4" fmla="val -36560"/>
            </a:avLst>
          </a:prstGeom>
          <a:noFill/>
          <a:ln w="190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anchor="t"/>
          <a:p>
            <a:pPr eaLnBrk="0" hangingPunct="0"/>
            <a:r>
              <a:rPr lang="zh-CN" altLang="en-US" sz="16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单击添加段落文字单击添加段落文字</a:t>
            </a:r>
            <a:endParaRPr lang="zh-CN" altLang="en-US" sz="16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5604" name="AutoShape 9"/>
          <p:cNvSpPr/>
          <p:nvPr/>
        </p:nvSpPr>
        <p:spPr>
          <a:xfrm>
            <a:off x="6564313" y="2765425"/>
            <a:ext cx="2279650" cy="520700"/>
          </a:xfrm>
          <a:prstGeom prst="accentCallout1">
            <a:avLst>
              <a:gd name="adj1" fmla="val 21949"/>
              <a:gd name="adj2" fmla="val -3343"/>
              <a:gd name="adj3" fmla="val 118903"/>
              <a:gd name="adj4" fmla="val -36630"/>
            </a:avLst>
          </a:prstGeom>
          <a:noFill/>
          <a:ln w="19050" cap="flat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0170" tIns="46990" rIns="90170" bIns="46990" anchor="t"/>
          <a:p>
            <a:pPr eaLnBrk="0" hangingPunct="0"/>
            <a:r>
              <a:rPr lang="zh-CN" altLang="en-US" sz="1600">
                <a:solidFill>
                  <a:srgbClr val="FF99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单击添加段落文字单击添加段落文字</a:t>
            </a:r>
            <a:endParaRPr lang="zh-CN" altLang="en-US" sz="1600">
              <a:solidFill>
                <a:srgbClr val="FF99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5605" name="未知"/>
          <p:cNvSpPr/>
          <p:nvPr/>
        </p:nvSpPr>
        <p:spPr>
          <a:xfrm>
            <a:off x="2782888" y="2835275"/>
            <a:ext cx="1787525" cy="673100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837" y="527"/>
              </a:cxn>
              <a:cxn ang="0">
                <a:pos x="1400" y="332"/>
              </a:cxn>
              <a:cxn ang="0">
                <a:pos x="281" y="0"/>
              </a:cxn>
              <a:cxn ang="0">
                <a:pos x="0" y="108"/>
              </a:cxn>
            </a:cxnLst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6" name="未知"/>
          <p:cNvSpPr/>
          <p:nvPr/>
        </p:nvSpPr>
        <p:spPr>
          <a:xfrm>
            <a:off x="3998913" y="2901950"/>
            <a:ext cx="2092325" cy="876300"/>
          </a:xfrm>
          <a:custGeom>
            <a:avLst/>
            <a:gdLst/>
            <a:ahLst/>
            <a:cxnLst>
              <a:cxn ang="0">
                <a:pos x="2147483647" y="1665523104"/>
              </a:cxn>
              <a:cxn ang="0">
                <a:pos x="2147483647" y="858565996"/>
              </a:cxn>
              <a:cxn ang="0">
                <a:pos x="1386013042" y="0"/>
              </a:cxn>
              <a:cxn ang="0">
                <a:pos x="0" y="473853406"/>
              </a:cxn>
              <a:cxn ang="0">
                <a:pos x="2147483647" y="1665523104"/>
              </a:cxn>
            </a:cxnLst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7" name="未知"/>
          <p:cNvSpPr/>
          <p:nvPr/>
        </p:nvSpPr>
        <p:spPr>
          <a:xfrm>
            <a:off x="5157788" y="3781425"/>
            <a:ext cx="4191000" cy="1771650"/>
          </a:xfrm>
          <a:custGeom>
            <a:avLst/>
            <a:gdLst/>
            <a:ahLst/>
            <a:cxnLst>
              <a:cxn ang="0">
                <a:pos x="0" y="836691875"/>
              </a:cxn>
              <a:cxn ang="0">
                <a:pos x="2147483647" y="2147483647"/>
              </a:cxn>
              <a:cxn ang="0">
                <a:pos x="446066820" y="2147483647"/>
              </a:cxn>
              <a:cxn ang="0">
                <a:pos x="2147483647" y="2147483647"/>
              </a:cxn>
              <a:cxn ang="0">
                <a:pos x="2147483647" y="241935000"/>
              </a:cxn>
              <a:cxn ang="0">
                <a:pos x="2147483647" y="1043344688"/>
              </a:cxn>
              <a:cxn ang="0">
                <a:pos x="1726306072" y="0"/>
              </a:cxn>
              <a:cxn ang="0">
                <a:pos x="0" y="836691875"/>
              </a:cxn>
            </a:cxnLst>
            <a:pathLst>
              <a:path w="3283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8" name="AutoShape 10"/>
          <p:cNvSpPr/>
          <p:nvPr/>
        </p:nvSpPr>
        <p:spPr>
          <a:xfrm>
            <a:off x="2890838" y="5356225"/>
            <a:ext cx="2120900" cy="520700"/>
          </a:xfrm>
          <a:prstGeom prst="accentCallout1">
            <a:avLst>
              <a:gd name="adj1" fmla="val 21949"/>
              <a:gd name="adj2" fmla="val 103593"/>
              <a:gd name="adj3" fmla="val 1523"/>
              <a:gd name="adj4" fmla="val 134880"/>
            </a:avLst>
          </a:prstGeom>
          <a:noFill/>
          <a:ln w="190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anchor="t"/>
          <a:p>
            <a:pPr algn="r" eaLnBrk="0" hangingPunct="0"/>
            <a:r>
              <a:rPr lang="zh-CN" altLang="en-US" sz="16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单击添加段落文字单击添加段落文字</a:t>
            </a:r>
            <a:endParaRPr lang="zh-CN" altLang="en-US" sz="16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bldLvl="0"/>
      <p:bldP spid="25603" grpId="0" bldLvl="0"/>
      <p:bldP spid="25603" grpId="1" bldLvl="0" animBg="1"/>
      <p:bldP spid="25604" grpId="0" bldLvl="0"/>
      <p:bldP spid="25604" grpId="1" bldLvl="0" animBg="1"/>
      <p:bldP spid="25608" grpId="0" bldLvl="0"/>
      <p:bldP spid="25608" grpId="1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椭圆 26625"/>
          <p:cNvSpPr/>
          <p:nvPr/>
        </p:nvSpPr>
        <p:spPr>
          <a:xfrm>
            <a:off x="4922838" y="2514600"/>
            <a:ext cx="2016125" cy="2016125"/>
          </a:xfrm>
          <a:prstGeom prst="ellipse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27" name="椭圆 26626"/>
          <p:cNvSpPr/>
          <p:nvPr/>
        </p:nvSpPr>
        <p:spPr>
          <a:xfrm>
            <a:off x="4922838" y="2514600"/>
            <a:ext cx="2016125" cy="2016125"/>
          </a:xfrm>
          <a:prstGeom prst="ellipse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28" name="文本框 2662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29" name="椭圆 26628"/>
          <p:cNvSpPr/>
          <p:nvPr/>
        </p:nvSpPr>
        <p:spPr>
          <a:xfrm>
            <a:off x="2073275" y="25146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0" name="椭圆 26629"/>
          <p:cNvSpPr/>
          <p:nvPr/>
        </p:nvSpPr>
        <p:spPr>
          <a:xfrm>
            <a:off x="2073275" y="25146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1" name="燕尾形 26630"/>
          <p:cNvSpPr/>
          <p:nvPr/>
        </p:nvSpPr>
        <p:spPr>
          <a:xfrm>
            <a:off x="4229100" y="3181350"/>
            <a:ext cx="488950" cy="555625"/>
          </a:xfrm>
          <a:prstGeom prst="chevron">
            <a:avLst>
              <a:gd name="adj" fmla="val 52513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6632" name="燕尾形 26631"/>
          <p:cNvSpPr/>
          <p:nvPr/>
        </p:nvSpPr>
        <p:spPr>
          <a:xfrm>
            <a:off x="7064375" y="3181350"/>
            <a:ext cx="488950" cy="555625"/>
          </a:xfrm>
          <a:prstGeom prst="chevron">
            <a:avLst>
              <a:gd name="adj" fmla="val 52513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6633" name="椭圆 26632"/>
          <p:cNvSpPr/>
          <p:nvPr/>
        </p:nvSpPr>
        <p:spPr>
          <a:xfrm>
            <a:off x="7731125" y="25146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4" name="椭圆 26633"/>
          <p:cNvSpPr/>
          <p:nvPr/>
        </p:nvSpPr>
        <p:spPr>
          <a:xfrm>
            <a:off x="7731125" y="25146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5" name="圆角矩形 26634"/>
          <p:cNvSpPr/>
          <p:nvPr/>
        </p:nvSpPr>
        <p:spPr>
          <a:xfrm>
            <a:off x="2054225" y="494347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6" name="圆角矩形 26635"/>
          <p:cNvSpPr/>
          <p:nvPr/>
        </p:nvSpPr>
        <p:spPr>
          <a:xfrm>
            <a:off x="4902200" y="4943475"/>
            <a:ext cx="2057400" cy="574675"/>
          </a:xfrm>
          <a:prstGeom prst="roundRect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7" name="圆角矩形 26636"/>
          <p:cNvSpPr/>
          <p:nvPr/>
        </p:nvSpPr>
        <p:spPr>
          <a:xfrm>
            <a:off x="7712075" y="494347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266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4" dur="200" fill="hold"/>
                                        <p:tgtEl>
                                          <p:spTgt spid="266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00" fill="hold"/>
                                        <p:tgtEl>
                                          <p:spTgt spid="266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ldLvl="0"/>
      <p:bldP spid="26629" grpId="0" bldLvl="0" animBg="1"/>
      <p:bldP spid="26629" grpId="1" bldLvl="0" animBg="1"/>
      <p:bldP spid="26629" grpId="2" bldLvl="0" animBg="1"/>
      <p:bldP spid="26630" grpId="0" bldLvl="0" animBg="1"/>
      <p:bldP spid="26626" grpId="0" bldLvl="0" animBg="1"/>
      <p:bldP spid="26626" grpId="1" bldLvl="0" animBg="1"/>
      <p:bldP spid="26626" grpId="2" bldLvl="0" animBg="1"/>
      <p:bldP spid="26627" grpId="0" bldLvl="0" animBg="1"/>
      <p:bldP spid="26633" grpId="0" bldLvl="0" animBg="1"/>
      <p:bldP spid="26633" grpId="1" bldLvl="0" animBg="1"/>
      <p:bldP spid="26633" grpId="2" bldLvl="0" animBg="1"/>
      <p:bldP spid="26634" grpId="0" bldLvl="0" animBg="1"/>
      <p:bldP spid="26635" grpId="0" bldLvl="0" animBg="1"/>
      <p:bldP spid="26636" grpId="0" bldLvl="0" animBg="1"/>
      <p:bldP spid="2663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文本框 2764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7651" name="燕尾形 27650"/>
          <p:cNvSpPr/>
          <p:nvPr/>
        </p:nvSpPr>
        <p:spPr>
          <a:xfrm>
            <a:off x="1631950" y="3121025"/>
            <a:ext cx="2438400" cy="1676400"/>
          </a:xfrm>
          <a:prstGeom prst="chevron">
            <a:avLst>
              <a:gd name="adj" fmla="val 36363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2" name="矩形 27651"/>
          <p:cNvSpPr/>
          <p:nvPr/>
        </p:nvSpPr>
        <p:spPr>
          <a:xfrm>
            <a:off x="2312988" y="3394075"/>
            <a:ext cx="1457325" cy="1127125"/>
          </a:xfrm>
          <a:prstGeom prst="rect">
            <a:avLst/>
          </a:prstGeom>
          <a:noFill/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7653" name="燕尾形 27652"/>
          <p:cNvSpPr/>
          <p:nvPr/>
        </p:nvSpPr>
        <p:spPr>
          <a:xfrm>
            <a:off x="3689350" y="3121025"/>
            <a:ext cx="2438400" cy="1676400"/>
          </a:xfrm>
          <a:prstGeom prst="chevron">
            <a:avLst>
              <a:gd name="adj" fmla="val 36363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4" name="矩形 27653"/>
          <p:cNvSpPr/>
          <p:nvPr/>
        </p:nvSpPr>
        <p:spPr>
          <a:xfrm>
            <a:off x="4370388" y="3394075"/>
            <a:ext cx="1457325" cy="1127125"/>
          </a:xfrm>
          <a:prstGeom prst="rect">
            <a:avLst/>
          </a:prstGeom>
          <a:noFill/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7655" name="燕尾形 27654"/>
          <p:cNvSpPr/>
          <p:nvPr/>
        </p:nvSpPr>
        <p:spPr>
          <a:xfrm>
            <a:off x="5746750" y="3121025"/>
            <a:ext cx="2438400" cy="1676400"/>
          </a:xfrm>
          <a:prstGeom prst="chevron">
            <a:avLst>
              <a:gd name="adj" fmla="val 36363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6" name="矩形 27655"/>
          <p:cNvSpPr/>
          <p:nvPr/>
        </p:nvSpPr>
        <p:spPr>
          <a:xfrm>
            <a:off x="6427788" y="3394075"/>
            <a:ext cx="1457325" cy="1127125"/>
          </a:xfrm>
          <a:prstGeom prst="rect">
            <a:avLst/>
          </a:prstGeom>
          <a:noFill/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7657" name="燕尾形 27656"/>
          <p:cNvSpPr/>
          <p:nvPr/>
        </p:nvSpPr>
        <p:spPr>
          <a:xfrm>
            <a:off x="7802563" y="3121025"/>
            <a:ext cx="2438400" cy="1676400"/>
          </a:xfrm>
          <a:prstGeom prst="chevron">
            <a:avLst>
              <a:gd name="adj" fmla="val 36363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8" name="矩形 27657"/>
          <p:cNvSpPr/>
          <p:nvPr/>
        </p:nvSpPr>
        <p:spPr>
          <a:xfrm>
            <a:off x="8483600" y="3394075"/>
            <a:ext cx="1457325" cy="1127125"/>
          </a:xfrm>
          <a:prstGeom prst="rect">
            <a:avLst/>
          </a:prstGeom>
          <a:noFill/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ldLvl="0"/>
      <p:bldP spid="27652" grpId="0" bldLvl="0"/>
      <p:bldP spid="27654" grpId="0" bldLvl="0"/>
      <p:bldP spid="27656" grpId="0" bldLvl="0"/>
      <p:bldP spid="27658" grpId="0" bldLvl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文本框 2867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8675" name="直接连接符 28674"/>
          <p:cNvSpPr/>
          <p:nvPr/>
        </p:nvSpPr>
        <p:spPr>
          <a:xfrm>
            <a:off x="2133600" y="5435600"/>
            <a:ext cx="7921625" cy="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  <a:headEnd type="none" w="med" len="med"/>
            <a:tailEnd type="arrow" w="lg" len="lg"/>
          </a:ln>
        </p:spPr>
      </p:sp>
      <p:sp>
        <p:nvSpPr>
          <p:cNvPr id="28676" name="直接连接符 28675"/>
          <p:cNvSpPr/>
          <p:nvPr/>
        </p:nvSpPr>
        <p:spPr>
          <a:xfrm rot="-5400000" flipV="1">
            <a:off x="950913" y="4100513"/>
            <a:ext cx="3122612" cy="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  <a:headEnd type="none" w="med" len="med"/>
            <a:tailEnd type="arrow" w="lg" len="lg"/>
          </a:ln>
        </p:spPr>
      </p:sp>
      <p:sp>
        <p:nvSpPr>
          <p:cNvPr id="28677" name="矩形 28676"/>
          <p:cNvSpPr/>
          <p:nvPr/>
        </p:nvSpPr>
        <p:spPr>
          <a:xfrm>
            <a:off x="3251200" y="3759200"/>
            <a:ext cx="533400" cy="1676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78" name="矩形 28677"/>
          <p:cNvSpPr/>
          <p:nvPr/>
        </p:nvSpPr>
        <p:spPr>
          <a:xfrm>
            <a:off x="4333875" y="3454400"/>
            <a:ext cx="533400" cy="19812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79" name="矩形 28678"/>
          <p:cNvSpPr/>
          <p:nvPr/>
        </p:nvSpPr>
        <p:spPr>
          <a:xfrm>
            <a:off x="5413375" y="4140200"/>
            <a:ext cx="533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80" name="矩形 28679"/>
          <p:cNvSpPr/>
          <p:nvPr/>
        </p:nvSpPr>
        <p:spPr>
          <a:xfrm>
            <a:off x="6496050" y="3073400"/>
            <a:ext cx="533400" cy="23622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81" name="矩形 28680"/>
          <p:cNvSpPr/>
          <p:nvPr/>
        </p:nvSpPr>
        <p:spPr>
          <a:xfrm>
            <a:off x="7578725" y="3759200"/>
            <a:ext cx="533400" cy="1676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82" name="矩形 28681"/>
          <p:cNvSpPr/>
          <p:nvPr/>
        </p:nvSpPr>
        <p:spPr>
          <a:xfrm>
            <a:off x="8661400" y="2311400"/>
            <a:ext cx="533400" cy="31242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83" name="未知"/>
          <p:cNvSpPr/>
          <p:nvPr/>
        </p:nvSpPr>
        <p:spPr>
          <a:xfrm>
            <a:off x="3460750" y="1778000"/>
            <a:ext cx="5594350" cy="2020888"/>
          </a:xfrm>
          <a:custGeom>
            <a:avLst/>
            <a:gdLst/>
            <a:ahLst/>
            <a:cxnLst/>
            <a:pathLst>
              <a:path w="3524" h="1273">
                <a:moveTo>
                  <a:pt x="0" y="1040"/>
                </a:moveTo>
                <a:cubicBezTo>
                  <a:pt x="118" y="1007"/>
                  <a:pt x="469" y="810"/>
                  <a:pt x="705" y="842"/>
                </a:cubicBezTo>
                <a:cubicBezTo>
                  <a:pt x="941" y="874"/>
                  <a:pt x="1196" y="1273"/>
                  <a:pt x="1418" y="1229"/>
                </a:cubicBezTo>
                <a:cubicBezTo>
                  <a:pt x="1640" y="1185"/>
                  <a:pt x="1811" y="605"/>
                  <a:pt x="2037" y="576"/>
                </a:cubicBezTo>
                <a:cubicBezTo>
                  <a:pt x="2263" y="547"/>
                  <a:pt x="2582" y="1113"/>
                  <a:pt x="2777" y="1057"/>
                </a:cubicBezTo>
                <a:cubicBezTo>
                  <a:pt x="2972" y="1001"/>
                  <a:pt x="3082" y="416"/>
                  <a:pt x="3206" y="240"/>
                </a:cubicBezTo>
                <a:cubicBezTo>
                  <a:pt x="3330" y="64"/>
                  <a:pt x="3458" y="50"/>
                  <a:pt x="3524" y="0"/>
                </a:cubicBezTo>
              </a:path>
            </a:pathLst>
          </a:custGeom>
          <a:noFill/>
          <a:ln w="1270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ldLvl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文本框 2969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29699" name="组合 29698"/>
          <p:cNvGrpSpPr/>
          <p:nvPr/>
        </p:nvGrpSpPr>
        <p:grpSpPr>
          <a:xfrm>
            <a:off x="4964113" y="2486025"/>
            <a:ext cx="2741612" cy="609600"/>
            <a:chOff x="0" y="0"/>
            <a:chExt cx="1727" cy="384"/>
          </a:xfrm>
        </p:grpSpPr>
        <p:sp>
          <p:nvSpPr>
            <p:cNvPr id="29700" name="直接连接符 29699"/>
            <p:cNvSpPr/>
            <p:nvPr/>
          </p:nvSpPr>
          <p:spPr>
            <a:xfrm flipH="1" flipV="1">
              <a:off x="1439" y="0"/>
              <a:ext cx="288" cy="38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9701" name="直接连接符 29700"/>
            <p:cNvSpPr/>
            <p:nvPr/>
          </p:nvSpPr>
          <p:spPr>
            <a:xfrm flipH="1" flipV="1">
              <a:off x="0" y="0"/>
              <a:ext cx="1439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9702" name="椭圆 29701"/>
          <p:cNvSpPr>
            <a:spLocks noChangeAspect="1"/>
          </p:cNvSpPr>
          <p:nvPr/>
        </p:nvSpPr>
        <p:spPr>
          <a:xfrm>
            <a:off x="4841875" y="2409825"/>
            <a:ext cx="144463" cy="144463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703" name="矩形 46"/>
          <p:cNvSpPr/>
          <p:nvPr/>
        </p:nvSpPr>
        <p:spPr>
          <a:xfrm>
            <a:off x="3130550" y="2276475"/>
            <a:ext cx="1431925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输入文本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grpSp>
        <p:nvGrpSpPr>
          <p:cNvPr id="29704" name="组合 29703"/>
          <p:cNvGrpSpPr/>
          <p:nvPr/>
        </p:nvGrpSpPr>
        <p:grpSpPr>
          <a:xfrm>
            <a:off x="4554538" y="3052763"/>
            <a:ext cx="2741612" cy="609600"/>
            <a:chOff x="0" y="0"/>
            <a:chExt cx="1727" cy="384"/>
          </a:xfrm>
        </p:grpSpPr>
        <p:sp>
          <p:nvSpPr>
            <p:cNvPr id="29705" name="直接连接符 29704"/>
            <p:cNvSpPr/>
            <p:nvPr/>
          </p:nvSpPr>
          <p:spPr>
            <a:xfrm flipH="1" flipV="1">
              <a:off x="1439" y="0"/>
              <a:ext cx="288" cy="38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9706" name="直接连接符 29705"/>
            <p:cNvSpPr/>
            <p:nvPr/>
          </p:nvSpPr>
          <p:spPr>
            <a:xfrm flipH="1" flipV="1">
              <a:off x="0" y="0"/>
              <a:ext cx="1439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9707" name="椭圆 29706"/>
          <p:cNvSpPr>
            <a:spLocks noChangeAspect="1"/>
          </p:cNvSpPr>
          <p:nvPr/>
        </p:nvSpPr>
        <p:spPr>
          <a:xfrm>
            <a:off x="4418013" y="2976563"/>
            <a:ext cx="144462" cy="144462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708" name="矩形 46"/>
          <p:cNvSpPr/>
          <p:nvPr/>
        </p:nvSpPr>
        <p:spPr>
          <a:xfrm>
            <a:off x="2692400" y="2843213"/>
            <a:ext cx="1431925" cy="3667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输入文本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grpSp>
        <p:nvGrpSpPr>
          <p:cNvPr id="29709" name="组合 29708"/>
          <p:cNvGrpSpPr/>
          <p:nvPr/>
        </p:nvGrpSpPr>
        <p:grpSpPr>
          <a:xfrm flipV="1">
            <a:off x="4554538" y="4333875"/>
            <a:ext cx="2741612" cy="609600"/>
            <a:chOff x="0" y="0"/>
            <a:chExt cx="1727" cy="384"/>
          </a:xfrm>
        </p:grpSpPr>
        <p:sp>
          <p:nvSpPr>
            <p:cNvPr id="29710" name="直接连接符 29709"/>
            <p:cNvSpPr/>
            <p:nvPr/>
          </p:nvSpPr>
          <p:spPr>
            <a:xfrm flipH="1" flipV="1">
              <a:off x="1439" y="0"/>
              <a:ext cx="288" cy="38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9711" name="直接连接符 29710"/>
            <p:cNvSpPr/>
            <p:nvPr/>
          </p:nvSpPr>
          <p:spPr>
            <a:xfrm flipH="1" flipV="1">
              <a:off x="0" y="0"/>
              <a:ext cx="1439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9712" name="椭圆 29711"/>
          <p:cNvSpPr>
            <a:spLocks noChangeAspect="1"/>
          </p:cNvSpPr>
          <p:nvPr/>
        </p:nvSpPr>
        <p:spPr>
          <a:xfrm flipV="1">
            <a:off x="4419600" y="4862513"/>
            <a:ext cx="144463" cy="144462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713" name="矩形 46"/>
          <p:cNvSpPr/>
          <p:nvPr/>
        </p:nvSpPr>
        <p:spPr>
          <a:xfrm>
            <a:off x="2725738" y="4729163"/>
            <a:ext cx="1431925" cy="3667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输入文本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grpSp>
        <p:nvGrpSpPr>
          <p:cNvPr id="29714" name="组合 29713"/>
          <p:cNvGrpSpPr/>
          <p:nvPr/>
        </p:nvGrpSpPr>
        <p:grpSpPr>
          <a:xfrm flipV="1">
            <a:off x="4964113" y="4848225"/>
            <a:ext cx="2741612" cy="609600"/>
            <a:chOff x="0" y="0"/>
            <a:chExt cx="1727" cy="384"/>
          </a:xfrm>
        </p:grpSpPr>
        <p:sp>
          <p:nvSpPr>
            <p:cNvPr id="29715" name="直接连接符 29714"/>
            <p:cNvSpPr/>
            <p:nvPr/>
          </p:nvSpPr>
          <p:spPr>
            <a:xfrm flipH="1" flipV="1">
              <a:off x="1439" y="0"/>
              <a:ext cx="288" cy="38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9716" name="直接连接符 29715"/>
            <p:cNvSpPr/>
            <p:nvPr/>
          </p:nvSpPr>
          <p:spPr>
            <a:xfrm flipH="1" flipV="1">
              <a:off x="0" y="0"/>
              <a:ext cx="1439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9717" name="椭圆 29716"/>
          <p:cNvSpPr>
            <a:spLocks noChangeAspect="1"/>
          </p:cNvSpPr>
          <p:nvPr/>
        </p:nvSpPr>
        <p:spPr>
          <a:xfrm flipV="1">
            <a:off x="4843463" y="5376863"/>
            <a:ext cx="144462" cy="144462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718" name="矩形 46"/>
          <p:cNvSpPr/>
          <p:nvPr/>
        </p:nvSpPr>
        <p:spPr>
          <a:xfrm>
            <a:off x="3135313" y="5243513"/>
            <a:ext cx="1431925" cy="3667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输入文本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9719" name="矩形 29718"/>
          <p:cNvSpPr/>
          <p:nvPr/>
        </p:nvSpPr>
        <p:spPr>
          <a:xfrm>
            <a:off x="3702050" y="3441700"/>
            <a:ext cx="3114675" cy="110172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9720" name="椭圆 29719"/>
          <p:cNvSpPr/>
          <p:nvPr/>
        </p:nvSpPr>
        <p:spPr>
          <a:xfrm>
            <a:off x="7207250" y="29845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9721" name="椭圆 29720"/>
          <p:cNvSpPr/>
          <p:nvPr/>
        </p:nvSpPr>
        <p:spPr>
          <a:xfrm>
            <a:off x="7207250" y="29845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297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ldLvl="0"/>
      <p:bldP spid="29703" grpId="0" bldLvl="0"/>
      <p:bldP spid="29708" grpId="0" bldLvl="0"/>
      <p:bldP spid="29713" grpId="0" bldLvl="0"/>
      <p:bldP spid="29718" grpId="0" bldLvl="0"/>
      <p:bldP spid="29719" grpId="0" bldLvl="0" animBg="1"/>
      <p:bldP spid="29720" grpId="0" bldLvl="0" animBg="1"/>
      <p:bldP spid="29720" grpId="1" bldLvl="0" animBg="1"/>
      <p:bldP spid="29720" grpId="2" bldLvl="0" animBg="1"/>
      <p:bldP spid="29721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文本框 3072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0723" name="等腰三角形 30722"/>
          <p:cNvSpPr/>
          <p:nvPr/>
        </p:nvSpPr>
        <p:spPr>
          <a:xfrm flipV="1">
            <a:off x="2074863" y="2376488"/>
            <a:ext cx="2286000" cy="53340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rot="10800000" vert="horz" wrap="none" lIns="90170" tIns="46990" rIns="90170" bIns="46990" anchor="ctr"/>
          <a:p>
            <a:pPr eaLnBrk="0" hangingPunct="0"/>
            <a:endParaRPr sz="1800">
              <a:latin typeface="Arial" panose="020B0604020202020204" pitchFamily="34" charset="0"/>
            </a:endParaRPr>
          </a:p>
        </p:txBody>
      </p:sp>
      <p:sp>
        <p:nvSpPr>
          <p:cNvPr id="30724" name="矩形 30723"/>
          <p:cNvSpPr/>
          <p:nvPr/>
        </p:nvSpPr>
        <p:spPr>
          <a:xfrm>
            <a:off x="1846263" y="1919288"/>
            <a:ext cx="2743200" cy="762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点击此处添加标题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0725" name="矩形 30724"/>
          <p:cNvSpPr/>
          <p:nvPr/>
        </p:nvSpPr>
        <p:spPr>
          <a:xfrm>
            <a:off x="1846263" y="3008313"/>
            <a:ext cx="2743200" cy="279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30726" name="文本框 30725"/>
          <p:cNvSpPr txBox="1"/>
          <p:nvPr/>
        </p:nvSpPr>
        <p:spPr>
          <a:xfrm>
            <a:off x="1946275" y="3306763"/>
            <a:ext cx="2541588" cy="22193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0727" name="等腰三角形 30726"/>
          <p:cNvSpPr/>
          <p:nvPr/>
        </p:nvSpPr>
        <p:spPr>
          <a:xfrm flipV="1">
            <a:off x="4946650" y="2376488"/>
            <a:ext cx="2286000" cy="533400"/>
          </a:xfrm>
          <a:prstGeom prst="triangle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rot="10800000" vert="horz" wrap="none" lIns="90170" tIns="46990" rIns="90170" bIns="46990" anchor="ctr"/>
          <a:p>
            <a:pPr eaLnBrk="0" hangingPunct="0"/>
            <a:endParaRPr sz="1800">
              <a:latin typeface="Arial" panose="020B0604020202020204" pitchFamily="34" charset="0"/>
            </a:endParaRPr>
          </a:p>
        </p:txBody>
      </p:sp>
      <p:sp>
        <p:nvSpPr>
          <p:cNvPr id="30728" name="矩形 30727"/>
          <p:cNvSpPr/>
          <p:nvPr/>
        </p:nvSpPr>
        <p:spPr>
          <a:xfrm>
            <a:off x="4718050" y="1919288"/>
            <a:ext cx="2743200" cy="762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点击此处添加标题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0729" name="矩形 30728"/>
          <p:cNvSpPr/>
          <p:nvPr/>
        </p:nvSpPr>
        <p:spPr>
          <a:xfrm>
            <a:off x="4718050" y="3008313"/>
            <a:ext cx="2743200" cy="279717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30730" name="文本框 30729"/>
          <p:cNvSpPr txBox="1"/>
          <p:nvPr/>
        </p:nvSpPr>
        <p:spPr>
          <a:xfrm>
            <a:off x="4818063" y="3306763"/>
            <a:ext cx="2541587" cy="22272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0731" name="等腰三角形 30730"/>
          <p:cNvSpPr/>
          <p:nvPr/>
        </p:nvSpPr>
        <p:spPr>
          <a:xfrm flipV="1">
            <a:off x="7831138" y="2376488"/>
            <a:ext cx="2286000" cy="53340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rot="10800000" vert="horz" wrap="none" lIns="90170" tIns="46990" rIns="90170" bIns="46990" anchor="ctr"/>
          <a:p>
            <a:pPr eaLnBrk="0" hangingPunct="0"/>
            <a:endParaRPr sz="1800">
              <a:latin typeface="Arial" panose="020B0604020202020204" pitchFamily="34" charset="0"/>
            </a:endParaRPr>
          </a:p>
        </p:txBody>
      </p:sp>
      <p:sp>
        <p:nvSpPr>
          <p:cNvPr id="30732" name="矩形 30731"/>
          <p:cNvSpPr/>
          <p:nvPr/>
        </p:nvSpPr>
        <p:spPr>
          <a:xfrm>
            <a:off x="7602538" y="1919288"/>
            <a:ext cx="2743200" cy="762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点击此处添加标题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0733" name="矩形 30732"/>
          <p:cNvSpPr/>
          <p:nvPr/>
        </p:nvSpPr>
        <p:spPr>
          <a:xfrm>
            <a:off x="7602538" y="3008313"/>
            <a:ext cx="2743200" cy="279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30734" name="文本框 30733"/>
          <p:cNvSpPr txBox="1"/>
          <p:nvPr/>
        </p:nvSpPr>
        <p:spPr>
          <a:xfrm>
            <a:off x="7702550" y="3306763"/>
            <a:ext cx="2541588" cy="22193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ldLvl="0"/>
      <p:bldP spid="30724" grpId="0" bldLvl="0" animBg="1"/>
      <p:bldP spid="30725" grpId="0" bldLvl="0" animBg="1"/>
      <p:bldP spid="30726" grpId="0" bldLvl="0"/>
      <p:bldP spid="30728" grpId="0" bldLvl="0" animBg="1"/>
      <p:bldP spid="30729" grpId="0" bldLvl="0" animBg="1"/>
      <p:bldP spid="30730" grpId="0" bldLvl="0"/>
      <p:bldP spid="30732" grpId="0" bldLvl="0" animBg="1"/>
      <p:bldP spid="30733" grpId="0" bldLvl="0" animBg="1"/>
      <p:bldP spid="30734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文本框 3174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47" name="圆角矩形 31746"/>
          <p:cNvSpPr/>
          <p:nvPr/>
        </p:nvSpPr>
        <p:spPr>
          <a:xfrm>
            <a:off x="4241800" y="2035175"/>
            <a:ext cx="3352800" cy="574675"/>
          </a:xfrm>
          <a:prstGeom prst="roundRect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 dirty="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48" name="直接连接符 31747"/>
          <p:cNvSpPr/>
          <p:nvPr/>
        </p:nvSpPr>
        <p:spPr>
          <a:xfrm>
            <a:off x="2374900" y="2990850"/>
            <a:ext cx="7086600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49" name="直接连接符 31748"/>
          <p:cNvSpPr/>
          <p:nvPr/>
        </p:nvSpPr>
        <p:spPr>
          <a:xfrm>
            <a:off x="2451100" y="2881313"/>
            <a:ext cx="0" cy="8382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0" name="直接连接符 31749"/>
          <p:cNvSpPr/>
          <p:nvPr/>
        </p:nvSpPr>
        <p:spPr>
          <a:xfrm>
            <a:off x="5918200" y="2686050"/>
            <a:ext cx="0" cy="7620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1" name="直接连接符 31750"/>
          <p:cNvSpPr/>
          <p:nvPr/>
        </p:nvSpPr>
        <p:spPr>
          <a:xfrm>
            <a:off x="9385300" y="2881313"/>
            <a:ext cx="0" cy="8382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2" name="圆角矩形 31751"/>
          <p:cNvSpPr/>
          <p:nvPr/>
        </p:nvSpPr>
        <p:spPr>
          <a:xfrm>
            <a:off x="4889500" y="3738563"/>
            <a:ext cx="2054225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 dirty="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53" name="圆角矩形 31752"/>
          <p:cNvSpPr/>
          <p:nvPr/>
        </p:nvSpPr>
        <p:spPr>
          <a:xfrm>
            <a:off x="1384300" y="3981450"/>
            <a:ext cx="2054225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 dirty="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54" name="圆角矩形 31753"/>
          <p:cNvSpPr/>
          <p:nvPr/>
        </p:nvSpPr>
        <p:spPr>
          <a:xfrm>
            <a:off x="8394700" y="3981450"/>
            <a:ext cx="2054225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 dirty="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55" name="圆角矩形 31754"/>
          <p:cNvSpPr/>
          <p:nvPr/>
        </p:nvSpPr>
        <p:spPr>
          <a:xfrm>
            <a:off x="4241800" y="5311775"/>
            <a:ext cx="33528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 dirty="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56" name="直接连接符 31755"/>
          <p:cNvSpPr/>
          <p:nvPr/>
        </p:nvSpPr>
        <p:spPr>
          <a:xfrm>
            <a:off x="5918200" y="4397375"/>
            <a:ext cx="0" cy="7620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ldLvl="0"/>
      <p:bldP spid="31747" grpId="0" bldLvl="0" animBg="1"/>
      <p:bldP spid="31752" grpId="0" bldLvl="0" animBg="1"/>
      <p:bldP spid="31753" grpId="0" bldLvl="0" animBg="1"/>
      <p:bldP spid="31754" grpId="0" bldLvl="0" animBg="1"/>
      <p:bldP spid="31755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矩形 32769"/>
          <p:cNvSpPr/>
          <p:nvPr/>
        </p:nvSpPr>
        <p:spPr>
          <a:xfrm>
            <a:off x="3924300" y="1933575"/>
            <a:ext cx="5256213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1、单击此处添加标题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32771" name="组合 32770"/>
          <p:cNvGrpSpPr/>
          <p:nvPr/>
        </p:nvGrpSpPr>
        <p:grpSpPr>
          <a:xfrm>
            <a:off x="2701925" y="1933575"/>
            <a:ext cx="1006475" cy="720725"/>
            <a:chOff x="0" y="0"/>
            <a:chExt cx="1586" cy="1134"/>
          </a:xfrm>
        </p:grpSpPr>
        <p:sp>
          <p:nvSpPr>
            <p:cNvPr id="32772" name="矩形 32771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32773" name="图片 32772" descr="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1" y="86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2774" name="矩形 32773"/>
          <p:cNvSpPr/>
          <p:nvPr/>
        </p:nvSpPr>
        <p:spPr>
          <a:xfrm>
            <a:off x="3924300" y="3824288"/>
            <a:ext cx="5256213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3、单击此处添加标题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32775" name="组合 32774"/>
          <p:cNvGrpSpPr/>
          <p:nvPr/>
        </p:nvGrpSpPr>
        <p:grpSpPr>
          <a:xfrm>
            <a:off x="2701925" y="3824288"/>
            <a:ext cx="1006475" cy="720725"/>
            <a:chOff x="0" y="0"/>
            <a:chExt cx="1586" cy="1134"/>
          </a:xfrm>
        </p:grpSpPr>
        <p:sp>
          <p:nvSpPr>
            <p:cNvPr id="32776" name="矩形 32775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32777" name="图片 32776" descr="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" y="86"/>
              <a:ext cx="938" cy="10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2778" name="矩形 32777"/>
          <p:cNvSpPr/>
          <p:nvPr/>
        </p:nvSpPr>
        <p:spPr>
          <a:xfrm>
            <a:off x="3924300" y="4770438"/>
            <a:ext cx="5256213" cy="72072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4、单击此处添加标题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32779" name="组合 32778"/>
          <p:cNvGrpSpPr/>
          <p:nvPr/>
        </p:nvGrpSpPr>
        <p:grpSpPr>
          <a:xfrm>
            <a:off x="2701925" y="4770438"/>
            <a:ext cx="1006475" cy="720725"/>
            <a:chOff x="0" y="0"/>
            <a:chExt cx="1586" cy="1134"/>
          </a:xfrm>
        </p:grpSpPr>
        <p:sp>
          <p:nvSpPr>
            <p:cNvPr id="32780" name="矩形 32779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32781" name="图片 32780" descr="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" y="109"/>
              <a:ext cx="908" cy="907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</p:pic>
      </p:grpSp>
      <p:sp>
        <p:nvSpPr>
          <p:cNvPr id="32782" name="矩形 32781"/>
          <p:cNvSpPr/>
          <p:nvPr/>
        </p:nvSpPr>
        <p:spPr>
          <a:xfrm>
            <a:off x="3924300" y="2879725"/>
            <a:ext cx="5256213" cy="7191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2、单击此处添加标题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32783" name="组合 32782"/>
          <p:cNvGrpSpPr/>
          <p:nvPr/>
        </p:nvGrpSpPr>
        <p:grpSpPr>
          <a:xfrm>
            <a:off x="2701925" y="2879725"/>
            <a:ext cx="1006475" cy="719138"/>
            <a:chOff x="0" y="0"/>
            <a:chExt cx="1586" cy="1134"/>
          </a:xfrm>
        </p:grpSpPr>
        <p:sp>
          <p:nvSpPr>
            <p:cNvPr id="32784" name="矩形 32783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32785" name="图片 32784" descr="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" y="136"/>
              <a:ext cx="873" cy="87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2786" name="文本框 3278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演示目录  Cont Ent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-0.200035 " pathEditMode="relative" ptsTypes="">
                                      <p:cBhvr>
                                        <p:cTn id="70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-0.200035 " pathEditMode="relative" ptsTypes="">
                                      <p:cBhvr>
                                        <p:cTn id="72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6" grpId="0" bldLvl="0"/>
      <p:bldP spid="32770" grpId="0" bldLvl="0"/>
      <p:bldP spid="32782" grpId="0" bldLvl="0"/>
      <p:bldP spid="32774" grpId="0" bldLvl="0"/>
      <p:bldP spid="32778" grpId="0" bldLvl="0"/>
      <p:bldP spid="32770" grpId="1" bldLvl="0"/>
      <p:bldP spid="32782" grpId="1" bldLvl="0"/>
      <p:bldP spid="32774" grpId="1" bldLvl="0"/>
      <p:bldP spid="32778" grpId="1" bldLvl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文本框 3379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pic>
        <p:nvPicPr>
          <p:cNvPr id="33795" name="图片 30" descr="未标题-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8700" y="2314575"/>
            <a:ext cx="1501775" cy="2752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6" name="图片 30" descr="未标题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288" y="2314575"/>
            <a:ext cx="1501775" cy="2752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7" name="图片 30" descr="未标题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288" y="1857375"/>
            <a:ext cx="1501775" cy="2752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8" name="矩形 33797"/>
          <p:cNvSpPr/>
          <p:nvPr/>
        </p:nvSpPr>
        <p:spPr>
          <a:xfrm>
            <a:off x="3417888" y="4676775"/>
            <a:ext cx="1828800" cy="457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2400">
                <a:latin typeface="Arial" panose="020B0604020202020204" pitchFamily="34" charset="0"/>
                <a:ea typeface="黑体" panose="02010609060101010101" pitchFamily="1" charset="-122"/>
              </a:rPr>
              <a:t>第二名</a:t>
            </a:r>
            <a:endParaRPr lang="zh-CN" altLang="en-US" sz="24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3799" name="矩形 33798"/>
          <p:cNvSpPr/>
          <p:nvPr/>
        </p:nvSpPr>
        <p:spPr>
          <a:xfrm>
            <a:off x="5322888" y="4371975"/>
            <a:ext cx="1828800" cy="762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3200">
                <a:latin typeface="Arial" panose="020B0604020202020204" pitchFamily="34" charset="0"/>
                <a:ea typeface="黑体" panose="02010609060101010101" pitchFamily="1" charset="-122"/>
              </a:rPr>
              <a:t>第一名</a:t>
            </a:r>
            <a:endParaRPr lang="zh-CN" altLang="en-US" sz="32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3800" name="矩形 33799"/>
          <p:cNvSpPr/>
          <p:nvPr/>
        </p:nvSpPr>
        <p:spPr>
          <a:xfrm>
            <a:off x="7226300" y="4676775"/>
            <a:ext cx="1828800" cy="457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2400">
                <a:latin typeface="Arial" panose="020B0604020202020204" pitchFamily="34" charset="0"/>
                <a:ea typeface="黑体" panose="02010609060101010101" pitchFamily="1" charset="-122"/>
              </a:rPr>
              <a:t>第三名</a:t>
            </a:r>
            <a:endParaRPr lang="zh-CN" altLang="en-US" sz="24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3801" name="直接连接符 33800"/>
          <p:cNvSpPr/>
          <p:nvPr/>
        </p:nvSpPr>
        <p:spPr>
          <a:xfrm>
            <a:off x="2206625" y="5138738"/>
            <a:ext cx="7915275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33802" name="文本框 33801"/>
          <p:cNvSpPr txBox="1"/>
          <p:nvPr/>
        </p:nvSpPr>
        <p:spPr>
          <a:xfrm>
            <a:off x="5430838" y="5438775"/>
            <a:ext cx="1581150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18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输入姓名</a:t>
            </a:r>
            <a:endParaRPr lang="zh-CN" altLang="en-US" sz="18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3803" name="文本框 33802"/>
          <p:cNvSpPr txBox="1"/>
          <p:nvPr/>
        </p:nvSpPr>
        <p:spPr>
          <a:xfrm>
            <a:off x="3494088" y="5438775"/>
            <a:ext cx="1581150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18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输入姓名</a:t>
            </a:r>
            <a:endParaRPr lang="zh-CN" altLang="en-US" sz="18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3804" name="文本框 33803"/>
          <p:cNvSpPr txBox="1"/>
          <p:nvPr/>
        </p:nvSpPr>
        <p:spPr>
          <a:xfrm>
            <a:off x="7378700" y="5438775"/>
            <a:ext cx="1581150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18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输入姓名</a:t>
            </a:r>
            <a:endParaRPr lang="zh-CN" altLang="en-US" sz="18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33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39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45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ldLvl="0"/>
      <p:bldP spid="33798" grpId="0" bldLvl="0" animBg="1"/>
      <p:bldP spid="33799" grpId="0" bldLvl="0" animBg="1"/>
      <p:bldP spid="33800" grpId="0" bldLvl="0" animBg="1"/>
      <p:bldP spid="33802" grpId="0"/>
      <p:bldP spid="33803" grpId="0"/>
      <p:bldP spid="3380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文本框 3481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4819" name="右箭头 34818"/>
          <p:cNvSpPr/>
          <p:nvPr/>
        </p:nvSpPr>
        <p:spPr>
          <a:xfrm>
            <a:off x="2352675" y="2622550"/>
            <a:ext cx="3124200" cy="2644775"/>
          </a:xfrm>
          <a:prstGeom prst="rightArrow">
            <a:avLst>
              <a:gd name="adj1" fmla="val 70907"/>
              <a:gd name="adj2" fmla="val 36504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矩形 34819"/>
          <p:cNvSpPr/>
          <p:nvPr/>
        </p:nvSpPr>
        <p:spPr>
          <a:xfrm>
            <a:off x="2725738" y="2152650"/>
            <a:ext cx="1676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4821" name="矩形 34820"/>
          <p:cNvSpPr/>
          <p:nvPr/>
        </p:nvSpPr>
        <p:spPr>
          <a:xfrm>
            <a:off x="2725738" y="4438650"/>
            <a:ext cx="1676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4822" name="右箭头 34821"/>
          <p:cNvSpPr/>
          <p:nvPr/>
        </p:nvSpPr>
        <p:spPr>
          <a:xfrm flipH="1">
            <a:off x="6434138" y="2622550"/>
            <a:ext cx="3124200" cy="2644775"/>
          </a:xfrm>
          <a:prstGeom prst="rightArrow">
            <a:avLst>
              <a:gd name="adj1" fmla="val 70907"/>
              <a:gd name="adj2" fmla="val 36504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3" name="矩形 34822"/>
          <p:cNvSpPr/>
          <p:nvPr/>
        </p:nvSpPr>
        <p:spPr>
          <a:xfrm flipH="1">
            <a:off x="7510463" y="2152650"/>
            <a:ext cx="1676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4824" name="矩形 34823"/>
          <p:cNvSpPr/>
          <p:nvPr/>
        </p:nvSpPr>
        <p:spPr>
          <a:xfrm flipH="1">
            <a:off x="7510463" y="4438650"/>
            <a:ext cx="1676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34825" name="组合 34824"/>
          <p:cNvGrpSpPr/>
          <p:nvPr/>
        </p:nvGrpSpPr>
        <p:grpSpPr>
          <a:xfrm>
            <a:off x="4889500" y="2905125"/>
            <a:ext cx="2089150" cy="2089150"/>
            <a:chOff x="0" y="0"/>
            <a:chExt cx="3290" cy="3290"/>
          </a:xfrm>
        </p:grpSpPr>
        <p:sp>
          <p:nvSpPr>
            <p:cNvPr id="34826" name="椭圆 34825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rgbClr val="FF9900">
                <a:alpha val="100000"/>
              </a:srgbClr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none" lIns="90170" tIns="46990" rIns="90170" bIns="46990" anchor="ctr">
              <a:spAutoFit/>
            </a:bodyPr>
            <a:p>
              <a:endParaRPr>
                <a:latin typeface="Arial" panose="020B0604020202020204" pitchFamily="34" charset="0"/>
              </a:endParaRPr>
            </a:p>
          </p:txBody>
        </p:sp>
        <p:sp>
          <p:nvSpPr>
            <p:cNvPr id="34827" name="文本框 34826"/>
            <p:cNvSpPr txBox="1"/>
            <p:nvPr/>
          </p:nvSpPr>
          <p:spPr>
            <a:xfrm>
              <a:off x="463" y="905"/>
              <a:ext cx="2450" cy="1443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t">
              <a:spAutoFit/>
            </a:bodyPr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ldLvl="0"/>
      <p:bldP spid="34820" grpId="0" bldLvl="0" animBg="1"/>
      <p:bldP spid="34821" grpId="0" bldLvl="0" animBg="1"/>
      <p:bldP spid="34823" grpId="0" bldLvl="0" animBg="1"/>
      <p:bldP spid="34824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文本框 3584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3" name="矩形 35842"/>
          <p:cNvSpPr/>
          <p:nvPr/>
        </p:nvSpPr>
        <p:spPr>
          <a:xfrm>
            <a:off x="1982788" y="2397125"/>
            <a:ext cx="1743075" cy="1489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4" name="矩形 35843"/>
          <p:cNvSpPr/>
          <p:nvPr/>
        </p:nvSpPr>
        <p:spPr>
          <a:xfrm>
            <a:off x="1982788" y="4027488"/>
            <a:ext cx="1743075" cy="1489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5" name="矩形 35844"/>
          <p:cNvSpPr/>
          <p:nvPr/>
        </p:nvSpPr>
        <p:spPr>
          <a:xfrm>
            <a:off x="3878263" y="2397125"/>
            <a:ext cx="1743075" cy="1489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6" name="矩形 35845"/>
          <p:cNvSpPr/>
          <p:nvPr/>
        </p:nvSpPr>
        <p:spPr>
          <a:xfrm>
            <a:off x="3878263" y="4027488"/>
            <a:ext cx="1743075" cy="148907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7" name="矩形 35846"/>
          <p:cNvSpPr/>
          <p:nvPr/>
        </p:nvSpPr>
        <p:spPr>
          <a:xfrm>
            <a:off x="6545263" y="2393950"/>
            <a:ext cx="3656012" cy="312261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endParaRPr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8" name="文本框 35847"/>
          <p:cNvSpPr txBox="1"/>
          <p:nvPr/>
        </p:nvSpPr>
        <p:spPr>
          <a:xfrm>
            <a:off x="7153275" y="3006725"/>
            <a:ext cx="2540000" cy="7318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5849" name="文本框 35848"/>
          <p:cNvSpPr txBox="1"/>
          <p:nvPr/>
        </p:nvSpPr>
        <p:spPr>
          <a:xfrm>
            <a:off x="7153275" y="4103688"/>
            <a:ext cx="2540000" cy="7318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5850" name="直接连接符 35849"/>
          <p:cNvSpPr/>
          <p:nvPr/>
        </p:nvSpPr>
        <p:spPr>
          <a:xfrm>
            <a:off x="7242175" y="3921125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ldLvl="0"/>
      <p:bldP spid="35843" grpId="0" bldLvl="0" animBg="1"/>
      <p:bldP spid="35844" grpId="0" bldLvl="0" animBg="1"/>
      <p:bldP spid="35845" grpId="0" bldLvl="0" animBg="1"/>
      <p:bldP spid="35846" grpId="0" bldLvl="0" animBg="1"/>
      <p:bldP spid="35847" grpId="0" bldLvl="0" animBg="1"/>
      <p:bldP spid="35848" grpId="0" bldLvl="0"/>
      <p:bldP spid="35849" grpId="0" bldLvl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文本框 3686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67" name="右箭头 36866"/>
          <p:cNvSpPr/>
          <p:nvPr/>
        </p:nvSpPr>
        <p:spPr>
          <a:xfrm>
            <a:off x="3821113" y="3109913"/>
            <a:ext cx="685800" cy="1406525"/>
          </a:xfrm>
          <a:prstGeom prst="rightArrow">
            <a:avLst>
              <a:gd name="adj1" fmla="val 67046"/>
              <a:gd name="adj2" fmla="val 71972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868" name="矩形 36867"/>
          <p:cNvSpPr/>
          <p:nvPr/>
        </p:nvSpPr>
        <p:spPr>
          <a:xfrm>
            <a:off x="2135188" y="3270250"/>
            <a:ext cx="1457325" cy="11271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69" name="右箭头 36868"/>
          <p:cNvSpPr/>
          <p:nvPr/>
        </p:nvSpPr>
        <p:spPr>
          <a:xfrm flipH="1">
            <a:off x="7189788" y="3109913"/>
            <a:ext cx="685800" cy="1406525"/>
          </a:xfrm>
          <a:prstGeom prst="rightArrow">
            <a:avLst>
              <a:gd name="adj1" fmla="val 67046"/>
              <a:gd name="adj2" fmla="val 71972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870" name="矩形 36869"/>
          <p:cNvSpPr/>
          <p:nvPr/>
        </p:nvSpPr>
        <p:spPr>
          <a:xfrm>
            <a:off x="8094663" y="3270250"/>
            <a:ext cx="1457325" cy="11271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71" name="椭圆 36870"/>
          <p:cNvSpPr/>
          <p:nvPr/>
        </p:nvSpPr>
        <p:spPr>
          <a:xfrm>
            <a:off x="4886325" y="1539875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72" name="椭圆 36871"/>
          <p:cNvSpPr/>
          <p:nvPr/>
        </p:nvSpPr>
        <p:spPr>
          <a:xfrm>
            <a:off x="4886325" y="1539875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73" name="椭圆 36872"/>
          <p:cNvSpPr/>
          <p:nvPr/>
        </p:nvSpPr>
        <p:spPr>
          <a:xfrm>
            <a:off x="4886325" y="42037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74" name="椭圆 36873"/>
          <p:cNvSpPr/>
          <p:nvPr/>
        </p:nvSpPr>
        <p:spPr>
          <a:xfrm>
            <a:off x="4886325" y="42037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368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4" dur="200" fill="hold"/>
                                        <p:tgtEl>
                                          <p:spTgt spid="368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ldLvl="0"/>
      <p:bldP spid="36868" grpId="0" bldLvl="0" animBg="1"/>
      <p:bldP spid="36870" grpId="0" bldLvl="0" animBg="1"/>
      <p:bldP spid="36871" grpId="0" bldLvl="0" animBg="1"/>
      <p:bldP spid="36871" grpId="1" bldLvl="0" animBg="1"/>
      <p:bldP spid="36871" grpId="2" bldLvl="0" animBg="1"/>
      <p:bldP spid="36872" grpId="0" bldLvl="0" animBg="1"/>
      <p:bldP spid="36873" grpId="0" bldLvl="0" animBg="1"/>
      <p:bldP spid="36873" grpId="1" bldLvl="0" animBg="1"/>
      <p:bldP spid="36873" grpId="2" bldLvl="0" animBg="1"/>
      <p:bldP spid="36874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文本框 3788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891" name="矩形 37890"/>
          <p:cNvSpPr/>
          <p:nvPr/>
        </p:nvSpPr>
        <p:spPr>
          <a:xfrm>
            <a:off x="2543175" y="2197100"/>
            <a:ext cx="6856413" cy="34290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892" name="矩形 37891"/>
          <p:cNvSpPr/>
          <p:nvPr/>
        </p:nvSpPr>
        <p:spPr>
          <a:xfrm>
            <a:off x="3381375" y="2397125"/>
            <a:ext cx="2894013" cy="381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893" name="文本框 37892"/>
          <p:cNvSpPr txBox="1"/>
          <p:nvPr/>
        </p:nvSpPr>
        <p:spPr>
          <a:xfrm>
            <a:off x="2695575" y="24193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上海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894" name="矩形 37893"/>
          <p:cNvSpPr/>
          <p:nvPr/>
        </p:nvSpPr>
        <p:spPr>
          <a:xfrm>
            <a:off x="3381375" y="2930525"/>
            <a:ext cx="1981200" cy="381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895" name="文本框 37894"/>
          <p:cNvSpPr txBox="1"/>
          <p:nvPr/>
        </p:nvSpPr>
        <p:spPr>
          <a:xfrm>
            <a:off x="2695575" y="29527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广州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896" name="矩形 37895"/>
          <p:cNvSpPr/>
          <p:nvPr/>
        </p:nvSpPr>
        <p:spPr>
          <a:xfrm>
            <a:off x="3381375" y="3463925"/>
            <a:ext cx="2590800" cy="381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897" name="文本框 37896"/>
          <p:cNvSpPr txBox="1"/>
          <p:nvPr/>
        </p:nvSpPr>
        <p:spPr>
          <a:xfrm>
            <a:off x="2695575" y="34861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深圳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898" name="矩形 37897"/>
          <p:cNvSpPr/>
          <p:nvPr/>
        </p:nvSpPr>
        <p:spPr>
          <a:xfrm>
            <a:off x="3381375" y="3997325"/>
            <a:ext cx="3198813" cy="381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899" name="文本框 37898"/>
          <p:cNvSpPr txBox="1"/>
          <p:nvPr/>
        </p:nvSpPr>
        <p:spPr>
          <a:xfrm>
            <a:off x="2695575" y="40195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北京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900" name="矩形 37899"/>
          <p:cNvSpPr/>
          <p:nvPr/>
        </p:nvSpPr>
        <p:spPr>
          <a:xfrm>
            <a:off x="3381375" y="4530725"/>
            <a:ext cx="1295400" cy="381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901" name="文本框 37900"/>
          <p:cNvSpPr txBox="1"/>
          <p:nvPr/>
        </p:nvSpPr>
        <p:spPr>
          <a:xfrm>
            <a:off x="2695575" y="45529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南昌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902" name="矩形 37901"/>
          <p:cNvSpPr/>
          <p:nvPr/>
        </p:nvSpPr>
        <p:spPr>
          <a:xfrm>
            <a:off x="3381375" y="5064125"/>
            <a:ext cx="2362200" cy="381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903" name="文本框 37902"/>
          <p:cNvSpPr txBox="1"/>
          <p:nvPr/>
        </p:nvSpPr>
        <p:spPr>
          <a:xfrm>
            <a:off x="2695575" y="50863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江苏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904" name="直接连接符 37903"/>
          <p:cNvSpPr/>
          <p:nvPr/>
        </p:nvSpPr>
        <p:spPr>
          <a:xfrm>
            <a:off x="6961188" y="2349500"/>
            <a:ext cx="0" cy="32004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37905" name="矩形 19"/>
          <p:cNvSpPr/>
          <p:nvPr/>
        </p:nvSpPr>
        <p:spPr>
          <a:xfrm>
            <a:off x="7556500" y="24257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  <p:sp>
        <p:nvSpPr>
          <p:cNvPr id="37906" name="矩形 19"/>
          <p:cNvSpPr/>
          <p:nvPr/>
        </p:nvSpPr>
        <p:spPr>
          <a:xfrm>
            <a:off x="7556500" y="29591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  <p:sp>
        <p:nvSpPr>
          <p:cNvPr id="37907" name="矩形 19"/>
          <p:cNvSpPr/>
          <p:nvPr/>
        </p:nvSpPr>
        <p:spPr>
          <a:xfrm>
            <a:off x="7556500" y="34925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  <p:sp>
        <p:nvSpPr>
          <p:cNvPr id="37908" name="矩形 19"/>
          <p:cNvSpPr/>
          <p:nvPr/>
        </p:nvSpPr>
        <p:spPr>
          <a:xfrm>
            <a:off x="7556500" y="40259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  <p:sp>
        <p:nvSpPr>
          <p:cNvPr id="37909" name="矩形 19"/>
          <p:cNvSpPr/>
          <p:nvPr/>
        </p:nvSpPr>
        <p:spPr>
          <a:xfrm>
            <a:off x="7556500" y="44831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  <p:sp>
        <p:nvSpPr>
          <p:cNvPr id="37910" name="矩形 19"/>
          <p:cNvSpPr/>
          <p:nvPr/>
        </p:nvSpPr>
        <p:spPr>
          <a:xfrm>
            <a:off x="7556500" y="50165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ldLvl="0"/>
      <p:bldP spid="37893" grpId="0"/>
      <p:bldP spid="37895" grpId="0"/>
      <p:bldP spid="37897" grpId="0"/>
      <p:bldP spid="37899" grpId="0"/>
      <p:bldP spid="37901" grpId="0"/>
      <p:bldP spid="37903" grpId="0"/>
      <p:bldP spid="37905" grpId="0" bldLvl="0"/>
      <p:bldP spid="37906" grpId="0" bldLvl="0"/>
      <p:bldP spid="37907" grpId="0" bldLvl="0"/>
      <p:bldP spid="37908" grpId="0" bldLvl="0"/>
      <p:bldP spid="37909" grpId="0" bldLvl="0"/>
      <p:bldP spid="37910" grpId="0" bldLvl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文本框 3891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38915" name="组合 38914"/>
          <p:cNvGrpSpPr/>
          <p:nvPr/>
        </p:nvGrpSpPr>
        <p:grpSpPr>
          <a:xfrm>
            <a:off x="3514725" y="1816100"/>
            <a:ext cx="2482850" cy="2482850"/>
            <a:chOff x="0" y="0"/>
            <a:chExt cx="3290" cy="3290"/>
          </a:xfrm>
        </p:grpSpPr>
        <p:sp>
          <p:nvSpPr>
            <p:cNvPr id="38916" name="椭圆 38915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>
              <a:spAutoFit/>
            </a:bodyPr>
            <a:p>
              <a:endParaRPr>
                <a:latin typeface="Arial" panose="020B0604020202020204" pitchFamily="34" charset="0"/>
              </a:endParaRPr>
            </a:p>
          </p:txBody>
        </p:sp>
        <p:sp>
          <p:nvSpPr>
            <p:cNvPr id="38917" name="文本框 38916"/>
            <p:cNvSpPr txBox="1"/>
            <p:nvPr/>
          </p:nvSpPr>
          <p:spPr>
            <a:xfrm>
              <a:off x="654" y="905"/>
              <a:ext cx="2062" cy="1213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t">
              <a:spAutoFit/>
            </a:bodyPr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grpSp>
        <p:nvGrpSpPr>
          <p:cNvPr id="38918" name="组合 38917"/>
          <p:cNvGrpSpPr/>
          <p:nvPr/>
        </p:nvGrpSpPr>
        <p:grpSpPr>
          <a:xfrm>
            <a:off x="5267325" y="3187700"/>
            <a:ext cx="2482850" cy="2482850"/>
            <a:chOff x="0" y="0"/>
            <a:chExt cx="3290" cy="3290"/>
          </a:xfrm>
        </p:grpSpPr>
        <p:sp>
          <p:nvSpPr>
            <p:cNvPr id="38919" name="椭圆 38918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>
              <a:spAutoFit/>
            </a:bodyPr>
            <a:p>
              <a:endParaRPr>
                <a:latin typeface="Arial" panose="020B0604020202020204" pitchFamily="34" charset="0"/>
              </a:endParaRPr>
            </a:p>
          </p:txBody>
        </p:sp>
        <p:sp>
          <p:nvSpPr>
            <p:cNvPr id="38920" name="文本框 38919"/>
            <p:cNvSpPr txBox="1"/>
            <p:nvPr/>
          </p:nvSpPr>
          <p:spPr>
            <a:xfrm>
              <a:off x="654" y="905"/>
              <a:ext cx="2062" cy="1213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90170" tIns="46990" rIns="90170" bIns="46990" anchor="t">
              <a:spAutoFit/>
            </a:bodyPr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grpSp>
        <p:nvGrpSpPr>
          <p:cNvPr id="38921" name="组合 38920"/>
          <p:cNvGrpSpPr/>
          <p:nvPr/>
        </p:nvGrpSpPr>
        <p:grpSpPr>
          <a:xfrm>
            <a:off x="7475538" y="2730500"/>
            <a:ext cx="2970212" cy="2970213"/>
            <a:chOff x="0" y="0"/>
            <a:chExt cx="3290" cy="3290"/>
          </a:xfrm>
        </p:grpSpPr>
        <p:sp>
          <p:nvSpPr>
            <p:cNvPr id="38922" name="椭圆 38921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23" name="文本框 38922"/>
            <p:cNvSpPr txBox="1"/>
            <p:nvPr/>
          </p:nvSpPr>
          <p:spPr>
            <a:xfrm>
              <a:off x="823" y="906"/>
              <a:ext cx="1723" cy="101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anchor="t">
              <a:spAutoFit/>
            </a:bodyPr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grpSp>
        <p:nvGrpSpPr>
          <p:cNvPr id="38924" name="组合 38923"/>
          <p:cNvGrpSpPr/>
          <p:nvPr/>
        </p:nvGrpSpPr>
        <p:grpSpPr>
          <a:xfrm>
            <a:off x="1685925" y="3035300"/>
            <a:ext cx="2482850" cy="2482850"/>
            <a:chOff x="0" y="0"/>
            <a:chExt cx="3290" cy="3290"/>
          </a:xfrm>
        </p:grpSpPr>
        <p:sp>
          <p:nvSpPr>
            <p:cNvPr id="38925" name="椭圆 38924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chemeClr val="accent1">
                <a:alpha val="89999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>
              <a:spAutoFit/>
            </a:bodyPr>
            <a:p>
              <a:endParaRPr>
                <a:latin typeface="Arial" panose="020B0604020202020204" pitchFamily="34" charset="0"/>
              </a:endParaRPr>
            </a:p>
          </p:txBody>
        </p:sp>
        <p:sp>
          <p:nvSpPr>
            <p:cNvPr id="38926" name="文本框 38925"/>
            <p:cNvSpPr txBox="1"/>
            <p:nvPr/>
          </p:nvSpPr>
          <p:spPr>
            <a:xfrm>
              <a:off x="654" y="905"/>
              <a:ext cx="2062" cy="1213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90170" tIns="46990" rIns="90170" bIns="46990" anchor="t">
              <a:spAutoFit/>
            </a:bodyPr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ldLvl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文本框 3993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39939" name="组合 39938"/>
          <p:cNvGrpSpPr/>
          <p:nvPr/>
        </p:nvGrpSpPr>
        <p:grpSpPr>
          <a:xfrm>
            <a:off x="2168525" y="1958975"/>
            <a:ext cx="1825625" cy="2479675"/>
            <a:chOff x="0" y="0"/>
            <a:chExt cx="1942" cy="2636"/>
          </a:xfrm>
        </p:grpSpPr>
        <p:sp>
          <p:nvSpPr>
            <p:cNvPr id="39940" name="椭圆 39939"/>
            <p:cNvSpPr/>
            <p:nvPr/>
          </p:nvSpPr>
          <p:spPr>
            <a:xfrm>
              <a:off x="0" y="0"/>
              <a:ext cx="1942" cy="1942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en-US" altLang="x-none" sz="6000" dirty="0">
                  <a:latin typeface="Impact" panose="020B0806030902050204" pitchFamily="2" charset="0"/>
                </a:rPr>
                <a:t>01</a:t>
              </a:r>
              <a:endParaRPr lang="en-US" altLang="x-none" sz="6000" dirty="0">
                <a:latin typeface="Impact" panose="020B0806030902050204" pitchFamily="2" charset="0"/>
              </a:endParaRPr>
            </a:p>
          </p:txBody>
        </p:sp>
        <p:sp>
          <p:nvSpPr>
            <p:cNvPr id="39941" name="流程图: 合并 39940"/>
            <p:cNvSpPr/>
            <p:nvPr/>
          </p:nvSpPr>
          <p:spPr>
            <a:xfrm>
              <a:off x="179" y="1530"/>
              <a:ext cx="1584" cy="1106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9942" name="文本框 39941"/>
          <p:cNvSpPr txBox="1"/>
          <p:nvPr/>
        </p:nvSpPr>
        <p:spPr>
          <a:xfrm>
            <a:off x="1938338" y="4657725"/>
            <a:ext cx="2286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9943" name="椭圆 39942"/>
          <p:cNvSpPr/>
          <p:nvPr/>
        </p:nvSpPr>
        <p:spPr>
          <a:xfrm>
            <a:off x="1938338" y="3635375"/>
            <a:ext cx="2286000" cy="22860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9944" name="组合 39943"/>
          <p:cNvGrpSpPr/>
          <p:nvPr/>
        </p:nvGrpSpPr>
        <p:grpSpPr>
          <a:xfrm>
            <a:off x="5064125" y="1958975"/>
            <a:ext cx="1825625" cy="2479675"/>
            <a:chOff x="0" y="0"/>
            <a:chExt cx="1942" cy="2636"/>
          </a:xfrm>
        </p:grpSpPr>
        <p:sp>
          <p:nvSpPr>
            <p:cNvPr id="39945" name="椭圆 39944"/>
            <p:cNvSpPr/>
            <p:nvPr/>
          </p:nvSpPr>
          <p:spPr>
            <a:xfrm>
              <a:off x="0" y="0"/>
              <a:ext cx="1942" cy="1942"/>
            </a:xfrm>
            <a:prstGeom prst="ellipse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algn="ctr"/>
              <a:r>
                <a:rPr lang="en-US" altLang="x-none" sz="6000" dirty="0">
                  <a:latin typeface="Impact" panose="020B0806030902050204" pitchFamily="2" charset="0"/>
                </a:rPr>
                <a:t>02</a:t>
              </a:r>
              <a:endParaRPr lang="en-US" altLang="x-none" sz="6000" dirty="0">
                <a:latin typeface="Impact" panose="020B0806030902050204" pitchFamily="2" charset="0"/>
              </a:endParaRPr>
            </a:p>
          </p:txBody>
        </p:sp>
        <p:sp>
          <p:nvSpPr>
            <p:cNvPr id="39946" name="流程图: 合并 39945"/>
            <p:cNvSpPr/>
            <p:nvPr/>
          </p:nvSpPr>
          <p:spPr>
            <a:xfrm>
              <a:off x="179" y="1530"/>
              <a:ext cx="1584" cy="1106"/>
            </a:xfrm>
            <a:prstGeom prst="flowChartMerge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9947" name="文本框 39946"/>
          <p:cNvSpPr txBox="1"/>
          <p:nvPr/>
        </p:nvSpPr>
        <p:spPr>
          <a:xfrm>
            <a:off x="4833938" y="4657725"/>
            <a:ext cx="2286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rgbClr val="FF99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rgbClr val="FF99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rgbClr val="FF99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rgbClr val="FF99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rgbClr val="FF99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rgbClr val="FF99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9948" name="椭圆 39947"/>
          <p:cNvSpPr/>
          <p:nvPr/>
        </p:nvSpPr>
        <p:spPr>
          <a:xfrm>
            <a:off x="4833938" y="3635375"/>
            <a:ext cx="2286000" cy="2286000"/>
          </a:xfrm>
          <a:prstGeom prst="ellipse">
            <a:avLst/>
          </a:prstGeom>
          <a:noFill/>
          <a:ln w="19050" cap="flat" cmpd="sng">
            <a:solidFill>
              <a:srgbClr val="FF9900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9949" name="组合 39948"/>
          <p:cNvGrpSpPr/>
          <p:nvPr/>
        </p:nvGrpSpPr>
        <p:grpSpPr>
          <a:xfrm>
            <a:off x="7881938" y="1958975"/>
            <a:ext cx="1825625" cy="2479675"/>
            <a:chOff x="0" y="0"/>
            <a:chExt cx="1942" cy="2636"/>
          </a:xfrm>
        </p:grpSpPr>
        <p:sp>
          <p:nvSpPr>
            <p:cNvPr id="39950" name="椭圆 39949"/>
            <p:cNvSpPr/>
            <p:nvPr/>
          </p:nvSpPr>
          <p:spPr>
            <a:xfrm>
              <a:off x="0" y="0"/>
              <a:ext cx="1942" cy="1942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en-US" altLang="x-none" sz="6000" dirty="0">
                  <a:latin typeface="Impact" panose="020B0806030902050204" pitchFamily="2" charset="0"/>
                </a:rPr>
                <a:t>03</a:t>
              </a:r>
              <a:endParaRPr lang="en-US" altLang="x-none" sz="6000" dirty="0">
                <a:latin typeface="Impact" panose="020B0806030902050204" pitchFamily="2" charset="0"/>
              </a:endParaRPr>
            </a:p>
          </p:txBody>
        </p:sp>
        <p:sp>
          <p:nvSpPr>
            <p:cNvPr id="39951" name="流程图: 合并 39950"/>
            <p:cNvSpPr/>
            <p:nvPr/>
          </p:nvSpPr>
          <p:spPr>
            <a:xfrm>
              <a:off x="179" y="1530"/>
              <a:ext cx="1584" cy="1106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9952" name="文本框 39951"/>
          <p:cNvSpPr txBox="1"/>
          <p:nvPr/>
        </p:nvSpPr>
        <p:spPr>
          <a:xfrm>
            <a:off x="7651750" y="4657725"/>
            <a:ext cx="2286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9953" name="椭圆 39952"/>
          <p:cNvSpPr/>
          <p:nvPr/>
        </p:nvSpPr>
        <p:spPr>
          <a:xfrm>
            <a:off x="7651750" y="3635375"/>
            <a:ext cx="2286000" cy="22860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ldLvl="0"/>
      <p:bldP spid="39942" grpId="0" bldLvl="0"/>
      <p:bldP spid="39947" grpId="0" bldLvl="0"/>
      <p:bldP spid="39952" grpId="0" bldLvl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文本框 4096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40963" name="组合 40962"/>
          <p:cNvGrpSpPr/>
          <p:nvPr/>
        </p:nvGrpSpPr>
        <p:grpSpPr>
          <a:xfrm>
            <a:off x="4441825" y="2533650"/>
            <a:ext cx="2847975" cy="2847975"/>
            <a:chOff x="0" y="0"/>
            <a:chExt cx="1794" cy="1794"/>
          </a:xfrm>
        </p:grpSpPr>
        <p:sp>
          <p:nvSpPr>
            <p:cNvPr id="40964" name="椭圆 40963"/>
            <p:cNvSpPr/>
            <p:nvPr/>
          </p:nvSpPr>
          <p:spPr>
            <a:xfrm>
              <a:off x="0" y="0"/>
              <a:ext cx="1794" cy="17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65" name="文本框 40964"/>
            <p:cNvSpPr txBox="1"/>
            <p:nvPr/>
          </p:nvSpPr>
          <p:spPr>
            <a:xfrm>
              <a:off x="407" y="596"/>
              <a:ext cx="980" cy="57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sp>
        <p:nvSpPr>
          <p:cNvPr id="40966" name="右箭头 40965"/>
          <p:cNvSpPr/>
          <p:nvPr/>
        </p:nvSpPr>
        <p:spPr>
          <a:xfrm flipH="1">
            <a:off x="3536950" y="3325813"/>
            <a:ext cx="685800" cy="1406525"/>
          </a:xfrm>
          <a:prstGeom prst="rightArrow">
            <a:avLst>
              <a:gd name="adj1" fmla="val 67046"/>
              <a:gd name="adj2" fmla="val 71972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967" name="矩形 40966"/>
          <p:cNvSpPr/>
          <p:nvPr/>
        </p:nvSpPr>
        <p:spPr>
          <a:xfrm>
            <a:off x="1860550" y="3486150"/>
            <a:ext cx="1457325" cy="11271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40968" name="右箭头 40967"/>
          <p:cNvSpPr/>
          <p:nvPr/>
        </p:nvSpPr>
        <p:spPr>
          <a:xfrm>
            <a:off x="7508875" y="3325813"/>
            <a:ext cx="685800" cy="1406525"/>
          </a:xfrm>
          <a:prstGeom prst="rightArrow">
            <a:avLst>
              <a:gd name="adj1" fmla="val 67046"/>
              <a:gd name="adj2" fmla="val 71972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969" name="矩形 40968"/>
          <p:cNvSpPr/>
          <p:nvPr/>
        </p:nvSpPr>
        <p:spPr>
          <a:xfrm>
            <a:off x="8413750" y="3486150"/>
            <a:ext cx="1457325" cy="11271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ldLvl="0"/>
      <p:bldP spid="40967" grpId="0" bldLvl="0" animBg="1"/>
      <p:bldP spid="40969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3561398" y="3000375"/>
            <a:ext cx="475678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solidFill>
                  <a:schemeClr val="bg1"/>
                </a:solidFill>
                <a:effectLst>
                  <a:glow rad="139700">
                    <a:srgbClr val="70AD47">
                      <a:alpha val="40000"/>
                      <a:satMod val="175000"/>
                    </a:srgbClr>
                  </a:glow>
                </a:effectLst>
              </a:rPr>
              <a:t>Thank you</a:t>
            </a:r>
            <a:endParaRPr lang="zh-CN" altLang="en-US" sz="7200" b="1">
              <a:solidFill>
                <a:schemeClr val="bg1"/>
              </a:solidFill>
              <a:effectLst>
                <a:glow rad="139700">
                  <a:srgbClr val="70AD47">
                    <a:alpha val="40000"/>
                    <a:satMod val="175000"/>
                  </a:srgb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_2">
  <a:themeElements>
    <a:clrScheme name="">
      <a:dk1>
        <a:srgbClr val="FFFFFF"/>
      </a:dk1>
      <a:lt1>
        <a:srgbClr val="FFFFFF"/>
      </a:lt1>
      <a:dk2>
        <a:srgbClr val="DFD293"/>
      </a:dk2>
      <a:lt2>
        <a:srgbClr val="FFFFFF"/>
      </a:lt2>
      <a:accent1>
        <a:srgbClr val="0C772D"/>
      </a:accent1>
      <a:accent2>
        <a:srgbClr val="BE7960"/>
      </a:accent2>
      <a:accent3>
        <a:srgbClr val="FFFFFF"/>
      </a:accent3>
      <a:accent4>
        <a:srgbClr val="DCDCDC"/>
      </a:accent4>
      <a:accent5>
        <a:srgbClr val="AABEAC"/>
      </a:accent5>
      <a:accent6>
        <a:srgbClr val="AA6C55"/>
      </a:accent6>
      <a:hlink>
        <a:srgbClr val="800000"/>
      </a:hlink>
      <a:folHlink>
        <a:srgbClr val="D3A219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FFFFFF"/>
        </a:lt1>
        <a:dk2>
          <a:srgbClr val="DFD293"/>
        </a:dk2>
        <a:lt2>
          <a:srgbClr val="FFFFFF"/>
        </a:lt2>
        <a:accent1>
          <a:srgbClr val="0C772D"/>
        </a:accent1>
        <a:accent2>
          <a:srgbClr val="BE7960"/>
        </a:accent2>
        <a:accent3>
          <a:srgbClr val="FFFFFF"/>
        </a:accent3>
        <a:accent4>
          <a:srgbClr val="DCDCDC"/>
        </a:accent4>
        <a:accent5>
          <a:srgbClr val="AABEAC"/>
        </a:accent5>
        <a:accent6>
          <a:srgbClr val="AA6C55"/>
        </a:accent6>
        <a:hlink>
          <a:srgbClr val="800000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3696</Words>
  <Application>WPS 演示</Application>
  <PresentationFormat/>
  <Paragraphs>733</Paragraphs>
  <Slides>38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58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97" baseType="lpstr">
      <vt:lpstr>Arial</vt:lpstr>
      <vt:lpstr>宋体</vt:lpstr>
      <vt:lpstr>Wingdings</vt:lpstr>
      <vt:lpstr>Calibri</vt:lpstr>
      <vt:lpstr>Courier New</vt:lpstr>
      <vt:lpstr>Impact</vt:lpstr>
      <vt:lpstr>黑体</vt:lpstr>
      <vt:lpstr>方正大黑简体</vt:lpstr>
      <vt:lpstr>Century725 Blk BT</vt:lpstr>
      <vt:lpstr>微软雅黑</vt:lpstr>
      <vt:lpstr>Verdana</vt:lpstr>
      <vt:lpstr>Gulim</vt:lpstr>
      <vt:lpstr>张海山锐谐体</vt:lpstr>
      <vt:lpstr>dearJoe4</vt:lpstr>
      <vt:lpstr>方正正大黑简体</vt:lpstr>
      <vt:lpstr>Hawaii Lover</vt:lpstr>
      <vt:lpstr>Algerian</vt:lpstr>
      <vt:lpstr>华文新魏</vt:lpstr>
      <vt:lpstr>方正粗倩简体</vt:lpstr>
      <vt:lpstr>Arial Black</vt:lpstr>
      <vt:lpstr>HY견고딕</vt:lpstr>
      <vt:lpstr>Times New Roman</vt:lpstr>
      <vt:lpstr>HY각헤드라인M</vt:lpstr>
      <vt:lpstr>HY헤드라인M</vt:lpstr>
      <vt:lpstr>GulimChe</vt:lpstr>
      <vt:lpstr>Tahoma</vt:lpstr>
      <vt:lpstr>DotumChe</vt:lpstr>
      <vt:lpstr>HY견명조</vt:lpstr>
      <vt:lpstr>BatangChe</vt:lpstr>
      <vt:lpstr>华文细黑</vt:lpstr>
      <vt:lpstr>MS UI Gothic</vt:lpstr>
      <vt:lpstr>Malgun Gothic</vt:lpstr>
      <vt:lpstr>MS PGothic</vt:lpstr>
      <vt:lpstr>方正综艺简体</vt:lpstr>
      <vt:lpstr>Segoe Semibold</vt:lpstr>
      <vt:lpstr>Segoe</vt:lpstr>
      <vt:lpstr>Segoe UI</vt:lpstr>
      <vt:lpstr>Cooper Black</vt:lpstr>
      <vt:lpstr>Lucida Grande</vt:lpstr>
      <vt:lpstr>Heiti SC Light</vt:lpstr>
      <vt:lpstr>Arial Unicode MS</vt:lpstr>
      <vt:lpstr>华文中宋</vt:lpstr>
      <vt:lpstr>PMingLiU</vt:lpstr>
      <vt:lpstr>方正隶变简体</vt:lpstr>
      <vt:lpstr>楷体_GB2312</vt:lpstr>
      <vt:lpstr>仿宋_GB2312</vt:lpstr>
      <vt:lpstr>Franklin Gothic Book</vt:lpstr>
      <vt:lpstr>方正行楷简体</vt:lpstr>
      <vt:lpstr>方正大标宋简体</vt:lpstr>
      <vt:lpstr>方正黑体简体</vt:lpstr>
      <vt:lpstr>时尚中黑简体</vt:lpstr>
      <vt:lpstr>方正兰亭黑简体</vt:lpstr>
      <vt:lpstr>Dotum</vt:lpstr>
      <vt:lpstr>Baroque Script</vt:lpstr>
      <vt:lpstr>Segoe Print</vt:lpstr>
      <vt:lpstr>新宋体</vt:lpstr>
      <vt:lpstr>仿宋</vt:lpstr>
      <vt:lpstr>隶书</vt:lpstr>
      <vt:lpstr>默认设计模板_2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守护灬星之痕</cp:lastModifiedBy>
  <cp:revision>7</cp:revision>
  <dcterms:created xsi:type="dcterms:W3CDTF">2013-01-25T01:44:32Z</dcterms:created>
  <dcterms:modified xsi:type="dcterms:W3CDTF">2018-03-06T06:48:51Z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