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65" r:id="rId5"/>
    <p:sldId id="259" r:id="rId6"/>
    <p:sldId id="261" r:id="rId7"/>
    <p:sldId id="262" r:id="rId8"/>
    <p:sldId id="263" r:id="rId9"/>
    <p:sldId id="260" r:id="rId10"/>
    <p:sldId id="264" r:id="rId11"/>
    <p:sldId id="266" r:id="rId12"/>
    <p:sldId id="267" r:id="rId13"/>
    <p:sldId id="268" r:id="rId14"/>
    <p:sldId id="269" r:id="rId15"/>
    <p:sldId id="270" r:id="rId16"/>
    <p:sldId id="271" r:id="rId1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101"/>
    <a:srgbClr val="5DA352"/>
    <a:srgbClr val="9B6F4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24"/>
    <p:restoredTop sz="94648"/>
  </p:normalViewPr>
  <p:slideViewPr>
    <p:cSldViewPr snapToGrid="0" snapToObjects="1" showGuides="1">
      <p:cViewPr>
        <p:scale>
          <a:sx n="88" d="100"/>
          <a:sy n="88" d="100"/>
        </p:scale>
        <p:origin x="408" y="70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0BE55A-5AE0-D44A-B955-21FDB9E1A36F}" type="datetimeFigureOut">
              <a:rPr kumimoji="1" lang="zh-CN" altLang="en-US" smtClean="0"/>
              <a:t>18/3/3</a:t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F98A62-A6A9-D547-B1F2-B6AD08065427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3949770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CN" altLang="en-US" smtClean="0"/>
              <a:t>单击此处编辑母版副标题样式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6E62D0-78CF-1642-BD62-36CB459C0737}" type="datetimeFigureOut">
              <a:rPr kumimoji="1" lang="zh-CN" altLang="en-US" smtClean="0"/>
              <a:t>18/3/3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C3151-73DF-4D4C-80C8-007531A6A2B4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131314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6E62D0-78CF-1642-BD62-36CB459C0737}" type="datetimeFigureOut">
              <a:rPr kumimoji="1" lang="zh-CN" altLang="en-US" smtClean="0"/>
              <a:t>18/3/3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C3151-73DF-4D4C-80C8-007531A6A2B4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4651265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6E62D0-78CF-1642-BD62-36CB459C0737}" type="datetimeFigureOut">
              <a:rPr kumimoji="1" lang="zh-CN" altLang="en-US" smtClean="0"/>
              <a:t>18/3/3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C3151-73DF-4D4C-80C8-007531A6A2B4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3337402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6E62D0-78CF-1642-BD62-36CB459C0737}" type="datetimeFigureOut">
              <a:rPr kumimoji="1" lang="zh-CN" altLang="en-US" smtClean="0"/>
              <a:t>18/3/3</a:t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C3151-73DF-4D4C-80C8-007531A6A2B4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7382592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6E62D0-78CF-1642-BD62-36CB459C0737}" type="datetimeFigureOut">
              <a:rPr kumimoji="1" lang="zh-CN" altLang="en-US" smtClean="0"/>
              <a:t>18/3/3</a:t>
            </a:fld>
            <a:endParaRPr kumimoji="1"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幻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C3151-73DF-4D4C-80C8-007531A6A2B4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9100347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6E62D0-78CF-1642-BD62-36CB459C0737}" type="datetimeFigureOut">
              <a:rPr kumimoji="1" lang="zh-CN" altLang="en-US" smtClean="0"/>
              <a:t>18/3/3</a:t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C3151-73DF-4D4C-80C8-007531A6A2B4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3687904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6E62D0-78CF-1642-BD62-36CB459C0737}" type="datetimeFigureOut">
              <a:rPr kumimoji="1" lang="zh-CN" altLang="en-US" smtClean="0"/>
              <a:t>18/3/3</a:t>
            </a:fld>
            <a:endParaRPr kumimoji="1"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C3151-73DF-4D4C-80C8-007531A6A2B4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4157622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6E62D0-78CF-1642-BD62-36CB459C0737}" type="datetimeFigureOut">
              <a:rPr kumimoji="1" lang="zh-CN" altLang="en-US" smtClean="0"/>
              <a:t>18/3/3</a:t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C3151-73DF-4D4C-80C8-007531A6A2B4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5977639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6E62D0-78CF-1642-BD62-36CB459C0737}" type="datetimeFigureOut">
              <a:rPr kumimoji="1" lang="zh-CN" altLang="en-US" smtClean="0"/>
              <a:t>18/3/3</a:t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C3151-73DF-4D4C-80C8-007531A6A2B4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6905767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竖排文本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6E62D0-78CF-1642-BD62-36CB459C0737}" type="datetimeFigureOut">
              <a:rPr kumimoji="1" lang="zh-CN" altLang="en-US" smtClean="0"/>
              <a:t>18/3/3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C3151-73DF-4D4C-80C8-007531A6A2B4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5216071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竖排文本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6E62D0-78CF-1642-BD62-36CB459C0737}" type="datetimeFigureOut">
              <a:rPr kumimoji="1" lang="zh-CN" altLang="en-US" smtClean="0"/>
              <a:t>18/3/3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C3151-73DF-4D4C-80C8-007531A6A2B4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4165721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6E62D0-78CF-1642-BD62-36CB459C0737}" type="datetimeFigureOut">
              <a:rPr kumimoji="1" lang="zh-CN" altLang="en-US" smtClean="0"/>
              <a:t>18/3/3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BC3151-73DF-4D4C-80C8-007531A6A2B4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513134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11" Type="http://schemas.openxmlformats.org/officeDocument/2006/relationships/tags" Target="../tags/tag11.xml"/><Relationship Id="rId12" Type="http://schemas.openxmlformats.org/officeDocument/2006/relationships/tags" Target="../tags/tag12.xml"/><Relationship Id="rId13" Type="http://schemas.openxmlformats.org/officeDocument/2006/relationships/slideLayout" Target="../slideLayouts/slideLayout1.xml"/><Relationship Id="rId14" Type="http://schemas.openxmlformats.org/officeDocument/2006/relationships/image" Target="../media/image1.png"/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tags" Target="../tags/tag15.xml"/><Relationship Id="rId4" Type="http://schemas.openxmlformats.org/officeDocument/2006/relationships/tags" Target="../tags/tag16.xml"/><Relationship Id="rId5" Type="http://schemas.openxmlformats.org/officeDocument/2006/relationships/tags" Target="../tags/tag17.xml"/><Relationship Id="rId6" Type="http://schemas.openxmlformats.org/officeDocument/2006/relationships/tags" Target="../tags/tag18.xml"/><Relationship Id="rId7" Type="http://schemas.openxmlformats.org/officeDocument/2006/relationships/tags" Target="../tags/tag19.xml"/><Relationship Id="rId8" Type="http://schemas.openxmlformats.org/officeDocument/2006/relationships/tags" Target="../tags/tag20.xml"/><Relationship Id="rId9" Type="http://schemas.openxmlformats.org/officeDocument/2006/relationships/slideLayout" Target="../slideLayouts/slideLayout1.xml"/><Relationship Id="rId10" Type="http://schemas.openxmlformats.org/officeDocument/2006/relationships/image" Target="../media/image1.png"/><Relationship Id="rId1" Type="http://schemas.openxmlformats.org/officeDocument/2006/relationships/tags" Target="../tags/tag13.xml"/><Relationship Id="rId2" Type="http://schemas.openxmlformats.org/officeDocument/2006/relationships/tags" Target="../tags/tag1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18" t="28357" r="17183" b="39718"/>
          <a:stretch/>
        </p:blipFill>
        <p:spPr>
          <a:xfrm>
            <a:off x="2099256" y="1944710"/>
            <a:ext cx="7997781" cy="2189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47505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941"/>
          <a:stretch/>
        </p:blipFill>
        <p:spPr>
          <a:xfrm>
            <a:off x="0" y="5002306"/>
            <a:ext cx="12192000" cy="1855694"/>
          </a:xfrm>
          <a:prstGeom prst="rect">
            <a:avLst/>
          </a:prstGeom>
        </p:spPr>
      </p:pic>
      <p:sp>
        <p:nvSpPr>
          <p:cNvPr id="15" name="文本框 14"/>
          <p:cNvSpPr txBox="1"/>
          <p:nvPr/>
        </p:nvSpPr>
        <p:spPr>
          <a:xfrm>
            <a:off x="4140692" y="1109893"/>
            <a:ext cx="391061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4400" dirty="0" smtClean="0">
                <a:solidFill>
                  <a:srgbClr val="5DA352"/>
                </a:solidFill>
                <a:latin typeface="Yuppy SC" charset="-122"/>
                <a:ea typeface="Yuppy SC" charset="-122"/>
                <a:cs typeface="Yuppy SC" charset="-122"/>
              </a:rPr>
              <a:t>目 录</a:t>
            </a:r>
            <a:endParaRPr kumimoji="1" lang="zh-CN" altLang="en-US" sz="4400" dirty="0">
              <a:solidFill>
                <a:srgbClr val="5DA352"/>
              </a:solidFill>
              <a:latin typeface="Yuppy SC" charset="-122"/>
              <a:ea typeface="Yuppy SC" charset="-122"/>
              <a:cs typeface="Yuppy SC" charset="-122"/>
            </a:endParaRPr>
          </a:p>
        </p:txBody>
      </p:sp>
      <p:grpSp>
        <p:nvGrpSpPr>
          <p:cNvPr id="22" name="组 21"/>
          <p:cNvGrpSpPr/>
          <p:nvPr/>
        </p:nvGrpSpPr>
        <p:grpSpPr>
          <a:xfrm>
            <a:off x="1951410" y="2501037"/>
            <a:ext cx="8289181" cy="2008224"/>
            <a:chOff x="1517726" y="2278520"/>
            <a:chExt cx="8289181" cy="2008224"/>
          </a:xfrm>
        </p:grpSpPr>
        <p:grpSp>
          <p:nvGrpSpPr>
            <p:cNvPr id="3" name="组 2"/>
            <p:cNvGrpSpPr/>
            <p:nvPr/>
          </p:nvGrpSpPr>
          <p:grpSpPr>
            <a:xfrm>
              <a:off x="1517726" y="2278520"/>
              <a:ext cx="3511196" cy="646331"/>
              <a:chOff x="1444666" y="2369659"/>
              <a:chExt cx="3511196" cy="646331"/>
            </a:xfrm>
          </p:grpSpPr>
          <p:sp>
            <p:nvSpPr>
              <p:cNvPr id="4" name="文本框 3"/>
              <p:cNvSpPr txBox="1"/>
              <p:nvPr/>
            </p:nvSpPr>
            <p:spPr>
              <a:xfrm>
                <a:off x="1444666" y="2369659"/>
                <a:ext cx="797953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en-US" altLang="zh-CN" sz="3600" dirty="0" smtClean="0">
                    <a:solidFill>
                      <a:srgbClr val="5DA352"/>
                    </a:solidFill>
                    <a:latin typeface="Yuppy SC" charset="-122"/>
                    <a:ea typeface="Yuppy SC" charset="-122"/>
                    <a:cs typeface="Yuppy SC" charset="-122"/>
                  </a:rPr>
                  <a:t>01</a:t>
                </a:r>
                <a:endParaRPr kumimoji="1" lang="zh-CN" altLang="en-US" sz="3600" dirty="0">
                  <a:solidFill>
                    <a:srgbClr val="5DA352"/>
                  </a:solidFill>
                  <a:latin typeface="Yuppy SC" charset="-122"/>
                  <a:ea typeface="Yuppy SC" charset="-122"/>
                  <a:cs typeface="Yuppy SC" charset="-122"/>
                </a:endParaRPr>
              </a:p>
            </p:txBody>
          </p:sp>
          <p:sp>
            <p:nvSpPr>
              <p:cNvPr id="5" name="文本框 4"/>
              <p:cNvSpPr txBox="1"/>
              <p:nvPr/>
            </p:nvSpPr>
            <p:spPr>
              <a:xfrm>
                <a:off x="2027378" y="2369659"/>
                <a:ext cx="2928484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zh-CN" altLang="en-US" sz="3600" dirty="0" smtClean="0">
                    <a:solidFill>
                      <a:srgbClr val="5DA352"/>
                    </a:solidFill>
                    <a:latin typeface="Yuppy SC" charset="-122"/>
                    <a:ea typeface="Yuppy SC" charset="-122"/>
                    <a:cs typeface="Yuppy SC" charset="-122"/>
                  </a:rPr>
                  <a:t>此处输入标题</a:t>
                </a:r>
                <a:endParaRPr kumimoji="1" lang="zh-CN" altLang="en-US" sz="3600" dirty="0">
                  <a:solidFill>
                    <a:srgbClr val="5DA352"/>
                  </a:solidFill>
                  <a:latin typeface="Yuppy SC" charset="-122"/>
                  <a:ea typeface="Yuppy SC" charset="-122"/>
                  <a:cs typeface="Yuppy SC" charset="-122"/>
                </a:endParaRPr>
              </a:p>
            </p:txBody>
          </p:sp>
        </p:grpSp>
        <p:grpSp>
          <p:nvGrpSpPr>
            <p:cNvPr id="9" name="组 8"/>
            <p:cNvGrpSpPr/>
            <p:nvPr/>
          </p:nvGrpSpPr>
          <p:grpSpPr>
            <a:xfrm>
              <a:off x="1517726" y="3640413"/>
              <a:ext cx="3511196" cy="646331"/>
              <a:chOff x="1444666" y="2369659"/>
              <a:chExt cx="3511196" cy="646331"/>
            </a:xfrm>
          </p:grpSpPr>
          <p:sp>
            <p:nvSpPr>
              <p:cNvPr id="10" name="文本框 9"/>
              <p:cNvSpPr txBox="1"/>
              <p:nvPr/>
            </p:nvSpPr>
            <p:spPr>
              <a:xfrm>
                <a:off x="1444666" y="2369659"/>
                <a:ext cx="797953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en-US" altLang="zh-CN" sz="3600" dirty="0" smtClean="0">
                    <a:solidFill>
                      <a:srgbClr val="5DA352"/>
                    </a:solidFill>
                    <a:latin typeface="Yuppy SC" charset="-122"/>
                    <a:ea typeface="Yuppy SC" charset="-122"/>
                    <a:cs typeface="Yuppy SC" charset="-122"/>
                  </a:rPr>
                  <a:t>03</a:t>
                </a:r>
                <a:endParaRPr kumimoji="1" lang="zh-CN" altLang="en-US" sz="3600" dirty="0">
                  <a:solidFill>
                    <a:srgbClr val="5DA352"/>
                  </a:solidFill>
                  <a:latin typeface="Yuppy SC" charset="-122"/>
                  <a:ea typeface="Yuppy SC" charset="-122"/>
                  <a:cs typeface="Yuppy SC" charset="-122"/>
                </a:endParaRPr>
              </a:p>
            </p:txBody>
          </p:sp>
          <p:sp>
            <p:nvSpPr>
              <p:cNvPr id="11" name="文本框 10"/>
              <p:cNvSpPr txBox="1"/>
              <p:nvPr/>
            </p:nvSpPr>
            <p:spPr>
              <a:xfrm>
                <a:off x="2027378" y="2369659"/>
                <a:ext cx="2928484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zh-CN" altLang="en-US" sz="3600" dirty="0" smtClean="0">
                    <a:solidFill>
                      <a:srgbClr val="5DA352"/>
                    </a:solidFill>
                    <a:latin typeface="Yuppy SC" charset="-122"/>
                    <a:ea typeface="Yuppy SC" charset="-122"/>
                    <a:cs typeface="Yuppy SC" charset="-122"/>
                  </a:rPr>
                  <a:t>此处输入标题</a:t>
                </a:r>
                <a:endParaRPr kumimoji="1" lang="zh-CN" altLang="en-US" sz="3600" dirty="0">
                  <a:solidFill>
                    <a:srgbClr val="5DA352"/>
                  </a:solidFill>
                  <a:latin typeface="Yuppy SC" charset="-122"/>
                  <a:ea typeface="Yuppy SC" charset="-122"/>
                  <a:cs typeface="Yuppy SC" charset="-122"/>
                </a:endParaRPr>
              </a:p>
            </p:txBody>
          </p:sp>
        </p:grpSp>
        <p:grpSp>
          <p:nvGrpSpPr>
            <p:cNvPr id="16" name="组 15"/>
            <p:cNvGrpSpPr/>
            <p:nvPr/>
          </p:nvGrpSpPr>
          <p:grpSpPr>
            <a:xfrm>
              <a:off x="6295711" y="2278520"/>
              <a:ext cx="3511196" cy="646331"/>
              <a:chOff x="1444666" y="2369659"/>
              <a:chExt cx="3511196" cy="646331"/>
            </a:xfrm>
          </p:grpSpPr>
          <p:sp>
            <p:nvSpPr>
              <p:cNvPr id="17" name="文本框 16"/>
              <p:cNvSpPr txBox="1"/>
              <p:nvPr/>
            </p:nvSpPr>
            <p:spPr>
              <a:xfrm>
                <a:off x="1444666" y="2369659"/>
                <a:ext cx="797953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en-US" altLang="zh-CN" sz="3600" dirty="0" smtClean="0">
                    <a:solidFill>
                      <a:srgbClr val="5DA352"/>
                    </a:solidFill>
                    <a:latin typeface="Yuppy SC" charset="-122"/>
                    <a:ea typeface="Yuppy SC" charset="-122"/>
                    <a:cs typeface="Yuppy SC" charset="-122"/>
                  </a:rPr>
                  <a:t>02</a:t>
                </a:r>
                <a:endParaRPr kumimoji="1" lang="zh-CN" altLang="en-US" sz="3600" dirty="0">
                  <a:solidFill>
                    <a:srgbClr val="5DA352"/>
                  </a:solidFill>
                  <a:latin typeface="Yuppy SC" charset="-122"/>
                  <a:ea typeface="Yuppy SC" charset="-122"/>
                  <a:cs typeface="Yuppy SC" charset="-122"/>
                </a:endParaRPr>
              </a:p>
            </p:txBody>
          </p:sp>
          <p:sp>
            <p:nvSpPr>
              <p:cNvPr id="18" name="文本框 17"/>
              <p:cNvSpPr txBox="1"/>
              <p:nvPr/>
            </p:nvSpPr>
            <p:spPr>
              <a:xfrm>
                <a:off x="2027378" y="2369659"/>
                <a:ext cx="2928484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zh-CN" altLang="en-US" sz="3600" dirty="0" smtClean="0">
                    <a:solidFill>
                      <a:srgbClr val="5DA352"/>
                    </a:solidFill>
                    <a:latin typeface="Yuppy SC" charset="-122"/>
                    <a:ea typeface="Yuppy SC" charset="-122"/>
                    <a:cs typeface="Yuppy SC" charset="-122"/>
                  </a:rPr>
                  <a:t>此处输入标题</a:t>
                </a:r>
                <a:endParaRPr kumimoji="1" lang="zh-CN" altLang="en-US" sz="3600" dirty="0">
                  <a:solidFill>
                    <a:srgbClr val="5DA352"/>
                  </a:solidFill>
                  <a:latin typeface="Yuppy SC" charset="-122"/>
                  <a:ea typeface="Yuppy SC" charset="-122"/>
                  <a:cs typeface="Yuppy SC" charset="-122"/>
                </a:endParaRPr>
              </a:p>
            </p:txBody>
          </p:sp>
        </p:grpSp>
        <p:grpSp>
          <p:nvGrpSpPr>
            <p:cNvPr id="19" name="组 18"/>
            <p:cNvGrpSpPr/>
            <p:nvPr/>
          </p:nvGrpSpPr>
          <p:grpSpPr>
            <a:xfrm>
              <a:off x="6295711" y="3640413"/>
              <a:ext cx="3511196" cy="646331"/>
              <a:chOff x="1444666" y="2369659"/>
              <a:chExt cx="3511196" cy="646331"/>
            </a:xfrm>
          </p:grpSpPr>
          <p:sp>
            <p:nvSpPr>
              <p:cNvPr id="20" name="文本框 19"/>
              <p:cNvSpPr txBox="1"/>
              <p:nvPr/>
            </p:nvSpPr>
            <p:spPr>
              <a:xfrm>
                <a:off x="1444666" y="2369659"/>
                <a:ext cx="797953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en-US" altLang="zh-CN" sz="3600" dirty="0" smtClean="0">
                    <a:solidFill>
                      <a:srgbClr val="5DA352"/>
                    </a:solidFill>
                    <a:latin typeface="Yuppy SC" charset="-122"/>
                    <a:ea typeface="Yuppy SC" charset="-122"/>
                    <a:cs typeface="Yuppy SC" charset="-122"/>
                  </a:rPr>
                  <a:t>04</a:t>
                </a:r>
                <a:endParaRPr kumimoji="1" lang="zh-CN" altLang="en-US" sz="3600" dirty="0">
                  <a:solidFill>
                    <a:srgbClr val="5DA352"/>
                  </a:solidFill>
                  <a:latin typeface="Yuppy SC" charset="-122"/>
                  <a:ea typeface="Yuppy SC" charset="-122"/>
                  <a:cs typeface="Yuppy SC" charset="-122"/>
                </a:endParaRPr>
              </a:p>
            </p:txBody>
          </p:sp>
          <p:sp>
            <p:nvSpPr>
              <p:cNvPr id="21" name="文本框 20"/>
              <p:cNvSpPr txBox="1"/>
              <p:nvPr/>
            </p:nvSpPr>
            <p:spPr>
              <a:xfrm>
                <a:off x="2027378" y="2369659"/>
                <a:ext cx="2928484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zh-CN" altLang="en-US" sz="3600" dirty="0" smtClean="0">
                    <a:solidFill>
                      <a:srgbClr val="5DA352"/>
                    </a:solidFill>
                    <a:latin typeface="Yuppy SC" charset="-122"/>
                    <a:ea typeface="Yuppy SC" charset="-122"/>
                    <a:cs typeface="Yuppy SC" charset="-122"/>
                  </a:rPr>
                  <a:t>此处输入标题</a:t>
                </a:r>
                <a:endParaRPr kumimoji="1" lang="zh-CN" altLang="en-US" sz="3600" dirty="0">
                  <a:solidFill>
                    <a:srgbClr val="5DA352"/>
                  </a:solidFill>
                  <a:latin typeface="Yuppy SC" charset="-122"/>
                  <a:ea typeface="Yuppy SC" charset="-122"/>
                  <a:cs typeface="Yuppy SC" charset="-122"/>
                </a:endParaRPr>
              </a:p>
            </p:txBody>
          </p:sp>
        </p:grpSp>
      </p:grpSp>
      <p:pic>
        <p:nvPicPr>
          <p:cNvPr id="23" name="图片 2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8056" y="1030937"/>
            <a:ext cx="994550" cy="927351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4832" y="1030937"/>
            <a:ext cx="994550" cy="927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10781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490632" y="3608586"/>
            <a:ext cx="52107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4800" dirty="0" smtClean="0">
                <a:solidFill>
                  <a:srgbClr val="5DA352"/>
                </a:solidFill>
                <a:latin typeface="Yuppy SC" charset="-122"/>
                <a:ea typeface="Yuppy SC" charset="-122"/>
                <a:cs typeface="Yuppy SC" charset="-122"/>
              </a:rPr>
              <a:t>此处</a:t>
            </a:r>
            <a:r>
              <a:rPr kumimoji="1" lang="zh-CN" altLang="en-US" sz="4800" smtClean="0">
                <a:solidFill>
                  <a:srgbClr val="5DA352"/>
                </a:solidFill>
                <a:latin typeface="Yuppy SC" charset="-122"/>
                <a:ea typeface="Yuppy SC" charset="-122"/>
                <a:cs typeface="Yuppy SC" charset="-122"/>
              </a:rPr>
              <a:t>输入目录标题</a:t>
            </a:r>
            <a:endParaRPr kumimoji="1" lang="zh-CN" altLang="en-US" sz="4800" dirty="0">
              <a:solidFill>
                <a:srgbClr val="5DA352"/>
              </a:solidFill>
              <a:latin typeface="Yuppy SC" charset="-122"/>
              <a:ea typeface="Yuppy SC" charset="-122"/>
              <a:cs typeface="Yuppy SC" charset="-122"/>
            </a:endParaRPr>
          </a:p>
        </p:txBody>
      </p:sp>
      <p:grpSp>
        <p:nvGrpSpPr>
          <p:cNvPr id="6" name="组 5"/>
          <p:cNvGrpSpPr/>
          <p:nvPr/>
        </p:nvGrpSpPr>
        <p:grpSpPr>
          <a:xfrm>
            <a:off x="5548085" y="2155371"/>
            <a:ext cx="1095829" cy="1095829"/>
            <a:chOff x="5548085" y="2155371"/>
            <a:chExt cx="1095829" cy="1095829"/>
          </a:xfrm>
        </p:grpSpPr>
        <p:sp>
          <p:nvSpPr>
            <p:cNvPr id="4" name="椭圆 3"/>
            <p:cNvSpPr/>
            <p:nvPr/>
          </p:nvSpPr>
          <p:spPr>
            <a:xfrm>
              <a:off x="5548085" y="2155371"/>
              <a:ext cx="1095829" cy="1095829"/>
            </a:xfrm>
            <a:prstGeom prst="ellipse">
              <a:avLst/>
            </a:prstGeom>
            <a:solidFill>
              <a:srgbClr val="5DA35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5697022" y="2380119"/>
              <a:ext cx="79795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zh-CN" sz="3600" dirty="0" smtClean="0">
                  <a:solidFill>
                    <a:schemeClr val="bg1"/>
                  </a:solidFill>
                  <a:latin typeface="Yuppy SC" charset="-122"/>
                  <a:ea typeface="Yuppy SC" charset="-122"/>
                  <a:cs typeface="Yuppy SC" charset="-122"/>
                </a:rPr>
                <a:t>01</a:t>
              </a:r>
              <a:endParaRPr kumimoji="1" lang="zh-CN" altLang="en-US" sz="3600" dirty="0">
                <a:solidFill>
                  <a:schemeClr val="bg1"/>
                </a:solidFill>
                <a:latin typeface="Yuppy SC" charset="-122"/>
                <a:ea typeface="Yuppy SC" charset="-122"/>
                <a:cs typeface="Yuppy SC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423598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941"/>
          <a:stretch/>
        </p:blipFill>
        <p:spPr>
          <a:xfrm>
            <a:off x="0" y="5002306"/>
            <a:ext cx="12192000" cy="1855694"/>
          </a:xfrm>
          <a:prstGeom prst="rect">
            <a:avLst/>
          </a:prstGeom>
        </p:spPr>
      </p:pic>
      <p:grpSp>
        <p:nvGrpSpPr>
          <p:cNvPr id="3" name="组合 3">
            <a:extLst>
              <a:ext uri="{FF2B5EF4-FFF2-40B4-BE49-F238E27FC236}">
                <a16:creationId xmlns:a16="http://schemas.microsoft.com/office/drawing/2014/main" xmlns="" id="{3F44F39A-A4CF-4801-99C8-D10EB186E52E}"/>
              </a:ext>
            </a:extLst>
          </p:cNvPr>
          <p:cNvGrpSpPr/>
          <p:nvPr/>
        </p:nvGrpSpPr>
        <p:grpSpPr>
          <a:xfrm>
            <a:off x="5191414" y="2035071"/>
            <a:ext cx="1726632" cy="3500316"/>
            <a:chOff x="5056965" y="1875744"/>
            <a:chExt cx="2207493" cy="4475140"/>
          </a:xfrm>
        </p:grpSpPr>
        <p:sp>
          <p:nvSpPr>
            <p:cNvPr id="4" name="任意多边形: 形状 23">
              <a:extLst>
                <a:ext uri="{FF2B5EF4-FFF2-40B4-BE49-F238E27FC236}">
                  <a16:creationId xmlns:a16="http://schemas.microsoft.com/office/drawing/2014/main" xmlns="" id="{FDDE5FF1-9D21-461D-A064-00444EFB3BB8}"/>
                </a:ext>
              </a:extLst>
            </p:cNvPr>
            <p:cNvSpPr/>
            <p:nvPr/>
          </p:nvSpPr>
          <p:spPr>
            <a:xfrm>
              <a:off x="5612222" y="1875744"/>
              <a:ext cx="1333001" cy="44751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99" extrusionOk="0">
                  <a:moveTo>
                    <a:pt x="483" y="5910"/>
                  </a:moveTo>
                  <a:cubicBezTo>
                    <a:pt x="4942" y="5905"/>
                    <a:pt x="9660" y="6766"/>
                    <a:pt x="11775" y="7950"/>
                  </a:cubicBezTo>
                  <a:cubicBezTo>
                    <a:pt x="12072" y="8114"/>
                    <a:pt x="12518" y="8411"/>
                    <a:pt x="12774" y="8726"/>
                  </a:cubicBezTo>
                  <a:cubicBezTo>
                    <a:pt x="12937" y="8962"/>
                    <a:pt x="13029" y="9185"/>
                    <a:pt x="13027" y="9393"/>
                  </a:cubicBezTo>
                  <a:cubicBezTo>
                    <a:pt x="13025" y="9729"/>
                    <a:pt x="12800" y="10020"/>
                    <a:pt x="12284" y="10278"/>
                  </a:cubicBezTo>
                  <a:cubicBezTo>
                    <a:pt x="11795" y="10521"/>
                    <a:pt x="11026" y="10742"/>
                    <a:pt x="9834" y="10935"/>
                  </a:cubicBezTo>
                  <a:cubicBezTo>
                    <a:pt x="8668" y="11116"/>
                    <a:pt x="7611" y="11356"/>
                    <a:pt x="6771" y="11654"/>
                  </a:cubicBezTo>
                  <a:cubicBezTo>
                    <a:pt x="6567" y="11499"/>
                    <a:pt x="6206" y="11372"/>
                    <a:pt x="5742" y="11285"/>
                  </a:cubicBezTo>
                  <a:cubicBezTo>
                    <a:pt x="5002" y="11143"/>
                    <a:pt x="4037" y="11084"/>
                    <a:pt x="2974" y="11084"/>
                  </a:cubicBezTo>
                  <a:cubicBezTo>
                    <a:pt x="2629" y="11084"/>
                    <a:pt x="2274" y="11090"/>
                    <a:pt x="1912" y="11103"/>
                  </a:cubicBezTo>
                  <a:lnTo>
                    <a:pt x="2010" y="11356"/>
                  </a:lnTo>
                  <a:cubicBezTo>
                    <a:pt x="2342" y="11345"/>
                    <a:pt x="2665" y="11339"/>
                    <a:pt x="2974" y="11339"/>
                  </a:cubicBezTo>
                  <a:cubicBezTo>
                    <a:pt x="3931" y="11339"/>
                    <a:pt x="4744" y="11395"/>
                    <a:pt x="5276" y="11499"/>
                  </a:cubicBezTo>
                  <a:cubicBezTo>
                    <a:pt x="5777" y="11599"/>
                    <a:pt x="6057" y="11728"/>
                    <a:pt x="6094" y="11931"/>
                  </a:cubicBezTo>
                  <a:cubicBezTo>
                    <a:pt x="5696" y="12119"/>
                    <a:pt x="5374" y="12325"/>
                    <a:pt x="5153" y="12550"/>
                  </a:cubicBezTo>
                  <a:cubicBezTo>
                    <a:pt x="4858" y="12850"/>
                    <a:pt x="4729" y="13146"/>
                    <a:pt x="4729" y="13436"/>
                  </a:cubicBezTo>
                  <a:cubicBezTo>
                    <a:pt x="4744" y="14664"/>
                    <a:pt x="6991" y="15748"/>
                    <a:pt x="8751" y="16729"/>
                  </a:cubicBezTo>
                  <a:cubicBezTo>
                    <a:pt x="11623" y="18319"/>
                    <a:pt x="12718" y="19912"/>
                    <a:pt x="12824" y="21599"/>
                  </a:cubicBezTo>
                  <a:lnTo>
                    <a:pt x="14539" y="21599"/>
                  </a:lnTo>
                  <a:cubicBezTo>
                    <a:pt x="14435" y="19849"/>
                    <a:pt x="13284" y="18159"/>
                    <a:pt x="10260" y="16487"/>
                  </a:cubicBezTo>
                  <a:cubicBezTo>
                    <a:pt x="9436" y="16035"/>
                    <a:pt x="8570" y="15576"/>
                    <a:pt x="7871" y="15113"/>
                  </a:cubicBezTo>
                  <a:cubicBezTo>
                    <a:pt x="7872" y="14681"/>
                    <a:pt x="8510" y="14329"/>
                    <a:pt x="9454" y="14079"/>
                  </a:cubicBezTo>
                  <a:cubicBezTo>
                    <a:pt x="10397" y="13829"/>
                    <a:pt x="11649" y="13688"/>
                    <a:pt x="12826" y="13688"/>
                  </a:cubicBezTo>
                  <a:cubicBezTo>
                    <a:pt x="13804" y="13688"/>
                    <a:pt x="14721" y="13783"/>
                    <a:pt x="15410" y="13988"/>
                  </a:cubicBezTo>
                  <a:lnTo>
                    <a:pt x="15865" y="13853"/>
                  </a:lnTo>
                  <a:lnTo>
                    <a:pt x="15864" y="13853"/>
                  </a:lnTo>
                  <a:cubicBezTo>
                    <a:pt x="15040" y="13607"/>
                    <a:pt x="13942" y="13496"/>
                    <a:pt x="12826" y="13497"/>
                  </a:cubicBezTo>
                  <a:cubicBezTo>
                    <a:pt x="10486" y="13498"/>
                    <a:pt x="7976" y="13978"/>
                    <a:pt x="7367" y="14755"/>
                  </a:cubicBezTo>
                  <a:cubicBezTo>
                    <a:pt x="6804" y="14317"/>
                    <a:pt x="6436" y="13877"/>
                    <a:pt x="6443" y="13436"/>
                  </a:cubicBezTo>
                  <a:cubicBezTo>
                    <a:pt x="6443" y="13191"/>
                    <a:pt x="6551" y="12945"/>
                    <a:pt x="6798" y="12694"/>
                  </a:cubicBezTo>
                  <a:cubicBezTo>
                    <a:pt x="7365" y="12118"/>
                    <a:pt x="8737" y="11688"/>
                    <a:pt x="10557" y="11399"/>
                  </a:cubicBezTo>
                  <a:cubicBezTo>
                    <a:pt x="10571" y="11396"/>
                    <a:pt x="10585" y="11394"/>
                    <a:pt x="10600" y="11392"/>
                  </a:cubicBezTo>
                  <a:cubicBezTo>
                    <a:pt x="10721" y="11373"/>
                    <a:pt x="10844" y="11354"/>
                    <a:pt x="10968" y="11337"/>
                  </a:cubicBezTo>
                  <a:cubicBezTo>
                    <a:pt x="12044" y="11183"/>
                    <a:pt x="13310" y="11126"/>
                    <a:pt x="14674" y="11062"/>
                  </a:cubicBezTo>
                  <a:cubicBezTo>
                    <a:pt x="16033" y="10996"/>
                    <a:pt x="17495" y="10922"/>
                    <a:pt x="18885" y="10689"/>
                  </a:cubicBezTo>
                  <a:cubicBezTo>
                    <a:pt x="19761" y="10543"/>
                    <a:pt x="20465" y="10336"/>
                    <a:pt x="20924" y="10079"/>
                  </a:cubicBezTo>
                  <a:cubicBezTo>
                    <a:pt x="21385" y="9822"/>
                    <a:pt x="21600" y="9522"/>
                    <a:pt x="21600" y="9188"/>
                  </a:cubicBezTo>
                  <a:lnTo>
                    <a:pt x="19886" y="9188"/>
                  </a:lnTo>
                  <a:cubicBezTo>
                    <a:pt x="19885" y="9458"/>
                    <a:pt x="19714" y="9670"/>
                    <a:pt x="19412" y="9838"/>
                  </a:cubicBezTo>
                  <a:cubicBezTo>
                    <a:pt x="19108" y="10007"/>
                    <a:pt x="18672" y="10138"/>
                    <a:pt x="18041" y="10245"/>
                  </a:cubicBezTo>
                  <a:cubicBezTo>
                    <a:pt x="16982" y="10424"/>
                    <a:pt x="15747" y="10495"/>
                    <a:pt x="14404" y="10558"/>
                  </a:cubicBezTo>
                  <a:cubicBezTo>
                    <a:pt x="14151" y="10570"/>
                    <a:pt x="13893" y="10582"/>
                    <a:pt x="13634" y="10595"/>
                  </a:cubicBezTo>
                  <a:cubicBezTo>
                    <a:pt x="13674" y="10577"/>
                    <a:pt x="13718" y="10559"/>
                    <a:pt x="13755" y="10540"/>
                  </a:cubicBezTo>
                  <a:cubicBezTo>
                    <a:pt x="14459" y="10190"/>
                    <a:pt x="14742" y="9797"/>
                    <a:pt x="14741" y="9393"/>
                  </a:cubicBezTo>
                  <a:cubicBezTo>
                    <a:pt x="14738" y="9141"/>
                    <a:pt x="14631" y="8882"/>
                    <a:pt x="14450" y="8619"/>
                  </a:cubicBezTo>
                  <a:lnTo>
                    <a:pt x="14451" y="8618"/>
                  </a:lnTo>
                  <a:cubicBezTo>
                    <a:pt x="14449" y="8617"/>
                    <a:pt x="14448" y="8615"/>
                    <a:pt x="14446" y="8613"/>
                  </a:cubicBezTo>
                  <a:cubicBezTo>
                    <a:pt x="14084" y="8089"/>
                    <a:pt x="13426" y="7546"/>
                    <a:pt x="12683" y="6993"/>
                  </a:cubicBezTo>
                  <a:cubicBezTo>
                    <a:pt x="11559" y="6160"/>
                    <a:pt x="10230" y="5304"/>
                    <a:pt x="9347" y="4494"/>
                  </a:cubicBezTo>
                  <a:cubicBezTo>
                    <a:pt x="8742" y="3940"/>
                    <a:pt x="8480" y="3429"/>
                    <a:pt x="8480" y="2973"/>
                  </a:cubicBezTo>
                  <a:cubicBezTo>
                    <a:pt x="8480" y="2192"/>
                    <a:pt x="9248" y="1571"/>
                    <a:pt x="10385" y="1151"/>
                  </a:cubicBezTo>
                  <a:cubicBezTo>
                    <a:pt x="11528" y="731"/>
                    <a:pt x="13016" y="511"/>
                    <a:pt x="14578" y="510"/>
                  </a:cubicBezTo>
                  <a:lnTo>
                    <a:pt x="14578" y="0"/>
                  </a:lnTo>
                  <a:cubicBezTo>
                    <a:pt x="12455" y="-1"/>
                    <a:pt x="10465" y="307"/>
                    <a:pt x="9052" y="831"/>
                  </a:cubicBezTo>
                  <a:cubicBezTo>
                    <a:pt x="7633" y="1355"/>
                    <a:pt x="6766" y="2093"/>
                    <a:pt x="6766" y="2973"/>
                  </a:cubicBezTo>
                  <a:cubicBezTo>
                    <a:pt x="6766" y="3488"/>
                    <a:pt x="7062" y="4051"/>
                    <a:pt x="7717" y="4652"/>
                  </a:cubicBezTo>
                  <a:cubicBezTo>
                    <a:pt x="8415" y="5290"/>
                    <a:pt x="9348" y="5936"/>
                    <a:pt x="10234" y="6564"/>
                  </a:cubicBezTo>
                  <a:cubicBezTo>
                    <a:pt x="7564" y="5848"/>
                    <a:pt x="4027" y="5403"/>
                    <a:pt x="483" y="5399"/>
                  </a:cubicBezTo>
                  <a:cubicBezTo>
                    <a:pt x="321" y="5399"/>
                    <a:pt x="160" y="5400"/>
                    <a:pt x="0" y="5402"/>
                  </a:cubicBezTo>
                  <a:lnTo>
                    <a:pt x="70" y="5913"/>
                  </a:lnTo>
                  <a:cubicBezTo>
                    <a:pt x="207" y="5911"/>
                    <a:pt x="345" y="5910"/>
                    <a:pt x="483" y="5910"/>
                  </a:cubicBezTo>
                  <a:close/>
                </a:path>
              </a:pathLst>
            </a:custGeom>
            <a:solidFill>
              <a:srgbClr val="9B6F4A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" name="任意多边形: 形状 30">
              <a:extLst>
                <a:ext uri="{FF2B5EF4-FFF2-40B4-BE49-F238E27FC236}">
                  <a16:creationId xmlns:a16="http://schemas.microsoft.com/office/drawing/2014/main" xmlns="" id="{E9F9EA90-EAFC-46C7-834F-474AA365674D}"/>
                </a:ext>
              </a:extLst>
            </p:cNvPr>
            <p:cNvSpPr/>
            <p:nvPr/>
          </p:nvSpPr>
          <p:spPr>
            <a:xfrm>
              <a:off x="5056965" y="3620844"/>
              <a:ext cx="705784" cy="6469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611" extrusionOk="0">
                  <a:moveTo>
                    <a:pt x="1063" y="11931"/>
                  </a:moveTo>
                  <a:lnTo>
                    <a:pt x="0" y="1158"/>
                  </a:lnTo>
                  <a:lnTo>
                    <a:pt x="10348" y="52"/>
                  </a:lnTo>
                  <a:cubicBezTo>
                    <a:pt x="15451" y="-494"/>
                    <a:pt x="20012" y="3370"/>
                    <a:pt x="20537" y="8681"/>
                  </a:cubicBezTo>
                  <a:lnTo>
                    <a:pt x="21600" y="19453"/>
                  </a:lnTo>
                  <a:lnTo>
                    <a:pt x="11252" y="20560"/>
                  </a:lnTo>
                  <a:cubicBezTo>
                    <a:pt x="6149" y="21106"/>
                    <a:pt x="1588" y="17242"/>
                    <a:pt x="1063" y="11931"/>
                  </a:cubicBezTo>
                  <a:close/>
                </a:path>
              </a:pathLst>
            </a:custGeom>
            <a:solidFill>
              <a:srgbClr val="5DA352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" name="任意多边形: 形状 31">
              <a:extLst>
                <a:ext uri="{FF2B5EF4-FFF2-40B4-BE49-F238E27FC236}">
                  <a16:creationId xmlns:a16="http://schemas.microsoft.com/office/drawing/2014/main" xmlns="" id="{C6687ADE-0F38-4C09-8516-C60EC0F0255B}"/>
                </a:ext>
              </a:extLst>
            </p:cNvPr>
            <p:cNvSpPr/>
            <p:nvPr/>
          </p:nvSpPr>
          <p:spPr>
            <a:xfrm>
              <a:off x="6550876" y="4585937"/>
              <a:ext cx="713582" cy="5298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111" extrusionOk="0">
                  <a:moveTo>
                    <a:pt x="4342" y="14903"/>
                  </a:moveTo>
                  <a:lnTo>
                    <a:pt x="0" y="6480"/>
                  </a:lnTo>
                  <a:lnTo>
                    <a:pt x="7069" y="1307"/>
                  </a:lnTo>
                  <a:cubicBezTo>
                    <a:pt x="10556" y="-1244"/>
                    <a:pt x="15117" y="54"/>
                    <a:pt x="17258" y="4209"/>
                  </a:cubicBezTo>
                  <a:lnTo>
                    <a:pt x="21600" y="12631"/>
                  </a:lnTo>
                  <a:lnTo>
                    <a:pt x="14531" y="17805"/>
                  </a:lnTo>
                  <a:cubicBezTo>
                    <a:pt x="11045" y="20356"/>
                    <a:pt x="6483" y="19057"/>
                    <a:pt x="4342" y="14903"/>
                  </a:cubicBezTo>
                  <a:close/>
                </a:path>
              </a:pathLst>
            </a:custGeom>
            <a:solidFill>
              <a:srgbClr val="5DA352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3" name="Oval 5">
            <a:extLst>
              <a:ext uri="{FF2B5EF4-FFF2-40B4-BE49-F238E27FC236}">
                <a16:creationId xmlns:a16="http://schemas.microsoft.com/office/drawing/2014/main" xmlns="" id="{4FED7D3B-2477-43BE-A852-724898CA140B}"/>
              </a:ext>
            </a:extLst>
          </p:cNvPr>
          <p:cNvSpPr/>
          <p:nvPr/>
        </p:nvSpPr>
        <p:spPr bwMode="auto">
          <a:xfrm>
            <a:off x="5691852" y="1227157"/>
            <a:ext cx="910365" cy="910365"/>
          </a:xfrm>
          <a:prstGeom prst="ellipse">
            <a:avLst/>
          </a:prstGeom>
          <a:solidFill>
            <a:srgbClr val="FFC101"/>
          </a:solidFill>
          <a:ln w="76200">
            <a:solidFill>
              <a:srgbClr val="FFC101"/>
            </a:solidFill>
            <a:round/>
            <a:headEnd/>
            <a:tailEnd/>
          </a:ln>
        </p:spPr>
        <p:txBody>
          <a:bodyPr rot="0" spcFirstLastPara="0" vert="horz" wrap="none" lIns="0" tIns="0" rIns="0" bIns="0" anchor="ctr" anchorCtr="1" forceAA="0" compatLnSpc="1">
            <a:prstTxWarp prst="textNoShape">
              <a:avLst/>
            </a:prstTxWarp>
            <a:normAutofit/>
          </a:bodyPr>
          <a:lstStyle/>
          <a:p>
            <a:pPr algn="ctr"/>
            <a:r>
              <a:rPr lang="en-US" altLang="zh-CN" sz="2800" dirty="0">
                <a:solidFill>
                  <a:schemeClr val="bg1">
                    <a:lumMod val="10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14" name="Oval 5">
            <a:extLst>
              <a:ext uri="{FF2B5EF4-FFF2-40B4-BE49-F238E27FC236}">
                <a16:creationId xmlns:a16="http://schemas.microsoft.com/office/drawing/2014/main" xmlns="" id="{4FED7D3B-2477-43BE-A852-724898CA140B}"/>
              </a:ext>
            </a:extLst>
          </p:cNvPr>
          <p:cNvSpPr/>
          <p:nvPr/>
        </p:nvSpPr>
        <p:spPr bwMode="auto">
          <a:xfrm>
            <a:off x="6540022" y="2874864"/>
            <a:ext cx="910365" cy="910365"/>
          </a:xfrm>
          <a:prstGeom prst="ellipse">
            <a:avLst/>
          </a:prstGeom>
          <a:solidFill>
            <a:srgbClr val="FFC101"/>
          </a:solidFill>
          <a:ln w="76200">
            <a:solidFill>
              <a:srgbClr val="FFC101"/>
            </a:solidFill>
            <a:round/>
            <a:headEnd/>
            <a:tailEnd/>
          </a:ln>
        </p:spPr>
        <p:txBody>
          <a:bodyPr rot="0" spcFirstLastPara="0" vert="horz" wrap="none" lIns="0" tIns="0" rIns="0" bIns="0" anchor="ctr" anchorCtr="1" forceAA="0" compatLnSpc="1">
            <a:prstTxWarp prst="textNoShape">
              <a:avLst/>
            </a:prstTxWarp>
            <a:normAutofit/>
          </a:bodyPr>
          <a:lstStyle/>
          <a:p>
            <a:pPr algn="ctr"/>
            <a:r>
              <a:rPr lang="en-US" altLang="zh-CN" sz="2800" dirty="0" smtClean="0">
                <a:solidFill>
                  <a:schemeClr val="bg1">
                    <a:lumMod val="10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  <a:endParaRPr lang="en-US" altLang="zh-CN" sz="2800" dirty="0">
              <a:solidFill>
                <a:schemeClr val="bg1">
                  <a:lumMod val="10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Oval 5">
            <a:extLst>
              <a:ext uri="{FF2B5EF4-FFF2-40B4-BE49-F238E27FC236}">
                <a16:creationId xmlns:a16="http://schemas.microsoft.com/office/drawing/2014/main" xmlns="" id="{4FED7D3B-2477-43BE-A852-724898CA140B}"/>
              </a:ext>
            </a:extLst>
          </p:cNvPr>
          <p:cNvSpPr/>
          <p:nvPr/>
        </p:nvSpPr>
        <p:spPr bwMode="auto">
          <a:xfrm>
            <a:off x="4781487" y="2340666"/>
            <a:ext cx="910365" cy="910365"/>
          </a:xfrm>
          <a:prstGeom prst="ellipse">
            <a:avLst/>
          </a:prstGeom>
          <a:solidFill>
            <a:srgbClr val="FFC101"/>
          </a:solidFill>
          <a:ln w="76200">
            <a:solidFill>
              <a:srgbClr val="FFC101"/>
            </a:solidFill>
            <a:round/>
            <a:headEnd/>
            <a:tailEnd/>
          </a:ln>
        </p:spPr>
        <p:txBody>
          <a:bodyPr rot="0" spcFirstLastPara="0" vert="horz" wrap="none" lIns="0" tIns="0" rIns="0" bIns="0" anchor="ctr" anchorCtr="1" forceAA="0" compatLnSpc="1">
            <a:prstTxWarp prst="textNoShape">
              <a:avLst/>
            </a:prstTxWarp>
            <a:normAutofit/>
          </a:bodyPr>
          <a:lstStyle/>
          <a:p>
            <a:pPr algn="ctr"/>
            <a:r>
              <a:rPr lang="en-US" altLang="zh-CN" sz="2800" dirty="0" smtClean="0">
                <a:solidFill>
                  <a:schemeClr val="bg1">
                    <a:lumMod val="10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  <a:endParaRPr lang="en-US" altLang="zh-CN" sz="2800" dirty="0">
              <a:solidFill>
                <a:schemeClr val="bg1">
                  <a:lumMod val="10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TextBox 5"/>
          <p:cNvSpPr txBox="1"/>
          <p:nvPr/>
        </p:nvSpPr>
        <p:spPr bwMode="auto">
          <a:xfrm>
            <a:off x="3541636" y="1059573"/>
            <a:ext cx="206243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 defTabSz="1908594">
              <a:lnSpc>
                <a:spcPct val="150000"/>
              </a:lnSpc>
              <a:defRPr sz="2600" b="1">
                <a:solidFill>
                  <a:srgbClr val="E7326F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sz="1800" b="0" dirty="0">
                <a:solidFill>
                  <a:srgbClr val="5DA352"/>
                </a:solidFill>
              </a:rPr>
              <a:t>请输入内容请输入</a:t>
            </a:r>
            <a:r>
              <a:rPr lang="zh-CN" altLang="en-US" sz="1800" b="0" dirty="0" smtClean="0">
                <a:solidFill>
                  <a:srgbClr val="5DA352"/>
                </a:solidFill>
              </a:rPr>
              <a:t>内容</a:t>
            </a:r>
            <a:r>
              <a:rPr lang="zh-CN" altLang="en-US" sz="1800" b="0" dirty="0">
                <a:solidFill>
                  <a:srgbClr val="5DA352"/>
                </a:solidFill>
              </a:rPr>
              <a:t>请</a:t>
            </a:r>
            <a:r>
              <a:rPr lang="zh-CN" altLang="en-US" sz="1800" b="0">
                <a:solidFill>
                  <a:srgbClr val="5DA352"/>
                </a:solidFill>
              </a:rPr>
              <a:t>输入</a:t>
            </a:r>
            <a:r>
              <a:rPr lang="zh-CN" altLang="en-US" sz="1800" b="0" smtClean="0">
                <a:solidFill>
                  <a:srgbClr val="5DA352"/>
                </a:solidFill>
              </a:rPr>
              <a:t>内容</a:t>
            </a:r>
            <a:endParaRPr lang="en-US" sz="1800" b="0" dirty="0">
              <a:solidFill>
                <a:srgbClr val="5DA352"/>
              </a:solidFill>
            </a:endParaRPr>
          </a:p>
        </p:txBody>
      </p:sp>
      <p:sp>
        <p:nvSpPr>
          <p:cNvPr id="17" name="TextBox 5"/>
          <p:cNvSpPr txBox="1"/>
          <p:nvPr/>
        </p:nvSpPr>
        <p:spPr bwMode="auto">
          <a:xfrm>
            <a:off x="2501903" y="2835582"/>
            <a:ext cx="206243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 defTabSz="1908594">
              <a:lnSpc>
                <a:spcPct val="150000"/>
              </a:lnSpc>
              <a:defRPr sz="2600" b="1">
                <a:solidFill>
                  <a:srgbClr val="E7326F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sz="1800" b="0" dirty="0">
                <a:solidFill>
                  <a:srgbClr val="5DA352"/>
                </a:solidFill>
              </a:rPr>
              <a:t>请输入内容请输入</a:t>
            </a:r>
            <a:r>
              <a:rPr lang="zh-CN" altLang="en-US" sz="1800" b="0" dirty="0" smtClean="0">
                <a:solidFill>
                  <a:srgbClr val="5DA352"/>
                </a:solidFill>
              </a:rPr>
              <a:t>内容</a:t>
            </a:r>
            <a:r>
              <a:rPr lang="zh-CN" altLang="en-US" sz="1800" b="0" dirty="0">
                <a:solidFill>
                  <a:srgbClr val="5DA352"/>
                </a:solidFill>
              </a:rPr>
              <a:t>请</a:t>
            </a:r>
            <a:r>
              <a:rPr lang="zh-CN" altLang="en-US" sz="1800" b="0">
                <a:solidFill>
                  <a:srgbClr val="5DA352"/>
                </a:solidFill>
              </a:rPr>
              <a:t>输入</a:t>
            </a:r>
            <a:r>
              <a:rPr lang="zh-CN" altLang="en-US" sz="1800" b="0" smtClean="0">
                <a:solidFill>
                  <a:srgbClr val="5DA352"/>
                </a:solidFill>
              </a:rPr>
              <a:t>内容</a:t>
            </a:r>
            <a:endParaRPr lang="en-US" sz="1800" b="0" dirty="0">
              <a:solidFill>
                <a:srgbClr val="5DA352"/>
              </a:solidFill>
            </a:endParaRPr>
          </a:p>
        </p:txBody>
      </p:sp>
      <p:sp>
        <p:nvSpPr>
          <p:cNvPr id="18" name="TextBox 5"/>
          <p:cNvSpPr txBox="1"/>
          <p:nvPr/>
        </p:nvSpPr>
        <p:spPr bwMode="auto">
          <a:xfrm>
            <a:off x="7727046" y="2821502"/>
            <a:ext cx="206243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 defTabSz="1908594">
              <a:lnSpc>
                <a:spcPct val="150000"/>
              </a:lnSpc>
              <a:defRPr sz="2600" b="1">
                <a:solidFill>
                  <a:srgbClr val="E7326F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sz="1800" b="0" dirty="0">
                <a:solidFill>
                  <a:srgbClr val="5DA352"/>
                </a:solidFill>
              </a:rPr>
              <a:t>请输入内容请输入</a:t>
            </a:r>
            <a:r>
              <a:rPr lang="zh-CN" altLang="en-US" sz="1800" b="0" dirty="0" smtClean="0">
                <a:solidFill>
                  <a:srgbClr val="5DA352"/>
                </a:solidFill>
              </a:rPr>
              <a:t>内容</a:t>
            </a:r>
            <a:r>
              <a:rPr lang="zh-CN" altLang="en-US" sz="1800" b="0" dirty="0">
                <a:solidFill>
                  <a:srgbClr val="5DA352"/>
                </a:solidFill>
              </a:rPr>
              <a:t>请</a:t>
            </a:r>
            <a:r>
              <a:rPr lang="zh-CN" altLang="en-US" sz="1800" b="0">
                <a:solidFill>
                  <a:srgbClr val="5DA352"/>
                </a:solidFill>
              </a:rPr>
              <a:t>输入</a:t>
            </a:r>
            <a:r>
              <a:rPr lang="zh-CN" altLang="en-US" sz="1800" b="0" smtClean="0">
                <a:solidFill>
                  <a:srgbClr val="5DA352"/>
                </a:solidFill>
              </a:rPr>
              <a:t>内容</a:t>
            </a:r>
            <a:endParaRPr lang="en-US" sz="1800" b="0" dirty="0">
              <a:solidFill>
                <a:srgbClr val="5DA35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36168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941"/>
          <a:stretch/>
        </p:blipFill>
        <p:spPr>
          <a:xfrm>
            <a:off x="0" y="5002306"/>
            <a:ext cx="12192000" cy="1855694"/>
          </a:xfrm>
          <a:prstGeom prst="rect">
            <a:avLst/>
          </a:prstGeom>
        </p:spPr>
      </p:pic>
      <p:grpSp>
        <p:nvGrpSpPr>
          <p:cNvPr id="3" name="组合 3">
            <a:extLst>
              <a:ext uri="{FF2B5EF4-FFF2-40B4-BE49-F238E27FC236}">
                <a16:creationId xmlns:a16="http://schemas.microsoft.com/office/drawing/2014/main" xmlns="" id="{A5BE914C-7657-46C0-AD50-128BB0A654FC}"/>
              </a:ext>
            </a:extLst>
          </p:cNvPr>
          <p:cNvGrpSpPr/>
          <p:nvPr/>
        </p:nvGrpSpPr>
        <p:grpSpPr>
          <a:xfrm>
            <a:off x="3215680" y="1810944"/>
            <a:ext cx="5760640" cy="2545302"/>
            <a:chOff x="3016386" y="2667764"/>
            <a:chExt cx="6159227" cy="2761326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xmlns="" id="{3222B522-0D1E-4B17-BAC5-001F8FCFEC89}"/>
                </a:ext>
              </a:extLst>
            </p:cNvPr>
            <p:cNvGrpSpPr/>
            <p:nvPr/>
          </p:nvGrpSpPr>
          <p:grpSpPr>
            <a:xfrm>
              <a:off x="7555698" y="2759717"/>
              <a:ext cx="1619915" cy="1619915"/>
              <a:chOff x="7555698" y="2759717"/>
              <a:chExt cx="1619915" cy="1619915"/>
            </a:xfrm>
          </p:grpSpPr>
          <p:sp>
            <p:nvSpPr>
              <p:cNvPr id="17" name="Oval 9">
                <a:extLst>
                  <a:ext uri="{FF2B5EF4-FFF2-40B4-BE49-F238E27FC236}">
                    <a16:creationId xmlns:a16="http://schemas.microsoft.com/office/drawing/2014/main" xmlns="" id="{F03D43FF-D561-46C0-A940-2F5506B5AE5B}"/>
                  </a:ext>
                </a:extLst>
              </p:cNvPr>
              <p:cNvSpPr/>
              <p:nvPr/>
            </p:nvSpPr>
            <p:spPr>
              <a:xfrm>
                <a:off x="7555698" y="2759717"/>
                <a:ext cx="1619915" cy="1619915"/>
              </a:xfrm>
              <a:prstGeom prst="ellipse">
                <a:avLst/>
              </a:prstGeom>
              <a:solidFill>
                <a:srgbClr val="5DA35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endParaRPr>
              </a:p>
            </p:txBody>
          </p:sp>
          <p:sp>
            <p:nvSpPr>
              <p:cNvPr id="18" name="Freeform 14">
                <a:extLst>
                  <a:ext uri="{FF2B5EF4-FFF2-40B4-BE49-F238E27FC236}">
                    <a16:creationId xmlns:a16="http://schemas.microsoft.com/office/drawing/2014/main" xmlns="" id="{C8311085-9A78-4542-B42C-D9D1F849669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121821" y="3251556"/>
                <a:ext cx="487669" cy="518147"/>
              </a:xfrm>
              <a:custGeom>
                <a:avLst/>
                <a:gdLst>
                  <a:gd name="T0" fmla="*/ 75 w 89"/>
                  <a:gd name="T1" fmla="*/ 22 h 95"/>
                  <a:gd name="T2" fmla="*/ 89 w 89"/>
                  <a:gd name="T3" fmla="*/ 53 h 95"/>
                  <a:gd name="T4" fmla="*/ 78 w 89"/>
                  <a:gd name="T5" fmla="*/ 80 h 95"/>
                  <a:gd name="T6" fmla="*/ 47 w 89"/>
                  <a:gd name="T7" fmla="*/ 53 h 95"/>
                  <a:gd name="T8" fmla="*/ 75 w 89"/>
                  <a:gd name="T9" fmla="*/ 22 h 95"/>
                  <a:gd name="T10" fmla="*/ 76 w 89"/>
                  <a:gd name="T11" fmla="*/ 83 h 95"/>
                  <a:gd name="T12" fmla="*/ 69 w 89"/>
                  <a:gd name="T13" fmla="*/ 88 h 95"/>
                  <a:gd name="T14" fmla="*/ 74 w 89"/>
                  <a:gd name="T15" fmla="*/ 81 h 95"/>
                  <a:gd name="T16" fmla="*/ 76 w 89"/>
                  <a:gd name="T17" fmla="*/ 83 h 95"/>
                  <a:gd name="T18" fmla="*/ 64 w 89"/>
                  <a:gd name="T19" fmla="*/ 92 h 95"/>
                  <a:gd name="T20" fmla="*/ 72 w 89"/>
                  <a:gd name="T21" fmla="*/ 79 h 95"/>
                  <a:gd name="T22" fmla="*/ 70 w 89"/>
                  <a:gd name="T23" fmla="*/ 77 h 95"/>
                  <a:gd name="T24" fmla="*/ 60 w 89"/>
                  <a:gd name="T25" fmla="*/ 94 h 95"/>
                  <a:gd name="T26" fmla="*/ 64 w 89"/>
                  <a:gd name="T27" fmla="*/ 92 h 95"/>
                  <a:gd name="T28" fmla="*/ 58 w 89"/>
                  <a:gd name="T29" fmla="*/ 91 h 95"/>
                  <a:gd name="T30" fmla="*/ 67 w 89"/>
                  <a:gd name="T31" fmla="*/ 75 h 95"/>
                  <a:gd name="T32" fmla="*/ 65 w 89"/>
                  <a:gd name="T33" fmla="*/ 74 h 95"/>
                  <a:gd name="T34" fmla="*/ 57 w 89"/>
                  <a:gd name="T35" fmla="*/ 88 h 95"/>
                  <a:gd name="T36" fmla="*/ 58 w 89"/>
                  <a:gd name="T37" fmla="*/ 91 h 95"/>
                  <a:gd name="T38" fmla="*/ 56 w 89"/>
                  <a:gd name="T39" fmla="*/ 84 h 95"/>
                  <a:gd name="T40" fmla="*/ 63 w 89"/>
                  <a:gd name="T41" fmla="*/ 72 h 95"/>
                  <a:gd name="T42" fmla="*/ 61 w 89"/>
                  <a:gd name="T43" fmla="*/ 70 h 95"/>
                  <a:gd name="T44" fmla="*/ 55 w 89"/>
                  <a:gd name="T45" fmla="*/ 81 h 95"/>
                  <a:gd name="T46" fmla="*/ 56 w 89"/>
                  <a:gd name="T47" fmla="*/ 84 h 95"/>
                  <a:gd name="T48" fmla="*/ 53 w 89"/>
                  <a:gd name="T49" fmla="*/ 78 h 95"/>
                  <a:gd name="T50" fmla="*/ 59 w 89"/>
                  <a:gd name="T51" fmla="*/ 68 h 95"/>
                  <a:gd name="T52" fmla="*/ 57 w 89"/>
                  <a:gd name="T53" fmla="*/ 66 h 95"/>
                  <a:gd name="T54" fmla="*/ 52 w 89"/>
                  <a:gd name="T55" fmla="*/ 75 h 95"/>
                  <a:gd name="T56" fmla="*/ 53 w 89"/>
                  <a:gd name="T57" fmla="*/ 78 h 95"/>
                  <a:gd name="T58" fmla="*/ 51 w 89"/>
                  <a:gd name="T59" fmla="*/ 71 h 95"/>
                  <a:gd name="T60" fmla="*/ 55 w 89"/>
                  <a:gd name="T61" fmla="*/ 64 h 95"/>
                  <a:gd name="T62" fmla="*/ 53 w 89"/>
                  <a:gd name="T63" fmla="*/ 62 h 95"/>
                  <a:gd name="T64" fmla="*/ 50 w 89"/>
                  <a:gd name="T65" fmla="*/ 68 h 95"/>
                  <a:gd name="T66" fmla="*/ 51 w 89"/>
                  <a:gd name="T67" fmla="*/ 71 h 95"/>
                  <a:gd name="T68" fmla="*/ 48 w 89"/>
                  <a:gd name="T69" fmla="*/ 65 h 95"/>
                  <a:gd name="T70" fmla="*/ 51 w 89"/>
                  <a:gd name="T71" fmla="*/ 61 h 95"/>
                  <a:gd name="T72" fmla="*/ 49 w 89"/>
                  <a:gd name="T73" fmla="*/ 59 h 95"/>
                  <a:gd name="T74" fmla="*/ 47 w 89"/>
                  <a:gd name="T75" fmla="*/ 61 h 95"/>
                  <a:gd name="T76" fmla="*/ 48 w 89"/>
                  <a:gd name="T77" fmla="*/ 65 h 95"/>
                  <a:gd name="T78" fmla="*/ 46 w 89"/>
                  <a:gd name="T79" fmla="*/ 58 h 95"/>
                  <a:gd name="T80" fmla="*/ 45 w 89"/>
                  <a:gd name="T81" fmla="*/ 55 h 95"/>
                  <a:gd name="T82" fmla="*/ 47 w 89"/>
                  <a:gd name="T83" fmla="*/ 57 h 95"/>
                  <a:gd name="T84" fmla="*/ 46 w 89"/>
                  <a:gd name="T85" fmla="*/ 58 h 95"/>
                  <a:gd name="T86" fmla="*/ 59 w 89"/>
                  <a:gd name="T87" fmla="*/ 17 h 95"/>
                  <a:gd name="T88" fmla="*/ 41 w 89"/>
                  <a:gd name="T89" fmla="*/ 54 h 95"/>
                  <a:gd name="T90" fmla="*/ 36 w 89"/>
                  <a:gd name="T91" fmla="*/ 13 h 95"/>
                  <a:gd name="T92" fmla="*/ 0 w 89"/>
                  <a:gd name="T93" fmla="*/ 54 h 95"/>
                  <a:gd name="T94" fmla="*/ 41 w 89"/>
                  <a:gd name="T95" fmla="*/ 95 h 95"/>
                  <a:gd name="T96" fmla="*/ 55 w 89"/>
                  <a:gd name="T97" fmla="*/ 93 h 95"/>
                  <a:gd name="T98" fmla="*/ 41 w 89"/>
                  <a:gd name="T99" fmla="*/ 54 h 95"/>
                  <a:gd name="T100" fmla="*/ 68 w 89"/>
                  <a:gd name="T101" fmla="*/ 23 h 95"/>
                  <a:gd name="T102" fmla="*/ 59 w 89"/>
                  <a:gd name="T103" fmla="*/ 17 h 95"/>
                  <a:gd name="T104" fmla="*/ 43 w 89"/>
                  <a:gd name="T105" fmla="*/ 0 h 95"/>
                  <a:gd name="T106" fmla="*/ 38 w 89"/>
                  <a:gd name="T107" fmla="*/ 0 h 95"/>
                  <a:gd name="T108" fmla="*/ 43 w 89"/>
                  <a:gd name="T109" fmla="*/ 41 h 95"/>
                  <a:gd name="T110" fmla="*/ 61 w 89"/>
                  <a:gd name="T111" fmla="*/ 4 h 95"/>
                  <a:gd name="T112" fmla="*/ 43 w 89"/>
                  <a:gd name="T113" fmla="*/ 0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89" h="95">
                    <a:moveTo>
                      <a:pt x="75" y="22"/>
                    </a:moveTo>
                    <a:cubicBezTo>
                      <a:pt x="83" y="29"/>
                      <a:pt x="89" y="40"/>
                      <a:pt x="89" y="53"/>
                    </a:cubicBezTo>
                    <a:cubicBezTo>
                      <a:pt x="89" y="63"/>
                      <a:pt x="85" y="73"/>
                      <a:pt x="78" y="80"/>
                    </a:cubicBezTo>
                    <a:cubicBezTo>
                      <a:pt x="47" y="53"/>
                      <a:pt x="47" y="53"/>
                      <a:pt x="47" y="53"/>
                    </a:cubicBezTo>
                    <a:cubicBezTo>
                      <a:pt x="75" y="22"/>
                      <a:pt x="75" y="22"/>
                      <a:pt x="75" y="22"/>
                    </a:cubicBezTo>
                    <a:close/>
                    <a:moveTo>
                      <a:pt x="76" y="83"/>
                    </a:moveTo>
                    <a:cubicBezTo>
                      <a:pt x="74" y="85"/>
                      <a:pt x="72" y="87"/>
                      <a:pt x="69" y="88"/>
                    </a:cubicBezTo>
                    <a:cubicBezTo>
                      <a:pt x="74" y="81"/>
                      <a:pt x="74" y="81"/>
                      <a:pt x="74" y="81"/>
                    </a:cubicBezTo>
                    <a:cubicBezTo>
                      <a:pt x="76" y="83"/>
                      <a:pt x="76" y="83"/>
                      <a:pt x="76" y="83"/>
                    </a:cubicBezTo>
                    <a:close/>
                    <a:moveTo>
                      <a:pt x="64" y="92"/>
                    </a:moveTo>
                    <a:cubicBezTo>
                      <a:pt x="72" y="79"/>
                      <a:pt x="72" y="79"/>
                      <a:pt x="72" y="79"/>
                    </a:cubicBezTo>
                    <a:cubicBezTo>
                      <a:pt x="70" y="77"/>
                      <a:pt x="70" y="77"/>
                      <a:pt x="70" y="77"/>
                    </a:cubicBezTo>
                    <a:cubicBezTo>
                      <a:pt x="60" y="94"/>
                      <a:pt x="60" y="94"/>
                      <a:pt x="60" y="94"/>
                    </a:cubicBezTo>
                    <a:cubicBezTo>
                      <a:pt x="61" y="93"/>
                      <a:pt x="63" y="92"/>
                      <a:pt x="64" y="92"/>
                    </a:cubicBezTo>
                    <a:close/>
                    <a:moveTo>
                      <a:pt x="58" y="91"/>
                    </a:moveTo>
                    <a:cubicBezTo>
                      <a:pt x="67" y="75"/>
                      <a:pt x="67" y="75"/>
                      <a:pt x="67" y="75"/>
                    </a:cubicBezTo>
                    <a:cubicBezTo>
                      <a:pt x="65" y="74"/>
                      <a:pt x="65" y="74"/>
                      <a:pt x="65" y="74"/>
                    </a:cubicBezTo>
                    <a:cubicBezTo>
                      <a:pt x="57" y="88"/>
                      <a:pt x="57" y="88"/>
                      <a:pt x="57" y="88"/>
                    </a:cubicBezTo>
                    <a:cubicBezTo>
                      <a:pt x="58" y="91"/>
                      <a:pt x="58" y="91"/>
                      <a:pt x="58" y="91"/>
                    </a:cubicBezTo>
                    <a:close/>
                    <a:moveTo>
                      <a:pt x="56" y="84"/>
                    </a:moveTo>
                    <a:cubicBezTo>
                      <a:pt x="63" y="72"/>
                      <a:pt x="63" y="72"/>
                      <a:pt x="63" y="72"/>
                    </a:cubicBezTo>
                    <a:cubicBezTo>
                      <a:pt x="61" y="70"/>
                      <a:pt x="61" y="70"/>
                      <a:pt x="61" y="70"/>
                    </a:cubicBezTo>
                    <a:cubicBezTo>
                      <a:pt x="55" y="81"/>
                      <a:pt x="55" y="81"/>
                      <a:pt x="55" y="81"/>
                    </a:cubicBezTo>
                    <a:cubicBezTo>
                      <a:pt x="56" y="84"/>
                      <a:pt x="56" y="84"/>
                      <a:pt x="56" y="84"/>
                    </a:cubicBezTo>
                    <a:close/>
                    <a:moveTo>
                      <a:pt x="53" y="78"/>
                    </a:moveTo>
                    <a:cubicBezTo>
                      <a:pt x="59" y="68"/>
                      <a:pt x="59" y="68"/>
                      <a:pt x="59" y="68"/>
                    </a:cubicBezTo>
                    <a:cubicBezTo>
                      <a:pt x="57" y="66"/>
                      <a:pt x="57" y="66"/>
                      <a:pt x="57" y="66"/>
                    </a:cubicBezTo>
                    <a:cubicBezTo>
                      <a:pt x="52" y="75"/>
                      <a:pt x="52" y="75"/>
                      <a:pt x="52" y="75"/>
                    </a:cubicBezTo>
                    <a:cubicBezTo>
                      <a:pt x="53" y="78"/>
                      <a:pt x="53" y="78"/>
                      <a:pt x="53" y="78"/>
                    </a:cubicBezTo>
                    <a:close/>
                    <a:moveTo>
                      <a:pt x="51" y="71"/>
                    </a:moveTo>
                    <a:cubicBezTo>
                      <a:pt x="55" y="64"/>
                      <a:pt x="55" y="64"/>
                      <a:pt x="55" y="64"/>
                    </a:cubicBezTo>
                    <a:cubicBezTo>
                      <a:pt x="53" y="62"/>
                      <a:pt x="53" y="62"/>
                      <a:pt x="53" y="62"/>
                    </a:cubicBezTo>
                    <a:cubicBezTo>
                      <a:pt x="50" y="68"/>
                      <a:pt x="50" y="68"/>
                      <a:pt x="50" y="68"/>
                    </a:cubicBezTo>
                    <a:cubicBezTo>
                      <a:pt x="51" y="71"/>
                      <a:pt x="51" y="71"/>
                      <a:pt x="51" y="71"/>
                    </a:cubicBezTo>
                    <a:close/>
                    <a:moveTo>
                      <a:pt x="48" y="65"/>
                    </a:moveTo>
                    <a:cubicBezTo>
                      <a:pt x="51" y="61"/>
                      <a:pt x="51" y="61"/>
                      <a:pt x="51" y="61"/>
                    </a:cubicBezTo>
                    <a:cubicBezTo>
                      <a:pt x="49" y="59"/>
                      <a:pt x="49" y="59"/>
                      <a:pt x="49" y="59"/>
                    </a:cubicBezTo>
                    <a:cubicBezTo>
                      <a:pt x="47" y="61"/>
                      <a:pt x="47" y="61"/>
                      <a:pt x="47" y="61"/>
                    </a:cubicBezTo>
                    <a:cubicBezTo>
                      <a:pt x="48" y="65"/>
                      <a:pt x="48" y="65"/>
                      <a:pt x="48" y="65"/>
                    </a:cubicBezTo>
                    <a:close/>
                    <a:moveTo>
                      <a:pt x="46" y="58"/>
                    </a:moveTo>
                    <a:cubicBezTo>
                      <a:pt x="45" y="55"/>
                      <a:pt x="45" y="55"/>
                      <a:pt x="45" y="55"/>
                    </a:cubicBezTo>
                    <a:cubicBezTo>
                      <a:pt x="47" y="57"/>
                      <a:pt x="47" y="57"/>
                      <a:pt x="47" y="57"/>
                    </a:cubicBezTo>
                    <a:cubicBezTo>
                      <a:pt x="46" y="58"/>
                      <a:pt x="46" y="58"/>
                      <a:pt x="46" y="58"/>
                    </a:cubicBezTo>
                    <a:close/>
                    <a:moveTo>
                      <a:pt x="59" y="17"/>
                    </a:moveTo>
                    <a:cubicBezTo>
                      <a:pt x="41" y="54"/>
                      <a:pt x="41" y="54"/>
                      <a:pt x="41" y="54"/>
                    </a:cubicBezTo>
                    <a:cubicBezTo>
                      <a:pt x="41" y="54"/>
                      <a:pt x="38" y="28"/>
                      <a:pt x="36" y="13"/>
                    </a:cubicBezTo>
                    <a:cubicBezTo>
                      <a:pt x="16" y="15"/>
                      <a:pt x="0" y="33"/>
                      <a:pt x="0" y="54"/>
                    </a:cubicBezTo>
                    <a:cubicBezTo>
                      <a:pt x="0" y="77"/>
                      <a:pt x="18" y="95"/>
                      <a:pt x="41" y="95"/>
                    </a:cubicBezTo>
                    <a:cubicBezTo>
                      <a:pt x="46" y="95"/>
                      <a:pt x="51" y="94"/>
                      <a:pt x="55" y="93"/>
                    </a:cubicBezTo>
                    <a:cubicBezTo>
                      <a:pt x="41" y="54"/>
                      <a:pt x="41" y="54"/>
                      <a:pt x="41" y="54"/>
                    </a:cubicBezTo>
                    <a:cubicBezTo>
                      <a:pt x="68" y="23"/>
                      <a:pt x="68" y="23"/>
                      <a:pt x="68" y="23"/>
                    </a:cubicBezTo>
                    <a:cubicBezTo>
                      <a:pt x="66" y="20"/>
                      <a:pt x="63" y="18"/>
                      <a:pt x="59" y="17"/>
                    </a:cubicBezTo>
                    <a:close/>
                    <a:moveTo>
                      <a:pt x="43" y="0"/>
                    </a:moveTo>
                    <a:cubicBezTo>
                      <a:pt x="41" y="0"/>
                      <a:pt x="40" y="0"/>
                      <a:pt x="38" y="0"/>
                    </a:cubicBezTo>
                    <a:cubicBezTo>
                      <a:pt x="40" y="15"/>
                      <a:pt x="43" y="41"/>
                      <a:pt x="43" y="41"/>
                    </a:cubicBezTo>
                    <a:cubicBezTo>
                      <a:pt x="61" y="4"/>
                      <a:pt x="61" y="4"/>
                      <a:pt x="61" y="4"/>
                    </a:cubicBezTo>
                    <a:cubicBezTo>
                      <a:pt x="56" y="1"/>
                      <a:pt x="49" y="0"/>
                      <a:pt x="43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xmlns="" id="{F2C7CE05-DBEC-4840-9012-5C64DEDF8311}"/>
                </a:ext>
              </a:extLst>
            </p:cNvPr>
            <p:cNvGrpSpPr/>
            <p:nvPr/>
          </p:nvGrpSpPr>
          <p:grpSpPr>
            <a:xfrm>
              <a:off x="6242216" y="3809175"/>
              <a:ext cx="2203879" cy="1619915"/>
              <a:chOff x="6242216" y="3809175"/>
              <a:chExt cx="2203879" cy="1619915"/>
            </a:xfrm>
          </p:grpSpPr>
          <p:sp>
            <p:nvSpPr>
              <p:cNvPr id="15" name="Freeform 8">
                <a:extLst>
                  <a:ext uri="{FF2B5EF4-FFF2-40B4-BE49-F238E27FC236}">
                    <a16:creationId xmlns:a16="http://schemas.microsoft.com/office/drawing/2014/main" xmlns="" id="{CF9CD9E1-BD3A-417C-A983-7B8E121A153A}"/>
                  </a:ext>
                </a:extLst>
              </p:cNvPr>
              <p:cNvSpPr/>
              <p:nvPr/>
            </p:nvSpPr>
            <p:spPr>
              <a:xfrm rot="18900000">
                <a:off x="6242216" y="3809175"/>
                <a:ext cx="2203879" cy="1619915"/>
              </a:xfrm>
              <a:custGeom>
                <a:avLst/>
                <a:gdLst>
                  <a:gd name="connsiteX0" fmla="*/ 608533 w 1655806"/>
                  <a:gd name="connsiteY0" fmla="*/ 0 h 1217066"/>
                  <a:gd name="connsiteX1" fmla="*/ 1113138 w 1655806"/>
                  <a:gd name="connsiteY1" fmla="*/ 268296 h 1217066"/>
                  <a:gd name="connsiteX2" fmla="*/ 1138667 w 1655806"/>
                  <a:gd name="connsiteY2" fmla="*/ 315330 h 1217066"/>
                  <a:gd name="connsiteX3" fmla="*/ 1430691 w 1655806"/>
                  <a:gd name="connsiteY3" fmla="*/ 315330 h 1217066"/>
                  <a:gd name="connsiteX4" fmla="*/ 1655806 w 1655806"/>
                  <a:gd name="connsiteY4" fmla="*/ 608533 h 1217066"/>
                  <a:gd name="connsiteX5" fmla="*/ 1430691 w 1655806"/>
                  <a:gd name="connsiteY5" fmla="*/ 901735 h 1217066"/>
                  <a:gd name="connsiteX6" fmla="*/ 1138668 w 1655806"/>
                  <a:gd name="connsiteY6" fmla="*/ 901735 h 1217066"/>
                  <a:gd name="connsiteX7" fmla="*/ 1113138 w 1655806"/>
                  <a:gd name="connsiteY7" fmla="*/ 948770 h 1217066"/>
                  <a:gd name="connsiteX8" fmla="*/ 608533 w 1655806"/>
                  <a:gd name="connsiteY8" fmla="*/ 1217066 h 1217066"/>
                  <a:gd name="connsiteX9" fmla="*/ 0 w 1655806"/>
                  <a:gd name="connsiteY9" fmla="*/ 608533 h 1217066"/>
                  <a:gd name="connsiteX10" fmla="*/ 608533 w 1655806"/>
                  <a:gd name="connsiteY10" fmla="*/ 0 h 12170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655806" h="1217066">
                    <a:moveTo>
                      <a:pt x="608533" y="0"/>
                    </a:moveTo>
                    <a:cubicBezTo>
                      <a:pt x="818585" y="0"/>
                      <a:pt x="1003780" y="106426"/>
                      <a:pt x="1113138" y="268296"/>
                    </a:cubicBezTo>
                    <a:lnTo>
                      <a:pt x="1138667" y="315330"/>
                    </a:lnTo>
                    <a:lnTo>
                      <a:pt x="1430691" y="315330"/>
                    </a:lnTo>
                    <a:lnTo>
                      <a:pt x="1655806" y="608533"/>
                    </a:lnTo>
                    <a:lnTo>
                      <a:pt x="1430691" y="901735"/>
                    </a:lnTo>
                    <a:lnTo>
                      <a:pt x="1138668" y="901735"/>
                    </a:lnTo>
                    <a:lnTo>
                      <a:pt x="1113138" y="948770"/>
                    </a:lnTo>
                    <a:cubicBezTo>
                      <a:pt x="1003780" y="1110640"/>
                      <a:pt x="818585" y="1217066"/>
                      <a:pt x="608533" y="1217066"/>
                    </a:cubicBezTo>
                    <a:cubicBezTo>
                      <a:pt x="272450" y="1217066"/>
                      <a:pt x="0" y="944616"/>
                      <a:pt x="0" y="608533"/>
                    </a:cubicBezTo>
                    <a:cubicBezTo>
                      <a:pt x="0" y="272450"/>
                      <a:pt x="272450" y="0"/>
                      <a:pt x="608533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endParaRPr>
              </a:p>
            </p:txBody>
          </p:sp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xmlns="" id="{242A1B5A-5E78-4462-A02B-20AEBC9AAB0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896733" y="4595850"/>
                <a:ext cx="596885" cy="482589"/>
              </a:xfrm>
              <a:custGeom>
                <a:avLst/>
                <a:gdLst>
                  <a:gd name="T0" fmla="*/ 86 w 109"/>
                  <a:gd name="T1" fmla="*/ 88 h 88"/>
                  <a:gd name="T2" fmla="*/ 84 w 109"/>
                  <a:gd name="T3" fmla="*/ 44 h 88"/>
                  <a:gd name="T4" fmla="*/ 80 w 109"/>
                  <a:gd name="T5" fmla="*/ 71 h 88"/>
                  <a:gd name="T6" fmla="*/ 109 w 109"/>
                  <a:gd name="T7" fmla="*/ 0 h 88"/>
                  <a:gd name="T8" fmla="*/ 92 w 109"/>
                  <a:gd name="T9" fmla="*/ 33 h 88"/>
                  <a:gd name="T10" fmla="*/ 80 w 109"/>
                  <a:gd name="T11" fmla="*/ 25 h 88"/>
                  <a:gd name="T12" fmla="*/ 67 w 109"/>
                  <a:gd name="T13" fmla="*/ 68 h 88"/>
                  <a:gd name="T14" fmla="*/ 37 w 109"/>
                  <a:gd name="T15" fmla="*/ 73 h 88"/>
                  <a:gd name="T16" fmla="*/ 19 w 109"/>
                  <a:gd name="T17" fmla="*/ 63 h 88"/>
                  <a:gd name="T18" fmla="*/ 0 w 109"/>
                  <a:gd name="T19" fmla="*/ 56 h 88"/>
                  <a:gd name="T20" fmla="*/ 25 w 109"/>
                  <a:gd name="T21" fmla="*/ 48 h 88"/>
                  <a:gd name="T22" fmla="*/ 30 w 109"/>
                  <a:gd name="T23" fmla="*/ 57 h 88"/>
                  <a:gd name="T24" fmla="*/ 44 w 109"/>
                  <a:gd name="T25" fmla="*/ 29 h 88"/>
                  <a:gd name="T26" fmla="*/ 66 w 109"/>
                  <a:gd name="T27" fmla="*/ 50 h 88"/>
                  <a:gd name="T28" fmla="*/ 68 w 109"/>
                  <a:gd name="T29" fmla="*/ 18 h 88"/>
                  <a:gd name="T30" fmla="*/ 78 w 109"/>
                  <a:gd name="T31" fmla="*/ 12 h 88"/>
                  <a:gd name="T32" fmla="*/ 90 w 109"/>
                  <a:gd name="T33" fmla="*/ 1 h 88"/>
                  <a:gd name="T34" fmla="*/ 22 w 109"/>
                  <a:gd name="T35" fmla="*/ 88 h 88"/>
                  <a:gd name="T36" fmla="*/ 29 w 109"/>
                  <a:gd name="T37" fmla="*/ 80 h 88"/>
                  <a:gd name="T38" fmla="*/ 22 w 109"/>
                  <a:gd name="T39" fmla="*/ 79 h 88"/>
                  <a:gd name="T40" fmla="*/ 11 w 109"/>
                  <a:gd name="T41" fmla="*/ 88 h 88"/>
                  <a:gd name="T42" fmla="*/ 17 w 109"/>
                  <a:gd name="T43" fmla="*/ 71 h 88"/>
                  <a:gd name="T44" fmla="*/ 11 w 109"/>
                  <a:gd name="T45" fmla="*/ 73 h 88"/>
                  <a:gd name="T46" fmla="*/ 34 w 109"/>
                  <a:gd name="T47" fmla="*/ 88 h 88"/>
                  <a:gd name="T48" fmla="*/ 40 w 109"/>
                  <a:gd name="T49" fmla="*/ 79 h 88"/>
                  <a:gd name="T50" fmla="*/ 34 w 109"/>
                  <a:gd name="T51" fmla="*/ 80 h 88"/>
                  <a:gd name="T52" fmla="*/ 45 w 109"/>
                  <a:gd name="T53" fmla="*/ 88 h 88"/>
                  <a:gd name="T54" fmla="*/ 52 w 109"/>
                  <a:gd name="T55" fmla="*/ 63 h 88"/>
                  <a:gd name="T56" fmla="*/ 45 w 109"/>
                  <a:gd name="T57" fmla="*/ 69 h 88"/>
                  <a:gd name="T58" fmla="*/ 57 w 109"/>
                  <a:gd name="T59" fmla="*/ 88 h 88"/>
                  <a:gd name="T60" fmla="*/ 63 w 109"/>
                  <a:gd name="T61" fmla="*/ 73 h 88"/>
                  <a:gd name="T62" fmla="*/ 57 w 109"/>
                  <a:gd name="T63" fmla="*/ 88 h 88"/>
                  <a:gd name="T64" fmla="*/ 75 w 109"/>
                  <a:gd name="T65" fmla="*/ 88 h 88"/>
                  <a:gd name="T66" fmla="*/ 68 w 109"/>
                  <a:gd name="T67" fmla="*/ 75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09" h="88">
                    <a:moveTo>
                      <a:pt x="80" y="88"/>
                    </a:moveTo>
                    <a:cubicBezTo>
                      <a:pt x="86" y="88"/>
                      <a:pt x="86" y="88"/>
                      <a:pt x="86" y="88"/>
                    </a:cubicBezTo>
                    <a:cubicBezTo>
                      <a:pt x="86" y="44"/>
                      <a:pt x="86" y="44"/>
                      <a:pt x="86" y="44"/>
                    </a:cubicBezTo>
                    <a:cubicBezTo>
                      <a:pt x="84" y="44"/>
                      <a:pt x="84" y="44"/>
                      <a:pt x="84" y="44"/>
                    </a:cubicBezTo>
                    <a:cubicBezTo>
                      <a:pt x="82" y="70"/>
                      <a:pt x="82" y="70"/>
                      <a:pt x="82" y="70"/>
                    </a:cubicBezTo>
                    <a:cubicBezTo>
                      <a:pt x="80" y="71"/>
                      <a:pt x="80" y="71"/>
                      <a:pt x="80" y="71"/>
                    </a:cubicBezTo>
                    <a:cubicBezTo>
                      <a:pt x="80" y="88"/>
                      <a:pt x="80" y="88"/>
                      <a:pt x="80" y="88"/>
                    </a:cubicBezTo>
                    <a:close/>
                    <a:moveTo>
                      <a:pt x="109" y="0"/>
                    </a:moveTo>
                    <a:cubicBezTo>
                      <a:pt x="100" y="17"/>
                      <a:pt x="100" y="17"/>
                      <a:pt x="100" y="17"/>
                    </a:cubicBezTo>
                    <a:cubicBezTo>
                      <a:pt x="92" y="33"/>
                      <a:pt x="92" y="33"/>
                      <a:pt x="92" y="33"/>
                    </a:cubicBezTo>
                    <a:cubicBezTo>
                      <a:pt x="84" y="22"/>
                      <a:pt x="84" y="22"/>
                      <a:pt x="84" y="22"/>
                    </a:cubicBezTo>
                    <a:cubicBezTo>
                      <a:pt x="80" y="25"/>
                      <a:pt x="80" y="25"/>
                      <a:pt x="80" y="25"/>
                    </a:cubicBezTo>
                    <a:cubicBezTo>
                      <a:pt x="77" y="64"/>
                      <a:pt x="77" y="64"/>
                      <a:pt x="77" y="64"/>
                    </a:cubicBezTo>
                    <a:cubicBezTo>
                      <a:pt x="67" y="68"/>
                      <a:pt x="67" y="68"/>
                      <a:pt x="67" y="68"/>
                    </a:cubicBezTo>
                    <a:cubicBezTo>
                      <a:pt x="48" y="50"/>
                      <a:pt x="48" y="50"/>
                      <a:pt x="48" y="50"/>
                    </a:cubicBezTo>
                    <a:cubicBezTo>
                      <a:pt x="37" y="73"/>
                      <a:pt x="37" y="73"/>
                      <a:pt x="37" y="73"/>
                    </a:cubicBezTo>
                    <a:cubicBezTo>
                      <a:pt x="26" y="73"/>
                      <a:pt x="26" y="73"/>
                      <a:pt x="26" y="73"/>
                    </a:cubicBezTo>
                    <a:cubicBezTo>
                      <a:pt x="19" y="63"/>
                      <a:pt x="19" y="63"/>
                      <a:pt x="19" y="63"/>
                    </a:cubicBezTo>
                    <a:cubicBezTo>
                      <a:pt x="4" y="67"/>
                      <a:pt x="4" y="67"/>
                      <a:pt x="4" y="67"/>
                    </a:cubicBezTo>
                    <a:cubicBezTo>
                      <a:pt x="0" y="56"/>
                      <a:pt x="0" y="56"/>
                      <a:pt x="0" y="56"/>
                    </a:cubicBezTo>
                    <a:cubicBezTo>
                      <a:pt x="20" y="50"/>
                      <a:pt x="20" y="50"/>
                      <a:pt x="20" y="50"/>
                    </a:cubicBezTo>
                    <a:cubicBezTo>
                      <a:pt x="25" y="48"/>
                      <a:pt x="25" y="48"/>
                      <a:pt x="25" y="48"/>
                    </a:cubicBezTo>
                    <a:cubicBezTo>
                      <a:pt x="27" y="52"/>
                      <a:pt x="27" y="52"/>
                      <a:pt x="27" y="52"/>
                    </a:cubicBezTo>
                    <a:cubicBezTo>
                      <a:pt x="30" y="57"/>
                      <a:pt x="30" y="57"/>
                      <a:pt x="30" y="57"/>
                    </a:cubicBezTo>
                    <a:cubicBezTo>
                      <a:pt x="40" y="37"/>
                      <a:pt x="40" y="37"/>
                      <a:pt x="40" y="37"/>
                    </a:cubicBezTo>
                    <a:cubicBezTo>
                      <a:pt x="44" y="29"/>
                      <a:pt x="44" y="29"/>
                      <a:pt x="44" y="29"/>
                    </a:cubicBezTo>
                    <a:cubicBezTo>
                      <a:pt x="50" y="35"/>
                      <a:pt x="50" y="35"/>
                      <a:pt x="50" y="35"/>
                    </a:cubicBezTo>
                    <a:cubicBezTo>
                      <a:pt x="66" y="50"/>
                      <a:pt x="66" y="50"/>
                      <a:pt x="66" y="50"/>
                    </a:cubicBezTo>
                    <a:cubicBezTo>
                      <a:pt x="68" y="21"/>
                      <a:pt x="68" y="21"/>
                      <a:pt x="68" y="21"/>
                    </a:cubicBezTo>
                    <a:cubicBezTo>
                      <a:pt x="68" y="18"/>
                      <a:pt x="68" y="18"/>
                      <a:pt x="68" y="18"/>
                    </a:cubicBezTo>
                    <a:cubicBezTo>
                      <a:pt x="71" y="16"/>
                      <a:pt x="71" y="16"/>
                      <a:pt x="71" y="16"/>
                    </a:cubicBezTo>
                    <a:cubicBezTo>
                      <a:pt x="78" y="12"/>
                      <a:pt x="78" y="12"/>
                      <a:pt x="78" y="12"/>
                    </a:cubicBezTo>
                    <a:cubicBezTo>
                      <a:pt x="72" y="2"/>
                      <a:pt x="72" y="2"/>
                      <a:pt x="72" y="2"/>
                    </a:cubicBezTo>
                    <a:cubicBezTo>
                      <a:pt x="90" y="1"/>
                      <a:pt x="90" y="1"/>
                      <a:pt x="90" y="1"/>
                    </a:cubicBezTo>
                    <a:cubicBezTo>
                      <a:pt x="109" y="0"/>
                      <a:pt x="109" y="0"/>
                      <a:pt x="109" y="0"/>
                    </a:cubicBezTo>
                    <a:close/>
                    <a:moveTo>
                      <a:pt x="22" y="88"/>
                    </a:moveTo>
                    <a:cubicBezTo>
                      <a:pt x="24" y="88"/>
                      <a:pt x="27" y="88"/>
                      <a:pt x="29" y="88"/>
                    </a:cubicBezTo>
                    <a:cubicBezTo>
                      <a:pt x="29" y="80"/>
                      <a:pt x="29" y="80"/>
                      <a:pt x="29" y="80"/>
                    </a:cubicBezTo>
                    <a:cubicBezTo>
                      <a:pt x="23" y="81"/>
                      <a:pt x="23" y="81"/>
                      <a:pt x="23" y="81"/>
                    </a:cubicBezTo>
                    <a:cubicBezTo>
                      <a:pt x="22" y="79"/>
                      <a:pt x="22" y="79"/>
                      <a:pt x="22" y="79"/>
                    </a:cubicBezTo>
                    <a:cubicBezTo>
                      <a:pt x="22" y="88"/>
                      <a:pt x="22" y="88"/>
                      <a:pt x="22" y="88"/>
                    </a:cubicBezTo>
                    <a:close/>
                    <a:moveTo>
                      <a:pt x="11" y="88"/>
                    </a:moveTo>
                    <a:cubicBezTo>
                      <a:pt x="17" y="88"/>
                      <a:pt x="17" y="88"/>
                      <a:pt x="17" y="88"/>
                    </a:cubicBezTo>
                    <a:cubicBezTo>
                      <a:pt x="17" y="71"/>
                      <a:pt x="17" y="71"/>
                      <a:pt x="17" y="71"/>
                    </a:cubicBezTo>
                    <a:cubicBezTo>
                      <a:pt x="17" y="71"/>
                      <a:pt x="17" y="71"/>
                      <a:pt x="17" y="71"/>
                    </a:cubicBezTo>
                    <a:cubicBezTo>
                      <a:pt x="11" y="73"/>
                      <a:pt x="11" y="73"/>
                      <a:pt x="11" y="73"/>
                    </a:cubicBezTo>
                    <a:cubicBezTo>
                      <a:pt x="11" y="88"/>
                      <a:pt x="11" y="88"/>
                      <a:pt x="11" y="88"/>
                    </a:cubicBezTo>
                    <a:close/>
                    <a:moveTo>
                      <a:pt x="34" y="88"/>
                    </a:moveTo>
                    <a:cubicBezTo>
                      <a:pt x="36" y="88"/>
                      <a:pt x="38" y="88"/>
                      <a:pt x="40" y="88"/>
                    </a:cubicBezTo>
                    <a:cubicBezTo>
                      <a:pt x="40" y="79"/>
                      <a:pt x="40" y="79"/>
                      <a:pt x="40" y="79"/>
                    </a:cubicBezTo>
                    <a:cubicBezTo>
                      <a:pt x="40" y="80"/>
                      <a:pt x="40" y="80"/>
                      <a:pt x="40" y="80"/>
                    </a:cubicBezTo>
                    <a:cubicBezTo>
                      <a:pt x="34" y="80"/>
                      <a:pt x="34" y="80"/>
                      <a:pt x="34" y="80"/>
                    </a:cubicBezTo>
                    <a:cubicBezTo>
                      <a:pt x="34" y="88"/>
                      <a:pt x="34" y="88"/>
                      <a:pt x="34" y="88"/>
                    </a:cubicBezTo>
                    <a:close/>
                    <a:moveTo>
                      <a:pt x="45" y="88"/>
                    </a:moveTo>
                    <a:cubicBezTo>
                      <a:pt x="47" y="88"/>
                      <a:pt x="50" y="88"/>
                      <a:pt x="52" y="88"/>
                    </a:cubicBezTo>
                    <a:cubicBezTo>
                      <a:pt x="52" y="63"/>
                      <a:pt x="52" y="63"/>
                      <a:pt x="52" y="63"/>
                    </a:cubicBezTo>
                    <a:cubicBezTo>
                      <a:pt x="49" y="60"/>
                      <a:pt x="49" y="60"/>
                      <a:pt x="49" y="60"/>
                    </a:cubicBezTo>
                    <a:cubicBezTo>
                      <a:pt x="45" y="69"/>
                      <a:pt x="45" y="69"/>
                      <a:pt x="45" y="69"/>
                    </a:cubicBezTo>
                    <a:cubicBezTo>
                      <a:pt x="45" y="88"/>
                      <a:pt x="45" y="88"/>
                      <a:pt x="45" y="88"/>
                    </a:cubicBezTo>
                    <a:close/>
                    <a:moveTo>
                      <a:pt x="57" y="88"/>
                    </a:moveTo>
                    <a:cubicBezTo>
                      <a:pt x="59" y="88"/>
                      <a:pt x="61" y="88"/>
                      <a:pt x="63" y="88"/>
                    </a:cubicBezTo>
                    <a:cubicBezTo>
                      <a:pt x="63" y="73"/>
                      <a:pt x="63" y="73"/>
                      <a:pt x="63" y="73"/>
                    </a:cubicBezTo>
                    <a:cubicBezTo>
                      <a:pt x="57" y="67"/>
                      <a:pt x="57" y="67"/>
                      <a:pt x="57" y="67"/>
                    </a:cubicBezTo>
                    <a:cubicBezTo>
                      <a:pt x="57" y="88"/>
                      <a:pt x="57" y="88"/>
                      <a:pt x="57" y="88"/>
                    </a:cubicBezTo>
                    <a:close/>
                    <a:moveTo>
                      <a:pt x="68" y="88"/>
                    </a:moveTo>
                    <a:cubicBezTo>
                      <a:pt x="70" y="88"/>
                      <a:pt x="73" y="88"/>
                      <a:pt x="75" y="88"/>
                    </a:cubicBezTo>
                    <a:cubicBezTo>
                      <a:pt x="75" y="72"/>
                      <a:pt x="75" y="72"/>
                      <a:pt x="75" y="72"/>
                    </a:cubicBezTo>
                    <a:cubicBezTo>
                      <a:pt x="68" y="75"/>
                      <a:pt x="68" y="75"/>
                      <a:pt x="68" y="75"/>
                    </a:cubicBezTo>
                    <a:lnTo>
                      <a:pt x="68" y="8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6" name="Group 10">
              <a:extLst>
                <a:ext uri="{FF2B5EF4-FFF2-40B4-BE49-F238E27FC236}">
                  <a16:creationId xmlns:a16="http://schemas.microsoft.com/office/drawing/2014/main" xmlns="" id="{01027C27-37CA-4796-A3AB-F66CB3801489}"/>
                </a:ext>
              </a:extLst>
            </p:cNvPr>
            <p:cNvGrpSpPr/>
            <p:nvPr/>
          </p:nvGrpSpPr>
          <p:grpSpPr>
            <a:xfrm>
              <a:off x="5393825" y="2667764"/>
              <a:ext cx="1619915" cy="2203879"/>
              <a:chOff x="5393825" y="2667764"/>
              <a:chExt cx="1619915" cy="2203879"/>
            </a:xfrm>
          </p:grpSpPr>
          <p:sp>
            <p:nvSpPr>
              <p:cNvPr id="13" name="Freeform 7">
                <a:extLst>
                  <a:ext uri="{FF2B5EF4-FFF2-40B4-BE49-F238E27FC236}">
                    <a16:creationId xmlns:a16="http://schemas.microsoft.com/office/drawing/2014/main" xmlns="" id="{273FF6A4-2591-46F2-8183-81FE4D0C6608}"/>
                  </a:ext>
                </a:extLst>
              </p:cNvPr>
              <p:cNvSpPr/>
              <p:nvPr/>
            </p:nvSpPr>
            <p:spPr>
              <a:xfrm rot="2700000">
                <a:off x="5101843" y="2959746"/>
                <a:ext cx="2203879" cy="1619915"/>
              </a:xfrm>
              <a:custGeom>
                <a:avLst/>
                <a:gdLst>
                  <a:gd name="connsiteX0" fmla="*/ 608533 w 1655806"/>
                  <a:gd name="connsiteY0" fmla="*/ 0 h 1217066"/>
                  <a:gd name="connsiteX1" fmla="*/ 1113138 w 1655806"/>
                  <a:gd name="connsiteY1" fmla="*/ 268296 h 1217066"/>
                  <a:gd name="connsiteX2" fmla="*/ 1138667 w 1655806"/>
                  <a:gd name="connsiteY2" fmla="*/ 315330 h 1217066"/>
                  <a:gd name="connsiteX3" fmla="*/ 1430691 w 1655806"/>
                  <a:gd name="connsiteY3" fmla="*/ 315330 h 1217066"/>
                  <a:gd name="connsiteX4" fmla="*/ 1655806 w 1655806"/>
                  <a:gd name="connsiteY4" fmla="*/ 608533 h 1217066"/>
                  <a:gd name="connsiteX5" fmla="*/ 1430691 w 1655806"/>
                  <a:gd name="connsiteY5" fmla="*/ 901735 h 1217066"/>
                  <a:gd name="connsiteX6" fmla="*/ 1138668 w 1655806"/>
                  <a:gd name="connsiteY6" fmla="*/ 901735 h 1217066"/>
                  <a:gd name="connsiteX7" fmla="*/ 1113138 w 1655806"/>
                  <a:gd name="connsiteY7" fmla="*/ 948770 h 1217066"/>
                  <a:gd name="connsiteX8" fmla="*/ 608533 w 1655806"/>
                  <a:gd name="connsiteY8" fmla="*/ 1217066 h 1217066"/>
                  <a:gd name="connsiteX9" fmla="*/ 0 w 1655806"/>
                  <a:gd name="connsiteY9" fmla="*/ 608533 h 1217066"/>
                  <a:gd name="connsiteX10" fmla="*/ 608533 w 1655806"/>
                  <a:gd name="connsiteY10" fmla="*/ 0 h 12170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655806" h="1217066">
                    <a:moveTo>
                      <a:pt x="608533" y="0"/>
                    </a:moveTo>
                    <a:cubicBezTo>
                      <a:pt x="818585" y="0"/>
                      <a:pt x="1003780" y="106426"/>
                      <a:pt x="1113138" y="268296"/>
                    </a:cubicBezTo>
                    <a:lnTo>
                      <a:pt x="1138667" y="315330"/>
                    </a:lnTo>
                    <a:lnTo>
                      <a:pt x="1430691" y="315330"/>
                    </a:lnTo>
                    <a:lnTo>
                      <a:pt x="1655806" y="608533"/>
                    </a:lnTo>
                    <a:lnTo>
                      <a:pt x="1430691" y="901735"/>
                    </a:lnTo>
                    <a:lnTo>
                      <a:pt x="1138668" y="901735"/>
                    </a:lnTo>
                    <a:lnTo>
                      <a:pt x="1113138" y="948770"/>
                    </a:lnTo>
                    <a:cubicBezTo>
                      <a:pt x="1003780" y="1110640"/>
                      <a:pt x="818585" y="1217066"/>
                      <a:pt x="608533" y="1217066"/>
                    </a:cubicBezTo>
                    <a:cubicBezTo>
                      <a:pt x="272450" y="1217066"/>
                      <a:pt x="0" y="944616"/>
                      <a:pt x="0" y="608533"/>
                    </a:cubicBezTo>
                    <a:cubicBezTo>
                      <a:pt x="0" y="272450"/>
                      <a:pt x="272450" y="0"/>
                      <a:pt x="608533" y="0"/>
                    </a:cubicBezTo>
                    <a:close/>
                  </a:path>
                </a:pathLst>
              </a:custGeom>
              <a:solidFill>
                <a:srgbClr val="5DA35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endParaRPr>
              </a:p>
            </p:txBody>
          </p:sp>
          <p:sp>
            <p:nvSpPr>
              <p:cNvPr id="14" name="Freeform 16">
                <a:extLst>
                  <a:ext uri="{FF2B5EF4-FFF2-40B4-BE49-F238E27FC236}">
                    <a16:creationId xmlns:a16="http://schemas.microsoft.com/office/drawing/2014/main" xmlns="" id="{9D5EDA87-65A5-4A07-BF57-012D6B8C7DA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833681" y="3251049"/>
                <a:ext cx="368290" cy="581647"/>
              </a:xfrm>
              <a:custGeom>
                <a:avLst/>
                <a:gdLst>
                  <a:gd name="T0" fmla="*/ 57 w 67"/>
                  <a:gd name="T1" fmla="*/ 10 h 106"/>
                  <a:gd name="T2" fmla="*/ 62 w 67"/>
                  <a:gd name="T3" fmla="*/ 51 h 106"/>
                  <a:gd name="T4" fmla="*/ 51 w 67"/>
                  <a:gd name="T5" fmla="*/ 66 h 106"/>
                  <a:gd name="T6" fmla="*/ 55 w 67"/>
                  <a:gd name="T7" fmla="*/ 65 h 106"/>
                  <a:gd name="T8" fmla="*/ 57 w 67"/>
                  <a:gd name="T9" fmla="*/ 73 h 106"/>
                  <a:gd name="T10" fmla="*/ 56 w 67"/>
                  <a:gd name="T11" fmla="*/ 80 h 106"/>
                  <a:gd name="T12" fmla="*/ 57 w 67"/>
                  <a:gd name="T13" fmla="*/ 86 h 106"/>
                  <a:gd name="T14" fmla="*/ 55 w 67"/>
                  <a:gd name="T15" fmla="*/ 93 h 106"/>
                  <a:gd name="T16" fmla="*/ 15 w 67"/>
                  <a:gd name="T17" fmla="*/ 97 h 106"/>
                  <a:gd name="T18" fmla="*/ 12 w 67"/>
                  <a:gd name="T19" fmla="*/ 95 h 106"/>
                  <a:gd name="T20" fmla="*/ 12 w 67"/>
                  <a:gd name="T21" fmla="*/ 83 h 106"/>
                  <a:gd name="T22" fmla="*/ 12 w 67"/>
                  <a:gd name="T23" fmla="*/ 82 h 106"/>
                  <a:gd name="T24" fmla="*/ 12 w 67"/>
                  <a:gd name="T25" fmla="*/ 71 h 106"/>
                  <a:gd name="T26" fmla="*/ 15 w 67"/>
                  <a:gd name="T27" fmla="*/ 69 h 106"/>
                  <a:gd name="T28" fmla="*/ 16 w 67"/>
                  <a:gd name="T29" fmla="*/ 63 h 106"/>
                  <a:gd name="T30" fmla="*/ 0 w 67"/>
                  <a:gd name="T31" fmla="*/ 34 h 106"/>
                  <a:gd name="T32" fmla="*/ 33 w 67"/>
                  <a:gd name="T33" fmla="*/ 0 h 106"/>
                  <a:gd name="T34" fmla="*/ 28 w 67"/>
                  <a:gd name="T35" fmla="*/ 41 h 106"/>
                  <a:gd name="T36" fmla="*/ 30 w 67"/>
                  <a:gd name="T37" fmla="*/ 39 h 106"/>
                  <a:gd name="T38" fmla="*/ 33 w 67"/>
                  <a:gd name="T39" fmla="*/ 41 h 106"/>
                  <a:gd name="T40" fmla="*/ 36 w 67"/>
                  <a:gd name="T41" fmla="*/ 39 h 106"/>
                  <a:gd name="T42" fmla="*/ 39 w 67"/>
                  <a:gd name="T43" fmla="*/ 41 h 106"/>
                  <a:gd name="T44" fmla="*/ 43 w 67"/>
                  <a:gd name="T45" fmla="*/ 38 h 106"/>
                  <a:gd name="T46" fmla="*/ 39 w 67"/>
                  <a:gd name="T47" fmla="*/ 52 h 106"/>
                  <a:gd name="T48" fmla="*/ 44 w 67"/>
                  <a:gd name="T49" fmla="*/ 66 h 106"/>
                  <a:gd name="T50" fmla="*/ 44 w 67"/>
                  <a:gd name="T51" fmla="*/ 58 h 106"/>
                  <a:gd name="T52" fmla="*/ 56 w 67"/>
                  <a:gd name="T53" fmla="*/ 47 h 106"/>
                  <a:gd name="T54" fmla="*/ 52 w 67"/>
                  <a:gd name="T55" fmla="*/ 15 h 106"/>
                  <a:gd name="T56" fmla="*/ 15 w 67"/>
                  <a:gd name="T57" fmla="*/ 15 h 106"/>
                  <a:gd name="T58" fmla="*/ 11 w 67"/>
                  <a:gd name="T59" fmla="*/ 48 h 106"/>
                  <a:gd name="T60" fmla="*/ 23 w 67"/>
                  <a:gd name="T61" fmla="*/ 59 h 106"/>
                  <a:gd name="T62" fmla="*/ 23 w 67"/>
                  <a:gd name="T63" fmla="*/ 67 h 106"/>
                  <a:gd name="T64" fmla="*/ 29 w 67"/>
                  <a:gd name="T65" fmla="*/ 52 h 106"/>
                  <a:gd name="T66" fmla="*/ 25 w 67"/>
                  <a:gd name="T67" fmla="*/ 38 h 106"/>
                  <a:gd name="T68" fmla="*/ 40 w 67"/>
                  <a:gd name="T69" fmla="*/ 43 h 106"/>
                  <a:gd name="T70" fmla="*/ 36 w 67"/>
                  <a:gd name="T71" fmla="*/ 42 h 106"/>
                  <a:gd name="T72" fmla="*/ 30 w 67"/>
                  <a:gd name="T73" fmla="*/ 42 h 106"/>
                  <a:gd name="T74" fmla="*/ 27 w 67"/>
                  <a:gd name="T75" fmla="*/ 42 h 106"/>
                  <a:gd name="T76" fmla="*/ 32 w 67"/>
                  <a:gd name="T77" fmla="*/ 51 h 106"/>
                  <a:gd name="T78" fmla="*/ 32 w 67"/>
                  <a:gd name="T79" fmla="*/ 67 h 106"/>
                  <a:gd name="T80" fmla="*/ 35 w 67"/>
                  <a:gd name="T81" fmla="*/ 51 h 106"/>
                  <a:gd name="T82" fmla="*/ 35 w 67"/>
                  <a:gd name="T83" fmla="*/ 50 h 106"/>
                  <a:gd name="T84" fmla="*/ 43 w 67"/>
                  <a:gd name="T85" fmla="*/ 96 h 106"/>
                  <a:gd name="T86" fmla="*/ 34 w 67"/>
                  <a:gd name="T87" fmla="*/ 106 h 106"/>
                  <a:gd name="T88" fmla="*/ 43 w 67"/>
                  <a:gd name="T89" fmla="*/ 96 h 106"/>
                  <a:gd name="T90" fmla="*/ 17 w 67"/>
                  <a:gd name="T91" fmla="*/ 88 h 106"/>
                  <a:gd name="T92" fmla="*/ 17 w 67"/>
                  <a:gd name="T93" fmla="*/ 90 h 106"/>
                  <a:gd name="T94" fmla="*/ 50 w 67"/>
                  <a:gd name="T95" fmla="*/ 86 h 106"/>
                  <a:gd name="T96" fmla="*/ 50 w 67"/>
                  <a:gd name="T97" fmla="*/ 73 h 106"/>
                  <a:gd name="T98" fmla="*/ 17 w 67"/>
                  <a:gd name="T99" fmla="*/ 77 h 106"/>
                  <a:gd name="T100" fmla="*/ 50 w 67"/>
                  <a:gd name="T101" fmla="*/ 74 h 106"/>
                  <a:gd name="T102" fmla="*/ 50 w 67"/>
                  <a:gd name="T103" fmla="*/ 73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67" h="106">
                    <a:moveTo>
                      <a:pt x="33" y="0"/>
                    </a:moveTo>
                    <a:cubicBezTo>
                      <a:pt x="43" y="0"/>
                      <a:pt x="51" y="4"/>
                      <a:pt x="57" y="10"/>
                    </a:cubicBezTo>
                    <a:cubicBezTo>
                      <a:pt x="63" y="16"/>
                      <a:pt x="67" y="25"/>
                      <a:pt x="67" y="34"/>
                    </a:cubicBezTo>
                    <a:cubicBezTo>
                      <a:pt x="67" y="40"/>
                      <a:pt x="65" y="46"/>
                      <a:pt x="62" y="51"/>
                    </a:cubicBezTo>
                    <a:cubicBezTo>
                      <a:pt x="59" y="56"/>
                      <a:pt x="56" y="59"/>
                      <a:pt x="51" y="62"/>
                    </a:cubicBezTo>
                    <a:cubicBezTo>
                      <a:pt x="51" y="66"/>
                      <a:pt x="51" y="66"/>
                      <a:pt x="51" y="66"/>
                    </a:cubicBezTo>
                    <a:cubicBezTo>
                      <a:pt x="53" y="66"/>
                      <a:pt x="53" y="66"/>
                      <a:pt x="53" y="66"/>
                    </a:cubicBezTo>
                    <a:cubicBezTo>
                      <a:pt x="55" y="65"/>
                      <a:pt x="55" y="65"/>
                      <a:pt x="55" y="65"/>
                    </a:cubicBezTo>
                    <a:cubicBezTo>
                      <a:pt x="56" y="68"/>
                      <a:pt x="56" y="68"/>
                      <a:pt x="56" y="68"/>
                    </a:cubicBezTo>
                    <a:cubicBezTo>
                      <a:pt x="57" y="70"/>
                      <a:pt x="57" y="72"/>
                      <a:pt x="57" y="73"/>
                    </a:cubicBezTo>
                    <a:cubicBezTo>
                      <a:pt x="57" y="75"/>
                      <a:pt x="57" y="77"/>
                      <a:pt x="56" y="79"/>
                    </a:cubicBezTo>
                    <a:cubicBezTo>
                      <a:pt x="56" y="80"/>
                      <a:pt x="56" y="80"/>
                      <a:pt x="56" y="80"/>
                    </a:cubicBezTo>
                    <a:cubicBezTo>
                      <a:pt x="56" y="80"/>
                      <a:pt x="56" y="80"/>
                      <a:pt x="56" y="80"/>
                    </a:cubicBezTo>
                    <a:cubicBezTo>
                      <a:pt x="57" y="82"/>
                      <a:pt x="57" y="84"/>
                      <a:pt x="57" y="86"/>
                    </a:cubicBezTo>
                    <a:cubicBezTo>
                      <a:pt x="57" y="88"/>
                      <a:pt x="57" y="90"/>
                      <a:pt x="56" y="92"/>
                    </a:cubicBezTo>
                    <a:cubicBezTo>
                      <a:pt x="55" y="93"/>
                      <a:pt x="55" y="93"/>
                      <a:pt x="55" y="93"/>
                    </a:cubicBezTo>
                    <a:cubicBezTo>
                      <a:pt x="53" y="94"/>
                      <a:pt x="53" y="94"/>
                      <a:pt x="53" y="94"/>
                    </a:cubicBezTo>
                    <a:cubicBezTo>
                      <a:pt x="15" y="97"/>
                      <a:pt x="15" y="97"/>
                      <a:pt x="15" y="97"/>
                    </a:cubicBezTo>
                    <a:cubicBezTo>
                      <a:pt x="13" y="97"/>
                      <a:pt x="13" y="97"/>
                      <a:pt x="13" y="97"/>
                    </a:cubicBezTo>
                    <a:cubicBezTo>
                      <a:pt x="12" y="95"/>
                      <a:pt x="12" y="95"/>
                      <a:pt x="12" y="95"/>
                    </a:cubicBezTo>
                    <a:cubicBezTo>
                      <a:pt x="11" y="93"/>
                      <a:pt x="11" y="91"/>
                      <a:pt x="10" y="90"/>
                    </a:cubicBezTo>
                    <a:cubicBezTo>
                      <a:pt x="10" y="88"/>
                      <a:pt x="11" y="86"/>
                      <a:pt x="12" y="83"/>
                    </a:cubicBezTo>
                    <a:cubicBezTo>
                      <a:pt x="12" y="83"/>
                      <a:pt x="12" y="83"/>
                      <a:pt x="12" y="83"/>
                    </a:cubicBezTo>
                    <a:cubicBezTo>
                      <a:pt x="12" y="82"/>
                      <a:pt x="12" y="82"/>
                      <a:pt x="12" y="82"/>
                    </a:cubicBezTo>
                    <a:cubicBezTo>
                      <a:pt x="11" y="81"/>
                      <a:pt x="11" y="79"/>
                      <a:pt x="10" y="77"/>
                    </a:cubicBezTo>
                    <a:cubicBezTo>
                      <a:pt x="10" y="75"/>
                      <a:pt x="11" y="73"/>
                      <a:pt x="12" y="71"/>
                    </a:cubicBezTo>
                    <a:cubicBezTo>
                      <a:pt x="13" y="69"/>
                      <a:pt x="13" y="69"/>
                      <a:pt x="13" y="69"/>
                    </a:cubicBezTo>
                    <a:cubicBezTo>
                      <a:pt x="15" y="69"/>
                      <a:pt x="15" y="69"/>
                      <a:pt x="15" y="69"/>
                    </a:cubicBezTo>
                    <a:cubicBezTo>
                      <a:pt x="16" y="69"/>
                      <a:pt x="16" y="69"/>
                      <a:pt x="16" y="69"/>
                    </a:cubicBezTo>
                    <a:cubicBezTo>
                      <a:pt x="16" y="63"/>
                      <a:pt x="16" y="63"/>
                      <a:pt x="16" y="63"/>
                    </a:cubicBezTo>
                    <a:cubicBezTo>
                      <a:pt x="11" y="60"/>
                      <a:pt x="7" y="56"/>
                      <a:pt x="5" y="51"/>
                    </a:cubicBezTo>
                    <a:cubicBezTo>
                      <a:pt x="2" y="46"/>
                      <a:pt x="0" y="40"/>
                      <a:pt x="0" y="34"/>
                    </a:cubicBezTo>
                    <a:cubicBezTo>
                      <a:pt x="0" y="25"/>
                      <a:pt x="4" y="16"/>
                      <a:pt x="10" y="10"/>
                    </a:cubicBezTo>
                    <a:cubicBezTo>
                      <a:pt x="16" y="4"/>
                      <a:pt x="24" y="0"/>
                      <a:pt x="33" y="0"/>
                    </a:cubicBezTo>
                    <a:close/>
                    <a:moveTo>
                      <a:pt x="26" y="40"/>
                    </a:moveTo>
                    <a:cubicBezTo>
                      <a:pt x="27" y="41"/>
                      <a:pt x="27" y="41"/>
                      <a:pt x="28" y="41"/>
                    </a:cubicBezTo>
                    <a:cubicBezTo>
                      <a:pt x="28" y="41"/>
                      <a:pt x="29" y="41"/>
                      <a:pt x="30" y="40"/>
                    </a:cubicBezTo>
                    <a:cubicBezTo>
                      <a:pt x="30" y="39"/>
                      <a:pt x="30" y="39"/>
                      <a:pt x="30" y="39"/>
                    </a:cubicBezTo>
                    <a:cubicBezTo>
                      <a:pt x="31" y="40"/>
                      <a:pt x="31" y="40"/>
                      <a:pt x="31" y="40"/>
                    </a:cubicBezTo>
                    <a:cubicBezTo>
                      <a:pt x="32" y="41"/>
                      <a:pt x="32" y="41"/>
                      <a:pt x="33" y="41"/>
                    </a:cubicBezTo>
                    <a:cubicBezTo>
                      <a:pt x="34" y="41"/>
                      <a:pt x="35" y="41"/>
                      <a:pt x="35" y="40"/>
                    </a:cubicBezTo>
                    <a:cubicBezTo>
                      <a:pt x="36" y="39"/>
                      <a:pt x="36" y="39"/>
                      <a:pt x="36" y="39"/>
                    </a:cubicBezTo>
                    <a:cubicBezTo>
                      <a:pt x="36" y="40"/>
                      <a:pt x="36" y="40"/>
                      <a:pt x="36" y="40"/>
                    </a:cubicBezTo>
                    <a:cubicBezTo>
                      <a:pt x="37" y="41"/>
                      <a:pt x="38" y="41"/>
                      <a:pt x="39" y="41"/>
                    </a:cubicBezTo>
                    <a:cubicBezTo>
                      <a:pt x="40" y="41"/>
                      <a:pt x="41" y="41"/>
                      <a:pt x="42" y="40"/>
                    </a:cubicBezTo>
                    <a:cubicBezTo>
                      <a:pt x="43" y="38"/>
                      <a:pt x="43" y="38"/>
                      <a:pt x="43" y="38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39" y="52"/>
                      <a:pt x="39" y="52"/>
                      <a:pt x="39" y="52"/>
                    </a:cubicBezTo>
                    <a:cubicBezTo>
                      <a:pt x="39" y="67"/>
                      <a:pt x="39" y="67"/>
                      <a:pt x="39" y="67"/>
                    </a:cubicBezTo>
                    <a:cubicBezTo>
                      <a:pt x="44" y="66"/>
                      <a:pt x="44" y="66"/>
                      <a:pt x="44" y="66"/>
                    </a:cubicBezTo>
                    <a:cubicBezTo>
                      <a:pt x="44" y="60"/>
                      <a:pt x="44" y="60"/>
                      <a:pt x="44" y="60"/>
                    </a:cubicBezTo>
                    <a:cubicBezTo>
                      <a:pt x="44" y="58"/>
                      <a:pt x="44" y="58"/>
                      <a:pt x="44" y="58"/>
                    </a:cubicBezTo>
                    <a:cubicBezTo>
                      <a:pt x="46" y="57"/>
                      <a:pt x="46" y="57"/>
                      <a:pt x="46" y="57"/>
                    </a:cubicBezTo>
                    <a:cubicBezTo>
                      <a:pt x="50" y="55"/>
                      <a:pt x="54" y="52"/>
                      <a:pt x="56" y="47"/>
                    </a:cubicBezTo>
                    <a:cubicBezTo>
                      <a:pt x="59" y="44"/>
                      <a:pt x="60" y="39"/>
                      <a:pt x="60" y="34"/>
                    </a:cubicBezTo>
                    <a:cubicBezTo>
                      <a:pt x="60" y="27"/>
                      <a:pt x="57" y="20"/>
                      <a:pt x="52" y="15"/>
                    </a:cubicBezTo>
                    <a:cubicBezTo>
                      <a:pt x="47" y="10"/>
                      <a:pt x="41" y="7"/>
                      <a:pt x="33" y="7"/>
                    </a:cubicBezTo>
                    <a:cubicBezTo>
                      <a:pt x="26" y="7"/>
                      <a:pt x="19" y="10"/>
                      <a:pt x="15" y="15"/>
                    </a:cubicBezTo>
                    <a:cubicBezTo>
                      <a:pt x="10" y="20"/>
                      <a:pt x="7" y="27"/>
                      <a:pt x="7" y="34"/>
                    </a:cubicBezTo>
                    <a:cubicBezTo>
                      <a:pt x="7" y="39"/>
                      <a:pt x="8" y="44"/>
                      <a:pt x="11" y="48"/>
                    </a:cubicBezTo>
                    <a:cubicBezTo>
                      <a:pt x="13" y="52"/>
                      <a:pt x="17" y="55"/>
                      <a:pt x="21" y="58"/>
                    </a:cubicBezTo>
                    <a:cubicBezTo>
                      <a:pt x="23" y="59"/>
                      <a:pt x="23" y="59"/>
                      <a:pt x="23" y="59"/>
                    </a:cubicBezTo>
                    <a:cubicBezTo>
                      <a:pt x="23" y="61"/>
                      <a:pt x="23" y="61"/>
                      <a:pt x="23" y="61"/>
                    </a:cubicBezTo>
                    <a:cubicBezTo>
                      <a:pt x="23" y="67"/>
                      <a:pt x="23" y="67"/>
                      <a:pt x="23" y="67"/>
                    </a:cubicBezTo>
                    <a:cubicBezTo>
                      <a:pt x="29" y="67"/>
                      <a:pt x="29" y="67"/>
                      <a:pt x="29" y="67"/>
                    </a:cubicBezTo>
                    <a:cubicBezTo>
                      <a:pt x="29" y="52"/>
                      <a:pt x="29" y="52"/>
                      <a:pt x="29" y="52"/>
                    </a:cubicBezTo>
                    <a:cubicBezTo>
                      <a:pt x="22" y="40"/>
                      <a:pt x="22" y="40"/>
                      <a:pt x="22" y="40"/>
                    </a:cubicBezTo>
                    <a:cubicBezTo>
                      <a:pt x="25" y="38"/>
                      <a:pt x="25" y="38"/>
                      <a:pt x="25" y="38"/>
                    </a:cubicBezTo>
                    <a:cubicBezTo>
                      <a:pt x="26" y="40"/>
                      <a:pt x="26" y="40"/>
                      <a:pt x="26" y="40"/>
                    </a:cubicBezTo>
                    <a:close/>
                    <a:moveTo>
                      <a:pt x="40" y="43"/>
                    </a:moveTo>
                    <a:cubicBezTo>
                      <a:pt x="40" y="43"/>
                      <a:pt x="40" y="43"/>
                      <a:pt x="39" y="43"/>
                    </a:cubicBezTo>
                    <a:cubicBezTo>
                      <a:pt x="38" y="43"/>
                      <a:pt x="37" y="43"/>
                      <a:pt x="36" y="42"/>
                    </a:cubicBezTo>
                    <a:cubicBezTo>
                      <a:pt x="35" y="42"/>
                      <a:pt x="34" y="43"/>
                      <a:pt x="33" y="43"/>
                    </a:cubicBezTo>
                    <a:cubicBezTo>
                      <a:pt x="32" y="43"/>
                      <a:pt x="31" y="42"/>
                      <a:pt x="30" y="42"/>
                    </a:cubicBezTo>
                    <a:cubicBezTo>
                      <a:pt x="29" y="42"/>
                      <a:pt x="28" y="43"/>
                      <a:pt x="28" y="43"/>
                    </a:cubicBezTo>
                    <a:cubicBezTo>
                      <a:pt x="27" y="43"/>
                      <a:pt x="27" y="43"/>
                      <a:pt x="27" y="42"/>
                    </a:cubicBezTo>
                    <a:cubicBezTo>
                      <a:pt x="32" y="50"/>
                      <a:pt x="32" y="50"/>
                      <a:pt x="32" y="50"/>
                    </a:cubicBezTo>
                    <a:cubicBezTo>
                      <a:pt x="32" y="51"/>
                      <a:pt x="32" y="51"/>
                      <a:pt x="32" y="51"/>
                    </a:cubicBezTo>
                    <a:cubicBezTo>
                      <a:pt x="32" y="51"/>
                      <a:pt x="32" y="51"/>
                      <a:pt x="32" y="51"/>
                    </a:cubicBezTo>
                    <a:cubicBezTo>
                      <a:pt x="32" y="67"/>
                      <a:pt x="32" y="67"/>
                      <a:pt x="32" y="67"/>
                    </a:cubicBezTo>
                    <a:cubicBezTo>
                      <a:pt x="35" y="67"/>
                      <a:pt x="35" y="67"/>
                      <a:pt x="35" y="67"/>
                    </a:cubicBezTo>
                    <a:cubicBezTo>
                      <a:pt x="35" y="51"/>
                      <a:pt x="35" y="51"/>
                      <a:pt x="35" y="51"/>
                    </a:cubicBezTo>
                    <a:cubicBezTo>
                      <a:pt x="35" y="51"/>
                      <a:pt x="35" y="51"/>
                      <a:pt x="35" y="51"/>
                    </a:cubicBezTo>
                    <a:cubicBezTo>
                      <a:pt x="35" y="50"/>
                      <a:pt x="35" y="50"/>
                      <a:pt x="35" y="50"/>
                    </a:cubicBezTo>
                    <a:cubicBezTo>
                      <a:pt x="40" y="43"/>
                      <a:pt x="40" y="43"/>
                      <a:pt x="40" y="43"/>
                    </a:cubicBezTo>
                    <a:close/>
                    <a:moveTo>
                      <a:pt x="43" y="96"/>
                    </a:moveTo>
                    <a:cubicBezTo>
                      <a:pt x="24" y="98"/>
                      <a:pt x="24" y="98"/>
                      <a:pt x="24" y="98"/>
                    </a:cubicBezTo>
                    <a:cubicBezTo>
                      <a:pt x="25" y="103"/>
                      <a:pt x="29" y="106"/>
                      <a:pt x="34" y="106"/>
                    </a:cubicBezTo>
                    <a:cubicBezTo>
                      <a:pt x="39" y="106"/>
                      <a:pt x="43" y="102"/>
                      <a:pt x="43" y="97"/>
                    </a:cubicBezTo>
                    <a:cubicBezTo>
                      <a:pt x="43" y="97"/>
                      <a:pt x="43" y="97"/>
                      <a:pt x="43" y="96"/>
                    </a:cubicBezTo>
                    <a:close/>
                    <a:moveTo>
                      <a:pt x="50" y="85"/>
                    </a:moveTo>
                    <a:cubicBezTo>
                      <a:pt x="17" y="88"/>
                      <a:pt x="17" y="88"/>
                      <a:pt x="17" y="88"/>
                    </a:cubicBezTo>
                    <a:cubicBezTo>
                      <a:pt x="17" y="89"/>
                      <a:pt x="17" y="89"/>
                      <a:pt x="17" y="89"/>
                    </a:cubicBezTo>
                    <a:cubicBezTo>
                      <a:pt x="17" y="89"/>
                      <a:pt x="17" y="90"/>
                      <a:pt x="17" y="90"/>
                    </a:cubicBezTo>
                    <a:cubicBezTo>
                      <a:pt x="50" y="87"/>
                      <a:pt x="50" y="87"/>
                      <a:pt x="50" y="87"/>
                    </a:cubicBezTo>
                    <a:cubicBezTo>
                      <a:pt x="50" y="87"/>
                      <a:pt x="50" y="86"/>
                      <a:pt x="50" y="86"/>
                    </a:cubicBezTo>
                    <a:cubicBezTo>
                      <a:pt x="50" y="86"/>
                      <a:pt x="50" y="86"/>
                      <a:pt x="50" y="85"/>
                    </a:cubicBezTo>
                    <a:close/>
                    <a:moveTo>
                      <a:pt x="50" y="73"/>
                    </a:moveTo>
                    <a:cubicBezTo>
                      <a:pt x="17" y="76"/>
                      <a:pt x="17" y="76"/>
                      <a:pt x="17" y="76"/>
                    </a:cubicBezTo>
                    <a:cubicBezTo>
                      <a:pt x="17" y="76"/>
                      <a:pt x="17" y="76"/>
                      <a:pt x="17" y="77"/>
                    </a:cubicBezTo>
                    <a:cubicBezTo>
                      <a:pt x="17" y="77"/>
                      <a:pt x="17" y="77"/>
                      <a:pt x="17" y="77"/>
                    </a:cubicBezTo>
                    <a:cubicBezTo>
                      <a:pt x="50" y="74"/>
                      <a:pt x="50" y="74"/>
                      <a:pt x="50" y="74"/>
                    </a:cubicBezTo>
                    <a:cubicBezTo>
                      <a:pt x="50" y="74"/>
                      <a:pt x="50" y="74"/>
                      <a:pt x="50" y="73"/>
                    </a:cubicBezTo>
                    <a:cubicBezTo>
                      <a:pt x="50" y="73"/>
                      <a:pt x="50" y="73"/>
                      <a:pt x="50" y="73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7" name="Group 11">
              <a:extLst>
                <a:ext uri="{FF2B5EF4-FFF2-40B4-BE49-F238E27FC236}">
                  <a16:creationId xmlns:a16="http://schemas.microsoft.com/office/drawing/2014/main" xmlns="" id="{50370249-3AB6-4E55-9EEC-2C3919D41F1C}"/>
                </a:ext>
              </a:extLst>
            </p:cNvPr>
            <p:cNvGrpSpPr/>
            <p:nvPr/>
          </p:nvGrpSpPr>
          <p:grpSpPr>
            <a:xfrm>
              <a:off x="3864776" y="3809175"/>
              <a:ext cx="2203879" cy="1619915"/>
              <a:chOff x="3864776" y="3809175"/>
              <a:chExt cx="2203879" cy="1619915"/>
            </a:xfrm>
          </p:grpSpPr>
          <p:sp>
            <p:nvSpPr>
              <p:cNvPr id="11" name="Freeform 6">
                <a:extLst>
                  <a:ext uri="{FF2B5EF4-FFF2-40B4-BE49-F238E27FC236}">
                    <a16:creationId xmlns:a16="http://schemas.microsoft.com/office/drawing/2014/main" xmlns="" id="{5E9CD2D7-4047-4450-8E6B-787B514C0AA2}"/>
                  </a:ext>
                </a:extLst>
              </p:cNvPr>
              <p:cNvSpPr/>
              <p:nvPr/>
            </p:nvSpPr>
            <p:spPr>
              <a:xfrm rot="18900000">
                <a:off x="3864776" y="3809175"/>
                <a:ext cx="2203879" cy="1619915"/>
              </a:xfrm>
              <a:custGeom>
                <a:avLst/>
                <a:gdLst>
                  <a:gd name="connsiteX0" fmla="*/ 608533 w 1655806"/>
                  <a:gd name="connsiteY0" fmla="*/ 0 h 1217066"/>
                  <a:gd name="connsiteX1" fmla="*/ 1113138 w 1655806"/>
                  <a:gd name="connsiteY1" fmla="*/ 268296 h 1217066"/>
                  <a:gd name="connsiteX2" fmla="*/ 1138667 w 1655806"/>
                  <a:gd name="connsiteY2" fmla="*/ 315330 h 1217066"/>
                  <a:gd name="connsiteX3" fmla="*/ 1430691 w 1655806"/>
                  <a:gd name="connsiteY3" fmla="*/ 315330 h 1217066"/>
                  <a:gd name="connsiteX4" fmla="*/ 1655806 w 1655806"/>
                  <a:gd name="connsiteY4" fmla="*/ 608533 h 1217066"/>
                  <a:gd name="connsiteX5" fmla="*/ 1430691 w 1655806"/>
                  <a:gd name="connsiteY5" fmla="*/ 901735 h 1217066"/>
                  <a:gd name="connsiteX6" fmla="*/ 1138668 w 1655806"/>
                  <a:gd name="connsiteY6" fmla="*/ 901735 h 1217066"/>
                  <a:gd name="connsiteX7" fmla="*/ 1113138 w 1655806"/>
                  <a:gd name="connsiteY7" fmla="*/ 948770 h 1217066"/>
                  <a:gd name="connsiteX8" fmla="*/ 608533 w 1655806"/>
                  <a:gd name="connsiteY8" fmla="*/ 1217066 h 1217066"/>
                  <a:gd name="connsiteX9" fmla="*/ 0 w 1655806"/>
                  <a:gd name="connsiteY9" fmla="*/ 608533 h 1217066"/>
                  <a:gd name="connsiteX10" fmla="*/ 608533 w 1655806"/>
                  <a:gd name="connsiteY10" fmla="*/ 0 h 12170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655806" h="1217066">
                    <a:moveTo>
                      <a:pt x="608533" y="0"/>
                    </a:moveTo>
                    <a:cubicBezTo>
                      <a:pt x="818585" y="0"/>
                      <a:pt x="1003780" y="106426"/>
                      <a:pt x="1113138" y="268296"/>
                    </a:cubicBezTo>
                    <a:lnTo>
                      <a:pt x="1138667" y="315330"/>
                    </a:lnTo>
                    <a:lnTo>
                      <a:pt x="1430691" y="315330"/>
                    </a:lnTo>
                    <a:lnTo>
                      <a:pt x="1655806" y="608533"/>
                    </a:lnTo>
                    <a:lnTo>
                      <a:pt x="1430691" y="901735"/>
                    </a:lnTo>
                    <a:lnTo>
                      <a:pt x="1138668" y="901735"/>
                    </a:lnTo>
                    <a:lnTo>
                      <a:pt x="1113138" y="948770"/>
                    </a:lnTo>
                    <a:cubicBezTo>
                      <a:pt x="1003780" y="1110640"/>
                      <a:pt x="818585" y="1217066"/>
                      <a:pt x="608533" y="1217066"/>
                    </a:cubicBezTo>
                    <a:cubicBezTo>
                      <a:pt x="272450" y="1217066"/>
                      <a:pt x="0" y="944616"/>
                      <a:pt x="0" y="608533"/>
                    </a:cubicBezTo>
                    <a:cubicBezTo>
                      <a:pt x="0" y="272450"/>
                      <a:pt x="272450" y="0"/>
                      <a:pt x="608533" y="0"/>
                    </a:cubicBezTo>
                    <a:close/>
                  </a:path>
                </a:pathLst>
              </a:custGeom>
              <a:solidFill>
                <a:srgbClr val="FFC10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endParaRPr>
              </a:p>
            </p:txBody>
          </p:sp>
          <p:sp>
            <p:nvSpPr>
              <p:cNvPr id="12" name="Freeform 13">
                <a:extLst>
                  <a:ext uri="{FF2B5EF4-FFF2-40B4-BE49-F238E27FC236}">
                    <a16:creationId xmlns:a16="http://schemas.microsoft.com/office/drawing/2014/main" xmlns="" id="{A78C1330-76E8-4645-905C-EFD235ABD94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525308" y="4595850"/>
                <a:ext cx="459729" cy="525769"/>
              </a:xfrm>
              <a:custGeom>
                <a:avLst/>
                <a:gdLst>
                  <a:gd name="T0" fmla="*/ 50 w 84"/>
                  <a:gd name="T1" fmla="*/ 92 h 96"/>
                  <a:gd name="T2" fmla="*/ 57 w 84"/>
                  <a:gd name="T3" fmla="*/ 81 h 96"/>
                  <a:gd name="T4" fmla="*/ 56 w 84"/>
                  <a:gd name="T5" fmla="*/ 75 h 96"/>
                  <a:gd name="T6" fmla="*/ 43 w 84"/>
                  <a:gd name="T7" fmla="*/ 63 h 96"/>
                  <a:gd name="T8" fmla="*/ 38 w 84"/>
                  <a:gd name="T9" fmla="*/ 62 h 96"/>
                  <a:gd name="T10" fmla="*/ 30 w 84"/>
                  <a:gd name="T11" fmla="*/ 67 h 96"/>
                  <a:gd name="T12" fmla="*/ 17 w 84"/>
                  <a:gd name="T13" fmla="*/ 35 h 96"/>
                  <a:gd name="T14" fmla="*/ 26 w 84"/>
                  <a:gd name="T15" fmla="*/ 31 h 96"/>
                  <a:gd name="T16" fmla="*/ 27 w 84"/>
                  <a:gd name="T17" fmla="*/ 25 h 96"/>
                  <a:gd name="T18" fmla="*/ 22 w 84"/>
                  <a:gd name="T19" fmla="*/ 8 h 96"/>
                  <a:gd name="T20" fmla="*/ 18 w 84"/>
                  <a:gd name="T21" fmla="*/ 4 h 96"/>
                  <a:gd name="T22" fmla="*/ 4 w 84"/>
                  <a:gd name="T23" fmla="*/ 6 h 96"/>
                  <a:gd name="T24" fmla="*/ 0 w 84"/>
                  <a:gd name="T25" fmla="*/ 10 h 96"/>
                  <a:gd name="T26" fmla="*/ 43 w 84"/>
                  <a:gd name="T27" fmla="*/ 94 h 96"/>
                  <a:gd name="T28" fmla="*/ 50 w 84"/>
                  <a:gd name="T29" fmla="*/ 92 h 96"/>
                  <a:gd name="T30" fmla="*/ 45 w 84"/>
                  <a:gd name="T31" fmla="*/ 53 h 96"/>
                  <a:gd name="T32" fmla="*/ 32 w 84"/>
                  <a:gd name="T33" fmla="*/ 53 h 96"/>
                  <a:gd name="T34" fmla="*/ 32 w 84"/>
                  <a:gd name="T35" fmla="*/ 50 h 96"/>
                  <a:gd name="T36" fmla="*/ 40 w 84"/>
                  <a:gd name="T37" fmla="*/ 38 h 96"/>
                  <a:gd name="T38" fmla="*/ 42 w 84"/>
                  <a:gd name="T39" fmla="*/ 32 h 96"/>
                  <a:gd name="T40" fmla="*/ 41 w 84"/>
                  <a:gd name="T41" fmla="*/ 30 h 96"/>
                  <a:gd name="T42" fmla="*/ 40 w 84"/>
                  <a:gd name="T43" fmla="*/ 31 h 96"/>
                  <a:gd name="T44" fmla="*/ 39 w 84"/>
                  <a:gd name="T45" fmla="*/ 36 h 96"/>
                  <a:gd name="T46" fmla="*/ 34 w 84"/>
                  <a:gd name="T47" fmla="*/ 36 h 96"/>
                  <a:gd name="T48" fmla="*/ 34 w 84"/>
                  <a:gd name="T49" fmla="*/ 31 h 96"/>
                  <a:gd name="T50" fmla="*/ 42 w 84"/>
                  <a:gd name="T51" fmla="*/ 26 h 96"/>
                  <a:gd name="T52" fmla="*/ 47 w 84"/>
                  <a:gd name="T53" fmla="*/ 28 h 96"/>
                  <a:gd name="T54" fmla="*/ 47 w 84"/>
                  <a:gd name="T55" fmla="*/ 34 h 96"/>
                  <a:gd name="T56" fmla="*/ 47 w 84"/>
                  <a:gd name="T57" fmla="*/ 37 h 96"/>
                  <a:gd name="T58" fmla="*/ 38 w 84"/>
                  <a:gd name="T59" fmla="*/ 50 h 96"/>
                  <a:gd name="T60" fmla="*/ 46 w 84"/>
                  <a:gd name="T61" fmla="*/ 50 h 96"/>
                  <a:gd name="T62" fmla="*/ 45 w 84"/>
                  <a:gd name="T63" fmla="*/ 53 h 96"/>
                  <a:gd name="T64" fmla="*/ 63 w 84"/>
                  <a:gd name="T65" fmla="*/ 50 h 96"/>
                  <a:gd name="T66" fmla="*/ 60 w 84"/>
                  <a:gd name="T67" fmla="*/ 50 h 96"/>
                  <a:gd name="T68" fmla="*/ 60 w 84"/>
                  <a:gd name="T69" fmla="*/ 53 h 96"/>
                  <a:gd name="T70" fmla="*/ 54 w 84"/>
                  <a:gd name="T71" fmla="*/ 53 h 96"/>
                  <a:gd name="T72" fmla="*/ 54 w 84"/>
                  <a:gd name="T73" fmla="*/ 50 h 96"/>
                  <a:gd name="T74" fmla="*/ 46 w 84"/>
                  <a:gd name="T75" fmla="*/ 50 h 96"/>
                  <a:gd name="T76" fmla="*/ 47 w 84"/>
                  <a:gd name="T77" fmla="*/ 46 h 96"/>
                  <a:gd name="T78" fmla="*/ 55 w 84"/>
                  <a:gd name="T79" fmla="*/ 26 h 96"/>
                  <a:gd name="T80" fmla="*/ 63 w 84"/>
                  <a:gd name="T81" fmla="*/ 26 h 96"/>
                  <a:gd name="T82" fmla="*/ 61 w 84"/>
                  <a:gd name="T83" fmla="*/ 46 h 96"/>
                  <a:gd name="T84" fmla="*/ 63 w 84"/>
                  <a:gd name="T85" fmla="*/ 46 h 96"/>
                  <a:gd name="T86" fmla="*/ 63 w 84"/>
                  <a:gd name="T87" fmla="*/ 50 h 96"/>
                  <a:gd name="T88" fmla="*/ 55 w 84"/>
                  <a:gd name="T89" fmla="*/ 46 h 96"/>
                  <a:gd name="T90" fmla="*/ 52 w 84"/>
                  <a:gd name="T91" fmla="*/ 46 h 96"/>
                  <a:gd name="T92" fmla="*/ 56 w 84"/>
                  <a:gd name="T93" fmla="*/ 35 h 96"/>
                  <a:gd name="T94" fmla="*/ 55 w 84"/>
                  <a:gd name="T95" fmla="*/ 46 h 96"/>
                  <a:gd name="T96" fmla="*/ 43 w 84"/>
                  <a:gd name="T97" fmla="*/ 0 h 96"/>
                  <a:gd name="T98" fmla="*/ 72 w 84"/>
                  <a:gd name="T99" fmla="*/ 12 h 96"/>
                  <a:gd name="T100" fmla="*/ 84 w 84"/>
                  <a:gd name="T101" fmla="*/ 41 h 96"/>
                  <a:gd name="T102" fmla="*/ 72 w 84"/>
                  <a:gd name="T103" fmla="*/ 71 h 96"/>
                  <a:gd name="T104" fmla="*/ 65 w 84"/>
                  <a:gd name="T105" fmla="*/ 76 h 96"/>
                  <a:gd name="T106" fmla="*/ 63 w 84"/>
                  <a:gd name="T107" fmla="*/ 73 h 96"/>
                  <a:gd name="T108" fmla="*/ 59 w 84"/>
                  <a:gd name="T109" fmla="*/ 69 h 96"/>
                  <a:gd name="T110" fmla="*/ 66 w 84"/>
                  <a:gd name="T111" fmla="*/ 64 h 96"/>
                  <a:gd name="T112" fmla="*/ 75 w 84"/>
                  <a:gd name="T113" fmla="*/ 41 h 96"/>
                  <a:gd name="T114" fmla="*/ 66 w 84"/>
                  <a:gd name="T115" fmla="*/ 19 h 96"/>
                  <a:gd name="T116" fmla="*/ 43 w 84"/>
                  <a:gd name="T117" fmla="*/ 10 h 96"/>
                  <a:gd name="T118" fmla="*/ 31 w 84"/>
                  <a:gd name="T119" fmla="*/ 12 h 96"/>
                  <a:gd name="T120" fmla="*/ 29 w 84"/>
                  <a:gd name="T121" fmla="*/ 6 h 96"/>
                  <a:gd name="T122" fmla="*/ 28 w 84"/>
                  <a:gd name="T123" fmla="*/ 3 h 96"/>
                  <a:gd name="T124" fmla="*/ 43 w 84"/>
                  <a:gd name="T125" fmla="*/ 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84" h="96">
                    <a:moveTo>
                      <a:pt x="50" y="92"/>
                    </a:moveTo>
                    <a:cubicBezTo>
                      <a:pt x="52" y="88"/>
                      <a:pt x="55" y="84"/>
                      <a:pt x="57" y="81"/>
                    </a:cubicBezTo>
                    <a:cubicBezTo>
                      <a:pt x="58" y="79"/>
                      <a:pt x="58" y="77"/>
                      <a:pt x="56" y="75"/>
                    </a:cubicBezTo>
                    <a:cubicBezTo>
                      <a:pt x="52" y="71"/>
                      <a:pt x="48" y="67"/>
                      <a:pt x="43" y="63"/>
                    </a:cubicBezTo>
                    <a:cubicBezTo>
                      <a:pt x="41" y="61"/>
                      <a:pt x="40" y="61"/>
                      <a:pt x="38" y="62"/>
                    </a:cubicBezTo>
                    <a:cubicBezTo>
                      <a:pt x="35" y="63"/>
                      <a:pt x="33" y="65"/>
                      <a:pt x="30" y="67"/>
                    </a:cubicBezTo>
                    <a:cubicBezTo>
                      <a:pt x="21" y="53"/>
                      <a:pt x="19" y="45"/>
                      <a:pt x="17" y="35"/>
                    </a:cubicBezTo>
                    <a:cubicBezTo>
                      <a:pt x="20" y="34"/>
                      <a:pt x="23" y="32"/>
                      <a:pt x="26" y="31"/>
                    </a:cubicBezTo>
                    <a:cubicBezTo>
                      <a:pt x="27" y="30"/>
                      <a:pt x="28" y="28"/>
                      <a:pt x="27" y="25"/>
                    </a:cubicBezTo>
                    <a:cubicBezTo>
                      <a:pt x="26" y="20"/>
                      <a:pt x="24" y="14"/>
                      <a:pt x="22" y="8"/>
                    </a:cubicBezTo>
                    <a:cubicBezTo>
                      <a:pt x="22" y="6"/>
                      <a:pt x="20" y="4"/>
                      <a:pt x="18" y="4"/>
                    </a:cubicBezTo>
                    <a:cubicBezTo>
                      <a:pt x="14" y="5"/>
                      <a:pt x="9" y="5"/>
                      <a:pt x="4" y="6"/>
                    </a:cubicBezTo>
                    <a:cubicBezTo>
                      <a:pt x="0" y="6"/>
                      <a:pt x="0" y="7"/>
                      <a:pt x="0" y="10"/>
                    </a:cubicBezTo>
                    <a:cubicBezTo>
                      <a:pt x="1" y="46"/>
                      <a:pt x="15" y="78"/>
                      <a:pt x="43" y="94"/>
                    </a:cubicBezTo>
                    <a:cubicBezTo>
                      <a:pt x="46" y="96"/>
                      <a:pt x="47" y="96"/>
                      <a:pt x="50" y="92"/>
                    </a:cubicBezTo>
                    <a:close/>
                    <a:moveTo>
                      <a:pt x="45" y="53"/>
                    </a:moveTo>
                    <a:cubicBezTo>
                      <a:pt x="32" y="53"/>
                      <a:pt x="32" y="53"/>
                      <a:pt x="32" y="53"/>
                    </a:cubicBezTo>
                    <a:cubicBezTo>
                      <a:pt x="32" y="50"/>
                      <a:pt x="32" y="50"/>
                      <a:pt x="32" y="50"/>
                    </a:cubicBezTo>
                    <a:cubicBezTo>
                      <a:pt x="40" y="38"/>
                      <a:pt x="40" y="38"/>
                      <a:pt x="40" y="38"/>
                    </a:cubicBezTo>
                    <a:cubicBezTo>
                      <a:pt x="41" y="36"/>
                      <a:pt x="42" y="34"/>
                      <a:pt x="42" y="32"/>
                    </a:cubicBezTo>
                    <a:cubicBezTo>
                      <a:pt x="42" y="31"/>
                      <a:pt x="42" y="30"/>
                      <a:pt x="41" y="30"/>
                    </a:cubicBezTo>
                    <a:cubicBezTo>
                      <a:pt x="40" y="30"/>
                      <a:pt x="40" y="31"/>
                      <a:pt x="40" y="31"/>
                    </a:cubicBezTo>
                    <a:cubicBezTo>
                      <a:pt x="39" y="36"/>
                      <a:pt x="39" y="36"/>
                      <a:pt x="39" y="36"/>
                    </a:cubicBezTo>
                    <a:cubicBezTo>
                      <a:pt x="34" y="36"/>
                      <a:pt x="34" y="36"/>
                      <a:pt x="34" y="36"/>
                    </a:cubicBezTo>
                    <a:cubicBezTo>
                      <a:pt x="34" y="31"/>
                      <a:pt x="34" y="31"/>
                      <a:pt x="34" y="31"/>
                    </a:cubicBezTo>
                    <a:cubicBezTo>
                      <a:pt x="35" y="28"/>
                      <a:pt x="37" y="26"/>
                      <a:pt x="42" y="26"/>
                    </a:cubicBezTo>
                    <a:cubicBezTo>
                      <a:pt x="44" y="26"/>
                      <a:pt x="46" y="27"/>
                      <a:pt x="47" y="28"/>
                    </a:cubicBezTo>
                    <a:cubicBezTo>
                      <a:pt x="48" y="29"/>
                      <a:pt x="48" y="31"/>
                      <a:pt x="47" y="34"/>
                    </a:cubicBezTo>
                    <a:cubicBezTo>
                      <a:pt x="47" y="35"/>
                      <a:pt x="47" y="36"/>
                      <a:pt x="47" y="37"/>
                    </a:cubicBezTo>
                    <a:cubicBezTo>
                      <a:pt x="38" y="50"/>
                      <a:pt x="38" y="50"/>
                      <a:pt x="38" y="50"/>
                    </a:cubicBezTo>
                    <a:cubicBezTo>
                      <a:pt x="46" y="50"/>
                      <a:pt x="46" y="50"/>
                      <a:pt x="46" y="50"/>
                    </a:cubicBezTo>
                    <a:cubicBezTo>
                      <a:pt x="45" y="53"/>
                      <a:pt x="45" y="53"/>
                      <a:pt x="45" y="53"/>
                    </a:cubicBezTo>
                    <a:close/>
                    <a:moveTo>
                      <a:pt x="63" y="50"/>
                    </a:moveTo>
                    <a:cubicBezTo>
                      <a:pt x="60" y="50"/>
                      <a:pt x="60" y="50"/>
                      <a:pt x="60" y="50"/>
                    </a:cubicBezTo>
                    <a:cubicBezTo>
                      <a:pt x="60" y="53"/>
                      <a:pt x="60" y="53"/>
                      <a:pt x="60" y="53"/>
                    </a:cubicBezTo>
                    <a:cubicBezTo>
                      <a:pt x="54" y="53"/>
                      <a:pt x="54" y="53"/>
                      <a:pt x="54" y="53"/>
                    </a:cubicBezTo>
                    <a:cubicBezTo>
                      <a:pt x="54" y="50"/>
                      <a:pt x="54" y="50"/>
                      <a:pt x="54" y="50"/>
                    </a:cubicBezTo>
                    <a:cubicBezTo>
                      <a:pt x="46" y="50"/>
                      <a:pt x="46" y="50"/>
                      <a:pt x="46" y="50"/>
                    </a:cubicBezTo>
                    <a:cubicBezTo>
                      <a:pt x="47" y="46"/>
                      <a:pt x="47" y="46"/>
                      <a:pt x="47" y="46"/>
                    </a:cubicBezTo>
                    <a:cubicBezTo>
                      <a:pt x="55" y="26"/>
                      <a:pt x="55" y="26"/>
                      <a:pt x="55" y="26"/>
                    </a:cubicBezTo>
                    <a:cubicBezTo>
                      <a:pt x="63" y="26"/>
                      <a:pt x="63" y="26"/>
                      <a:pt x="63" y="26"/>
                    </a:cubicBezTo>
                    <a:cubicBezTo>
                      <a:pt x="61" y="46"/>
                      <a:pt x="61" y="46"/>
                      <a:pt x="61" y="46"/>
                    </a:cubicBezTo>
                    <a:cubicBezTo>
                      <a:pt x="63" y="46"/>
                      <a:pt x="63" y="46"/>
                      <a:pt x="63" y="46"/>
                    </a:cubicBezTo>
                    <a:cubicBezTo>
                      <a:pt x="63" y="50"/>
                      <a:pt x="63" y="50"/>
                      <a:pt x="63" y="50"/>
                    </a:cubicBezTo>
                    <a:close/>
                    <a:moveTo>
                      <a:pt x="55" y="46"/>
                    </a:moveTo>
                    <a:cubicBezTo>
                      <a:pt x="52" y="46"/>
                      <a:pt x="52" y="46"/>
                      <a:pt x="52" y="46"/>
                    </a:cubicBezTo>
                    <a:cubicBezTo>
                      <a:pt x="56" y="35"/>
                      <a:pt x="56" y="35"/>
                      <a:pt x="56" y="35"/>
                    </a:cubicBezTo>
                    <a:cubicBezTo>
                      <a:pt x="55" y="46"/>
                      <a:pt x="55" y="46"/>
                      <a:pt x="55" y="46"/>
                    </a:cubicBezTo>
                    <a:close/>
                    <a:moveTo>
                      <a:pt x="43" y="0"/>
                    </a:moveTo>
                    <a:cubicBezTo>
                      <a:pt x="54" y="0"/>
                      <a:pt x="65" y="5"/>
                      <a:pt x="72" y="12"/>
                    </a:cubicBezTo>
                    <a:cubicBezTo>
                      <a:pt x="80" y="20"/>
                      <a:pt x="84" y="30"/>
                      <a:pt x="84" y="41"/>
                    </a:cubicBezTo>
                    <a:cubicBezTo>
                      <a:pt x="84" y="53"/>
                      <a:pt x="80" y="63"/>
                      <a:pt x="72" y="71"/>
                    </a:cubicBezTo>
                    <a:cubicBezTo>
                      <a:pt x="70" y="73"/>
                      <a:pt x="68" y="75"/>
                      <a:pt x="65" y="76"/>
                    </a:cubicBezTo>
                    <a:cubicBezTo>
                      <a:pt x="65" y="75"/>
                      <a:pt x="64" y="74"/>
                      <a:pt x="63" y="73"/>
                    </a:cubicBezTo>
                    <a:cubicBezTo>
                      <a:pt x="59" y="69"/>
                      <a:pt x="59" y="69"/>
                      <a:pt x="59" y="69"/>
                    </a:cubicBezTo>
                    <a:cubicBezTo>
                      <a:pt x="61" y="68"/>
                      <a:pt x="64" y="66"/>
                      <a:pt x="66" y="64"/>
                    </a:cubicBezTo>
                    <a:cubicBezTo>
                      <a:pt x="71" y="58"/>
                      <a:pt x="75" y="50"/>
                      <a:pt x="75" y="41"/>
                    </a:cubicBezTo>
                    <a:cubicBezTo>
                      <a:pt x="75" y="33"/>
                      <a:pt x="71" y="25"/>
                      <a:pt x="66" y="19"/>
                    </a:cubicBezTo>
                    <a:cubicBezTo>
                      <a:pt x="60" y="13"/>
                      <a:pt x="52" y="10"/>
                      <a:pt x="43" y="10"/>
                    </a:cubicBezTo>
                    <a:cubicBezTo>
                      <a:pt x="39" y="10"/>
                      <a:pt x="35" y="11"/>
                      <a:pt x="31" y="12"/>
                    </a:cubicBezTo>
                    <a:cubicBezTo>
                      <a:pt x="29" y="6"/>
                      <a:pt x="29" y="6"/>
                      <a:pt x="29" y="6"/>
                    </a:cubicBezTo>
                    <a:cubicBezTo>
                      <a:pt x="29" y="5"/>
                      <a:pt x="28" y="4"/>
                      <a:pt x="28" y="3"/>
                    </a:cubicBezTo>
                    <a:cubicBezTo>
                      <a:pt x="33" y="1"/>
                      <a:pt x="38" y="0"/>
                      <a:pt x="43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8" name="Group 29">
              <a:extLst>
                <a:ext uri="{FF2B5EF4-FFF2-40B4-BE49-F238E27FC236}">
                  <a16:creationId xmlns:a16="http://schemas.microsoft.com/office/drawing/2014/main" xmlns="" id="{9DE230D2-6694-4AFC-B8D3-E8C8E47ED81A}"/>
                </a:ext>
              </a:extLst>
            </p:cNvPr>
            <p:cNvGrpSpPr/>
            <p:nvPr/>
          </p:nvGrpSpPr>
          <p:grpSpPr>
            <a:xfrm>
              <a:off x="3016386" y="2667764"/>
              <a:ext cx="1619915" cy="2203879"/>
              <a:chOff x="3016386" y="2667764"/>
              <a:chExt cx="1619915" cy="2203879"/>
            </a:xfrm>
          </p:grpSpPr>
          <p:sp>
            <p:nvSpPr>
              <p:cNvPr id="9" name="Freeform 5">
                <a:extLst>
                  <a:ext uri="{FF2B5EF4-FFF2-40B4-BE49-F238E27FC236}">
                    <a16:creationId xmlns:a16="http://schemas.microsoft.com/office/drawing/2014/main" xmlns="" id="{1A41B2AC-0071-40DD-ACCB-D701F6BED89E}"/>
                  </a:ext>
                </a:extLst>
              </p:cNvPr>
              <p:cNvSpPr/>
              <p:nvPr/>
            </p:nvSpPr>
            <p:spPr>
              <a:xfrm rot="2700000">
                <a:off x="2724404" y="2959746"/>
                <a:ext cx="2203879" cy="1619915"/>
              </a:xfrm>
              <a:custGeom>
                <a:avLst/>
                <a:gdLst>
                  <a:gd name="connsiteX0" fmla="*/ 608533 w 1655806"/>
                  <a:gd name="connsiteY0" fmla="*/ 0 h 1217066"/>
                  <a:gd name="connsiteX1" fmla="*/ 1113138 w 1655806"/>
                  <a:gd name="connsiteY1" fmla="*/ 268296 h 1217066"/>
                  <a:gd name="connsiteX2" fmla="*/ 1138667 w 1655806"/>
                  <a:gd name="connsiteY2" fmla="*/ 315330 h 1217066"/>
                  <a:gd name="connsiteX3" fmla="*/ 1430691 w 1655806"/>
                  <a:gd name="connsiteY3" fmla="*/ 315330 h 1217066"/>
                  <a:gd name="connsiteX4" fmla="*/ 1655806 w 1655806"/>
                  <a:gd name="connsiteY4" fmla="*/ 608533 h 1217066"/>
                  <a:gd name="connsiteX5" fmla="*/ 1430691 w 1655806"/>
                  <a:gd name="connsiteY5" fmla="*/ 901735 h 1217066"/>
                  <a:gd name="connsiteX6" fmla="*/ 1138668 w 1655806"/>
                  <a:gd name="connsiteY6" fmla="*/ 901735 h 1217066"/>
                  <a:gd name="connsiteX7" fmla="*/ 1113138 w 1655806"/>
                  <a:gd name="connsiteY7" fmla="*/ 948770 h 1217066"/>
                  <a:gd name="connsiteX8" fmla="*/ 608533 w 1655806"/>
                  <a:gd name="connsiteY8" fmla="*/ 1217066 h 1217066"/>
                  <a:gd name="connsiteX9" fmla="*/ 0 w 1655806"/>
                  <a:gd name="connsiteY9" fmla="*/ 608533 h 1217066"/>
                  <a:gd name="connsiteX10" fmla="*/ 608533 w 1655806"/>
                  <a:gd name="connsiteY10" fmla="*/ 0 h 12170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655806" h="1217066">
                    <a:moveTo>
                      <a:pt x="608533" y="0"/>
                    </a:moveTo>
                    <a:cubicBezTo>
                      <a:pt x="818585" y="0"/>
                      <a:pt x="1003780" y="106426"/>
                      <a:pt x="1113138" y="268296"/>
                    </a:cubicBezTo>
                    <a:lnTo>
                      <a:pt x="1138667" y="315330"/>
                    </a:lnTo>
                    <a:lnTo>
                      <a:pt x="1430691" y="315330"/>
                    </a:lnTo>
                    <a:lnTo>
                      <a:pt x="1655806" y="608533"/>
                    </a:lnTo>
                    <a:lnTo>
                      <a:pt x="1430691" y="901735"/>
                    </a:lnTo>
                    <a:lnTo>
                      <a:pt x="1138668" y="901735"/>
                    </a:lnTo>
                    <a:lnTo>
                      <a:pt x="1113138" y="948770"/>
                    </a:lnTo>
                    <a:cubicBezTo>
                      <a:pt x="1003780" y="1110640"/>
                      <a:pt x="818585" y="1217066"/>
                      <a:pt x="608533" y="1217066"/>
                    </a:cubicBezTo>
                    <a:cubicBezTo>
                      <a:pt x="272450" y="1217066"/>
                      <a:pt x="0" y="944616"/>
                      <a:pt x="0" y="608533"/>
                    </a:cubicBezTo>
                    <a:cubicBezTo>
                      <a:pt x="0" y="272450"/>
                      <a:pt x="272450" y="0"/>
                      <a:pt x="608533" y="0"/>
                    </a:cubicBezTo>
                    <a:close/>
                  </a:path>
                </a:pathLst>
              </a:custGeom>
              <a:solidFill>
                <a:srgbClr val="5DA35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 dirty="0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endParaRPr>
              </a:p>
            </p:txBody>
          </p:sp>
          <p:sp>
            <p:nvSpPr>
              <p:cNvPr id="10" name="Freeform 12">
                <a:extLst>
                  <a:ext uri="{FF2B5EF4-FFF2-40B4-BE49-F238E27FC236}">
                    <a16:creationId xmlns:a16="http://schemas.microsoft.com/office/drawing/2014/main" xmlns="" id="{4AA8976B-0869-4295-9594-E6B1C1003FB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401445" y="3381220"/>
                <a:ext cx="426710" cy="482589"/>
              </a:xfrm>
              <a:custGeom>
                <a:avLst/>
                <a:gdLst>
                  <a:gd name="T0" fmla="*/ 20 w 78"/>
                  <a:gd name="T1" fmla="*/ 7 h 88"/>
                  <a:gd name="T2" fmla="*/ 20 w 78"/>
                  <a:gd name="T3" fmla="*/ 11 h 88"/>
                  <a:gd name="T4" fmla="*/ 5 w 78"/>
                  <a:gd name="T5" fmla="*/ 6 h 88"/>
                  <a:gd name="T6" fmla="*/ 1 w 78"/>
                  <a:gd name="T7" fmla="*/ 8 h 88"/>
                  <a:gd name="T8" fmla="*/ 0 w 78"/>
                  <a:gd name="T9" fmla="*/ 20 h 88"/>
                  <a:gd name="T10" fmla="*/ 3 w 78"/>
                  <a:gd name="T11" fmla="*/ 38 h 88"/>
                  <a:gd name="T12" fmla="*/ 17 w 78"/>
                  <a:gd name="T13" fmla="*/ 49 h 88"/>
                  <a:gd name="T14" fmla="*/ 20 w 78"/>
                  <a:gd name="T15" fmla="*/ 50 h 88"/>
                  <a:gd name="T16" fmla="*/ 20 w 78"/>
                  <a:gd name="T17" fmla="*/ 49 h 88"/>
                  <a:gd name="T18" fmla="*/ 31 w 78"/>
                  <a:gd name="T19" fmla="*/ 52 h 88"/>
                  <a:gd name="T20" fmla="*/ 31 w 78"/>
                  <a:gd name="T21" fmla="*/ 64 h 88"/>
                  <a:gd name="T22" fmla="*/ 27 w 78"/>
                  <a:gd name="T23" fmla="*/ 64 h 88"/>
                  <a:gd name="T24" fmla="*/ 27 w 78"/>
                  <a:gd name="T25" fmla="*/ 68 h 88"/>
                  <a:gd name="T26" fmla="*/ 15 w 78"/>
                  <a:gd name="T27" fmla="*/ 68 h 88"/>
                  <a:gd name="T28" fmla="*/ 15 w 78"/>
                  <a:gd name="T29" fmla="*/ 88 h 88"/>
                  <a:gd name="T30" fmla="*/ 64 w 78"/>
                  <a:gd name="T31" fmla="*/ 88 h 88"/>
                  <a:gd name="T32" fmla="*/ 64 w 78"/>
                  <a:gd name="T33" fmla="*/ 68 h 88"/>
                  <a:gd name="T34" fmla="*/ 52 w 78"/>
                  <a:gd name="T35" fmla="*/ 68 h 88"/>
                  <a:gd name="T36" fmla="*/ 52 w 78"/>
                  <a:gd name="T37" fmla="*/ 64 h 88"/>
                  <a:gd name="T38" fmla="*/ 47 w 78"/>
                  <a:gd name="T39" fmla="*/ 64 h 88"/>
                  <a:gd name="T40" fmla="*/ 47 w 78"/>
                  <a:gd name="T41" fmla="*/ 52 h 88"/>
                  <a:gd name="T42" fmla="*/ 58 w 78"/>
                  <a:gd name="T43" fmla="*/ 49 h 88"/>
                  <a:gd name="T44" fmla="*/ 58 w 78"/>
                  <a:gd name="T45" fmla="*/ 50 h 88"/>
                  <a:gd name="T46" fmla="*/ 61 w 78"/>
                  <a:gd name="T47" fmla="*/ 49 h 88"/>
                  <a:gd name="T48" fmla="*/ 75 w 78"/>
                  <a:gd name="T49" fmla="*/ 38 h 88"/>
                  <a:gd name="T50" fmla="*/ 78 w 78"/>
                  <a:gd name="T51" fmla="*/ 20 h 88"/>
                  <a:gd name="T52" fmla="*/ 77 w 78"/>
                  <a:gd name="T53" fmla="*/ 8 h 88"/>
                  <a:gd name="T54" fmla="*/ 73 w 78"/>
                  <a:gd name="T55" fmla="*/ 6 h 88"/>
                  <a:gd name="T56" fmla="*/ 58 w 78"/>
                  <a:gd name="T57" fmla="*/ 11 h 88"/>
                  <a:gd name="T58" fmla="*/ 58 w 78"/>
                  <a:gd name="T59" fmla="*/ 7 h 88"/>
                  <a:gd name="T60" fmla="*/ 60 w 78"/>
                  <a:gd name="T61" fmla="*/ 7 h 88"/>
                  <a:gd name="T62" fmla="*/ 60 w 78"/>
                  <a:gd name="T63" fmla="*/ 0 h 88"/>
                  <a:gd name="T64" fmla="*/ 17 w 78"/>
                  <a:gd name="T65" fmla="*/ 0 h 88"/>
                  <a:gd name="T66" fmla="*/ 17 w 78"/>
                  <a:gd name="T67" fmla="*/ 7 h 88"/>
                  <a:gd name="T68" fmla="*/ 20 w 78"/>
                  <a:gd name="T69" fmla="*/ 7 h 88"/>
                  <a:gd name="T70" fmla="*/ 63 w 78"/>
                  <a:gd name="T71" fmla="*/ 42 h 88"/>
                  <a:gd name="T72" fmla="*/ 59 w 78"/>
                  <a:gd name="T73" fmla="*/ 20 h 88"/>
                  <a:gd name="T74" fmla="*/ 61 w 78"/>
                  <a:gd name="T75" fmla="*/ 22 h 88"/>
                  <a:gd name="T76" fmla="*/ 66 w 78"/>
                  <a:gd name="T77" fmla="*/ 18 h 88"/>
                  <a:gd name="T78" fmla="*/ 64 w 78"/>
                  <a:gd name="T79" fmla="*/ 16 h 88"/>
                  <a:gd name="T80" fmla="*/ 71 w 78"/>
                  <a:gd name="T81" fmla="*/ 13 h 88"/>
                  <a:gd name="T82" fmla="*/ 72 w 78"/>
                  <a:gd name="T83" fmla="*/ 20 h 88"/>
                  <a:gd name="T84" fmla="*/ 69 w 78"/>
                  <a:gd name="T85" fmla="*/ 36 h 88"/>
                  <a:gd name="T86" fmla="*/ 63 w 78"/>
                  <a:gd name="T87" fmla="*/ 42 h 88"/>
                  <a:gd name="T88" fmla="*/ 19 w 78"/>
                  <a:gd name="T89" fmla="*/ 20 h 88"/>
                  <a:gd name="T90" fmla="*/ 15 w 78"/>
                  <a:gd name="T91" fmla="*/ 42 h 88"/>
                  <a:gd name="T92" fmla="*/ 9 w 78"/>
                  <a:gd name="T93" fmla="*/ 36 h 88"/>
                  <a:gd name="T94" fmla="*/ 6 w 78"/>
                  <a:gd name="T95" fmla="*/ 20 h 88"/>
                  <a:gd name="T96" fmla="*/ 7 w 78"/>
                  <a:gd name="T97" fmla="*/ 13 h 88"/>
                  <a:gd name="T98" fmla="*/ 14 w 78"/>
                  <a:gd name="T99" fmla="*/ 16 h 88"/>
                  <a:gd name="T100" fmla="*/ 12 w 78"/>
                  <a:gd name="T101" fmla="*/ 18 h 88"/>
                  <a:gd name="T102" fmla="*/ 17 w 78"/>
                  <a:gd name="T103" fmla="*/ 22 h 88"/>
                  <a:gd name="T104" fmla="*/ 19 w 78"/>
                  <a:gd name="T105" fmla="*/ 20 h 88"/>
                  <a:gd name="T106" fmla="*/ 32 w 78"/>
                  <a:gd name="T107" fmla="*/ 10 h 88"/>
                  <a:gd name="T108" fmla="*/ 32 w 78"/>
                  <a:gd name="T109" fmla="*/ 45 h 88"/>
                  <a:gd name="T110" fmla="*/ 25 w 78"/>
                  <a:gd name="T111" fmla="*/ 41 h 88"/>
                  <a:gd name="T112" fmla="*/ 28 w 78"/>
                  <a:gd name="T113" fmla="*/ 14 h 88"/>
                  <a:gd name="T114" fmla="*/ 28 w 78"/>
                  <a:gd name="T115" fmla="*/ 10 h 88"/>
                  <a:gd name="T116" fmla="*/ 32 w 78"/>
                  <a:gd name="T117" fmla="*/ 10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78" h="88">
                    <a:moveTo>
                      <a:pt x="20" y="7"/>
                    </a:moveTo>
                    <a:cubicBezTo>
                      <a:pt x="20" y="8"/>
                      <a:pt x="21" y="10"/>
                      <a:pt x="20" y="11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1" y="8"/>
                      <a:pt x="1" y="8"/>
                      <a:pt x="1" y="8"/>
                    </a:cubicBezTo>
                    <a:cubicBezTo>
                      <a:pt x="0" y="11"/>
                      <a:pt x="0" y="16"/>
                      <a:pt x="0" y="20"/>
                    </a:cubicBezTo>
                    <a:cubicBezTo>
                      <a:pt x="0" y="26"/>
                      <a:pt x="1" y="33"/>
                      <a:pt x="3" y="38"/>
                    </a:cubicBezTo>
                    <a:cubicBezTo>
                      <a:pt x="6" y="44"/>
                      <a:pt x="10" y="48"/>
                      <a:pt x="17" y="49"/>
                    </a:cubicBezTo>
                    <a:cubicBezTo>
                      <a:pt x="18" y="50"/>
                      <a:pt x="19" y="50"/>
                      <a:pt x="20" y="50"/>
                    </a:cubicBezTo>
                    <a:cubicBezTo>
                      <a:pt x="20" y="49"/>
                      <a:pt x="20" y="49"/>
                      <a:pt x="20" y="49"/>
                    </a:cubicBezTo>
                    <a:cubicBezTo>
                      <a:pt x="22" y="51"/>
                      <a:pt x="26" y="52"/>
                      <a:pt x="31" y="52"/>
                    </a:cubicBezTo>
                    <a:cubicBezTo>
                      <a:pt x="31" y="64"/>
                      <a:pt x="31" y="64"/>
                      <a:pt x="31" y="64"/>
                    </a:cubicBezTo>
                    <a:cubicBezTo>
                      <a:pt x="27" y="64"/>
                      <a:pt x="27" y="64"/>
                      <a:pt x="27" y="64"/>
                    </a:cubicBezTo>
                    <a:cubicBezTo>
                      <a:pt x="27" y="68"/>
                      <a:pt x="27" y="68"/>
                      <a:pt x="27" y="68"/>
                    </a:cubicBezTo>
                    <a:cubicBezTo>
                      <a:pt x="15" y="68"/>
                      <a:pt x="15" y="68"/>
                      <a:pt x="15" y="68"/>
                    </a:cubicBezTo>
                    <a:cubicBezTo>
                      <a:pt x="15" y="88"/>
                      <a:pt x="15" y="88"/>
                      <a:pt x="15" y="88"/>
                    </a:cubicBezTo>
                    <a:cubicBezTo>
                      <a:pt x="64" y="88"/>
                      <a:pt x="64" y="88"/>
                      <a:pt x="64" y="88"/>
                    </a:cubicBezTo>
                    <a:cubicBezTo>
                      <a:pt x="64" y="68"/>
                      <a:pt x="64" y="68"/>
                      <a:pt x="64" y="68"/>
                    </a:cubicBezTo>
                    <a:cubicBezTo>
                      <a:pt x="52" y="68"/>
                      <a:pt x="52" y="68"/>
                      <a:pt x="52" y="68"/>
                    </a:cubicBezTo>
                    <a:cubicBezTo>
                      <a:pt x="52" y="64"/>
                      <a:pt x="52" y="64"/>
                      <a:pt x="52" y="64"/>
                    </a:cubicBezTo>
                    <a:cubicBezTo>
                      <a:pt x="47" y="64"/>
                      <a:pt x="47" y="64"/>
                      <a:pt x="47" y="64"/>
                    </a:cubicBezTo>
                    <a:cubicBezTo>
                      <a:pt x="47" y="52"/>
                      <a:pt x="47" y="52"/>
                      <a:pt x="47" y="52"/>
                    </a:cubicBezTo>
                    <a:cubicBezTo>
                      <a:pt x="52" y="52"/>
                      <a:pt x="56" y="51"/>
                      <a:pt x="58" y="49"/>
                    </a:cubicBezTo>
                    <a:cubicBezTo>
                      <a:pt x="58" y="50"/>
                      <a:pt x="58" y="50"/>
                      <a:pt x="58" y="50"/>
                    </a:cubicBezTo>
                    <a:cubicBezTo>
                      <a:pt x="59" y="50"/>
                      <a:pt x="60" y="50"/>
                      <a:pt x="61" y="49"/>
                    </a:cubicBezTo>
                    <a:cubicBezTo>
                      <a:pt x="68" y="48"/>
                      <a:pt x="72" y="44"/>
                      <a:pt x="75" y="38"/>
                    </a:cubicBezTo>
                    <a:cubicBezTo>
                      <a:pt x="77" y="33"/>
                      <a:pt x="78" y="26"/>
                      <a:pt x="78" y="20"/>
                    </a:cubicBezTo>
                    <a:cubicBezTo>
                      <a:pt x="78" y="16"/>
                      <a:pt x="78" y="11"/>
                      <a:pt x="77" y="8"/>
                    </a:cubicBezTo>
                    <a:cubicBezTo>
                      <a:pt x="73" y="6"/>
                      <a:pt x="73" y="6"/>
                      <a:pt x="73" y="6"/>
                    </a:cubicBezTo>
                    <a:cubicBezTo>
                      <a:pt x="58" y="11"/>
                      <a:pt x="58" y="11"/>
                      <a:pt x="58" y="11"/>
                    </a:cubicBezTo>
                    <a:cubicBezTo>
                      <a:pt x="57" y="10"/>
                      <a:pt x="58" y="8"/>
                      <a:pt x="58" y="7"/>
                    </a:cubicBezTo>
                    <a:cubicBezTo>
                      <a:pt x="60" y="7"/>
                      <a:pt x="60" y="7"/>
                      <a:pt x="60" y="7"/>
                    </a:cubicBezTo>
                    <a:cubicBezTo>
                      <a:pt x="60" y="0"/>
                      <a:pt x="60" y="0"/>
                      <a:pt x="60" y="0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20" y="7"/>
                      <a:pt x="20" y="7"/>
                      <a:pt x="20" y="7"/>
                    </a:cubicBezTo>
                    <a:close/>
                    <a:moveTo>
                      <a:pt x="63" y="42"/>
                    </a:moveTo>
                    <a:cubicBezTo>
                      <a:pt x="64" y="36"/>
                      <a:pt x="60" y="28"/>
                      <a:pt x="59" y="20"/>
                    </a:cubicBezTo>
                    <a:cubicBezTo>
                      <a:pt x="61" y="22"/>
                      <a:pt x="61" y="22"/>
                      <a:pt x="61" y="22"/>
                    </a:cubicBezTo>
                    <a:cubicBezTo>
                      <a:pt x="66" y="18"/>
                      <a:pt x="66" y="18"/>
                      <a:pt x="66" y="18"/>
                    </a:cubicBezTo>
                    <a:cubicBezTo>
                      <a:pt x="64" y="16"/>
                      <a:pt x="64" y="16"/>
                      <a:pt x="64" y="16"/>
                    </a:cubicBezTo>
                    <a:cubicBezTo>
                      <a:pt x="71" y="13"/>
                      <a:pt x="71" y="13"/>
                      <a:pt x="71" y="13"/>
                    </a:cubicBezTo>
                    <a:cubicBezTo>
                      <a:pt x="72" y="15"/>
                      <a:pt x="72" y="18"/>
                      <a:pt x="72" y="20"/>
                    </a:cubicBezTo>
                    <a:cubicBezTo>
                      <a:pt x="71" y="26"/>
                      <a:pt x="71" y="31"/>
                      <a:pt x="69" y="36"/>
                    </a:cubicBezTo>
                    <a:cubicBezTo>
                      <a:pt x="67" y="39"/>
                      <a:pt x="65" y="41"/>
                      <a:pt x="63" y="42"/>
                    </a:cubicBezTo>
                    <a:close/>
                    <a:moveTo>
                      <a:pt x="19" y="20"/>
                    </a:moveTo>
                    <a:cubicBezTo>
                      <a:pt x="17" y="28"/>
                      <a:pt x="14" y="36"/>
                      <a:pt x="15" y="42"/>
                    </a:cubicBezTo>
                    <a:cubicBezTo>
                      <a:pt x="13" y="41"/>
                      <a:pt x="11" y="39"/>
                      <a:pt x="9" y="36"/>
                    </a:cubicBezTo>
                    <a:cubicBezTo>
                      <a:pt x="7" y="31"/>
                      <a:pt x="6" y="26"/>
                      <a:pt x="6" y="20"/>
                    </a:cubicBezTo>
                    <a:cubicBezTo>
                      <a:pt x="6" y="18"/>
                      <a:pt x="6" y="15"/>
                      <a:pt x="7" y="13"/>
                    </a:cubicBezTo>
                    <a:cubicBezTo>
                      <a:pt x="14" y="16"/>
                      <a:pt x="14" y="16"/>
                      <a:pt x="14" y="16"/>
                    </a:cubicBezTo>
                    <a:cubicBezTo>
                      <a:pt x="12" y="18"/>
                      <a:pt x="12" y="18"/>
                      <a:pt x="12" y="18"/>
                    </a:cubicBezTo>
                    <a:cubicBezTo>
                      <a:pt x="17" y="22"/>
                      <a:pt x="17" y="22"/>
                      <a:pt x="17" y="22"/>
                    </a:cubicBezTo>
                    <a:cubicBezTo>
                      <a:pt x="19" y="20"/>
                      <a:pt x="19" y="20"/>
                      <a:pt x="19" y="20"/>
                    </a:cubicBezTo>
                    <a:close/>
                    <a:moveTo>
                      <a:pt x="32" y="10"/>
                    </a:moveTo>
                    <a:cubicBezTo>
                      <a:pt x="32" y="45"/>
                      <a:pt x="32" y="45"/>
                      <a:pt x="32" y="45"/>
                    </a:cubicBezTo>
                    <a:cubicBezTo>
                      <a:pt x="32" y="45"/>
                      <a:pt x="27" y="45"/>
                      <a:pt x="25" y="41"/>
                    </a:cubicBezTo>
                    <a:cubicBezTo>
                      <a:pt x="24" y="37"/>
                      <a:pt x="28" y="16"/>
                      <a:pt x="28" y="14"/>
                    </a:cubicBezTo>
                    <a:cubicBezTo>
                      <a:pt x="28" y="13"/>
                      <a:pt x="28" y="10"/>
                      <a:pt x="28" y="10"/>
                    </a:cubicBezTo>
                    <a:lnTo>
                      <a:pt x="32" y="1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20" name="TextBox 5"/>
          <p:cNvSpPr txBox="1"/>
          <p:nvPr/>
        </p:nvSpPr>
        <p:spPr bwMode="auto">
          <a:xfrm>
            <a:off x="2636477" y="1108067"/>
            <a:ext cx="187868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 defTabSz="1908594">
              <a:lnSpc>
                <a:spcPct val="150000"/>
              </a:lnSpc>
              <a:defRPr sz="2600" b="1">
                <a:solidFill>
                  <a:srgbClr val="E7326F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sz="2400" dirty="0" smtClean="0">
                <a:solidFill>
                  <a:srgbClr val="5DA352"/>
                </a:solidFill>
              </a:rPr>
              <a:t>请</a:t>
            </a:r>
            <a:r>
              <a:rPr lang="zh-CN" altLang="en-US" sz="2400" dirty="0">
                <a:solidFill>
                  <a:srgbClr val="5DA352"/>
                </a:solidFill>
              </a:rPr>
              <a:t>输入内容</a:t>
            </a:r>
            <a:endParaRPr lang="en-US" sz="2400" dirty="0">
              <a:solidFill>
                <a:srgbClr val="5DA352"/>
              </a:solidFill>
            </a:endParaRPr>
          </a:p>
        </p:txBody>
      </p:sp>
      <p:sp>
        <p:nvSpPr>
          <p:cNvPr id="21" name="TextBox 5"/>
          <p:cNvSpPr txBox="1"/>
          <p:nvPr/>
        </p:nvSpPr>
        <p:spPr bwMode="auto">
          <a:xfrm>
            <a:off x="5156657" y="1108067"/>
            <a:ext cx="187868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 defTabSz="1908594">
              <a:lnSpc>
                <a:spcPct val="150000"/>
              </a:lnSpc>
              <a:defRPr sz="2600" b="1">
                <a:solidFill>
                  <a:srgbClr val="E7326F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sz="2400" dirty="0" smtClean="0">
                <a:solidFill>
                  <a:srgbClr val="5DA352"/>
                </a:solidFill>
              </a:rPr>
              <a:t>请</a:t>
            </a:r>
            <a:r>
              <a:rPr lang="zh-CN" altLang="en-US" sz="2400" dirty="0">
                <a:solidFill>
                  <a:srgbClr val="5DA352"/>
                </a:solidFill>
              </a:rPr>
              <a:t>输入内容</a:t>
            </a:r>
            <a:endParaRPr lang="en-US" sz="2400" dirty="0">
              <a:solidFill>
                <a:srgbClr val="5DA352"/>
              </a:solidFill>
            </a:endParaRPr>
          </a:p>
        </p:txBody>
      </p:sp>
      <p:sp>
        <p:nvSpPr>
          <p:cNvPr id="22" name="TextBox 5"/>
          <p:cNvSpPr txBox="1"/>
          <p:nvPr/>
        </p:nvSpPr>
        <p:spPr bwMode="auto">
          <a:xfrm>
            <a:off x="7234990" y="1108067"/>
            <a:ext cx="187868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 defTabSz="1908594">
              <a:lnSpc>
                <a:spcPct val="150000"/>
              </a:lnSpc>
              <a:defRPr sz="2600" b="1">
                <a:solidFill>
                  <a:srgbClr val="E7326F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sz="2400" dirty="0" smtClean="0">
                <a:solidFill>
                  <a:srgbClr val="5DA352"/>
                </a:solidFill>
              </a:rPr>
              <a:t>请</a:t>
            </a:r>
            <a:r>
              <a:rPr lang="zh-CN" altLang="en-US" sz="2400" dirty="0">
                <a:solidFill>
                  <a:srgbClr val="5DA352"/>
                </a:solidFill>
              </a:rPr>
              <a:t>输入内容</a:t>
            </a:r>
            <a:endParaRPr lang="en-US" sz="2400" dirty="0">
              <a:solidFill>
                <a:srgbClr val="5DA352"/>
              </a:solidFill>
            </a:endParaRPr>
          </a:p>
        </p:txBody>
      </p:sp>
      <p:sp>
        <p:nvSpPr>
          <p:cNvPr id="23" name="TextBox 5"/>
          <p:cNvSpPr txBox="1"/>
          <p:nvPr/>
        </p:nvSpPr>
        <p:spPr bwMode="auto">
          <a:xfrm>
            <a:off x="6195114" y="4590713"/>
            <a:ext cx="187868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 defTabSz="1908594">
              <a:lnSpc>
                <a:spcPct val="150000"/>
              </a:lnSpc>
              <a:defRPr sz="2600" b="1">
                <a:solidFill>
                  <a:srgbClr val="E7326F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sz="2400" dirty="0" smtClean="0">
                <a:solidFill>
                  <a:srgbClr val="5DA352"/>
                </a:solidFill>
              </a:rPr>
              <a:t>请</a:t>
            </a:r>
            <a:r>
              <a:rPr lang="zh-CN" altLang="en-US" sz="2400" dirty="0">
                <a:solidFill>
                  <a:srgbClr val="5DA352"/>
                </a:solidFill>
              </a:rPr>
              <a:t>输入内容</a:t>
            </a:r>
            <a:endParaRPr lang="en-US" sz="2400" dirty="0">
              <a:solidFill>
                <a:srgbClr val="5DA352"/>
              </a:solidFill>
            </a:endParaRPr>
          </a:p>
        </p:txBody>
      </p:sp>
      <p:sp>
        <p:nvSpPr>
          <p:cNvPr id="24" name="TextBox 5"/>
          <p:cNvSpPr txBox="1"/>
          <p:nvPr/>
        </p:nvSpPr>
        <p:spPr bwMode="auto">
          <a:xfrm>
            <a:off x="3902600" y="4590713"/>
            <a:ext cx="187868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 defTabSz="1908594">
              <a:lnSpc>
                <a:spcPct val="150000"/>
              </a:lnSpc>
              <a:defRPr sz="2600" b="1">
                <a:solidFill>
                  <a:srgbClr val="E7326F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sz="2400" dirty="0" smtClean="0">
                <a:solidFill>
                  <a:srgbClr val="5DA352"/>
                </a:solidFill>
              </a:rPr>
              <a:t>请</a:t>
            </a:r>
            <a:r>
              <a:rPr lang="zh-CN" altLang="en-US" sz="2400" dirty="0">
                <a:solidFill>
                  <a:srgbClr val="5DA352"/>
                </a:solidFill>
              </a:rPr>
              <a:t>输入内容</a:t>
            </a:r>
            <a:endParaRPr lang="en-US" sz="2400" dirty="0">
              <a:solidFill>
                <a:srgbClr val="5DA35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0136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941"/>
          <a:stretch/>
        </p:blipFill>
        <p:spPr>
          <a:xfrm>
            <a:off x="0" y="5002306"/>
            <a:ext cx="12192000" cy="1855694"/>
          </a:xfrm>
          <a:prstGeom prst="rect">
            <a:avLst/>
          </a:prstGeom>
        </p:spPr>
      </p:pic>
      <p:grpSp>
        <p:nvGrpSpPr>
          <p:cNvPr id="3" name="组合 26">
            <a:extLst>
              <a:ext uri="{FF2B5EF4-FFF2-40B4-BE49-F238E27FC236}">
                <a16:creationId xmlns:a16="http://schemas.microsoft.com/office/drawing/2014/main" xmlns="" id="{DAA66130-68CC-4F1E-9130-9536F6A00C33}"/>
              </a:ext>
            </a:extLst>
          </p:cNvPr>
          <p:cNvGrpSpPr/>
          <p:nvPr/>
        </p:nvGrpSpPr>
        <p:grpSpPr>
          <a:xfrm>
            <a:off x="4471926" y="1189740"/>
            <a:ext cx="3248148" cy="4023756"/>
            <a:chOff x="3221850" y="1572639"/>
            <a:chExt cx="2403267" cy="2977130"/>
          </a:xfrm>
        </p:grpSpPr>
        <p:cxnSp>
          <p:nvCxnSpPr>
            <p:cNvPr id="4" name="Straight Connector 16">
              <a:extLst>
                <a:ext uri="{FF2B5EF4-FFF2-40B4-BE49-F238E27FC236}">
                  <a16:creationId xmlns:a16="http://schemas.microsoft.com/office/drawing/2014/main" xmlns="" id="{6279634A-E2D9-40EB-A835-F41BED590925}"/>
                </a:ext>
              </a:extLst>
            </p:cNvPr>
            <p:cNvCxnSpPr/>
            <p:nvPr/>
          </p:nvCxnSpPr>
          <p:spPr>
            <a:xfrm flipV="1">
              <a:off x="3491880" y="2652759"/>
              <a:ext cx="1863207" cy="810090"/>
            </a:xfrm>
            <a:prstGeom prst="line">
              <a:avLst/>
            </a:prstGeom>
            <a:ln w="3810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Straight Connector 18">
              <a:extLst>
                <a:ext uri="{FF2B5EF4-FFF2-40B4-BE49-F238E27FC236}">
                  <a16:creationId xmlns:a16="http://schemas.microsoft.com/office/drawing/2014/main" xmlns="" id="{AD402543-AC14-4509-B8E9-04302954290E}"/>
                </a:ext>
              </a:extLst>
            </p:cNvPr>
            <p:cNvCxnSpPr/>
            <p:nvPr/>
          </p:nvCxnSpPr>
          <p:spPr>
            <a:xfrm flipH="1" flipV="1">
              <a:off x="3491880" y="3467382"/>
              <a:ext cx="1863207" cy="814623"/>
            </a:xfrm>
            <a:prstGeom prst="line">
              <a:avLst/>
            </a:prstGeom>
            <a:ln w="3810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14">
              <a:extLst>
                <a:ext uri="{FF2B5EF4-FFF2-40B4-BE49-F238E27FC236}">
                  <a16:creationId xmlns:a16="http://schemas.microsoft.com/office/drawing/2014/main" xmlns="" id="{D5A77E34-D1CE-4223-811B-72F026E4BE13}"/>
                </a:ext>
              </a:extLst>
            </p:cNvPr>
            <p:cNvCxnSpPr/>
            <p:nvPr/>
          </p:nvCxnSpPr>
          <p:spPr>
            <a:xfrm>
              <a:off x="3491880" y="1842669"/>
              <a:ext cx="1863207" cy="810090"/>
            </a:xfrm>
            <a:prstGeom prst="line">
              <a:avLst/>
            </a:prstGeom>
            <a:ln w="3810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Oval 5">
              <a:extLst>
                <a:ext uri="{FF2B5EF4-FFF2-40B4-BE49-F238E27FC236}">
                  <a16:creationId xmlns:a16="http://schemas.microsoft.com/office/drawing/2014/main" xmlns="" id="{4FED7D3B-2477-43BE-A852-724898CA140B}"/>
                </a:ext>
              </a:extLst>
            </p:cNvPr>
            <p:cNvSpPr/>
            <p:nvPr/>
          </p:nvSpPr>
          <p:spPr bwMode="auto">
            <a:xfrm>
              <a:off x="3221850" y="1572639"/>
              <a:ext cx="540060" cy="540060"/>
            </a:xfrm>
            <a:prstGeom prst="ellipse">
              <a:avLst/>
            </a:prstGeom>
            <a:solidFill>
              <a:srgbClr val="5DA352"/>
            </a:solidFill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rot="0" spcFirstLastPara="0" vert="horz" wrap="none" lIns="0" tIns="0" rIns="0" bIns="0" anchor="ctr" anchorCtr="1" forceAA="0" compatLnSpc="1">
              <a:prstTxWarp prst="textNoShape">
                <a:avLst/>
              </a:prstTxWarp>
              <a:normAutofit/>
            </a:bodyPr>
            <a:lstStyle/>
            <a:p>
              <a:pPr algn="ctr"/>
              <a:r>
                <a:rPr lang="en-US" altLang="zh-CN" sz="2800" dirty="0">
                  <a:solidFill>
                    <a:schemeClr val="bg1">
                      <a:lumMod val="10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01</a:t>
              </a:r>
            </a:p>
          </p:txBody>
        </p:sp>
        <p:sp>
          <p:nvSpPr>
            <p:cNvPr id="8" name="Oval 6">
              <a:extLst>
                <a:ext uri="{FF2B5EF4-FFF2-40B4-BE49-F238E27FC236}">
                  <a16:creationId xmlns:a16="http://schemas.microsoft.com/office/drawing/2014/main" xmlns="" id="{DA55B3EF-56FA-458F-A4B4-28B3EBD63829}"/>
                </a:ext>
              </a:extLst>
            </p:cNvPr>
            <p:cNvSpPr/>
            <p:nvPr/>
          </p:nvSpPr>
          <p:spPr bwMode="auto">
            <a:xfrm>
              <a:off x="3221850" y="3197352"/>
              <a:ext cx="540060" cy="540060"/>
            </a:xfrm>
            <a:prstGeom prst="ellipse">
              <a:avLst/>
            </a:prstGeom>
            <a:solidFill>
              <a:srgbClr val="5DA352"/>
            </a:solidFill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rot="0" spcFirstLastPara="0" vert="horz" wrap="none" lIns="0" tIns="0" rIns="0" bIns="0" anchor="ctr" anchorCtr="1" forceAA="0" compatLnSpc="1">
              <a:prstTxWarp prst="textNoShape">
                <a:avLst/>
              </a:prstTxWarp>
              <a:normAutofit/>
            </a:bodyPr>
            <a:lstStyle/>
            <a:p>
              <a:pPr algn="ctr"/>
              <a:r>
                <a:rPr lang="en-US" altLang="zh-CN" sz="2800" dirty="0">
                  <a:solidFill>
                    <a:schemeClr val="bg1">
                      <a:lumMod val="10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03</a:t>
              </a:r>
            </a:p>
          </p:txBody>
        </p:sp>
        <p:sp>
          <p:nvSpPr>
            <p:cNvPr id="9" name="Oval 9">
              <a:extLst>
                <a:ext uri="{FF2B5EF4-FFF2-40B4-BE49-F238E27FC236}">
                  <a16:creationId xmlns:a16="http://schemas.microsoft.com/office/drawing/2014/main" xmlns="" id="{637E9D61-9CA3-45F2-9BF8-2A6B77DC8BB9}"/>
                </a:ext>
              </a:extLst>
            </p:cNvPr>
            <p:cNvSpPr/>
            <p:nvPr/>
          </p:nvSpPr>
          <p:spPr bwMode="auto">
            <a:xfrm>
              <a:off x="5085057" y="2384996"/>
              <a:ext cx="540060" cy="540060"/>
            </a:xfrm>
            <a:prstGeom prst="ellipse">
              <a:avLst/>
            </a:prstGeom>
            <a:solidFill>
              <a:srgbClr val="FFC101"/>
            </a:solidFill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rot="0" spcFirstLastPara="0" vert="horz" wrap="none" lIns="0" tIns="0" rIns="0" bIns="0" anchor="ctr" anchorCtr="1" forceAA="0" compatLnSpc="1">
              <a:prstTxWarp prst="textNoShape">
                <a:avLst/>
              </a:prstTxWarp>
              <a:normAutofit/>
            </a:bodyPr>
            <a:lstStyle/>
            <a:p>
              <a:pPr algn="ctr"/>
              <a:r>
                <a:rPr lang="en-US" altLang="zh-CN" sz="2800">
                  <a:solidFill>
                    <a:schemeClr val="bg1">
                      <a:lumMod val="10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02</a:t>
              </a:r>
            </a:p>
          </p:txBody>
        </p:sp>
        <p:sp>
          <p:nvSpPr>
            <p:cNvPr id="10" name="Oval 10">
              <a:extLst>
                <a:ext uri="{FF2B5EF4-FFF2-40B4-BE49-F238E27FC236}">
                  <a16:creationId xmlns:a16="http://schemas.microsoft.com/office/drawing/2014/main" xmlns="" id="{9EAE2642-E118-4834-9D16-707A3C1D62F4}"/>
                </a:ext>
              </a:extLst>
            </p:cNvPr>
            <p:cNvSpPr/>
            <p:nvPr/>
          </p:nvSpPr>
          <p:spPr bwMode="auto">
            <a:xfrm>
              <a:off x="5085057" y="4009709"/>
              <a:ext cx="540060" cy="540060"/>
            </a:xfrm>
            <a:prstGeom prst="ellipse">
              <a:avLst/>
            </a:prstGeom>
            <a:solidFill>
              <a:srgbClr val="FFC101"/>
            </a:solidFill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rot="0" spcFirstLastPara="0" vert="horz" wrap="none" lIns="0" tIns="0" rIns="0" bIns="0" anchor="ctr" anchorCtr="1" forceAA="0" compatLnSpc="1">
              <a:prstTxWarp prst="textNoShape">
                <a:avLst/>
              </a:prstTxWarp>
              <a:normAutofit/>
            </a:bodyPr>
            <a:lstStyle/>
            <a:p>
              <a:pPr algn="ctr"/>
              <a:r>
                <a:rPr lang="en-US" altLang="zh-CN" sz="2800">
                  <a:solidFill>
                    <a:schemeClr val="bg1">
                      <a:lumMod val="10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04</a:t>
              </a:r>
            </a:p>
          </p:txBody>
        </p:sp>
      </p:grpSp>
      <p:grpSp>
        <p:nvGrpSpPr>
          <p:cNvPr id="11" name="组 10"/>
          <p:cNvGrpSpPr/>
          <p:nvPr/>
        </p:nvGrpSpPr>
        <p:grpSpPr>
          <a:xfrm>
            <a:off x="1591777" y="541652"/>
            <a:ext cx="2880148" cy="1378009"/>
            <a:chOff x="619125" y="3902374"/>
            <a:chExt cx="2880148" cy="1378009"/>
          </a:xfrm>
        </p:grpSpPr>
        <p:sp>
          <p:nvSpPr>
            <p:cNvPr id="12" name="TextBox 5"/>
            <p:cNvSpPr txBox="1"/>
            <p:nvPr/>
          </p:nvSpPr>
          <p:spPr bwMode="auto">
            <a:xfrm>
              <a:off x="619125" y="4405976"/>
              <a:ext cx="2880148" cy="8744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ctr" defTabSz="1908594">
                <a:lnSpc>
                  <a:spcPct val="150000"/>
                </a:lnSpc>
                <a:defRPr sz="2600" b="1">
                  <a:solidFill>
                    <a:srgbClr val="E7326F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 algn="r"/>
              <a:r>
                <a:rPr lang="zh-CN" altLang="en-US" sz="1800" b="0" dirty="0">
                  <a:solidFill>
                    <a:srgbClr val="5DA352"/>
                  </a:solidFill>
                </a:rPr>
                <a:t>请输入内容请输入</a:t>
              </a:r>
              <a:r>
                <a:rPr lang="zh-CN" altLang="en-US" sz="1800" b="0" dirty="0" smtClean="0">
                  <a:solidFill>
                    <a:srgbClr val="5DA352"/>
                  </a:solidFill>
                </a:rPr>
                <a:t>内容</a:t>
              </a:r>
              <a:r>
                <a:rPr lang="zh-CN" altLang="en-US" sz="1800" b="0" dirty="0">
                  <a:solidFill>
                    <a:srgbClr val="5DA352"/>
                  </a:solidFill>
                </a:rPr>
                <a:t>请输入内容请输入</a:t>
              </a:r>
              <a:r>
                <a:rPr lang="zh-CN" altLang="en-US" sz="1800" b="0" dirty="0" smtClean="0">
                  <a:solidFill>
                    <a:srgbClr val="5DA352"/>
                  </a:solidFill>
                </a:rPr>
                <a:t>内容</a:t>
              </a:r>
              <a:r>
                <a:rPr lang="zh-CN" altLang="en-US" sz="1800" b="0" dirty="0">
                  <a:solidFill>
                    <a:srgbClr val="5DA352"/>
                  </a:solidFill>
                </a:rPr>
                <a:t>请</a:t>
              </a:r>
              <a:r>
                <a:rPr lang="zh-CN" altLang="en-US" sz="1800" b="0" dirty="0" smtClean="0">
                  <a:solidFill>
                    <a:srgbClr val="5DA352"/>
                  </a:solidFill>
                </a:rPr>
                <a:t>输</a:t>
              </a:r>
              <a:endParaRPr lang="en-US" sz="1800" b="0" dirty="0">
                <a:solidFill>
                  <a:srgbClr val="5DA352"/>
                </a:solidFill>
              </a:endParaRPr>
            </a:p>
          </p:txBody>
        </p:sp>
        <p:sp>
          <p:nvSpPr>
            <p:cNvPr id="13" name="TextBox 5"/>
            <p:cNvSpPr txBox="1"/>
            <p:nvPr/>
          </p:nvSpPr>
          <p:spPr bwMode="auto">
            <a:xfrm>
              <a:off x="1123578" y="3902374"/>
              <a:ext cx="2375695" cy="58105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ctr" defTabSz="1908594">
                <a:lnSpc>
                  <a:spcPct val="150000"/>
                </a:lnSpc>
                <a:defRPr sz="2600" b="1">
                  <a:solidFill>
                    <a:srgbClr val="E7326F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 algn="r"/>
              <a:r>
                <a:rPr lang="zh-CN" altLang="en-US" sz="2400" dirty="0" smtClean="0">
                  <a:solidFill>
                    <a:srgbClr val="5DA352"/>
                  </a:solidFill>
                </a:rPr>
                <a:t>请</a:t>
              </a:r>
              <a:r>
                <a:rPr lang="zh-CN" altLang="en-US" sz="2400" dirty="0">
                  <a:solidFill>
                    <a:srgbClr val="5DA352"/>
                  </a:solidFill>
                </a:rPr>
                <a:t>输入内容</a:t>
              </a:r>
              <a:endParaRPr lang="en-US" sz="2400" dirty="0">
                <a:solidFill>
                  <a:srgbClr val="5DA352"/>
                </a:solidFill>
              </a:endParaRPr>
            </a:p>
          </p:txBody>
        </p:sp>
      </p:grpSp>
      <p:grpSp>
        <p:nvGrpSpPr>
          <p:cNvPr id="14" name="组 13"/>
          <p:cNvGrpSpPr/>
          <p:nvPr/>
        </p:nvGrpSpPr>
        <p:grpSpPr>
          <a:xfrm>
            <a:off x="1591777" y="2806416"/>
            <a:ext cx="2880148" cy="1378009"/>
            <a:chOff x="619125" y="3902374"/>
            <a:chExt cx="2880148" cy="1378009"/>
          </a:xfrm>
        </p:grpSpPr>
        <p:sp>
          <p:nvSpPr>
            <p:cNvPr id="15" name="TextBox 5"/>
            <p:cNvSpPr txBox="1"/>
            <p:nvPr/>
          </p:nvSpPr>
          <p:spPr bwMode="auto">
            <a:xfrm>
              <a:off x="619125" y="4405976"/>
              <a:ext cx="2880148" cy="8744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ctr" defTabSz="1908594">
                <a:lnSpc>
                  <a:spcPct val="150000"/>
                </a:lnSpc>
                <a:defRPr sz="2600" b="1">
                  <a:solidFill>
                    <a:srgbClr val="E7326F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 algn="r"/>
              <a:r>
                <a:rPr lang="zh-CN" altLang="en-US" sz="1800" b="0" dirty="0">
                  <a:solidFill>
                    <a:srgbClr val="5DA352"/>
                  </a:solidFill>
                </a:rPr>
                <a:t>请输入内容请输入</a:t>
              </a:r>
              <a:r>
                <a:rPr lang="zh-CN" altLang="en-US" sz="1800" b="0" dirty="0" smtClean="0">
                  <a:solidFill>
                    <a:srgbClr val="5DA352"/>
                  </a:solidFill>
                </a:rPr>
                <a:t>内容</a:t>
              </a:r>
              <a:r>
                <a:rPr lang="zh-CN" altLang="en-US" sz="1800" b="0" dirty="0">
                  <a:solidFill>
                    <a:srgbClr val="5DA352"/>
                  </a:solidFill>
                </a:rPr>
                <a:t>请输入内容请输入</a:t>
              </a:r>
              <a:r>
                <a:rPr lang="zh-CN" altLang="en-US" sz="1800" b="0" dirty="0" smtClean="0">
                  <a:solidFill>
                    <a:srgbClr val="5DA352"/>
                  </a:solidFill>
                </a:rPr>
                <a:t>内容</a:t>
              </a:r>
              <a:r>
                <a:rPr lang="zh-CN" altLang="en-US" sz="1800" b="0" dirty="0">
                  <a:solidFill>
                    <a:srgbClr val="5DA352"/>
                  </a:solidFill>
                </a:rPr>
                <a:t>请</a:t>
              </a:r>
              <a:r>
                <a:rPr lang="zh-CN" altLang="en-US" sz="1800" b="0" dirty="0" smtClean="0">
                  <a:solidFill>
                    <a:srgbClr val="5DA352"/>
                  </a:solidFill>
                </a:rPr>
                <a:t>输</a:t>
              </a:r>
              <a:endParaRPr lang="en-US" sz="1800" b="0" dirty="0">
                <a:solidFill>
                  <a:srgbClr val="5DA352"/>
                </a:solidFill>
              </a:endParaRPr>
            </a:p>
          </p:txBody>
        </p:sp>
        <p:sp>
          <p:nvSpPr>
            <p:cNvPr id="16" name="TextBox 5"/>
            <p:cNvSpPr txBox="1"/>
            <p:nvPr/>
          </p:nvSpPr>
          <p:spPr bwMode="auto">
            <a:xfrm>
              <a:off x="1123578" y="3902374"/>
              <a:ext cx="2375695" cy="58105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ctr" defTabSz="1908594">
                <a:lnSpc>
                  <a:spcPct val="150000"/>
                </a:lnSpc>
                <a:defRPr sz="2600" b="1">
                  <a:solidFill>
                    <a:srgbClr val="E7326F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 algn="r"/>
              <a:r>
                <a:rPr lang="zh-CN" altLang="en-US" sz="2400" dirty="0" smtClean="0">
                  <a:solidFill>
                    <a:srgbClr val="5DA352"/>
                  </a:solidFill>
                </a:rPr>
                <a:t>请</a:t>
              </a:r>
              <a:r>
                <a:rPr lang="zh-CN" altLang="en-US" sz="2400" dirty="0">
                  <a:solidFill>
                    <a:srgbClr val="5DA352"/>
                  </a:solidFill>
                </a:rPr>
                <a:t>输入内容</a:t>
              </a:r>
              <a:endParaRPr lang="en-US" sz="2400" dirty="0">
                <a:solidFill>
                  <a:srgbClr val="5DA352"/>
                </a:solidFill>
              </a:endParaRPr>
            </a:p>
          </p:txBody>
        </p:sp>
      </p:grpSp>
      <p:grpSp>
        <p:nvGrpSpPr>
          <p:cNvPr id="17" name="组 16"/>
          <p:cNvGrpSpPr/>
          <p:nvPr/>
        </p:nvGrpSpPr>
        <p:grpSpPr>
          <a:xfrm>
            <a:off x="7720073" y="1639597"/>
            <a:ext cx="2880148" cy="1378009"/>
            <a:chOff x="619125" y="3902374"/>
            <a:chExt cx="2880148" cy="1378009"/>
          </a:xfrm>
        </p:grpSpPr>
        <p:sp>
          <p:nvSpPr>
            <p:cNvPr id="18" name="TextBox 5"/>
            <p:cNvSpPr txBox="1"/>
            <p:nvPr/>
          </p:nvSpPr>
          <p:spPr bwMode="auto">
            <a:xfrm>
              <a:off x="619125" y="4405976"/>
              <a:ext cx="2880148" cy="8744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ctr" defTabSz="1908594">
                <a:lnSpc>
                  <a:spcPct val="150000"/>
                </a:lnSpc>
                <a:defRPr sz="2600" b="1">
                  <a:solidFill>
                    <a:srgbClr val="E7326F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 algn="l"/>
              <a:r>
                <a:rPr lang="zh-CN" altLang="en-US" sz="1800" b="0" dirty="0">
                  <a:solidFill>
                    <a:srgbClr val="5DA352"/>
                  </a:solidFill>
                </a:rPr>
                <a:t>请输入内容请输入</a:t>
              </a:r>
              <a:r>
                <a:rPr lang="zh-CN" altLang="en-US" sz="1800" b="0" dirty="0" smtClean="0">
                  <a:solidFill>
                    <a:srgbClr val="5DA352"/>
                  </a:solidFill>
                </a:rPr>
                <a:t>内容</a:t>
              </a:r>
              <a:r>
                <a:rPr lang="zh-CN" altLang="en-US" sz="1800" b="0" dirty="0">
                  <a:solidFill>
                    <a:srgbClr val="5DA352"/>
                  </a:solidFill>
                </a:rPr>
                <a:t>请输入内容请输入</a:t>
              </a:r>
              <a:r>
                <a:rPr lang="zh-CN" altLang="en-US" sz="1800" b="0" dirty="0" smtClean="0">
                  <a:solidFill>
                    <a:srgbClr val="5DA352"/>
                  </a:solidFill>
                </a:rPr>
                <a:t>内容</a:t>
              </a:r>
              <a:r>
                <a:rPr lang="zh-CN" altLang="en-US" sz="1800" b="0" dirty="0">
                  <a:solidFill>
                    <a:srgbClr val="5DA352"/>
                  </a:solidFill>
                </a:rPr>
                <a:t>请</a:t>
              </a:r>
              <a:r>
                <a:rPr lang="zh-CN" altLang="en-US" sz="1800" b="0" dirty="0" smtClean="0">
                  <a:solidFill>
                    <a:srgbClr val="5DA352"/>
                  </a:solidFill>
                </a:rPr>
                <a:t>输</a:t>
              </a:r>
              <a:endParaRPr lang="en-US" sz="1800" b="0" dirty="0">
                <a:solidFill>
                  <a:srgbClr val="5DA352"/>
                </a:solidFill>
              </a:endParaRPr>
            </a:p>
          </p:txBody>
        </p:sp>
        <p:sp>
          <p:nvSpPr>
            <p:cNvPr id="19" name="TextBox 5"/>
            <p:cNvSpPr txBox="1"/>
            <p:nvPr/>
          </p:nvSpPr>
          <p:spPr bwMode="auto">
            <a:xfrm>
              <a:off x="619125" y="3902374"/>
              <a:ext cx="2375695" cy="58105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ctr" defTabSz="1908594">
                <a:lnSpc>
                  <a:spcPct val="150000"/>
                </a:lnSpc>
                <a:defRPr sz="2600" b="1">
                  <a:solidFill>
                    <a:srgbClr val="E7326F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 algn="l"/>
              <a:r>
                <a:rPr lang="zh-CN" altLang="en-US" sz="2400" dirty="0" smtClean="0">
                  <a:solidFill>
                    <a:srgbClr val="5DA352"/>
                  </a:solidFill>
                </a:rPr>
                <a:t>请</a:t>
              </a:r>
              <a:r>
                <a:rPr lang="zh-CN" altLang="en-US" sz="2400" dirty="0">
                  <a:solidFill>
                    <a:srgbClr val="5DA352"/>
                  </a:solidFill>
                </a:rPr>
                <a:t>输入内容</a:t>
              </a:r>
              <a:endParaRPr lang="en-US" sz="2400" dirty="0">
                <a:solidFill>
                  <a:srgbClr val="5DA352"/>
                </a:solidFill>
              </a:endParaRPr>
            </a:p>
          </p:txBody>
        </p:sp>
      </p:grpSp>
      <p:grpSp>
        <p:nvGrpSpPr>
          <p:cNvPr id="20" name="组 19"/>
          <p:cNvGrpSpPr/>
          <p:nvPr/>
        </p:nvGrpSpPr>
        <p:grpSpPr>
          <a:xfrm>
            <a:off x="7720073" y="4115551"/>
            <a:ext cx="2880148" cy="1378009"/>
            <a:chOff x="619125" y="3902374"/>
            <a:chExt cx="2880148" cy="1378009"/>
          </a:xfrm>
        </p:grpSpPr>
        <p:sp>
          <p:nvSpPr>
            <p:cNvPr id="21" name="TextBox 5"/>
            <p:cNvSpPr txBox="1"/>
            <p:nvPr/>
          </p:nvSpPr>
          <p:spPr bwMode="auto">
            <a:xfrm>
              <a:off x="619125" y="4405976"/>
              <a:ext cx="2880148" cy="8744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ctr" defTabSz="1908594">
                <a:lnSpc>
                  <a:spcPct val="150000"/>
                </a:lnSpc>
                <a:defRPr sz="2600" b="1">
                  <a:solidFill>
                    <a:srgbClr val="E7326F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 algn="l"/>
              <a:r>
                <a:rPr lang="zh-CN" altLang="en-US" sz="1800" b="0" dirty="0">
                  <a:solidFill>
                    <a:srgbClr val="5DA352"/>
                  </a:solidFill>
                </a:rPr>
                <a:t>请输入内容请输入</a:t>
              </a:r>
              <a:r>
                <a:rPr lang="zh-CN" altLang="en-US" sz="1800" b="0" dirty="0" smtClean="0">
                  <a:solidFill>
                    <a:srgbClr val="5DA352"/>
                  </a:solidFill>
                </a:rPr>
                <a:t>内容</a:t>
              </a:r>
              <a:r>
                <a:rPr lang="zh-CN" altLang="en-US" sz="1800" b="0" dirty="0">
                  <a:solidFill>
                    <a:srgbClr val="5DA352"/>
                  </a:solidFill>
                </a:rPr>
                <a:t>请输入内容请输入</a:t>
              </a:r>
              <a:r>
                <a:rPr lang="zh-CN" altLang="en-US" sz="1800" b="0" dirty="0" smtClean="0">
                  <a:solidFill>
                    <a:srgbClr val="5DA352"/>
                  </a:solidFill>
                </a:rPr>
                <a:t>内容</a:t>
              </a:r>
              <a:r>
                <a:rPr lang="zh-CN" altLang="en-US" sz="1800" b="0" dirty="0">
                  <a:solidFill>
                    <a:srgbClr val="5DA352"/>
                  </a:solidFill>
                </a:rPr>
                <a:t>请</a:t>
              </a:r>
              <a:r>
                <a:rPr lang="zh-CN" altLang="en-US" sz="1800" b="0" dirty="0" smtClean="0">
                  <a:solidFill>
                    <a:srgbClr val="5DA352"/>
                  </a:solidFill>
                </a:rPr>
                <a:t>输</a:t>
              </a:r>
              <a:endParaRPr lang="en-US" sz="1800" b="0" dirty="0">
                <a:solidFill>
                  <a:srgbClr val="5DA352"/>
                </a:solidFill>
              </a:endParaRPr>
            </a:p>
          </p:txBody>
        </p:sp>
        <p:sp>
          <p:nvSpPr>
            <p:cNvPr id="22" name="TextBox 5"/>
            <p:cNvSpPr txBox="1"/>
            <p:nvPr/>
          </p:nvSpPr>
          <p:spPr bwMode="auto">
            <a:xfrm>
              <a:off x="619125" y="3902374"/>
              <a:ext cx="2375695" cy="58105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ctr" defTabSz="1908594">
                <a:lnSpc>
                  <a:spcPct val="150000"/>
                </a:lnSpc>
                <a:defRPr sz="2600" b="1">
                  <a:solidFill>
                    <a:srgbClr val="E7326F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 algn="l"/>
              <a:r>
                <a:rPr lang="zh-CN" altLang="en-US" sz="2400" dirty="0" smtClean="0">
                  <a:solidFill>
                    <a:srgbClr val="5DA352"/>
                  </a:solidFill>
                </a:rPr>
                <a:t>请</a:t>
              </a:r>
              <a:r>
                <a:rPr lang="zh-CN" altLang="en-US" sz="2400" dirty="0">
                  <a:solidFill>
                    <a:srgbClr val="5DA352"/>
                  </a:solidFill>
                </a:rPr>
                <a:t>输入内容</a:t>
              </a:r>
              <a:endParaRPr lang="en-US" sz="2400" dirty="0">
                <a:solidFill>
                  <a:srgbClr val="5DA35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799821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3490632" y="3608586"/>
            <a:ext cx="52107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4800" dirty="0" smtClean="0">
                <a:solidFill>
                  <a:srgbClr val="5DA352"/>
                </a:solidFill>
                <a:latin typeface="Yuppy SC" charset="-122"/>
                <a:ea typeface="Yuppy SC" charset="-122"/>
                <a:cs typeface="Yuppy SC" charset="-122"/>
              </a:rPr>
              <a:t>此处</a:t>
            </a:r>
            <a:r>
              <a:rPr kumimoji="1" lang="zh-CN" altLang="en-US" sz="4800" smtClean="0">
                <a:solidFill>
                  <a:srgbClr val="5DA352"/>
                </a:solidFill>
                <a:latin typeface="Yuppy SC" charset="-122"/>
                <a:ea typeface="Yuppy SC" charset="-122"/>
                <a:cs typeface="Yuppy SC" charset="-122"/>
              </a:rPr>
              <a:t>输入目录标题</a:t>
            </a:r>
            <a:endParaRPr kumimoji="1" lang="zh-CN" altLang="en-US" sz="4800" dirty="0">
              <a:solidFill>
                <a:srgbClr val="5DA352"/>
              </a:solidFill>
              <a:latin typeface="Yuppy SC" charset="-122"/>
              <a:ea typeface="Yuppy SC" charset="-122"/>
              <a:cs typeface="Yuppy SC" charset="-122"/>
            </a:endParaRPr>
          </a:p>
        </p:txBody>
      </p:sp>
      <p:grpSp>
        <p:nvGrpSpPr>
          <p:cNvPr id="6" name="组 5"/>
          <p:cNvGrpSpPr/>
          <p:nvPr/>
        </p:nvGrpSpPr>
        <p:grpSpPr>
          <a:xfrm>
            <a:off x="5548085" y="2155371"/>
            <a:ext cx="1095829" cy="1095829"/>
            <a:chOff x="5548085" y="2155371"/>
            <a:chExt cx="1095829" cy="1095829"/>
          </a:xfrm>
        </p:grpSpPr>
        <p:sp>
          <p:nvSpPr>
            <p:cNvPr id="7" name="椭圆 6"/>
            <p:cNvSpPr/>
            <p:nvPr/>
          </p:nvSpPr>
          <p:spPr>
            <a:xfrm>
              <a:off x="5548085" y="2155371"/>
              <a:ext cx="1095829" cy="1095829"/>
            </a:xfrm>
            <a:prstGeom prst="ellipse">
              <a:avLst/>
            </a:prstGeom>
            <a:solidFill>
              <a:srgbClr val="5DA35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5697022" y="2380119"/>
              <a:ext cx="79795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zh-CN" sz="3600" dirty="0" smtClean="0">
                  <a:solidFill>
                    <a:schemeClr val="bg1"/>
                  </a:solidFill>
                  <a:latin typeface="Yuppy SC" charset="-122"/>
                  <a:ea typeface="Yuppy SC" charset="-122"/>
                  <a:cs typeface="Yuppy SC" charset="-122"/>
                </a:rPr>
                <a:t>02</a:t>
              </a:r>
              <a:endParaRPr kumimoji="1" lang="zh-CN" altLang="en-US" sz="3600" dirty="0">
                <a:solidFill>
                  <a:schemeClr val="bg1"/>
                </a:solidFill>
                <a:latin typeface="Yuppy SC" charset="-122"/>
                <a:ea typeface="Yuppy SC" charset="-122"/>
                <a:cs typeface="Yuppy SC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037064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941"/>
          <a:stretch/>
        </p:blipFill>
        <p:spPr>
          <a:xfrm>
            <a:off x="0" y="5002306"/>
            <a:ext cx="12192000" cy="1855694"/>
          </a:xfrm>
          <a:prstGeom prst="rect">
            <a:avLst/>
          </a:prstGeom>
        </p:spPr>
      </p:pic>
      <p:grpSp>
        <p:nvGrpSpPr>
          <p:cNvPr id="21" name="组 20"/>
          <p:cNvGrpSpPr/>
          <p:nvPr/>
        </p:nvGrpSpPr>
        <p:grpSpPr>
          <a:xfrm>
            <a:off x="1395150" y="1216950"/>
            <a:ext cx="9662959" cy="3210710"/>
            <a:chOff x="1239250" y="1666894"/>
            <a:chExt cx="9662959" cy="3210710"/>
          </a:xfrm>
        </p:grpSpPr>
        <p:sp>
          <p:nvSpPr>
            <p:cNvPr id="15" name="右箭头 14"/>
            <p:cNvSpPr>
              <a:spLocks noChangeArrowheads="1"/>
            </p:cNvSpPr>
            <p:nvPr/>
          </p:nvSpPr>
          <p:spPr bwMode="auto">
            <a:xfrm>
              <a:off x="3566343" y="2323412"/>
              <a:ext cx="4747259" cy="526115"/>
            </a:xfrm>
            <a:prstGeom prst="rightArrow">
              <a:avLst>
                <a:gd name="adj1" fmla="val 50000"/>
                <a:gd name="adj2" fmla="val 50092"/>
              </a:avLst>
            </a:prstGeom>
            <a:solidFill>
              <a:srgbClr val="FFC101"/>
            </a:solidFill>
            <a:ln>
              <a:noFill/>
            </a:ln>
            <a:effectLst/>
          </p:spPr>
          <p:txBody>
            <a:bodyPr lIns="128280" tIns="64138" rIns="128280" bIns="64138" anchor="ctr"/>
            <a:lstStyle/>
            <a:p>
              <a:pPr>
                <a:lnSpc>
                  <a:spcPct val="120000"/>
                </a:lnSpc>
                <a:defRPr/>
              </a:pPr>
              <a:endParaRPr lang="zh-CN" altLang="en-US" sz="2500" b="1" kern="0" dirty="0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右箭头 15"/>
            <p:cNvSpPr>
              <a:spLocks noChangeArrowheads="1"/>
            </p:cNvSpPr>
            <p:nvPr/>
          </p:nvSpPr>
          <p:spPr bwMode="auto">
            <a:xfrm flipH="1">
              <a:off x="3741427" y="3112582"/>
              <a:ext cx="4915696" cy="523867"/>
            </a:xfrm>
            <a:prstGeom prst="rightArrow">
              <a:avLst>
                <a:gd name="adj1" fmla="val 50000"/>
                <a:gd name="adj2" fmla="val 50064"/>
              </a:avLst>
            </a:prstGeom>
            <a:solidFill>
              <a:srgbClr val="FFC101"/>
            </a:solidFill>
            <a:ln>
              <a:noFill/>
            </a:ln>
            <a:effectLst/>
          </p:spPr>
          <p:txBody>
            <a:bodyPr lIns="128280" tIns="64138" rIns="128280" bIns="64138" anchor="ctr"/>
            <a:lstStyle/>
            <a:p>
              <a:pPr>
                <a:lnSpc>
                  <a:spcPct val="120000"/>
                </a:lnSpc>
                <a:defRPr/>
              </a:pPr>
              <a:endParaRPr lang="zh-CN" altLang="en-US" sz="2500" b="1" kern="0" dirty="0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椭圆 16"/>
            <p:cNvSpPr>
              <a:spLocks noChangeArrowheads="1"/>
            </p:cNvSpPr>
            <p:nvPr/>
          </p:nvSpPr>
          <p:spPr bwMode="auto">
            <a:xfrm>
              <a:off x="1239250" y="1666894"/>
              <a:ext cx="2502175" cy="2538389"/>
            </a:xfrm>
            <a:prstGeom prst="ellipse">
              <a:avLst/>
            </a:prstGeom>
            <a:solidFill>
              <a:srgbClr val="5DA352"/>
            </a:solidFill>
            <a:ln w="57150">
              <a:noFill/>
            </a:ln>
            <a:effectLst/>
          </p:spPr>
          <p:txBody>
            <a:bodyPr lIns="128280" tIns="64138" rIns="128280" bIns="64138" anchor="ctr"/>
            <a:lstStyle/>
            <a:p>
              <a:pPr algn="ctr">
                <a:lnSpc>
                  <a:spcPts val="3800"/>
                </a:lnSpc>
                <a:defRPr/>
              </a:pPr>
              <a:r>
                <a:rPr lang="zh-CN" altLang="en-US" sz="2500" b="1" dirty="0">
                  <a:gradFill>
                    <a:gsLst>
                      <a:gs pos="0">
                        <a:schemeClr val="tx1"/>
                      </a:gs>
                      <a:gs pos="100000">
                        <a:schemeClr val="tx1">
                          <a:lumMod val="65000"/>
                        </a:schemeClr>
                      </a:gs>
                    </a:gsLst>
                    <a:lin ang="2700000" scaled="1"/>
                  </a:gra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</a:rPr>
                <a:t>  </a:t>
              </a:r>
              <a:r>
                <a:rPr lang="zh-CN" altLang="en-US" sz="25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</a:rPr>
                <a:t>添加标题</a:t>
              </a:r>
              <a:endParaRPr lang="zh-CN" altLang="en-US" sz="25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endParaRPr>
            </a:p>
          </p:txBody>
        </p:sp>
        <p:sp>
          <p:nvSpPr>
            <p:cNvPr id="18" name="椭圆 17"/>
            <p:cNvSpPr>
              <a:spLocks noChangeArrowheads="1"/>
            </p:cNvSpPr>
            <p:nvPr/>
          </p:nvSpPr>
          <p:spPr bwMode="auto">
            <a:xfrm>
              <a:off x="8397819" y="1666894"/>
              <a:ext cx="2504390" cy="2538389"/>
            </a:xfrm>
            <a:prstGeom prst="ellipse">
              <a:avLst/>
            </a:prstGeom>
            <a:solidFill>
              <a:srgbClr val="5DA352"/>
            </a:solidFill>
            <a:ln w="57150">
              <a:noFill/>
            </a:ln>
            <a:effectLst/>
          </p:spPr>
          <p:txBody>
            <a:bodyPr lIns="128280" tIns="64138" rIns="128280" bIns="64138" anchor="ctr"/>
            <a:lstStyle/>
            <a:p>
              <a:pPr algn="ctr">
                <a:lnSpc>
                  <a:spcPts val="3800"/>
                </a:lnSpc>
                <a:defRPr/>
              </a:pPr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</a:rPr>
                <a:t>  </a:t>
              </a:r>
              <a:r>
                <a:rPr lang="zh-CN" altLang="en-US" sz="25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</a:rPr>
                <a:t>添加标题</a:t>
              </a:r>
              <a:endParaRPr lang="zh-CN" altLang="en-US" sz="25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4904971" y="2150289"/>
              <a:ext cx="1983566" cy="1661533"/>
            </a:xfrm>
            <a:prstGeom prst="rect">
              <a:avLst/>
            </a:prstGeom>
            <a:solidFill>
              <a:srgbClr val="5DA352"/>
            </a:solidFill>
            <a:ln w="57150" cap="flat" cmpd="sng" algn="ctr">
              <a:noFill/>
              <a:prstDash val="solid"/>
            </a:ln>
            <a:effectLst/>
          </p:spPr>
          <p:txBody>
            <a:bodyPr lIns="128280" tIns="64138" rIns="128280" bIns="64138" anchor="ctr"/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2400" b="1" kern="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</a:t>
              </a:r>
              <a:r>
                <a:rPr lang="zh-CN" altLang="en-US" sz="2400" b="1" kern="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</a:t>
              </a:r>
              <a:endParaRPr lang="zh-CN" altLang="en-US" sz="2400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下箭头 19"/>
            <p:cNvSpPr>
              <a:spLocks noChangeArrowheads="1"/>
            </p:cNvSpPr>
            <p:nvPr/>
          </p:nvSpPr>
          <p:spPr bwMode="auto">
            <a:xfrm>
              <a:off x="5370388" y="4090682"/>
              <a:ext cx="1123653" cy="786922"/>
            </a:xfrm>
            <a:prstGeom prst="downArrow">
              <a:avLst>
                <a:gd name="adj1" fmla="val 50000"/>
                <a:gd name="adj2" fmla="val 50000"/>
              </a:avLst>
            </a:prstGeom>
            <a:solidFill>
              <a:srgbClr val="FFC101"/>
            </a:solidFill>
            <a:ln>
              <a:noFill/>
            </a:ln>
            <a:effectLst/>
          </p:spPr>
          <p:txBody>
            <a:bodyPr lIns="128280" tIns="64138" rIns="128280" bIns="64138" anchor="ctr"/>
            <a:lstStyle/>
            <a:p>
              <a:pPr>
                <a:lnSpc>
                  <a:spcPct val="120000"/>
                </a:lnSpc>
                <a:defRPr/>
              </a:pPr>
              <a:endParaRPr lang="zh-CN" altLang="en-US" sz="2500" b="1" kern="0" dirty="0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2" name="TextBox 5"/>
          <p:cNvSpPr txBox="1"/>
          <p:nvPr/>
        </p:nvSpPr>
        <p:spPr bwMode="auto">
          <a:xfrm>
            <a:off x="4655926" y="4479019"/>
            <a:ext cx="2880148" cy="87440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 defTabSz="1908594">
              <a:lnSpc>
                <a:spcPct val="150000"/>
              </a:lnSpc>
              <a:defRPr sz="2600" b="1">
                <a:solidFill>
                  <a:srgbClr val="E7326F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sz="1800" b="0" dirty="0">
                <a:solidFill>
                  <a:srgbClr val="5DA352"/>
                </a:solidFill>
              </a:rPr>
              <a:t>请输入内容请输入</a:t>
            </a:r>
            <a:r>
              <a:rPr lang="zh-CN" altLang="en-US" sz="1800" b="0" dirty="0" smtClean="0">
                <a:solidFill>
                  <a:srgbClr val="5DA352"/>
                </a:solidFill>
              </a:rPr>
              <a:t>内容</a:t>
            </a:r>
            <a:r>
              <a:rPr lang="zh-CN" altLang="en-US" sz="1800" b="0" dirty="0">
                <a:solidFill>
                  <a:srgbClr val="5DA352"/>
                </a:solidFill>
              </a:rPr>
              <a:t>请输入内容请输入</a:t>
            </a:r>
            <a:r>
              <a:rPr lang="zh-CN" altLang="en-US" sz="1800" b="0" dirty="0" smtClean="0">
                <a:solidFill>
                  <a:srgbClr val="5DA352"/>
                </a:solidFill>
              </a:rPr>
              <a:t>内容</a:t>
            </a:r>
            <a:r>
              <a:rPr lang="zh-CN" altLang="en-US" sz="1800" b="0" dirty="0">
                <a:solidFill>
                  <a:srgbClr val="5DA352"/>
                </a:solidFill>
              </a:rPr>
              <a:t>请</a:t>
            </a:r>
            <a:r>
              <a:rPr lang="zh-CN" altLang="en-US" sz="1800" b="0" dirty="0" smtClean="0">
                <a:solidFill>
                  <a:srgbClr val="5DA352"/>
                </a:solidFill>
              </a:rPr>
              <a:t>输</a:t>
            </a:r>
            <a:endParaRPr lang="en-US" sz="1800" b="0" dirty="0">
              <a:solidFill>
                <a:srgbClr val="5DA35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759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941"/>
          <a:stretch/>
        </p:blipFill>
        <p:spPr>
          <a:xfrm>
            <a:off x="0" y="5027717"/>
            <a:ext cx="12192000" cy="1855694"/>
          </a:xfrm>
          <a:prstGeom prst="rect">
            <a:avLst/>
          </a:prstGeom>
        </p:spPr>
      </p:pic>
      <p:cxnSp>
        <p:nvCxnSpPr>
          <p:cNvPr id="3" name="直接连接符 66"/>
          <p:cNvCxnSpPr/>
          <p:nvPr/>
        </p:nvCxnSpPr>
        <p:spPr>
          <a:xfrm flipV="1">
            <a:off x="3755946" y="1449810"/>
            <a:ext cx="0" cy="548509"/>
          </a:xfrm>
          <a:prstGeom prst="line">
            <a:avLst/>
          </a:prstGeom>
          <a:ln>
            <a:solidFill>
              <a:srgbClr val="5DA35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67"/>
          <p:cNvCxnSpPr/>
          <p:nvPr/>
        </p:nvCxnSpPr>
        <p:spPr>
          <a:xfrm flipH="1">
            <a:off x="3380214" y="1449809"/>
            <a:ext cx="375733" cy="0"/>
          </a:xfrm>
          <a:prstGeom prst="line">
            <a:avLst/>
          </a:prstGeom>
          <a:ln>
            <a:solidFill>
              <a:srgbClr val="5DA35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68"/>
          <p:cNvCxnSpPr/>
          <p:nvPr/>
        </p:nvCxnSpPr>
        <p:spPr>
          <a:xfrm flipV="1">
            <a:off x="5332094" y="1449810"/>
            <a:ext cx="0" cy="548509"/>
          </a:xfrm>
          <a:prstGeom prst="line">
            <a:avLst/>
          </a:prstGeom>
          <a:ln>
            <a:solidFill>
              <a:srgbClr val="5DA35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69"/>
          <p:cNvCxnSpPr/>
          <p:nvPr/>
        </p:nvCxnSpPr>
        <p:spPr>
          <a:xfrm>
            <a:off x="5332095" y="1449809"/>
            <a:ext cx="3391936" cy="0"/>
          </a:xfrm>
          <a:prstGeom prst="line">
            <a:avLst/>
          </a:prstGeom>
          <a:ln>
            <a:solidFill>
              <a:srgbClr val="5DA35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70"/>
          <p:cNvCxnSpPr/>
          <p:nvPr/>
        </p:nvCxnSpPr>
        <p:spPr>
          <a:xfrm>
            <a:off x="6908244" y="3889697"/>
            <a:ext cx="6567" cy="632385"/>
          </a:xfrm>
          <a:prstGeom prst="line">
            <a:avLst/>
          </a:prstGeom>
          <a:ln>
            <a:solidFill>
              <a:srgbClr val="5DA35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1"/>
          <p:cNvCxnSpPr/>
          <p:nvPr/>
        </p:nvCxnSpPr>
        <p:spPr>
          <a:xfrm flipH="1">
            <a:off x="3380213" y="4522084"/>
            <a:ext cx="3534599" cy="0"/>
          </a:xfrm>
          <a:prstGeom prst="line">
            <a:avLst/>
          </a:prstGeom>
          <a:ln>
            <a:solidFill>
              <a:srgbClr val="5DA35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72"/>
          <p:cNvCxnSpPr/>
          <p:nvPr/>
        </p:nvCxnSpPr>
        <p:spPr>
          <a:xfrm>
            <a:off x="8561312" y="3889697"/>
            <a:ext cx="0" cy="931687"/>
          </a:xfrm>
          <a:prstGeom prst="line">
            <a:avLst/>
          </a:prstGeom>
          <a:ln>
            <a:solidFill>
              <a:srgbClr val="5DA35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73"/>
          <p:cNvCxnSpPr/>
          <p:nvPr/>
        </p:nvCxnSpPr>
        <p:spPr>
          <a:xfrm>
            <a:off x="8561313" y="4821369"/>
            <a:ext cx="398422" cy="14"/>
          </a:xfrm>
          <a:prstGeom prst="line">
            <a:avLst/>
          </a:prstGeom>
          <a:ln>
            <a:solidFill>
              <a:srgbClr val="5DA35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val 8"/>
          <p:cNvSpPr/>
          <p:nvPr/>
        </p:nvSpPr>
        <p:spPr>
          <a:xfrm>
            <a:off x="2810257" y="1998318"/>
            <a:ext cx="1891378" cy="1891378"/>
          </a:xfrm>
          <a:prstGeom prst="ellipse">
            <a:avLst/>
          </a:prstGeom>
          <a:solidFill>
            <a:srgbClr val="5DA352"/>
          </a:solidFill>
          <a:ln w="666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n-US" dirty="0">
              <a:solidFill>
                <a:srgbClr val="15151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Text Placeholder 2"/>
          <p:cNvSpPr txBox="1"/>
          <p:nvPr/>
        </p:nvSpPr>
        <p:spPr>
          <a:xfrm>
            <a:off x="3242305" y="2707482"/>
            <a:ext cx="1224135" cy="567411"/>
          </a:xfrm>
          <a:prstGeom prst="rect">
            <a:avLst/>
          </a:prstGeom>
          <a:noFill/>
          <a:ln w="66675">
            <a:noFill/>
          </a:ln>
        </p:spPr>
        <p:txBody>
          <a:bodyPr vert="horz"/>
          <a:lstStyle>
            <a:lvl1pPr marL="0" indent="0" algn="l" defTabSz="457200" rtl="0" eaLnBrk="1" latinLnBrk="0" hangingPunct="1">
              <a:spcBef>
                <a:spcPct val="20000"/>
              </a:spcBef>
              <a:buFont typeface="Arial" panose="020B0604020202020204"/>
              <a:buNone/>
              <a:defRPr sz="12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Roboto Condensed" panose="02000000000000000000"/>
                <a:ea typeface="+mn-ea"/>
                <a:cs typeface="Roboto Condensed" panose="02000000000000000000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Oval 9"/>
          <p:cNvSpPr/>
          <p:nvPr/>
        </p:nvSpPr>
        <p:spPr>
          <a:xfrm>
            <a:off x="4386406" y="1998318"/>
            <a:ext cx="1891378" cy="1891378"/>
          </a:xfrm>
          <a:prstGeom prst="ellipse">
            <a:avLst/>
          </a:prstGeom>
          <a:solidFill>
            <a:srgbClr val="FFC101"/>
          </a:solidFill>
          <a:ln w="666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n-US" dirty="0">
              <a:gradFill flip="none" rotWithShape="1"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  <a:tileRect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Text Placeholder 2"/>
          <p:cNvSpPr txBox="1"/>
          <p:nvPr/>
        </p:nvSpPr>
        <p:spPr>
          <a:xfrm>
            <a:off x="4834865" y="2707482"/>
            <a:ext cx="1224135" cy="567411"/>
          </a:xfrm>
          <a:prstGeom prst="rect">
            <a:avLst/>
          </a:prstGeom>
          <a:noFill/>
          <a:ln w="66675">
            <a:noFill/>
          </a:ln>
        </p:spPr>
        <p:txBody>
          <a:bodyPr vert="horz"/>
          <a:lstStyle>
            <a:lvl1pPr marL="0" indent="0" algn="l" defTabSz="457200" rtl="0" eaLnBrk="1" latinLnBrk="0" hangingPunct="1">
              <a:spcBef>
                <a:spcPct val="20000"/>
              </a:spcBef>
              <a:buFont typeface="Arial" panose="020B0604020202020204"/>
              <a:buNone/>
              <a:defRPr sz="12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Roboto Condensed" panose="02000000000000000000"/>
                <a:ea typeface="+mn-ea"/>
                <a:cs typeface="Roboto Condensed" panose="02000000000000000000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Oval 10"/>
          <p:cNvSpPr/>
          <p:nvPr/>
        </p:nvSpPr>
        <p:spPr>
          <a:xfrm>
            <a:off x="5962554" y="1998318"/>
            <a:ext cx="1891378" cy="1891378"/>
          </a:xfrm>
          <a:prstGeom prst="ellipse">
            <a:avLst/>
          </a:prstGeom>
          <a:solidFill>
            <a:srgbClr val="5DA352"/>
          </a:solidFill>
          <a:ln w="666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n-US" dirty="0">
              <a:solidFill>
                <a:srgbClr val="15151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Text Placeholder 2"/>
          <p:cNvSpPr txBox="1"/>
          <p:nvPr/>
        </p:nvSpPr>
        <p:spPr>
          <a:xfrm>
            <a:off x="6410657" y="2707482"/>
            <a:ext cx="1224135" cy="567411"/>
          </a:xfrm>
          <a:prstGeom prst="rect">
            <a:avLst/>
          </a:prstGeom>
          <a:noFill/>
          <a:ln w="66675">
            <a:noFill/>
          </a:ln>
        </p:spPr>
        <p:txBody>
          <a:bodyPr vert="horz"/>
          <a:lstStyle>
            <a:lvl1pPr marL="0" indent="0" algn="l" defTabSz="457200" rtl="0" eaLnBrk="1" latinLnBrk="0" hangingPunct="1">
              <a:spcBef>
                <a:spcPct val="20000"/>
              </a:spcBef>
              <a:buFont typeface="Arial" panose="020B0604020202020204"/>
              <a:buNone/>
              <a:defRPr sz="12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Roboto Condensed" panose="02000000000000000000"/>
                <a:ea typeface="+mn-ea"/>
                <a:cs typeface="Roboto Condensed" panose="02000000000000000000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Oval 11"/>
          <p:cNvSpPr/>
          <p:nvPr/>
        </p:nvSpPr>
        <p:spPr>
          <a:xfrm>
            <a:off x="7615624" y="1998318"/>
            <a:ext cx="1891378" cy="1891378"/>
          </a:xfrm>
          <a:prstGeom prst="ellipse">
            <a:avLst/>
          </a:prstGeom>
          <a:solidFill>
            <a:srgbClr val="FFC101"/>
          </a:solidFill>
          <a:ln w="666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n-US" dirty="0">
              <a:gradFill flip="none" rotWithShape="1"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  <a:tileRect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Text Placeholder 2"/>
          <p:cNvSpPr txBox="1"/>
          <p:nvPr/>
        </p:nvSpPr>
        <p:spPr>
          <a:xfrm>
            <a:off x="7994834" y="2707482"/>
            <a:ext cx="1224135" cy="567411"/>
          </a:xfrm>
          <a:prstGeom prst="rect">
            <a:avLst/>
          </a:prstGeom>
          <a:noFill/>
          <a:ln w="66675">
            <a:noFill/>
          </a:ln>
        </p:spPr>
        <p:txBody>
          <a:bodyPr vert="horz"/>
          <a:lstStyle>
            <a:lvl1pPr marL="0" indent="0" algn="l" defTabSz="457200" rtl="0" eaLnBrk="1" latinLnBrk="0" hangingPunct="1">
              <a:spcBef>
                <a:spcPct val="20000"/>
              </a:spcBef>
              <a:buFont typeface="Arial" panose="020B0604020202020204"/>
              <a:buNone/>
              <a:defRPr sz="12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Roboto Condensed" panose="02000000000000000000"/>
                <a:ea typeface="+mn-ea"/>
                <a:cs typeface="Roboto Condensed" panose="02000000000000000000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TextBox 5"/>
          <p:cNvSpPr txBox="1"/>
          <p:nvPr/>
        </p:nvSpPr>
        <p:spPr bwMode="auto">
          <a:xfrm>
            <a:off x="245339" y="1004810"/>
            <a:ext cx="2880148" cy="87440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 defTabSz="1908594">
              <a:lnSpc>
                <a:spcPct val="150000"/>
              </a:lnSpc>
              <a:defRPr sz="2600" b="1">
                <a:solidFill>
                  <a:srgbClr val="E7326F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sz="1800" b="0" dirty="0">
                <a:solidFill>
                  <a:srgbClr val="5DA352"/>
                </a:solidFill>
              </a:rPr>
              <a:t>请输入内容请输入</a:t>
            </a:r>
            <a:r>
              <a:rPr lang="zh-CN" altLang="en-US" sz="1800" b="0" dirty="0" smtClean="0">
                <a:solidFill>
                  <a:srgbClr val="5DA352"/>
                </a:solidFill>
              </a:rPr>
              <a:t>内容</a:t>
            </a:r>
            <a:r>
              <a:rPr lang="zh-CN" altLang="en-US" sz="1800" b="0" dirty="0">
                <a:solidFill>
                  <a:srgbClr val="5DA352"/>
                </a:solidFill>
              </a:rPr>
              <a:t>请输入内容请输入</a:t>
            </a:r>
            <a:r>
              <a:rPr lang="zh-CN" altLang="en-US" sz="1800" b="0" dirty="0" smtClean="0">
                <a:solidFill>
                  <a:srgbClr val="5DA352"/>
                </a:solidFill>
              </a:rPr>
              <a:t>内容</a:t>
            </a:r>
            <a:r>
              <a:rPr lang="zh-CN" altLang="en-US" sz="1800" b="0" dirty="0">
                <a:solidFill>
                  <a:srgbClr val="5DA352"/>
                </a:solidFill>
              </a:rPr>
              <a:t>请</a:t>
            </a:r>
            <a:r>
              <a:rPr lang="zh-CN" altLang="en-US" sz="1800" b="0" dirty="0" smtClean="0">
                <a:solidFill>
                  <a:srgbClr val="5DA352"/>
                </a:solidFill>
              </a:rPr>
              <a:t>输</a:t>
            </a:r>
            <a:endParaRPr lang="en-US" sz="1800" b="0" dirty="0">
              <a:solidFill>
                <a:srgbClr val="5DA352"/>
              </a:solidFill>
            </a:endParaRPr>
          </a:p>
        </p:txBody>
      </p:sp>
      <p:sp>
        <p:nvSpPr>
          <p:cNvPr id="20" name="TextBox 5"/>
          <p:cNvSpPr txBox="1"/>
          <p:nvPr/>
        </p:nvSpPr>
        <p:spPr bwMode="auto">
          <a:xfrm>
            <a:off x="362157" y="3994150"/>
            <a:ext cx="2880148" cy="87440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 defTabSz="1908594">
              <a:lnSpc>
                <a:spcPct val="150000"/>
              </a:lnSpc>
              <a:defRPr sz="2600" b="1">
                <a:solidFill>
                  <a:srgbClr val="E7326F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sz="1800" b="0" dirty="0">
                <a:solidFill>
                  <a:srgbClr val="5DA352"/>
                </a:solidFill>
              </a:rPr>
              <a:t>请输入内容请输入</a:t>
            </a:r>
            <a:r>
              <a:rPr lang="zh-CN" altLang="en-US" sz="1800" b="0" dirty="0" smtClean="0">
                <a:solidFill>
                  <a:srgbClr val="5DA352"/>
                </a:solidFill>
              </a:rPr>
              <a:t>内容</a:t>
            </a:r>
            <a:r>
              <a:rPr lang="zh-CN" altLang="en-US" sz="1800" b="0" dirty="0">
                <a:solidFill>
                  <a:srgbClr val="5DA352"/>
                </a:solidFill>
              </a:rPr>
              <a:t>请输入内容请输入</a:t>
            </a:r>
            <a:r>
              <a:rPr lang="zh-CN" altLang="en-US" sz="1800" b="0" dirty="0" smtClean="0">
                <a:solidFill>
                  <a:srgbClr val="5DA352"/>
                </a:solidFill>
              </a:rPr>
              <a:t>内容</a:t>
            </a:r>
            <a:r>
              <a:rPr lang="zh-CN" altLang="en-US" sz="1800" b="0" dirty="0">
                <a:solidFill>
                  <a:srgbClr val="5DA352"/>
                </a:solidFill>
              </a:rPr>
              <a:t>请</a:t>
            </a:r>
            <a:r>
              <a:rPr lang="zh-CN" altLang="en-US" sz="1800" b="0" dirty="0" smtClean="0">
                <a:solidFill>
                  <a:srgbClr val="5DA352"/>
                </a:solidFill>
              </a:rPr>
              <a:t>输</a:t>
            </a:r>
            <a:endParaRPr lang="en-US" sz="1800" b="0" dirty="0">
              <a:solidFill>
                <a:srgbClr val="5DA352"/>
              </a:solidFill>
            </a:endParaRPr>
          </a:p>
        </p:txBody>
      </p:sp>
      <p:sp>
        <p:nvSpPr>
          <p:cNvPr id="21" name="TextBox 5"/>
          <p:cNvSpPr txBox="1"/>
          <p:nvPr/>
        </p:nvSpPr>
        <p:spPr bwMode="auto">
          <a:xfrm>
            <a:off x="8937027" y="1004810"/>
            <a:ext cx="2880148" cy="87440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 defTabSz="1908594">
              <a:lnSpc>
                <a:spcPct val="150000"/>
              </a:lnSpc>
              <a:defRPr sz="2600" b="1">
                <a:solidFill>
                  <a:srgbClr val="E7326F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sz="1800" b="0" dirty="0">
                <a:solidFill>
                  <a:srgbClr val="5DA352"/>
                </a:solidFill>
              </a:rPr>
              <a:t>请输入内容请输入</a:t>
            </a:r>
            <a:r>
              <a:rPr lang="zh-CN" altLang="en-US" sz="1800" b="0" dirty="0" smtClean="0">
                <a:solidFill>
                  <a:srgbClr val="5DA352"/>
                </a:solidFill>
              </a:rPr>
              <a:t>内容</a:t>
            </a:r>
            <a:r>
              <a:rPr lang="zh-CN" altLang="en-US" sz="1800" b="0" dirty="0">
                <a:solidFill>
                  <a:srgbClr val="5DA352"/>
                </a:solidFill>
              </a:rPr>
              <a:t>请输入内容请输入</a:t>
            </a:r>
            <a:r>
              <a:rPr lang="zh-CN" altLang="en-US" sz="1800" b="0" dirty="0" smtClean="0">
                <a:solidFill>
                  <a:srgbClr val="5DA352"/>
                </a:solidFill>
              </a:rPr>
              <a:t>内容</a:t>
            </a:r>
            <a:r>
              <a:rPr lang="zh-CN" altLang="en-US" sz="1800" b="0" dirty="0">
                <a:solidFill>
                  <a:srgbClr val="5DA352"/>
                </a:solidFill>
              </a:rPr>
              <a:t>请</a:t>
            </a:r>
            <a:r>
              <a:rPr lang="zh-CN" altLang="en-US" sz="1800" b="0" dirty="0" smtClean="0">
                <a:solidFill>
                  <a:srgbClr val="5DA352"/>
                </a:solidFill>
              </a:rPr>
              <a:t>输</a:t>
            </a:r>
            <a:endParaRPr lang="en-US" sz="1800" b="0" dirty="0">
              <a:solidFill>
                <a:srgbClr val="5DA352"/>
              </a:solidFill>
            </a:endParaRPr>
          </a:p>
        </p:txBody>
      </p:sp>
      <p:sp>
        <p:nvSpPr>
          <p:cNvPr id="22" name="TextBox 5"/>
          <p:cNvSpPr txBox="1"/>
          <p:nvPr/>
        </p:nvSpPr>
        <p:spPr bwMode="auto">
          <a:xfrm>
            <a:off x="9053845" y="3994150"/>
            <a:ext cx="2880148" cy="87440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 defTabSz="1908594">
              <a:lnSpc>
                <a:spcPct val="150000"/>
              </a:lnSpc>
              <a:defRPr sz="2600" b="1">
                <a:solidFill>
                  <a:srgbClr val="E7326F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sz="1800" b="0" dirty="0">
                <a:solidFill>
                  <a:srgbClr val="5DA352"/>
                </a:solidFill>
              </a:rPr>
              <a:t>请输入内容请输入</a:t>
            </a:r>
            <a:r>
              <a:rPr lang="zh-CN" altLang="en-US" sz="1800" b="0" dirty="0" smtClean="0">
                <a:solidFill>
                  <a:srgbClr val="5DA352"/>
                </a:solidFill>
              </a:rPr>
              <a:t>内容</a:t>
            </a:r>
            <a:r>
              <a:rPr lang="zh-CN" altLang="en-US" sz="1800" b="0" dirty="0">
                <a:solidFill>
                  <a:srgbClr val="5DA352"/>
                </a:solidFill>
              </a:rPr>
              <a:t>请输入内容请输入</a:t>
            </a:r>
            <a:r>
              <a:rPr lang="zh-CN" altLang="en-US" sz="1800" b="0" dirty="0" smtClean="0">
                <a:solidFill>
                  <a:srgbClr val="5DA352"/>
                </a:solidFill>
              </a:rPr>
              <a:t>内容</a:t>
            </a:r>
            <a:r>
              <a:rPr lang="zh-CN" altLang="en-US" sz="1800" b="0" dirty="0">
                <a:solidFill>
                  <a:srgbClr val="5DA352"/>
                </a:solidFill>
              </a:rPr>
              <a:t>请</a:t>
            </a:r>
            <a:r>
              <a:rPr lang="zh-CN" altLang="en-US" sz="1800" b="0" dirty="0" smtClean="0">
                <a:solidFill>
                  <a:srgbClr val="5DA352"/>
                </a:solidFill>
              </a:rPr>
              <a:t>输</a:t>
            </a:r>
            <a:endParaRPr lang="en-US" sz="1800" b="0" dirty="0">
              <a:solidFill>
                <a:srgbClr val="5DA35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4906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941"/>
          <a:stretch/>
        </p:blipFill>
        <p:spPr>
          <a:xfrm>
            <a:off x="0" y="5002306"/>
            <a:ext cx="12192000" cy="1855694"/>
          </a:xfrm>
          <a:prstGeom prst="rect">
            <a:avLst/>
          </a:prstGeom>
        </p:spPr>
      </p:pic>
      <p:grpSp>
        <p:nvGrpSpPr>
          <p:cNvPr id="3" name="组 2"/>
          <p:cNvGrpSpPr/>
          <p:nvPr/>
        </p:nvGrpSpPr>
        <p:grpSpPr>
          <a:xfrm>
            <a:off x="3567047" y="838449"/>
            <a:ext cx="5057906" cy="3236188"/>
            <a:chOff x="3504561" y="2230992"/>
            <a:chExt cx="5057906" cy="3236188"/>
          </a:xfrm>
        </p:grpSpPr>
        <p:sp>
          <p:nvSpPr>
            <p:cNvPr id="4" name="Freeform 33"/>
            <p:cNvSpPr/>
            <p:nvPr/>
          </p:nvSpPr>
          <p:spPr bwMode="auto">
            <a:xfrm>
              <a:off x="6809782" y="3942618"/>
              <a:ext cx="1752685" cy="1524562"/>
            </a:xfrm>
            <a:custGeom>
              <a:avLst/>
              <a:gdLst>
                <a:gd name="T0" fmla="*/ 70 w 1000"/>
                <a:gd name="T1" fmla="*/ 712 h 868"/>
                <a:gd name="T2" fmla="*/ 788 w 1000"/>
                <a:gd name="T3" fmla="*/ 534 h 868"/>
                <a:gd name="T4" fmla="*/ 1000 w 1000"/>
                <a:gd name="T5" fmla="*/ 38 h 868"/>
                <a:gd name="T6" fmla="*/ 316 w 1000"/>
                <a:gd name="T7" fmla="*/ 198 h 868"/>
                <a:gd name="T8" fmla="*/ 0 w 1000"/>
                <a:gd name="T9" fmla="*/ 630 h 868"/>
                <a:gd name="T10" fmla="*/ 566 w 1000"/>
                <a:gd name="T11" fmla="*/ 360 h 868"/>
                <a:gd name="T12" fmla="*/ 70 w 1000"/>
                <a:gd name="T13" fmla="*/ 712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00" h="868">
                  <a:moveTo>
                    <a:pt x="70" y="712"/>
                  </a:moveTo>
                  <a:cubicBezTo>
                    <a:pt x="70" y="712"/>
                    <a:pt x="485" y="868"/>
                    <a:pt x="788" y="534"/>
                  </a:cubicBezTo>
                  <a:cubicBezTo>
                    <a:pt x="980" y="322"/>
                    <a:pt x="1000" y="38"/>
                    <a:pt x="1000" y="38"/>
                  </a:cubicBezTo>
                  <a:cubicBezTo>
                    <a:pt x="1000" y="38"/>
                    <a:pt x="586" y="0"/>
                    <a:pt x="316" y="198"/>
                  </a:cubicBezTo>
                  <a:cubicBezTo>
                    <a:pt x="46" y="396"/>
                    <a:pt x="0" y="630"/>
                    <a:pt x="0" y="630"/>
                  </a:cubicBezTo>
                  <a:cubicBezTo>
                    <a:pt x="0" y="630"/>
                    <a:pt x="208" y="440"/>
                    <a:pt x="566" y="360"/>
                  </a:cubicBezTo>
                  <a:cubicBezTo>
                    <a:pt x="566" y="360"/>
                    <a:pt x="262" y="522"/>
                    <a:pt x="70" y="712"/>
                  </a:cubicBezTo>
                  <a:close/>
                </a:path>
              </a:pathLst>
            </a:custGeom>
            <a:solidFill>
              <a:srgbClr val="5DA352"/>
            </a:solidFill>
            <a:ln w="6350">
              <a:noFill/>
            </a:ln>
          </p:spPr>
          <p:txBody>
            <a:bodyPr/>
            <a:lstStyle/>
            <a:p>
              <a:endParaRPr lang="zh-CN" altLang="en-US" sz="1335">
                <a:solidFill>
                  <a:srgbClr val="5DA352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" name="Freeform 34"/>
            <p:cNvSpPr/>
            <p:nvPr/>
          </p:nvSpPr>
          <p:spPr bwMode="auto">
            <a:xfrm>
              <a:off x="5960563" y="2230992"/>
              <a:ext cx="1487070" cy="2665646"/>
            </a:xfrm>
            <a:custGeom>
              <a:avLst/>
              <a:gdLst>
                <a:gd name="T0" fmla="*/ 325 w 849"/>
                <a:gd name="T1" fmla="*/ 1518 h 1518"/>
                <a:gd name="T2" fmla="*/ 817 w 849"/>
                <a:gd name="T3" fmla="*/ 816 h 1518"/>
                <a:gd name="T4" fmla="*/ 539 w 849"/>
                <a:gd name="T5" fmla="*/ 0 h 1518"/>
                <a:gd name="T6" fmla="*/ 98 w 849"/>
                <a:gd name="T7" fmla="*/ 644 h 1518"/>
                <a:gd name="T8" fmla="*/ 189 w 849"/>
                <a:gd name="T9" fmla="*/ 1506 h 1518"/>
                <a:gd name="T10" fmla="*/ 455 w 849"/>
                <a:gd name="T11" fmla="*/ 706 h 1518"/>
                <a:gd name="T12" fmla="*/ 325 w 849"/>
                <a:gd name="T13" fmla="*/ 1518 h 15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49" h="1518">
                  <a:moveTo>
                    <a:pt x="325" y="1518"/>
                  </a:moveTo>
                  <a:cubicBezTo>
                    <a:pt x="325" y="1518"/>
                    <a:pt x="785" y="1276"/>
                    <a:pt x="817" y="816"/>
                  </a:cubicBezTo>
                  <a:cubicBezTo>
                    <a:pt x="849" y="356"/>
                    <a:pt x="539" y="0"/>
                    <a:pt x="539" y="0"/>
                  </a:cubicBezTo>
                  <a:cubicBezTo>
                    <a:pt x="539" y="0"/>
                    <a:pt x="209" y="294"/>
                    <a:pt x="98" y="644"/>
                  </a:cubicBezTo>
                  <a:cubicBezTo>
                    <a:pt x="0" y="951"/>
                    <a:pt x="59" y="1290"/>
                    <a:pt x="189" y="1506"/>
                  </a:cubicBezTo>
                  <a:cubicBezTo>
                    <a:pt x="189" y="1506"/>
                    <a:pt x="167" y="1158"/>
                    <a:pt x="455" y="706"/>
                  </a:cubicBezTo>
                  <a:cubicBezTo>
                    <a:pt x="455" y="706"/>
                    <a:pt x="345" y="970"/>
                    <a:pt x="325" y="1518"/>
                  </a:cubicBezTo>
                  <a:close/>
                </a:path>
              </a:pathLst>
            </a:custGeom>
            <a:solidFill>
              <a:srgbClr val="5DA352">
                <a:alpha val="54000"/>
              </a:srgbClr>
            </a:solidFill>
            <a:ln w="6350">
              <a:noFill/>
            </a:ln>
          </p:spPr>
          <p:txBody>
            <a:bodyPr/>
            <a:lstStyle/>
            <a:p>
              <a:endParaRPr lang="zh-CN" altLang="en-US" sz="1335">
                <a:solidFill>
                  <a:srgbClr val="5DA352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" name="Freeform 35"/>
            <p:cNvSpPr/>
            <p:nvPr/>
          </p:nvSpPr>
          <p:spPr bwMode="auto">
            <a:xfrm>
              <a:off x="4527739" y="2367548"/>
              <a:ext cx="1668510" cy="2435559"/>
            </a:xfrm>
            <a:custGeom>
              <a:avLst/>
              <a:gdLst>
                <a:gd name="T0" fmla="*/ 700 w 952"/>
                <a:gd name="T1" fmla="*/ 1330 h 1386"/>
                <a:gd name="T2" fmla="*/ 760 w 952"/>
                <a:gd name="T3" fmla="*/ 522 h 1386"/>
                <a:gd name="T4" fmla="*/ 138 w 952"/>
                <a:gd name="T5" fmla="*/ 0 h 1386"/>
                <a:gd name="T6" fmla="*/ 122 w 952"/>
                <a:gd name="T7" fmla="*/ 820 h 1386"/>
                <a:gd name="T8" fmla="*/ 590 w 952"/>
                <a:gd name="T9" fmla="*/ 1386 h 1386"/>
                <a:gd name="T10" fmla="*/ 412 w 952"/>
                <a:gd name="T11" fmla="*/ 618 h 1386"/>
                <a:gd name="T12" fmla="*/ 700 w 952"/>
                <a:gd name="T13" fmla="*/ 1330 h 13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52" h="1386">
                  <a:moveTo>
                    <a:pt x="700" y="1330"/>
                  </a:moveTo>
                  <a:cubicBezTo>
                    <a:pt x="700" y="1330"/>
                    <a:pt x="952" y="916"/>
                    <a:pt x="760" y="522"/>
                  </a:cubicBezTo>
                  <a:cubicBezTo>
                    <a:pt x="571" y="134"/>
                    <a:pt x="138" y="0"/>
                    <a:pt x="138" y="0"/>
                  </a:cubicBezTo>
                  <a:cubicBezTo>
                    <a:pt x="138" y="0"/>
                    <a:pt x="0" y="476"/>
                    <a:pt x="122" y="820"/>
                  </a:cubicBezTo>
                  <a:cubicBezTo>
                    <a:pt x="241" y="1156"/>
                    <a:pt x="462" y="1316"/>
                    <a:pt x="590" y="1386"/>
                  </a:cubicBezTo>
                  <a:cubicBezTo>
                    <a:pt x="590" y="1386"/>
                    <a:pt x="422" y="1170"/>
                    <a:pt x="412" y="618"/>
                  </a:cubicBezTo>
                  <a:cubicBezTo>
                    <a:pt x="412" y="618"/>
                    <a:pt x="548" y="1094"/>
                    <a:pt x="700" y="1330"/>
                  </a:cubicBezTo>
                  <a:close/>
                </a:path>
              </a:pathLst>
            </a:custGeom>
            <a:solidFill>
              <a:srgbClr val="5DA352"/>
            </a:solidFill>
            <a:ln w="6350">
              <a:noFill/>
            </a:ln>
          </p:spPr>
          <p:txBody>
            <a:bodyPr/>
            <a:lstStyle/>
            <a:p>
              <a:endParaRPr lang="zh-CN" altLang="en-US" sz="1335">
                <a:solidFill>
                  <a:srgbClr val="5DA352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" name="Freeform 36"/>
            <p:cNvSpPr/>
            <p:nvPr/>
          </p:nvSpPr>
          <p:spPr bwMode="auto">
            <a:xfrm>
              <a:off x="3504561" y="4017271"/>
              <a:ext cx="1849952" cy="1264545"/>
            </a:xfrm>
            <a:custGeom>
              <a:avLst/>
              <a:gdLst>
                <a:gd name="T0" fmla="*/ 1056 w 1056"/>
                <a:gd name="T1" fmla="*/ 528 h 720"/>
                <a:gd name="T2" fmla="*/ 616 w 1056"/>
                <a:gd name="T3" fmla="*/ 80 h 720"/>
                <a:gd name="T4" fmla="*/ 0 w 1056"/>
                <a:gd name="T5" fmla="*/ 178 h 720"/>
                <a:gd name="T6" fmla="*/ 446 w 1056"/>
                <a:gd name="T7" fmla="*/ 596 h 720"/>
                <a:gd name="T8" fmla="*/ 1036 w 1056"/>
                <a:gd name="T9" fmla="*/ 622 h 720"/>
                <a:gd name="T10" fmla="*/ 504 w 1056"/>
                <a:gd name="T11" fmla="*/ 334 h 720"/>
                <a:gd name="T12" fmla="*/ 1056 w 1056"/>
                <a:gd name="T13" fmla="*/ 528 h 7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6" h="720">
                  <a:moveTo>
                    <a:pt x="1056" y="528"/>
                  </a:moveTo>
                  <a:cubicBezTo>
                    <a:pt x="1056" y="528"/>
                    <a:pt x="950" y="160"/>
                    <a:pt x="616" y="80"/>
                  </a:cubicBezTo>
                  <a:cubicBezTo>
                    <a:pt x="282" y="0"/>
                    <a:pt x="0" y="178"/>
                    <a:pt x="0" y="178"/>
                  </a:cubicBezTo>
                  <a:cubicBezTo>
                    <a:pt x="0" y="178"/>
                    <a:pt x="190" y="477"/>
                    <a:pt x="446" y="596"/>
                  </a:cubicBezTo>
                  <a:cubicBezTo>
                    <a:pt x="712" y="720"/>
                    <a:pt x="952" y="660"/>
                    <a:pt x="1036" y="622"/>
                  </a:cubicBezTo>
                  <a:cubicBezTo>
                    <a:pt x="1036" y="622"/>
                    <a:pt x="786" y="594"/>
                    <a:pt x="504" y="334"/>
                  </a:cubicBezTo>
                  <a:cubicBezTo>
                    <a:pt x="504" y="334"/>
                    <a:pt x="824" y="508"/>
                    <a:pt x="1056" y="528"/>
                  </a:cubicBezTo>
                  <a:close/>
                </a:path>
              </a:pathLst>
            </a:custGeom>
            <a:solidFill>
              <a:srgbClr val="5DA352">
                <a:alpha val="53000"/>
              </a:srgbClr>
            </a:solidFill>
            <a:ln w="6350">
              <a:noFill/>
            </a:ln>
          </p:spPr>
          <p:txBody>
            <a:bodyPr/>
            <a:lstStyle/>
            <a:p>
              <a:endParaRPr lang="zh-CN" altLang="en-US" sz="1335">
                <a:solidFill>
                  <a:srgbClr val="5DA352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8" name="组 7"/>
          <p:cNvGrpSpPr/>
          <p:nvPr/>
        </p:nvGrpSpPr>
        <p:grpSpPr>
          <a:xfrm>
            <a:off x="1407052" y="975005"/>
            <a:ext cx="2880148" cy="1378009"/>
            <a:chOff x="619125" y="3902374"/>
            <a:chExt cx="2880148" cy="1378009"/>
          </a:xfrm>
        </p:grpSpPr>
        <p:sp>
          <p:nvSpPr>
            <p:cNvPr id="9" name="TextBox 5"/>
            <p:cNvSpPr txBox="1"/>
            <p:nvPr/>
          </p:nvSpPr>
          <p:spPr bwMode="auto">
            <a:xfrm>
              <a:off x="619125" y="4405976"/>
              <a:ext cx="2880148" cy="8744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ctr" defTabSz="1908594">
                <a:lnSpc>
                  <a:spcPct val="150000"/>
                </a:lnSpc>
                <a:defRPr sz="2600" b="1">
                  <a:solidFill>
                    <a:srgbClr val="E7326F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 algn="r"/>
              <a:r>
                <a:rPr lang="zh-CN" altLang="en-US" sz="1800" b="0" dirty="0">
                  <a:solidFill>
                    <a:srgbClr val="5DA352"/>
                  </a:solidFill>
                </a:rPr>
                <a:t>请输入内容请输入</a:t>
              </a:r>
              <a:r>
                <a:rPr lang="zh-CN" altLang="en-US" sz="1800" b="0" dirty="0" smtClean="0">
                  <a:solidFill>
                    <a:srgbClr val="5DA352"/>
                  </a:solidFill>
                </a:rPr>
                <a:t>内容</a:t>
              </a:r>
              <a:r>
                <a:rPr lang="zh-CN" altLang="en-US" sz="1800" b="0" dirty="0">
                  <a:solidFill>
                    <a:srgbClr val="5DA352"/>
                  </a:solidFill>
                </a:rPr>
                <a:t>请输入内容请输入</a:t>
              </a:r>
              <a:r>
                <a:rPr lang="zh-CN" altLang="en-US" sz="1800" b="0" dirty="0" smtClean="0">
                  <a:solidFill>
                    <a:srgbClr val="5DA352"/>
                  </a:solidFill>
                </a:rPr>
                <a:t>内容</a:t>
              </a:r>
              <a:r>
                <a:rPr lang="zh-CN" altLang="en-US" sz="1800" b="0" dirty="0">
                  <a:solidFill>
                    <a:srgbClr val="5DA352"/>
                  </a:solidFill>
                </a:rPr>
                <a:t>请</a:t>
              </a:r>
              <a:r>
                <a:rPr lang="zh-CN" altLang="en-US" sz="1800" b="0" dirty="0" smtClean="0">
                  <a:solidFill>
                    <a:srgbClr val="5DA352"/>
                  </a:solidFill>
                </a:rPr>
                <a:t>输</a:t>
              </a:r>
              <a:endParaRPr lang="en-US" sz="1800" b="0" dirty="0">
                <a:solidFill>
                  <a:srgbClr val="5DA352"/>
                </a:solidFill>
              </a:endParaRPr>
            </a:p>
          </p:txBody>
        </p:sp>
        <p:sp>
          <p:nvSpPr>
            <p:cNvPr id="10" name="TextBox 5"/>
            <p:cNvSpPr txBox="1"/>
            <p:nvPr/>
          </p:nvSpPr>
          <p:spPr bwMode="auto">
            <a:xfrm>
              <a:off x="1123578" y="3902374"/>
              <a:ext cx="2375695" cy="58105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ctr" defTabSz="1908594">
                <a:lnSpc>
                  <a:spcPct val="150000"/>
                </a:lnSpc>
                <a:defRPr sz="2600" b="1">
                  <a:solidFill>
                    <a:srgbClr val="E7326F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 algn="r"/>
              <a:r>
                <a:rPr lang="zh-CN" altLang="en-US" sz="2400" dirty="0" smtClean="0">
                  <a:solidFill>
                    <a:srgbClr val="5DA352"/>
                  </a:solidFill>
                </a:rPr>
                <a:t>请</a:t>
              </a:r>
              <a:r>
                <a:rPr lang="zh-CN" altLang="en-US" sz="2400" dirty="0">
                  <a:solidFill>
                    <a:srgbClr val="5DA352"/>
                  </a:solidFill>
                </a:rPr>
                <a:t>输入内容</a:t>
              </a:r>
              <a:endParaRPr lang="en-US" sz="2400" dirty="0">
                <a:solidFill>
                  <a:srgbClr val="5DA352"/>
                </a:solidFill>
              </a:endParaRPr>
            </a:p>
          </p:txBody>
        </p:sp>
      </p:grpSp>
      <p:grpSp>
        <p:nvGrpSpPr>
          <p:cNvPr id="11" name="组 10"/>
          <p:cNvGrpSpPr/>
          <p:nvPr/>
        </p:nvGrpSpPr>
        <p:grpSpPr>
          <a:xfrm>
            <a:off x="1407052" y="3504095"/>
            <a:ext cx="2880148" cy="1378009"/>
            <a:chOff x="619125" y="3902374"/>
            <a:chExt cx="2880148" cy="1378009"/>
          </a:xfrm>
        </p:grpSpPr>
        <p:sp>
          <p:nvSpPr>
            <p:cNvPr id="12" name="TextBox 5"/>
            <p:cNvSpPr txBox="1"/>
            <p:nvPr/>
          </p:nvSpPr>
          <p:spPr bwMode="auto">
            <a:xfrm>
              <a:off x="619125" y="4405976"/>
              <a:ext cx="2880148" cy="8744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ctr" defTabSz="1908594">
                <a:lnSpc>
                  <a:spcPct val="150000"/>
                </a:lnSpc>
                <a:defRPr sz="2600" b="1">
                  <a:solidFill>
                    <a:srgbClr val="E7326F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 algn="r"/>
              <a:r>
                <a:rPr lang="zh-CN" altLang="en-US" sz="1800" b="0" dirty="0">
                  <a:solidFill>
                    <a:srgbClr val="5DA352"/>
                  </a:solidFill>
                </a:rPr>
                <a:t>请输入内容请输入</a:t>
              </a:r>
              <a:r>
                <a:rPr lang="zh-CN" altLang="en-US" sz="1800" b="0" dirty="0" smtClean="0">
                  <a:solidFill>
                    <a:srgbClr val="5DA352"/>
                  </a:solidFill>
                </a:rPr>
                <a:t>内容</a:t>
              </a:r>
              <a:r>
                <a:rPr lang="zh-CN" altLang="en-US" sz="1800" b="0" dirty="0">
                  <a:solidFill>
                    <a:srgbClr val="5DA352"/>
                  </a:solidFill>
                </a:rPr>
                <a:t>请输入内容请输入</a:t>
              </a:r>
              <a:r>
                <a:rPr lang="zh-CN" altLang="en-US" sz="1800" b="0" dirty="0" smtClean="0">
                  <a:solidFill>
                    <a:srgbClr val="5DA352"/>
                  </a:solidFill>
                </a:rPr>
                <a:t>内容</a:t>
              </a:r>
              <a:r>
                <a:rPr lang="zh-CN" altLang="en-US" sz="1800" b="0" dirty="0">
                  <a:solidFill>
                    <a:srgbClr val="5DA352"/>
                  </a:solidFill>
                </a:rPr>
                <a:t>请</a:t>
              </a:r>
              <a:r>
                <a:rPr lang="zh-CN" altLang="en-US" sz="1800" b="0" dirty="0" smtClean="0">
                  <a:solidFill>
                    <a:srgbClr val="5DA352"/>
                  </a:solidFill>
                </a:rPr>
                <a:t>输</a:t>
              </a:r>
              <a:endParaRPr lang="en-US" sz="1800" b="0" dirty="0">
                <a:solidFill>
                  <a:srgbClr val="5DA352"/>
                </a:solidFill>
              </a:endParaRPr>
            </a:p>
          </p:txBody>
        </p:sp>
        <p:sp>
          <p:nvSpPr>
            <p:cNvPr id="13" name="TextBox 5"/>
            <p:cNvSpPr txBox="1"/>
            <p:nvPr/>
          </p:nvSpPr>
          <p:spPr bwMode="auto">
            <a:xfrm>
              <a:off x="1123578" y="3902374"/>
              <a:ext cx="2375695" cy="58105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ctr" defTabSz="1908594">
                <a:lnSpc>
                  <a:spcPct val="150000"/>
                </a:lnSpc>
                <a:defRPr sz="2600" b="1">
                  <a:solidFill>
                    <a:srgbClr val="E7326F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 algn="r"/>
              <a:r>
                <a:rPr lang="zh-CN" altLang="en-US" sz="2400" dirty="0" smtClean="0">
                  <a:solidFill>
                    <a:srgbClr val="5DA352"/>
                  </a:solidFill>
                </a:rPr>
                <a:t>请</a:t>
              </a:r>
              <a:r>
                <a:rPr lang="zh-CN" altLang="en-US" sz="2400" dirty="0">
                  <a:solidFill>
                    <a:srgbClr val="5DA352"/>
                  </a:solidFill>
                </a:rPr>
                <a:t>输入内容</a:t>
              </a:r>
              <a:endParaRPr lang="en-US" sz="2400" dirty="0">
                <a:solidFill>
                  <a:srgbClr val="5DA352"/>
                </a:solidFill>
              </a:endParaRPr>
            </a:p>
          </p:txBody>
        </p:sp>
      </p:grpSp>
      <p:grpSp>
        <p:nvGrpSpPr>
          <p:cNvPr id="14" name="组 13"/>
          <p:cNvGrpSpPr/>
          <p:nvPr/>
        </p:nvGrpSpPr>
        <p:grpSpPr>
          <a:xfrm>
            <a:off x="7728400" y="975005"/>
            <a:ext cx="2880148" cy="1378009"/>
            <a:chOff x="619125" y="3902374"/>
            <a:chExt cx="2880148" cy="1378009"/>
          </a:xfrm>
        </p:grpSpPr>
        <p:sp>
          <p:nvSpPr>
            <p:cNvPr id="15" name="TextBox 5"/>
            <p:cNvSpPr txBox="1"/>
            <p:nvPr/>
          </p:nvSpPr>
          <p:spPr bwMode="auto">
            <a:xfrm>
              <a:off x="619125" y="4405976"/>
              <a:ext cx="2880148" cy="8744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ctr" defTabSz="1908594">
                <a:lnSpc>
                  <a:spcPct val="150000"/>
                </a:lnSpc>
                <a:defRPr sz="2600" b="1">
                  <a:solidFill>
                    <a:srgbClr val="E7326F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 algn="l"/>
              <a:r>
                <a:rPr lang="zh-CN" altLang="en-US" sz="1800" b="0" dirty="0">
                  <a:solidFill>
                    <a:srgbClr val="5DA352"/>
                  </a:solidFill>
                </a:rPr>
                <a:t>请输入内容请输入</a:t>
              </a:r>
              <a:r>
                <a:rPr lang="zh-CN" altLang="en-US" sz="1800" b="0" dirty="0" smtClean="0">
                  <a:solidFill>
                    <a:srgbClr val="5DA352"/>
                  </a:solidFill>
                </a:rPr>
                <a:t>内容</a:t>
              </a:r>
              <a:r>
                <a:rPr lang="zh-CN" altLang="en-US" sz="1800" b="0" dirty="0">
                  <a:solidFill>
                    <a:srgbClr val="5DA352"/>
                  </a:solidFill>
                </a:rPr>
                <a:t>请输入内容请输入</a:t>
              </a:r>
              <a:r>
                <a:rPr lang="zh-CN" altLang="en-US" sz="1800" b="0" dirty="0" smtClean="0">
                  <a:solidFill>
                    <a:srgbClr val="5DA352"/>
                  </a:solidFill>
                </a:rPr>
                <a:t>内容</a:t>
              </a:r>
              <a:r>
                <a:rPr lang="zh-CN" altLang="en-US" sz="1800" b="0" dirty="0">
                  <a:solidFill>
                    <a:srgbClr val="5DA352"/>
                  </a:solidFill>
                </a:rPr>
                <a:t>请</a:t>
              </a:r>
              <a:r>
                <a:rPr lang="zh-CN" altLang="en-US" sz="1800" b="0" dirty="0" smtClean="0">
                  <a:solidFill>
                    <a:srgbClr val="5DA352"/>
                  </a:solidFill>
                </a:rPr>
                <a:t>输</a:t>
              </a:r>
              <a:endParaRPr lang="en-US" sz="1800" b="0" dirty="0">
                <a:solidFill>
                  <a:srgbClr val="5DA352"/>
                </a:solidFill>
              </a:endParaRPr>
            </a:p>
          </p:txBody>
        </p:sp>
        <p:sp>
          <p:nvSpPr>
            <p:cNvPr id="16" name="TextBox 5"/>
            <p:cNvSpPr txBox="1"/>
            <p:nvPr/>
          </p:nvSpPr>
          <p:spPr bwMode="auto">
            <a:xfrm>
              <a:off x="619125" y="3902374"/>
              <a:ext cx="2375695" cy="58105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ctr" defTabSz="1908594">
                <a:lnSpc>
                  <a:spcPct val="150000"/>
                </a:lnSpc>
                <a:defRPr sz="2600" b="1">
                  <a:solidFill>
                    <a:srgbClr val="E7326F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 algn="l"/>
              <a:r>
                <a:rPr lang="zh-CN" altLang="en-US" sz="2400" dirty="0" smtClean="0">
                  <a:solidFill>
                    <a:srgbClr val="5DA352"/>
                  </a:solidFill>
                </a:rPr>
                <a:t>请</a:t>
              </a:r>
              <a:r>
                <a:rPr lang="zh-CN" altLang="en-US" sz="2400" dirty="0">
                  <a:solidFill>
                    <a:srgbClr val="5DA352"/>
                  </a:solidFill>
                </a:rPr>
                <a:t>输入内容</a:t>
              </a:r>
              <a:endParaRPr lang="en-US" sz="2400" dirty="0">
                <a:solidFill>
                  <a:srgbClr val="5DA352"/>
                </a:solidFill>
              </a:endParaRPr>
            </a:p>
          </p:txBody>
        </p:sp>
      </p:grpSp>
      <p:grpSp>
        <p:nvGrpSpPr>
          <p:cNvPr id="17" name="组 16"/>
          <p:cNvGrpSpPr/>
          <p:nvPr/>
        </p:nvGrpSpPr>
        <p:grpSpPr>
          <a:xfrm>
            <a:off x="7728400" y="3755895"/>
            <a:ext cx="2880148" cy="1378009"/>
            <a:chOff x="619125" y="3902374"/>
            <a:chExt cx="2880148" cy="1378009"/>
          </a:xfrm>
        </p:grpSpPr>
        <p:sp>
          <p:nvSpPr>
            <p:cNvPr id="18" name="TextBox 5"/>
            <p:cNvSpPr txBox="1"/>
            <p:nvPr/>
          </p:nvSpPr>
          <p:spPr bwMode="auto">
            <a:xfrm>
              <a:off x="619125" y="4405976"/>
              <a:ext cx="2880148" cy="8744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ctr" defTabSz="1908594">
                <a:lnSpc>
                  <a:spcPct val="150000"/>
                </a:lnSpc>
                <a:defRPr sz="2600" b="1">
                  <a:solidFill>
                    <a:srgbClr val="E7326F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 algn="l"/>
              <a:r>
                <a:rPr lang="zh-CN" altLang="en-US" sz="1800" b="0" dirty="0">
                  <a:solidFill>
                    <a:srgbClr val="5DA352"/>
                  </a:solidFill>
                </a:rPr>
                <a:t>请输入内容请输入</a:t>
              </a:r>
              <a:r>
                <a:rPr lang="zh-CN" altLang="en-US" sz="1800" b="0" dirty="0" smtClean="0">
                  <a:solidFill>
                    <a:srgbClr val="5DA352"/>
                  </a:solidFill>
                </a:rPr>
                <a:t>内容</a:t>
              </a:r>
              <a:r>
                <a:rPr lang="zh-CN" altLang="en-US" sz="1800" b="0" dirty="0">
                  <a:solidFill>
                    <a:srgbClr val="5DA352"/>
                  </a:solidFill>
                </a:rPr>
                <a:t>请输入内容请输入</a:t>
              </a:r>
              <a:r>
                <a:rPr lang="zh-CN" altLang="en-US" sz="1800" b="0" dirty="0" smtClean="0">
                  <a:solidFill>
                    <a:srgbClr val="5DA352"/>
                  </a:solidFill>
                </a:rPr>
                <a:t>内容</a:t>
              </a:r>
              <a:r>
                <a:rPr lang="zh-CN" altLang="en-US" sz="1800" b="0" dirty="0">
                  <a:solidFill>
                    <a:srgbClr val="5DA352"/>
                  </a:solidFill>
                </a:rPr>
                <a:t>请</a:t>
              </a:r>
              <a:r>
                <a:rPr lang="zh-CN" altLang="en-US" sz="1800" b="0" dirty="0" smtClean="0">
                  <a:solidFill>
                    <a:srgbClr val="5DA352"/>
                  </a:solidFill>
                </a:rPr>
                <a:t>输</a:t>
              </a:r>
              <a:endParaRPr lang="en-US" sz="1800" b="0" dirty="0">
                <a:solidFill>
                  <a:srgbClr val="5DA352"/>
                </a:solidFill>
              </a:endParaRPr>
            </a:p>
          </p:txBody>
        </p:sp>
        <p:sp>
          <p:nvSpPr>
            <p:cNvPr id="19" name="TextBox 5"/>
            <p:cNvSpPr txBox="1"/>
            <p:nvPr/>
          </p:nvSpPr>
          <p:spPr bwMode="auto">
            <a:xfrm>
              <a:off x="619125" y="3902374"/>
              <a:ext cx="2375695" cy="58105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ctr" defTabSz="1908594">
                <a:lnSpc>
                  <a:spcPct val="150000"/>
                </a:lnSpc>
                <a:defRPr sz="2600" b="1">
                  <a:solidFill>
                    <a:srgbClr val="E7326F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 algn="l"/>
              <a:r>
                <a:rPr lang="zh-CN" altLang="en-US" sz="2400" dirty="0" smtClean="0">
                  <a:solidFill>
                    <a:srgbClr val="5DA352"/>
                  </a:solidFill>
                </a:rPr>
                <a:t>请</a:t>
              </a:r>
              <a:r>
                <a:rPr lang="zh-CN" altLang="en-US" sz="2400" dirty="0">
                  <a:solidFill>
                    <a:srgbClr val="5DA352"/>
                  </a:solidFill>
                </a:rPr>
                <a:t>输入内容</a:t>
              </a:r>
              <a:endParaRPr lang="en-US" sz="2400" dirty="0">
                <a:solidFill>
                  <a:srgbClr val="5DA35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739443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3490632" y="3608586"/>
            <a:ext cx="52107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4800" dirty="0" smtClean="0">
                <a:solidFill>
                  <a:srgbClr val="5DA352"/>
                </a:solidFill>
                <a:latin typeface="Yuppy SC" charset="-122"/>
                <a:ea typeface="Yuppy SC" charset="-122"/>
                <a:cs typeface="Yuppy SC" charset="-122"/>
              </a:rPr>
              <a:t>此处</a:t>
            </a:r>
            <a:r>
              <a:rPr kumimoji="1" lang="zh-CN" altLang="en-US" sz="4800" smtClean="0">
                <a:solidFill>
                  <a:srgbClr val="5DA352"/>
                </a:solidFill>
                <a:latin typeface="Yuppy SC" charset="-122"/>
                <a:ea typeface="Yuppy SC" charset="-122"/>
                <a:cs typeface="Yuppy SC" charset="-122"/>
              </a:rPr>
              <a:t>输入目录标题</a:t>
            </a:r>
            <a:endParaRPr kumimoji="1" lang="zh-CN" altLang="en-US" sz="4800" dirty="0">
              <a:solidFill>
                <a:srgbClr val="5DA352"/>
              </a:solidFill>
              <a:latin typeface="Yuppy SC" charset="-122"/>
              <a:ea typeface="Yuppy SC" charset="-122"/>
              <a:cs typeface="Yuppy SC" charset="-122"/>
            </a:endParaRPr>
          </a:p>
        </p:txBody>
      </p:sp>
      <p:grpSp>
        <p:nvGrpSpPr>
          <p:cNvPr id="5" name="组 4"/>
          <p:cNvGrpSpPr/>
          <p:nvPr/>
        </p:nvGrpSpPr>
        <p:grpSpPr>
          <a:xfrm>
            <a:off x="5548085" y="2155371"/>
            <a:ext cx="1095829" cy="1095829"/>
            <a:chOff x="5548085" y="2155371"/>
            <a:chExt cx="1095829" cy="1095829"/>
          </a:xfrm>
        </p:grpSpPr>
        <p:sp>
          <p:nvSpPr>
            <p:cNvPr id="6" name="椭圆 5"/>
            <p:cNvSpPr/>
            <p:nvPr/>
          </p:nvSpPr>
          <p:spPr>
            <a:xfrm>
              <a:off x="5548085" y="2155371"/>
              <a:ext cx="1095829" cy="1095829"/>
            </a:xfrm>
            <a:prstGeom prst="ellipse">
              <a:avLst/>
            </a:prstGeom>
            <a:solidFill>
              <a:srgbClr val="5DA35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5697022" y="2380119"/>
              <a:ext cx="79795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zh-CN" sz="3600" dirty="0" smtClean="0">
                  <a:solidFill>
                    <a:schemeClr val="bg1"/>
                  </a:solidFill>
                  <a:latin typeface="Yuppy SC" charset="-122"/>
                  <a:ea typeface="Yuppy SC" charset="-122"/>
                  <a:cs typeface="Yuppy SC" charset="-122"/>
                </a:rPr>
                <a:t>03</a:t>
              </a:r>
              <a:endParaRPr kumimoji="1" lang="zh-CN" altLang="en-US" sz="3600" dirty="0">
                <a:solidFill>
                  <a:schemeClr val="bg1"/>
                </a:solidFill>
                <a:latin typeface="Yuppy SC" charset="-122"/>
                <a:ea typeface="Yuppy SC" charset="-122"/>
                <a:cs typeface="Yuppy SC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558479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941"/>
          <a:stretch/>
        </p:blipFill>
        <p:spPr>
          <a:xfrm>
            <a:off x="0" y="5002306"/>
            <a:ext cx="12192000" cy="1855694"/>
          </a:xfrm>
          <a:prstGeom prst="rect">
            <a:avLst/>
          </a:prstGeom>
        </p:spPr>
      </p:pic>
      <p:grpSp>
        <p:nvGrpSpPr>
          <p:cNvPr id="32" name="组 31"/>
          <p:cNvGrpSpPr/>
          <p:nvPr/>
        </p:nvGrpSpPr>
        <p:grpSpPr>
          <a:xfrm>
            <a:off x="1667588" y="971771"/>
            <a:ext cx="8856825" cy="1652440"/>
            <a:chOff x="1259632" y="1172432"/>
            <a:chExt cx="8856825" cy="1652440"/>
          </a:xfrm>
        </p:grpSpPr>
        <p:grpSp>
          <p:nvGrpSpPr>
            <p:cNvPr id="11" name="组 10"/>
            <p:cNvGrpSpPr/>
            <p:nvPr/>
          </p:nvGrpSpPr>
          <p:grpSpPr>
            <a:xfrm>
              <a:off x="1259632" y="1172432"/>
              <a:ext cx="3878425" cy="1652440"/>
              <a:chOff x="1259632" y="1172432"/>
              <a:chExt cx="3878425" cy="1652440"/>
            </a:xfrm>
          </p:grpSpPr>
          <p:grpSp>
            <p:nvGrpSpPr>
              <p:cNvPr id="4" name="组合 23"/>
              <p:cNvGrpSpPr/>
              <p:nvPr/>
            </p:nvGrpSpPr>
            <p:grpSpPr>
              <a:xfrm>
                <a:off x="1259632" y="1172432"/>
                <a:ext cx="3878425" cy="1652440"/>
                <a:chOff x="3287072" y="1345115"/>
                <a:chExt cx="3389759" cy="1579008"/>
              </a:xfrm>
            </p:grpSpPr>
            <p:sp>
              <p:nvSpPr>
                <p:cNvPr id="8" name="矩形 7"/>
                <p:cNvSpPr/>
                <p:nvPr/>
              </p:nvSpPr>
              <p:spPr>
                <a:xfrm>
                  <a:off x="3287072" y="1413122"/>
                  <a:ext cx="3389759" cy="1511001"/>
                </a:xfrm>
                <a:prstGeom prst="rect">
                  <a:avLst/>
                </a:prstGeom>
                <a:noFill/>
                <a:ln w="6350" cmpd="sng">
                  <a:solidFill>
                    <a:srgbClr val="5DA352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9" name="矩形 8"/>
                <p:cNvSpPr/>
                <p:nvPr/>
              </p:nvSpPr>
              <p:spPr>
                <a:xfrm>
                  <a:off x="3355880" y="1345115"/>
                  <a:ext cx="600362" cy="698235"/>
                </a:xfrm>
                <a:prstGeom prst="rect">
                  <a:avLst/>
                </a:prstGeom>
                <a:solidFill>
                  <a:srgbClr val="5DA352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b">
                  <a:normAutofit/>
                </a:bodyPr>
                <a:lstStyle/>
                <a:p>
                  <a:pPr algn="ctr"/>
                  <a:r>
                    <a:rPr lang="en-US" sz="2500"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rPr>
                    <a:t>01</a:t>
                  </a:r>
                </a:p>
              </p:txBody>
            </p:sp>
          </p:grpSp>
          <p:sp>
            <p:nvSpPr>
              <p:cNvPr id="10" name="TextBox 5"/>
              <p:cNvSpPr txBox="1"/>
              <p:nvPr/>
            </p:nvSpPr>
            <p:spPr bwMode="auto">
              <a:xfrm>
                <a:off x="2103996" y="1655106"/>
                <a:ext cx="2720902" cy="92333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algn="ctr" defTabSz="1908594">
                  <a:lnSpc>
                    <a:spcPct val="150000"/>
                  </a:lnSpc>
                  <a:defRPr sz="2600" b="1">
                    <a:solidFill>
                      <a:srgbClr val="E7326F"/>
                    </a:solidFill>
                    <a:latin typeface="微软雅黑" pitchFamily="34" charset="-122"/>
                    <a:ea typeface="微软雅黑" pitchFamily="34" charset="-122"/>
                  </a:defRPr>
                </a:lvl1pPr>
              </a:lstStyle>
              <a:p>
                <a:r>
                  <a:rPr lang="zh-CN" altLang="en-US" sz="1800" b="0" dirty="0">
                    <a:solidFill>
                      <a:srgbClr val="5DA352"/>
                    </a:solidFill>
                  </a:rPr>
                  <a:t>请输入内容请输入</a:t>
                </a:r>
                <a:r>
                  <a:rPr lang="zh-CN" altLang="en-US" sz="1800" b="0" dirty="0" smtClean="0">
                    <a:solidFill>
                      <a:srgbClr val="5DA352"/>
                    </a:solidFill>
                  </a:rPr>
                  <a:t>内容</a:t>
                </a:r>
                <a:r>
                  <a:rPr lang="zh-CN" altLang="en-US" sz="1800" b="0" dirty="0">
                    <a:solidFill>
                      <a:srgbClr val="5DA352"/>
                    </a:solidFill>
                  </a:rPr>
                  <a:t>请</a:t>
                </a:r>
                <a:r>
                  <a:rPr lang="zh-CN" altLang="en-US" sz="1800" b="0">
                    <a:solidFill>
                      <a:srgbClr val="5DA352"/>
                    </a:solidFill>
                  </a:rPr>
                  <a:t>输入</a:t>
                </a:r>
                <a:r>
                  <a:rPr lang="zh-CN" altLang="en-US" sz="1800" b="0">
                    <a:solidFill>
                      <a:srgbClr val="5DA352"/>
                    </a:solidFill>
                  </a:rPr>
                  <a:t>内容请输入内容</a:t>
                </a:r>
                <a:endParaRPr lang="en-US" sz="1800" b="0" dirty="0">
                  <a:solidFill>
                    <a:srgbClr val="5DA352"/>
                  </a:solidFill>
                </a:endParaRPr>
              </a:p>
            </p:txBody>
          </p:sp>
        </p:grpSp>
        <p:grpSp>
          <p:nvGrpSpPr>
            <p:cNvPr id="17" name="组 16"/>
            <p:cNvGrpSpPr/>
            <p:nvPr/>
          </p:nvGrpSpPr>
          <p:grpSpPr>
            <a:xfrm>
              <a:off x="6238032" y="1172432"/>
              <a:ext cx="3878425" cy="1652440"/>
              <a:chOff x="1259632" y="1172432"/>
              <a:chExt cx="3878425" cy="1652440"/>
            </a:xfrm>
          </p:grpSpPr>
          <p:grpSp>
            <p:nvGrpSpPr>
              <p:cNvPr id="18" name="组合 23"/>
              <p:cNvGrpSpPr/>
              <p:nvPr/>
            </p:nvGrpSpPr>
            <p:grpSpPr>
              <a:xfrm>
                <a:off x="1259632" y="1172432"/>
                <a:ext cx="3878425" cy="1652440"/>
                <a:chOff x="3287072" y="1345115"/>
                <a:chExt cx="3389759" cy="1579008"/>
              </a:xfrm>
            </p:grpSpPr>
            <p:sp>
              <p:nvSpPr>
                <p:cNvPr id="20" name="矩形 19"/>
                <p:cNvSpPr/>
                <p:nvPr/>
              </p:nvSpPr>
              <p:spPr>
                <a:xfrm>
                  <a:off x="3287072" y="1413122"/>
                  <a:ext cx="3389759" cy="1511001"/>
                </a:xfrm>
                <a:prstGeom prst="rect">
                  <a:avLst/>
                </a:prstGeom>
                <a:noFill/>
                <a:ln w="6350" cmpd="sng">
                  <a:solidFill>
                    <a:srgbClr val="5DA352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1" name="矩形 20"/>
                <p:cNvSpPr/>
                <p:nvPr/>
              </p:nvSpPr>
              <p:spPr>
                <a:xfrm>
                  <a:off x="3355880" y="1345115"/>
                  <a:ext cx="600362" cy="698235"/>
                </a:xfrm>
                <a:prstGeom prst="rect">
                  <a:avLst/>
                </a:prstGeom>
                <a:solidFill>
                  <a:srgbClr val="5DA352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b">
                  <a:normAutofit/>
                </a:bodyPr>
                <a:lstStyle/>
                <a:p>
                  <a:pPr algn="ctr"/>
                  <a:r>
                    <a:rPr lang="en-US" sz="2500"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rPr>
                    <a:t>01</a:t>
                  </a:r>
                </a:p>
              </p:txBody>
            </p:sp>
          </p:grpSp>
          <p:sp>
            <p:nvSpPr>
              <p:cNvPr id="19" name="TextBox 5"/>
              <p:cNvSpPr txBox="1"/>
              <p:nvPr/>
            </p:nvSpPr>
            <p:spPr bwMode="auto">
              <a:xfrm>
                <a:off x="2103996" y="1655106"/>
                <a:ext cx="2720902" cy="92333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algn="ctr" defTabSz="1908594">
                  <a:lnSpc>
                    <a:spcPct val="150000"/>
                  </a:lnSpc>
                  <a:defRPr sz="2600" b="1">
                    <a:solidFill>
                      <a:srgbClr val="E7326F"/>
                    </a:solidFill>
                    <a:latin typeface="微软雅黑" pitchFamily="34" charset="-122"/>
                    <a:ea typeface="微软雅黑" pitchFamily="34" charset="-122"/>
                  </a:defRPr>
                </a:lvl1pPr>
              </a:lstStyle>
              <a:p>
                <a:r>
                  <a:rPr lang="zh-CN" altLang="en-US" sz="1800" b="0" dirty="0">
                    <a:solidFill>
                      <a:srgbClr val="5DA352"/>
                    </a:solidFill>
                  </a:rPr>
                  <a:t>请输入内容请输入</a:t>
                </a:r>
                <a:r>
                  <a:rPr lang="zh-CN" altLang="en-US" sz="1800" b="0" dirty="0" smtClean="0">
                    <a:solidFill>
                      <a:srgbClr val="5DA352"/>
                    </a:solidFill>
                  </a:rPr>
                  <a:t>内容</a:t>
                </a:r>
                <a:r>
                  <a:rPr lang="zh-CN" altLang="en-US" sz="1800" b="0" dirty="0">
                    <a:solidFill>
                      <a:srgbClr val="5DA352"/>
                    </a:solidFill>
                  </a:rPr>
                  <a:t>请</a:t>
                </a:r>
                <a:r>
                  <a:rPr lang="zh-CN" altLang="en-US" sz="1800" b="0">
                    <a:solidFill>
                      <a:srgbClr val="5DA352"/>
                    </a:solidFill>
                  </a:rPr>
                  <a:t>输入</a:t>
                </a:r>
                <a:r>
                  <a:rPr lang="zh-CN" altLang="en-US" sz="1800" b="0">
                    <a:solidFill>
                      <a:srgbClr val="5DA352"/>
                    </a:solidFill>
                  </a:rPr>
                  <a:t>内容请输入内容</a:t>
                </a:r>
                <a:endParaRPr lang="en-US" sz="1800" b="0" dirty="0">
                  <a:solidFill>
                    <a:srgbClr val="5DA352"/>
                  </a:solidFill>
                </a:endParaRPr>
              </a:p>
            </p:txBody>
          </p:sp>
        </p:grpSp>
      </p:grpSp>
      <p:grpSp>
        <p:nvGrpSpPr>
          <p:cNvPr id="33" name="组 32"/>
          <p:cNvGrpSpPr/>
          <p:nvPr/>
        </p:nvGrpSpPr>
        <p:grpSpPr>
          <a:xfrm>
            <a:off x="1667588" y="3177942"/>
            <a:ext cx="8856825" cy="1652440"/>
            <a:chOff x="1259632" y="1172432"/>
            <a:chExt cx="8856825" cy="1652440"/>
          </a:xfrm>
        </p:grpSpPr>
        <p:grpSp>
          <p:nvGrpSpPr>
            <p:cNvPr id="34" name="组 33"/>
            <p:cNvGrpSpPr/>
            <p:nvPr/>
          </p:nvGrpSpPr>
          <p:grpSpPr>
            <a:xfrm>
              <a:off x="1259632" y="1172432"/>
              <a:ext cx="3878425" cy="1652440"/>
              <a:chOff x="1259632" y="1172432"/>
              <a:chExt cx="3878425" cy="1652440"/>
            </a:xfrm>
          </p:grpSpPr>
          <p:grpSp>
            <p:nvGrpSpPr>
              <p:cNvPr id="40" name="组合 23"/>
              <p:cNvGrpSpPr/>
              <p:nvPr/>
            </p:nvGrpSpPr>
            <p:grpSpPr>
              <a:xfrm>
                <a:off x="1259632" y="1172432"/>
                <a:ext cx="3878425" cy="1652440"/>
                <a:chOff x="3287072" y="1345115"/>
                <a:chExt cx="3389759" cy="1579008"/>
              </a:xfrm>
            </p:grpSpPr>
            <p:sp>
              <p:nvSpPr>
                <p:cNvPr id="42" name="矩形 41"/>
                <p:cNvSpPr/>
                <p:nvPr/>
              </p:nvSpPr>
              <p:spPr>
                <a:xfrm>
                  <a:off x="3287072" y="1413122"/>
                  <a:ext cx="3389759" cy="1511001"/>
                </a:xfrm>
                <a:prstGeom prst="rect">
                  <a:avLst/>
                </a:prstGeom>
                <a:noFill/>
                <a:ln w="6350" cmpd="sng">
                  <a:solidFill>
                    <a:srgbClr val="5DA352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3" name="矩形 42"/>
                <p:cNvSpPr/>
                <p:nvPr/>
              </p:nvSpPr>
              <p:spPr>
                <a:xfrm>
                  <a:off x="3355880" y="1345115"/>
                  <a:ext cx="600362" cy="698235"/>
                </a:xfrm>
                <a:prstGeom prst="rect">
                  <a:avLst/>
                </a:prstGeom>
                <a:solidFill>
                  <a:srgbClr val="5DA352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b">
                  <a:normAutofit/>
                </a:bodyPr>
                <a:lstStyle/>
                <a:p>
                  <a:pPr algn="ctr"/>
                  <a:r>
                    <a:rPr lang="en-US" sz="2500"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rPr>
                    <a:t>01</a:t>
                  </a:r>
                </a:p>
              </p:txBody>
            </p:sp>
          </p:grpSp>
          <p:sp>
            <p:nvSpPr>
              <p:cNvPr id="41" name="TextBox 5"/>
              <p:cNvSpPr txBox="1"/>
              <p:nvPr/>
            </p:nvSpPr>
            <p:spPr bwMode="auto">
              <a:xfrm>
                <a:off x="2103996" y="1655106"/>
                <a:ext cx="2720902" cy="92333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algn="ctr" defTabSz="1908594">
                  <a:lnSpc>
                    <a:spcPct val="150000"/>
                  </a:lnSpc>
                  <a:defRPr sz="2600" b="1">
                    <a:solidFill>
                      <a:srgbClr val="E7326F"/>
                    </a:solidFill>
                    <a:latin typeface="微软雅黑" pitchFamily="34" charset="-122"/>
                    <a:ea typeface="微软雅黑" pitchFamily="34" charset="-122"/>
                  </a:defRPr>
                </a:lvl1pPr>
              </a:lstStyle>
              <a:p>
                <a:r>
                  <a:rPr lang="zh-CN" altLang="en-US" sz="1800" b="0" dirty="0">
                    <a:solidFill>
                      <a:srgbClr val="5DA352"/>
                    </a:solidFill>
                  </a:rPr>
                  <a:t>请输入内容请输入</a:t>
                </a:r>
                <a:r>
                  <a:rPr lang="zh-CN" altLang="en-US" sz="1800" b="0" dirty="0" smtClean="0">
                    <a:solidFill>
                      <a:srgbClr val="5DA352"/>
                    </a:solidFill>
                  </a:rPr>
                  <a:t>内容</a:t>
                </a:r>
                <a:r>
                  <a:rPr lang="zh-CN" altLang="en-US" sz="1800" b="0" dirty="0">
                    <a:solidFill>
                      <a:srgbClr val="5DA352"/>
                    </a:solidFill>
                  </a:rPr>
                  <a:t>请</a:t>
                </a:r>
                <a:r>
                  <a:rPr lang="zh-CN" altLang="en-US" sz="1800" b="0">
                    <a:solidFill>
                      <a:srgbClr val="5DA352"/>
                    </a:solidFill>
                  </a:rPr>
                  <a:t>输入</a:t>
                </a:r>
                <a:r>
                  <a:rPr lang="zh-CN" altLang="en-US" sz="1800" b="0">
                    <a:solidFill>
                      <a:srgbClr val="5DA352"/>
                    </a:solidFill>
                  </a:rPr>
                  <a:t>内容请输入内容</a:t>
                </a:r>
                <a:endParaRPr lang="en-US" sz="1800" b="0" dirty="0">
                  <a:solidFill>
                    <a:srgbClr val="5DA352"/>
                  </a:solidFill>
                </a:endParaRPr>
              </a:p>
            </p:txBody>
          </p:sp>
        </p:grpSp>
        <p:grpSp>
          <p:nvGrpSpPr>
            <p:cNvPr id="35" name="组 34"/>
            <p:cNvGrpSpPr/>
            <p:nvPr/>
          </p:nvGrpSpPr>
          <p:grpSpPr>
            <a:xfrm>
              <a:off x="6238032" y="1172432"/>
              <a:ext cx="3878425" cy="1652440"/>
              <a:chOff x="1259632" y="1172432"/>
              <a:chExt cx="3878425" cy="1652440"/>
            </a:xfrm>
          </p:grpSpPr>
          <p:grpSp>
            <p:nvGrpSpPr>
              <p:cNvPr id="36" name="组合 23"/>
              <p:cNvGrpSpPr/>
              <p:nvPr/>
            </p:nvGrpSpPr>
            <p:grpSpPr>
              <a:xfrm>
                <a:off x="1259632" y="1172432"/>
                <a:ext cx="3878425" cy="1652440"/>
                <a:chOff x="3287072" y="1345115"/>
                <a:chExt cx="3389759" cy="1579008"/>
              </a:xfrm>
            </p:grpSpPr>
            <p:sp>
              <p:nvSpPr>
                <p:cNvPr id="38" name="矩形 37"/>
                <p:cNvSpPr/>
                <p:nvPr/>
              </p:nvSpPr>
              <p:spPr>
                <a:xfrm>
                  <a:off x="3287072" y="1413122"/>
                  <a:ext cx="3389759" cy="1511001"/>
                </a:xfrm>
                <a:prstGeom prst="rect">
                  <a:avLst/>
                </a:prstGeom>
                <a:noFill/>
                <a:ln w="6350" cmpd="sng">
                  <a:solidFill>
                    <a:srgbClr val="5DA352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9" name="矩形 38"/>
                <p:cNvSpPr/>
                <p:nvPr/>
              </p:nvSpPr>
              <p:spPr>
                <a:xfrm>
                  <a:off x="3355880" y="1345115"/>
                  <a:ext cx="600362" cy="698235"/>
                </a:xfrm>
                <a:prstGeom prst="rect">
                  <a:avLst/>
                </a:prstGeom>
                <a:solidFill>
                  <a:srgbClr val="5DA352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b">
                  <a:normAutofit/>
                </a:bodyPr>
                <a:lstStyle/>
                <a:p>
                  <a:pPr algn="ctr"/>
                  <a:r>
                    <a:rPr lang="en-US" sz="2500"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rPr>
                    <a:t>01</a:t>
                  </a:r>
                </a:p>
              </p:txBody>
            </p:sp>
          </p:grpSp>
          <p:sp>
            <p:nvSpPr>
              <p:cNvPr id="37" name="TextBox 5"/>
              <p:cNvSpPr txBox="1"/>
              <p:nvPr/>
            </p:nvSpPr>
            <p:spPr bwMode="auto">
              <a:xfrm>
                <a:off x="2103996" y="1655106"/>
                <a:ext cx="2720902" cy="92333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algn="ctr" defTabSz="1908594">
                  <a:lnSpc>
                    <a:spcPct val="150000"/>
                  </a:lnSpc>
                  <a:defRPr sz="2600" b="1">
                    <a:solidFill>
                      <a:srgbClr val="E7326F"/>
                    </a:solidFill>
                    <a:latin typeface="微软雅黑" pitchFamily="34" charset="-122"/>
                    <a:ea typeface="微软雅黑" pitchFamily="34" charset="-122"/>
                  </a:defRPr>
                </a:lvl1pPr>
              </a:lstStyle>
              <a:p>
                <a:r>
                  <a:rPr lang="zh-CN" altLang="en-US" sz="1800" b="0" dirty="0">
                    <a:solidFill>
                      <a:srgbClr val="5DA352"/>
                    </a:solidFill>
                  </a:rPr>
                  <a:t>请输入内容请输入</a:t>
                </a:r>
                <a:r>
                  <a:rPr lang="zh-CN" altLang="en-US" sz="1800" b="0" dirty="0" smtClean="0">
                    <a:solidFill>
                      <a:srgbClr val="5DA352"/>
                    </a:solidFill>
                  </a:rPr>
                  <a:t>内容</a:t>
                </a:r>
                <a:r>
                  <a:rPr lang="zh-CN" altLang="en-US" sz="1800" b="0" dirty="0">
                    <a:solidFill>
                      <a:srgbClr val="5DA352"/>
                    </a:solidFill>
                  </a:rPr>
                  <a:t>请</a:t>
                </a:r>
                <a:r>
                  <a:rPr lang="zh-CN" altLang="en-US" sz="1800" b="0">
                    <a:solidFill>
                      <a:srgbClr val="5DA352"/>
                    </a:solidFill>
                  </a:rPr>
                  <a:t>输入</a:t>
                </a:r>
                <a:r>
                  <a:rPr lang="zh-CN" altLang="en-US" sz="1800" b="0">
                    <a:solidFill>
                      <a:srgbClr val="5DA352"/>
                    </a:solidFill>
                  </a:rPr>
                  <a:t>内容请输入内容</a:t>
                </a:r>
                <a:endParaRPr lang="en-US" sz="1800" b="0" dirty="0">
                  <a:solidFill>
                    <a:srgbClr val="5DA352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787634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941"/>
          <a:stretch/>
        </p:blipFill>
        <p:spPr>
          <a:xfrm>
            <a:off x="0" y="5002306"/>
            <a:ext cx="12192000" cy="1855694"/>
          </a:xfrm>
          <a:prstGeom prst="rect">
            <a:avLst/>
          </a:prstGeom>
        </p:spPr>
      </p:pic>
      <p:sp>
        <p:nvSpPr>
          <p:cNvPr id="3" name="Freeform 4"/>
          <p:cNvSpPr/>
          <p:nvPr/>
        </p:nvSpPr>
        <p:spPr bwMode="auto">
          <a:xfrm>
            <a:off x="2162452" y="1275558"/>
            <a:ext cx="2330286" cy="2330372"/>
          </a:xfrm>
          <a:custGeom>
            <a:avLst/>
            <a:gdLst/>
            <a:ahLst/>
            <a:cxnLst/>
            <a:rect l="l" t="t" r="r" b="b"/>
            <a:pathLst>
              <a:path w="2628619" h="2628031">
                <a:moveTo>
                  <a:pt x="1316980" y="400615"/>
                </a:moveTo>
                <a:cubicBezTo>
                  <a:pt x="813885" y="400615"/>
                  <a:pt x="406046" y="809559"/>
                  <a:pt x="406046" y="1314016"/>
                </a:cubicBezTo>
                <a:cubicBezTo>
                  <a:pt x="406046" y="1818473"/>
                  <a:pt x="813885" y="2227417"/>
                  <a:pt x="1316980" y="2227417"/>
                </a:cubicBezTo>
                <a:cubicBezTo>
                  <a:pt x="1820075" y="2227417"/>
                  <a:pt x="2227914" y="1818473"/>
                  <a:pt x="2227914" y="1314016"/>
                </a:cubicBezTo>
                <a:cubicBezTo>
                  <a:pt x="2227914" y="809559"/>
                  <a:pt x="1820075" y="400615"/>
                  <a:pt x="1316980" y="400615"/>
                </a:cubicBezTo>
                <a:close/>
                <a:moveTo>
                  <a:pt x="1151586" y="0"/>
                </a:moveTo>
                <a:lnTo>
                  <a:pt x="1254227" y="145306"/>
                </a:lnTo>
                <a:lnTo>
                  <a:pt x="1316813" y="142801"/>
                </a:lnTo>
                <a:lnTo>
                  <a:pt x="1379399" y="145306"/>
                </a:lnTo>
                <a:lnTo>
                  <a:pt x="1482041" y="0"/>
                </a:lnTo>
                <a:lnTo>
                  <a:pt x="1522096" y="5011"/>
                </a:lnTo>
                <a:lnTo>
                  <a:pt x="1564654" y="12526"/>
                </a:lnTo>
                <a:lnTo>
                  <a:pt x="1617227" y="182885"/>
                </a:lnTo>
                <a:lnTo>
                  <a:pt x="1679813" y="200422"/>
                </a:lnTo>
                <a:lnTo>
                  <a:pt x="1707351" y="210443"/>
                </a:lnTo>
                <a:lnTo>
                  <a:pt x="1737392" y="220464"/>
                </a:lnTo>
                <a:lnTo>
                  <a:pt x="1880089" y="115243"/>
                </a:lnTo>
                <a:lnTo>
                  <a:pt x="1917640" y="132780"/>
                </a:lnTo>
                <a:lnTo>
                  <a:pt x="1955192" y="152822"/>
                </a:lnTo>
                <a:lnTo>
                  <a:pt x="1952689" y="333201"/>
                </a:lnTo>
                <a:lnTo>
                  <a:pt x="2002758" y="368275"/>
                </a:lnTo>
                <a:lnTo>
                  <a:pt x="2027792" y="388317"/>
                </a:lnTo>
                <a:lnTo>
                  <a:pt x="2052827" y="405854"/>
                </a:lnTo>
                <a:lnTo>
                  <a:pt x="2223061" y="348233"/>
                </a:lnTo>
                <a:lnTo>
                  <a:pt x="2253102" y="378296"/>
                </a:lnTo>
                <a:lnTo>
                  <a:pt x="2283144" y="408360"/>
                </a:lnTo>
                <a:lnTo>
                  <a:pt x="2225564" y="578718"/>
                </a:lnTo>
                <a:lnTo>
                  <a:pt x="2263116" y="626318"/>
                </a:lnTo>
                <a:lnTo>
                  <a:pt x="2298164" y="678929"/>
                </a:lnTo>
                <a:lnTo>
                  <a:pt x="2475909" y="676424"/>
                </a:lnTo>
                <a:lnTo>
                  <a:pt x="2495937" y="711498"/>
                </a:lnTo>
                <a:lnTo>
                  <a:pt x="2515964" y="749077"/>
                </a:lnTo>
                <a:lnTo>
                  <a:pt x="2408316" y="891877"/>
                </a:lnTo>
                <a:lnTo>
                  <a:pt x="2428343" y="952004"/>
                </a:lnTo>
                <a:lnTo>
                  <a:pt x="2438357" y="984572"/>
                </a:lnTo>
                <a:lnTo>
                  <a:pt x="2445868" y="1014636"/>
                </a:lnTo>
                <a:lnTo>
                  <a:pt x="2616102" y="1067246"/>
                </a:lnTo>
                <a:lnTo>
                  <a:pt x="2628619" y="1149920"/>
                </a:lnTo>
                <a:lnTo>
                  <a:pt x="2483419" y="1252637"/>
                </a:lnTo>
                <a:lnTo>
                  <a:pt x="2485923" y="1312763"/>
                </a:lnTo>
                <a:lnTo>
                  <a:pt x="2483419" y="1375395"/>
                </a:lnTo>
                <a:lnTo>
                  <a:pt x="2628619" y="1478111"/>
                </a:lnTo>
                <a:lnTo>
                  <a:pt x="2623612" y="1520701"/>
                </a:lnTo>
                <a:lnTo>
                  <a:pt x="2616102" y="1560785"/>
                </a:lnTo>
                <a:lnTo>
                  <a:pt x="2445868" y="1615901"/>
                </a:lnTo>
                <a:lnTo>
                  <a:pt x="2428343" y="1676028"/>
                </a:lnTo>
                <a:lnTo>
                  <a:pt x="2418330" y="1706091"/>
                </a:lnTo>
                <a:lnTo>
                  <a:pt x="2408316" y="1736154"/>
                </a:lnTo>
                <a:lnTo>
                  <a:pt x="2515964" y="1878955"/>
                </a:lnTo>
                <a:lnTo>
                  <a:pt x="2495937" y="1916534"/>
                </a:lnTo>
                <a:lnTo>
                  <a:pt x="2475909" y="1951608"/>
                </a:lnTo>
                <a:lnTo>
                  <a:pt x="2298164" y="1949102"/>
                </a:lnTo>
                <a:lnTo>
                  <a:pt x="2263116" y="2001713"/>
                </a:lnTo>
                <a:lnTo>
                  <a:pt x="2245592" y="2026766"/>
                </a:lnTo>
                <a:lnTo>
                  <a:pt x="2225564" y="2049313"/>
                </a:lnTo>
                <a:lnTo>
                  <a:pt x="2283144" y="2219672"/>
                </a:lnTo>
                <a:lnTo>
                  <a:pt x="2253102" y="2252240"/>
                </a:lnTo>
                <a:lnTo>
                  <a:pt x="2223061" y="2282304"/>
                </a:lnTo>
                <a:lnTo>
                  <a:pt x="2052827" y="2224682"/>
                </a:lnTo>
                <a:lnTo>
                  <a:pt x="2002758" y="2262261"/>
                </a:lnTo>
                <a:lnTo>
                  <a:pt x="1952689" y="2297335"/>
                </a:lnTo>
                <a:lnTo>
                  <a:pt x="1955192" y="2475210"/>
                </a:lnTo>
                <a:lnTo>
                  <a:pt x="1917640" y="2495252"/>
                </a:lnTo>
                <a:lnTo>
                  <a:pt x="1880089" y="2512789"/>
                </a:lnTo>
                <a:lnTo>
                  <a:pt x="1737392" y="2407567"/>
                </a:lnTo>
                <a:lnTo>
                  <a:pt x="1679813" y="2427609"/>
                </a:lnTo>
                <a:lnTo>
                  <a:pt x="1647268" y="2435125"/>
                </a:lnTo>
                <a:lnTo>
                  <a:pt x="1617227" y="2445146"/>
                </a:lnTo>
                <a:lnTo>
                  <a:pt x="1564654" y="2615505"/>
                </a:lnTo>
                <a:lnTo>
                  <a:pt x="1482041" y="2628031"/>
                </a:lnTo>
                <a:lnTo>
                  <a:pt x="1379399" y="2482725"/>
                </a:lnTo>
                <a:lnTo>
                  <a:pt x="1316813" y="2482725"/>
                </a:lnTo>
                <a:lnTo>
                  <a:pt x="1254227" y="2482725"/>
                </a:lnTo>
                <a:lnTo>
                  <a:pt x="1151586" y="2628031"/>
                </a:lnTo>
                <a:lnTo>
                  <a:pt x="1109027" y="2623021"/>
                </a:lnTo>
                <a:lnTo>
                  <a:pt x="1066469" y="2615505"/>
                </a:lnTo>
                <a:lnTo>
                  <a:pt x="1013896" y="2445146"/>
                </a:lnTo>
                <a:lnTo>
                  <a:pt x="953813" y="2427609"/>
                </a:lnTo>
                <a:lnTo>
                  <a:pt x="923772" y="2417588"/>
                </a:lnTo>
                <a:lnTo>
                  <a:pt x="896234" y="2407567"/>
                </a:lnTo>
                <a:lnTo>
                  <a:pt x="753538" y="2512789"/>
                </a:lnTo>
                <a:lnTo>
                  <a:pt x="715986" y="2495252"/>
                </a:lnTo>
                <a:lnTo>
                  <a:pt x="678434" y="2475210"/>
                </a:lnTo>
                <a:lnTo>
                  <a:pt x="680938" y="2297335"/>
                </a:lnTo>
                <a:lnTo>
                  <a:pt x="630869" y="2262261"/>
                </a:lnTo>
                <a:lnTo>
                  <a:pt x="605834" y="2242219"/>
                </a:lnTo>
                <a:lnTo>
                  <a:pt x="580800" y="2224682"/>
                </a:lnTo>
                <a:lnTo>
                  <a:pt x="410566" y="2282304"/>
                </a:lnTo>
                <a:lnTo>
                  <a:pt x="380524" y="2252240"/>
                </a:lnTo>
                <a:lnTo>
                  <a:pt x="350483" y="2219672"/>
                </a:lnTo>
                <a:lnTo>
                  <a:pt x="408062" y="2049313"/>
                </a:lnTo>
                <a:lnTo>
                  <a:pt x="370510" y="2001713"/>
                </a:lnTo>
                <a:lnTo>
                  <a:pt x="335462" y="1949102"/>
                </a:lnTo>
                <a:lnTo>
                  <a:pt x="157717" y="1951608"/>
                </a:lnTo>
                <a:lnTo>
                  <a:pt x="137690" y="1916534"/>
                </a:lnTo>
                <a:lnTo>
                  <a:pt x="117662" y="1878955"/>
                </a:lnTo>
                <a:lnTo>
                  <a:pt x="225310" y="1736154"/>
                </a:lnTo>
                <a:lnTo>
                  <a:pt x="205283" y="1676028"/>
                </a:lnTo>
                <a:lnTo>
                  <a:pt x="195269" y="1645964"/>
                </a:lnTo>
                <a:lnTo>
                  <a:pt x="187759" y="1615901"/>
                </a:lnTo>
                <a:lnTo>
                  <a:pt x="15021" y="1560785"/>
                </a:lnTo>
                <a:lnTo>
                  <a:pt x="0" y="1478111"/>
                </a:lnTo>
                <a:lnTo>
                  <a:pt x="150207" y="1375395"/>
                </a:lnTo>
                <a:lnTo>
                  <a:pt x="147703" y="1312763"/>
                </a:lnTo>
                <a:lnTo>
                  <a:pt x="150207" y="1252637"/>
                </a:lnTo>
                <a:lnTo>
                  <a:pt x="0" y="1149920"/>
                </a:lnTo>
                <a:lnTo>
                  <a:pt x="7510" y="1107331"/>
                </a:lnTo>
                <a:lnTo>
                  <a:pt x="15021" y="1067246"/>
                </a:lnTo>
                <a:lnTo>
                  <a:pt x="187759" y="1014636"/>
                </a:lnTo>
                <a:lnTo>
                  <a:pt x="205283" y="952004"/>
                </a:lnTo>
                <a:lnTo>
                  <a:pt x="215297" y="921941"/>
                </a:lnTo>
                <a:lnTo>
                  <a:pt x="225310" y="891877"/>
                </a:lnTo>
                <a:lnTo>
                  <a:pt x="117662" y="749077"/>
                </a:lnTo>
                <a:lnTo>
                  <a:pt x="137690" y="711498"/>
                </a:lnTo>
                <a:lnTo>
                  <a:pt x="157717" y="676424"/>
                </a:lnTo>
                <a:lnTo>
                  <a:pt x="335462" y="678929"/>
                </a:lnTo>
                <a:lnTo>
                  <a:pt x="370510" y="626318"/>
                </a:lnTo>
                <a:lnTo>
                  <a:pt x="388034" y="601266"/>
                </a:lnTo>
                <a:lnTo>
                  <a:pt x="408062" y="578718"/>
                </a:lnTo>
                <a:lnTo>
                  <a:pt x="350483" y="408360"/>
                </a:lnTo>
                <a:lnTo>
                  <a:pt x="380524" y="378296"/>
                </a:lnTo>
                <a:lnTo>
                  <a:pt x="410566" y="348233"/>
                </a:lnTo>
                <a:lnTo>
                  <a:pt x="580800" y="405854"/>
                </a:lnTo>
                <a:lnTo>
                  <a:pt x="630869" y="368275"/>
                </a:lnTo>
                <a:lnTo>
                  <a:pt x="680938" y="333201"/>
                </a:lnTo>
                <a:lnTo>
                  <a:pt x="678434" y="152822"/>
                </a:lnTo>
                <a:lnTo>
                  <a:pt x="715986" y="132780"/>
                </a:lnTo>
                <a:lnTo>
                  <a:pt x="753538" y="115243"/>
                </a:lnTo>
                <a:lnTo>
                  <a:pt x="896234" y="220464"/>
                </a:lnTo>
                <a:lnTo>
                  <a:pt x="953813" y="200422"/>
                </a:lnTo>
                <a:lnTo>
                  <a:pt x="983855" y="190401"/>
                </a:lnTo>
                <a:lnTo>
                  <a:pt x="1013896" y="182885"/>
                </a:lnTo>
                <a:lnTo>
                  <a:pt x="1066469" y="12526"/>
                </a:lnTo>
                <a:close/>
              </a:path>
            </a:pathLst>
          </a:custGeom>
          <a:solidFill>
            <a:srgbClr val="5DA352"/>
          </a:solidFill>
          <a:ln w="3175" cap="flat" cmpd="sng" algn="ctr">
            <a:noFill/>
            <a:prstDash val="solid"/>
          </a:ln>
          <a:effectLst/>
        </p:spPr>
        <p:txBody>
          <a:bodyPr lIns="0" tIns="45715" rIns="0" bIns="45715" anchor="ctr"/>
          <a:lstStyle/>
          <a:p>
            <a:pPr algn="ctr" defTabSz="913765" fontAlgn="base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defRPr/>
            </a:pPr>
            <a:endParaRPr lang="en-US" sz="2900" kern="0" dirty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Freeform 6"/>
          <p:cNvSpPr/>
          <p:nvPr/>
        </p:nvSpPr>
        <p:spPr bwMode="auto">
          <a:xfrm>
            <a:off x="4152435" y="2545706"/>
            <a:ext cx="1841897" cy="1841968"/>
          </a:xfrm>
          <a:custGeom>
            <a:avLst/>
            <a:gdLst/>
            <a:ahLst/>
            <a:cxnLst/>
            <a:rect l="l" t="t" r="r" b="b"/>
            <a:pathLst>
              <a:path w="1487948" h="1487615">
                <a:moveTo>
                  <a:pt x="743975" y="297790"/>
                </a:moveTo>
                <a:cubicBezTo>
                  <a:pt x="496116" y="297790"/>
                  <a:pt x="295186" y="497479"/>
                  <a:pt x="295186" y="743808"/>
                </a:cubicBezTo>
                <a:cubicBezTo>
                  <a:pt x="295186" y="990137"/>
                  <a:pt x="496116" y="1189826"/>
                  <a:pt x="743975" y="1189826"/>
                </a:cubicBezTo>
                <a:cubicBezTo>
                  <a:pt x="991834" y="1189826"/>
                  <a:pt x="1192764" y="990137"/>
                  <a:pt x="1192764" y="743808"/>
                </a:cubicBezTo>
                <a:cubicBezTo>
                  <a:pt x="1192764" y="497479"/>
                  <a:pt x="991834" y="297790"/>
                  <a:pt x="743975" y="297790"/>
                </a:cubicBezTo>
                <a:close/>
                <a:moveTo>
                  <a:pt x="693753" y="0"/>
                </a:moveTo>
                <a:lnTo>
                  <a:pt x="770837" y="149228"/>
                </a:lnTo>
                <a:lnTo>
                  <a:pt x="801203" y="151560"/>
                </a:lnTo>
                <a:lnTo>
                  <a:pt x="829233" y="153891"/>
                </a:lnTo>
                <a:lnTo>
                  <a:pt x="857264" y="158555"/>
                </a:lnTo>
                <a:lnTo>
                  <a:pt x="885294" y="163218"/>
                </a:lnTo>
                <a:lnTo>
                  <a:pt x="997416" y="41970"/>
                </a:lnTo>
                <a:lnTo>
                  <a:pt x="1018439" y="48965"/>
                </a:lnTo>
                <a:lnTo>
                  <a:pt x="1037126" y="58292"/>
                </a:lnTo>
                <a:lnTo>
                  <a:pt x="1076835" y="74614"/>
                </a:lnTo>
                <a:lnTo>
                  <a:pt x="1069828" y="240164"/>
                </a:lnTo>
                <a:lnTo>
                  <a:pt x="1093186" y="256485"/>
                </a:lnTo>
                <a:lnTo>
                  <a:pt x="1116545" y="272807"/>
                </a:lnTo>
                <a:lnTo>
                  <a:pt x="1139904" y="291461"/>
                </a:lnTo>
                <a:lnTo>
                  <a:pt x="1160927" y="312446"/>
                </a:lnTo>
                <a:lnTo>
                  <a:pt x="1312758" y="261149"/>
                </a:lnTo>
                <a:lnTo>
                  <a:pt x="1340789" y="298456"/>
                </a:lnTo>
                <a:lnTo>
                  <a:pt x="1352468" y="317109"/>
                </a:lnTo>
                <a:lnTo>
                  <a:pt x="1368819" y="335763"/>
                </a:lnTo>
                <a:lnTo>
                  <a:pt x="1280056" y="468669"/>
                </a:lnTo>
                <a:lnTo>
                  <a:pt x="1287064" y="480327"/>
                </a:lnTo>
                <a:lnTo>
                  <a:pt x="1294071" y="496649"/>
                </a:lnTo>
                <a:lnTo>
                  <a:pt x="1305750" y="522298"/>
                </a:lnTo>
                <a:lnTo>
                  <a:pt x="1315094" y="547946"/>
                </a:lnTo>
                <a:lnTo>
                  <a:pt x="1324437" y="575926"/>
                </a:lnTo>
                <a:lnTo>
                  <a:pt x="1476269" y="608570"/>
                </a:lnTo>
                <a:lnTo>
                  <a:pt x="1483276" y="652872"/>
                </a:lnTo>
                <a:lnTo>
                  <a:pt x="1487948" y="701837"/>
                </a:lnTo>
                <a:lnTo>
                  <a:pt x="1350132" y="774120"/>
                </a:lnTo>
                <a:lnTo>
                  <a:pt x="1347796" y="802100"/>
                </a:lnTo>
                <a:lnTo>
                  <a:pt x="1345460" y="830080"/>
                </a:lnTo>
                <a:lnTo>
                  <a:pt x="1340789" y="855729"/>
                </a:lnTo>
                <a:lnTo>
                  <a:pt x="1333781" y="886040"/>
                </a:lnTo>
                <a:lnTo>
                  <a:pt x="1448238" y="988635"/>
                </a:lnTo>
                <a:lnTo>
                  <a:pt x="1431887" y="1032937"/>
                </a:lnTo>
                <a:lnTo>
                  <a:pt x="1410865" y="1077239"/>
                </a:lnTo>
                <a:lnTo>
                  <a:pt x="1259033" y="1067912"/>
                </a:lnTo>
                <a:lnTo>
                  <a:pt x="1242682" y="1093560"/>
                </a:lnTo>
                <a:lnTo>
                  <a:pt x="1226331" y="1116877"/>
                </a:lnTo>
                <a:lnTo>
                  <a:pt x="1209980" y="1137862"/>
                </a:lnTo>
                <a:lnTo>
                  <a:pt x="1191293" y="1158848"/>
                </a:lnTo>
                <a:lnTo>
                  <a:pt x="1235674" y="1303412"/>
                </a:lnTo>
                <a:lnTo>
                  <a:pt x="1198301" y="1336056"/>
                </a:lnTo>
                <a:lnTo>
                  <a:pt x="1179614" y="1350046"/>
                </a:lnTo>
                <a:lnTo>
                  <a:pt x="1158591" y="1364036"/>
                </a:lnTo>
                <a:lnTo>
                  <a:pt x="1030118" y="1282427"/>
                </a:lnTo>
                <a:lnTo>
                  <a:pt x="1006759" y="1294085"/>
                </a:lnTo>
                <a:lnTo>
                  <a:pt x="981065" y="1305744"/>
                </a:lnTo>
                <a:lnTo>
                  <a:pt x="955370" y="1315071"/>
                </a:lnTo>
                <a:lnTo>
                  <a:pt x="927340" y="1324397"/>
                </a:lnTo>
                <a:lnTo>
                  <a:pt x="892302" y="1475957"/>
                </a:lnTo>
                <a:lnTo>
                  <a:pt x="845584" y="1482952"/>
                </a:lnTo>
                <a:lnTo>
                  <a:pt x="798867" y="1487615"/>
                </a:lnTo>
                <a:lnTo>
                  <a:pt x="728791" y="1350046"/>
                </a:lnTo>
                <a:lnTo>
                  <a:pt x="700761" y="1350046"/>
                </a:lnTo>
                <a:lnTo>
                  <a:pt x="672730" y="1345382"/>
                </a:lnTo>
                <a:lnTo>
                  <a:pt x="642364" y="1343051"/>
                </a:lnTo>
                <a:lnTo>
                  <a:pt x="616669" y="1336056"/>
                </a:lnTo>
                <a:lnTo>
                  <a:pt x="511555" y="1450308"/>
                </a:lnTo>
                <a:lnTo>
                  <a:pt x="488197" y="1443313"/>
                </a:lnTo>
                <a:lnTo>
                  <a:pt x="467174" y="1436318"/>
                </a:lnTo>
                <a:lnTo>
                  <a:pt x="422792" y="1417665"/>
                </a:lnTo>
                <a:lnTo>
                  <a:pt x="429800" y="1259110"/>
                </a:lnTo>
                <a:lnTo>
                  <a:pt x="406441" y="1242788"/>
                </a:lnTo>
                <a:lnTo>
                  <a:pt x="383083" y="1226467"/>
                </a:lnTo>
                <a:lnTo>
                  <a:pt x="362060" y="1210145"/>
                </a:lnTo>
                <a:lnTo>
                  <a:pt x="341037" y="1191491"/>
                </a:lnTo>
                <a:lnTo>
                  <a:pt x="184534" y="1238125"/>
                </a:lnTo>
                <a:lnTo>
                  <a:pt x="156503" y="1205481"/>
                </a:lnTo>
                <a:lnTo>
                  <a:pt x="130809" y="1170506"/>
                </a:lnTo>
                <a:lnTo>
                  <a:pt x="219572" y="1032937"/>
                </a:lnTo>
                <a:lnTo>
                  <a:pt x="207893" y="1007288"/>
                </a:lnTo>
                <a:lnTo>
                  <a:pt x="193877" y="981640"/>
                </a:lnTo>
                <a:lnTo>
                  <a:pt x="182198" y="955991"/>
                </a:lnTo>
                <a:lnTo>
                  <a:pt x="172854" y="928011"/>
                </a:lnTo>
                <a:lnTo>
                  <a:pt x="14015" y="893036"/>
                </a:lnTo>
                <a:lnTo>
                  <a:pt x="7008" y="848734"/>
                </a:lnTo>
                <a:lnTo>
                  <a:pt x="0" y="806763"/>
                </a:lnTo>
                <a:lnTo>
                  <a:pt x="147160" y="732149"/>
                </a:lnTo>
                <a:lnTo>
                  <a:pt x="149496" y="701837"/>
                </a:lnTo>
                <a:lnTo>
                  <a:pt x="151832" y="671525"/>
                </a:lnTo>
                <a:lnTo>
                  <a:pt x="156503" y="643545"/>
                </a:lnTo>
                <a:lnTo>
                  <a:pt x="161175" y="615565"/>
                </a:lnTo>
                <a:lnTo>
                  <a:pt x="39710" y="501312"/>
                </a:lnTo>
                <a:lnTo>
                  <a:pt x="53725" y="461674"/>
                </a:lnTo>
                <a:lnTo>
                  <a:pt x="70076" y="424367"/>
                </a:lnTo>
                <a:lnTo>
                  <a:pt x="238259" y="431362"/>
                </a:lnTo>
                <a:lnTo>
                  <a:pt x="254610" y="408045"/>
                </a:lnTo>
                <a:lnTo>
                  <a:pt x="273297" y="384728"/>
                </a:lnTo>
                <a:lnTo>
                  <a:pt x="289648" y="361411"/>
                </a:lnTo>
                <a:lnTo>
                  <a:pt x="310671" y="340426"/>
                </a:lnTo>
                <a:lnTo>
                  <a:pt x="259282" y="177208"/>
                </a:lnTo>
                <a:lnTo>
                  <a:pt x="289648" y="151560"/>
                </a:lnTo>
                <a:lnTo>
                  <a:pt x="322350" y="128243"/>
                </a:lnTo>
                <a:lnTo>
                  <a:pt x="467174" y="219179"/>
                </a:lnTo>
                <a:lnTo>
                  <a:pt x="492868" y="205188"/>
                </a:lnTo>
                <a:lnTo>
                  <a:pt x="518563" y="193530"/>
                </a:lnTo>
                <a:lnTo>
                  <a:pt x="546593" y="184203"/>
                </a:lnTo>
                <a:lnTo>
                  <a:pt x="574624" y="174876"/>
                </a:lnTo>
                <a:lnTo>
                  <a:pt x="609662" y="9327"/>
                </a:lnTo>
                <a:lnTo>
                  <a:pt x="630685" y="6995"/>
                </a:lnTo>
                <a:lnTo>
                  <a:pt x="651707" y="2332"/>
                </a:lnTo>
                <a:close/>
              </a:path>
            </a:pathLst>
          </a:custGeom>
          <a:solidFill>
            <a:srgbClr val="5DA352"/>
          </a:solidFill>
          <a:ln w="3175" cap="flat" cmpd="sng" algn="ctr">
            <a:noFill/>
            <a:prstDash val="solid"/>
          </a:ln>
          <a:effectLst/>
        </p:spPr>
        <p:txBody>
          <a:bodyPr lIns="0" tIns="45715" rIns="0" bIns="45715" anchor="ctr"/>
          <a:lstStyle/>
          <a:p>
            <a:pPr algn="ctr" defTabSz="913765" fontAlgn="base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defRPr/>
            </a:pPr>
            <a:endParaRPr lang="en-US" sz="2900" kern="0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Freeform 8"/>
          <p:cNvSpPr/>
          <p:nvPr/>
        </p:nvSpPr>
        <p:spPr bwMode="auto">
          <a:xfrm>
            <a:off x="624314" y="2723759"/>
            <a:ext cx="2032934" cy="2031804"/>
          </a:xfrm>
          <a:custGeom>
            <a:avLst/>
            <a:gdLst/>
            <a:ahLst/>
            <a:cxnLst/>
            <a:rect l="l" t="t" r="r" b="b"/>
            <a:pathLst>
              <a:path w="2075647" h="2080525">
                <a:moveTo>
                  <a:pt x="1036488" y="349870"/>
                </a:moveTo>
                <a:cubicBezTo>
                  <a:pt x="655847" y="349870"/>
                  <a:pt x="347277" y="658371"/>
                  <a:pt x="347277" y="1038927"/>
                </a:cubicBezTo>
                <a:cubicBezTo>
                  <a:pt x="347277" y="1419483"/>
                  <a:pt x="655847" y="1727984"/>
                  <a:pt x="1036488" y="1727984"/>
                </a:cubicBezTo>
                <a:cubicBezTo>
                  <a:pt x="1417129" y="1727984"/>
                  <a:pt x="1725699" y="1419483"/>
                  <a:pt x="1725699" y="1038927"/>
                </a:cubicBezTo>
                <a:cubicBezTo>
                  <a:pt x="1725699" y="658371"/>
                  <a:pt x="1417129" y="349870"/>
                  <a:pt x="1036488" y="349870"/>
                </a:cubicBezTo>
                <a:close/>
                <a:moveTo>
                  <a:pt x="1096908" y="0"/>
                </a:moveTo>
                <a:lnTo>
                  <a:pt x="1138010" y="2569"/>
                </a:lnTo>
                <a:lnTo>
                  <a:pt x="1179112" y="7706"/>
                </a:lnTo>
                <a:lnTo>
                  <a:pt x="1230489" y="174661"/>
                </a:lnTo>
                <a:lnTo>
                  <a:pt x="1261315" y="182367"/>
                </a:lnTo>
                <a:lnTo>
                  <a:pt x="1292142" y="192641"/>
                </a:lnTo>
                <a:lnTo>
                  <a:pt x="1322968" y="200347"/>
                </a:lnTo>
                <a:lnTo>
                  <a:pt x="1353795" y="213190"/>
                </a:lnTo>
                <a:lnTo>
                  <a:pt x="1487376" y="100173"/>
                </a:lnTo>
                <a:lnTo>
                  <a:pt x="1523340" y="118153"/>
                </a:lnTo>
                <a:lnTo>
                  <a:pt x="1559304" y="138702"/>
                </a:lnTo>
                <a:lnTo>
                  <a:pt x="1538753" y="313363"/>
                </a:lnTo>
                <a:lnTo>
                  <a:pt x="1569580" y="333912"/>
                </a:lnTo>
                <a:lnTo>
                  <a:pt x="1595269" y="354460"/>
                </a:lnTo>
                <a:lnTo>
                  <a:pt x="1618388" y="375008"/>
                </a:lnTo>
                <a:lnTo>
                  <a:pt x="1644077" y="398125"/>
                </a:lnTo>
                <a:lnTo>
                  <a:pt x="1811054" y="344186"/>
                </a:lnTo>
                <a:lnTo>
                  <a:pt x="1836742" y="375008"/>
                </a:lnTo>
                <a:lnTo>
                  <a:pt x="1862431" y="405831"/>
                </a:lnTo>
                <a:lnTo>
                  <a:pt x="1777658" y="562512"/>
                </a:lnTo>
                <a:lnTo>
                  <a:pt x="1811054" y="619021"/>
                </a:lnTo>
                <a:lnTo>
                  <a:pt x="1823898" y="647275"/>
                </a:lnTo>
                <a:lnTo>
                  <a:pt x="1839311" y="678097"/>
                </a:lnTo>
                <a:lnTo>
                  <a:pt x="2019132" y="693508"/>
                </a:lnTo>
                <a:lnTo>
                  <a:pt x="2031976" y="732037"/>
                </a:lnTo>
                <a:lnTo>
                  <a:pt x="2042252" y="770565"/>
                </a:lnTo>
                <a:lnTo>
                  <a:pt x="1900964" y="881013"/>
                </a:lnTo>
                <a:lnTo>
                  <a:pt x="1906102" y="914404"/>
                </a:lnTo>
                <a:lnTo>
                  <a:pt x="1911240" y="945226"/>
                </a:lnTo>
                <a:lnTo>
                  <a:pt x="1913808" y="981186"/>
                </a:lnTo>
                <a:lnTo>
                  <a:pt x="1913808" y="1014577"/>
                </a:lnTo>
                <a:lnTo>
                  <a:pt x="2075647" y="1096771"/>
                </a:lnTo>
                <a:lnTo>
                  <a:pt x="2073078" y="1135299"/>
                </a:lnTo>
                <a:lnTo>
                  <a:pt x="2067941" y="1173827"/>
                </a:lnTo>
                <a:lnTo>
                  <a:pt x="1893257" y="1225198"/>
                </a:lnTo>
                <a:lnTo>
                  <a:pt x="1885551" y="1258589"/>
                </a:lnTo>
                <a:lnTo>
                  <a:pt x="1875275" y="1289412"/>
                </a:lnTo>
                <a:lnTo>
                  <a:pt x="1865000" y="1320235"/>
                </a:lnTo>
                <a:lnTo>
                  <a:pt x="1854724" y="1351057"/>
                </a:lnTo>
                <a:lnTo>
                  <a:pt x="1975461" y="1494896"/>
                </a:lnTo>
                <a:lnTo>
                  <a:pt x="1957479" y="1528287"/>
                </a:lnTo>
                <a:lnTo>
                  <a:pt x="1942066" y="1559110"/>
                </a:lnTo>
                <a:lnTo>
                  <a:pt x="1754538" y="1538561"/>
                </a:lnTo>
                <a:lnTo>
                  <a:pt x="1736556" y="1564247"/>
                </a:lnTo>
                <a:lnTo>
                  <a:pt x="1716005" y="1592501"/>
                </a:lnTo>
                <a:lnTo>
                  <a:pt x="1692886" y="1615618"/>
                </a:lnTo>
                <a:lnTo>
                  <a:pt x="1672335" y="1641303"/>
                </a:lnTo>
                <a:lnTo>
                  <a:pt x="1728850" y="1821102"/>
                </a:lnTo>
                <a:lnTo>
                  <a:pt x="1700592" y="1844219"/>
                </a:lnTo>
                <a:lnTo>
                  <a:pt x="1672335" y="1864767"/>
                </a:lnTo>
                <a:lnTo>
                  <a:pt x="1507927" y="1774868"/>
                </a:lnTo>
                <a:lnTo>
                  <a:pt x="1451412" y="1808259"/>
                </a:lnTo>
                <a:lnTo>
                  <a:pt x="1420585" y="1823670"/>
                </a:lnTo>
                <a:lnTo>
                  <a:pt x="1392328" y="1839081"/>
                </a:lnTo>
                <a:lnTo>
                  <a:pt x="1374346" y="2026586"/>
                </a:lnTo>
                <a:lnTo>
                  <a:pt x="1340950" y="2039428"/>
                </a:lnTo>
                <a:lnTo>
                  <a:pt x="1307555" y="2047134"/>
                </a:lnTo>
                <a:lnTo>
                  <a:pt x="1186818" y="1898158"/>
                </a:lnTo>
                <a:lnTo>
                  <a:pt x="1155992" y="1903295"/>
                </a:lnTo>
                <a:lnTo>
                  <a:pt x="1122596" y="1908432"/>
                </a:lnTo>
                <a:lnTo>
                  <a:pt x="1091770" y="1911001"/>
                </a:lnTo>
                <a:lnTo>
                  <a:pt x="1058375" y="1911001"/>
                </a:lnTo>
                <a:lnTo>
                  <a:pt x="971033" y="2080525"/>
                </a:lnTo>
                <a:lnTo>
                  <a:pt x="935069" y="2077957"/>
                </a:lnTo>
                <a:lnTo>
                  <a:pt x="901674" y="2072819"/>
                </a:lnTo>
                <a:lnTo>
                  <a:pt x="845158" y="1890452"/>
                </a:lnTo>
                <a:lnTo>
                  <a:pt x="814332" y="1882747"/>
                </a:lnTo>
                <a:lnTo>
                  <a:pt x="780937" y="1875041"/>
                </a:lnTo>
                <a:lnTo>
                  <a:pt x="750110" y="1864767"/>
                </a:lnTo>
                <a:lnTo>
                  <a:pt x="719284" y="1851924"/>
                </a:lnTo>
                <a:lnTo>
                  <a:pt x="577996" y="1975215"/>
                </a:lnTo>
                <a:lnTo>
                  <a:pt x="544601" y="1959803"/>
                </a:lnTo>
                <a:lnTo>
                  <a:pt x="511205" y="1939255"/>
                </a:lnTo>
                <a:lnTo>
                  <a:pt x="531756" y="1754319"/>
                </a:lnTo>
                <a:lnTo>
                  <a:pt x="506068" y="1733771"/>
                </a:lnTo>
                <a:lnTo>
                  <a:pt x="480379" y="1713223"/>
                </a:lnTo>
                <a:lnTo>
                  <a:pt x="454690" y="1690106"/>
                </a:lnTo>
                <a:lnTo>
                  <a:pt x="431570" y="1669557"/>
                </a:lnTo>
                <a:lnTo>
                  <a:pt x="254318" y="1726065"/>
                </a:lnTo>
                <a:lnTo>
                  <a:pt x="231198" y="1697811"/>
                </a:lnTo>
                <a:lnTo>
                  <a:pt x="208079" y="1666989"/>
                </a:lnTo>
                <a:lnTo>
                  <a:pt x="297989" y="1505170"/>
                </a:lnTo>
                <a:lnTo>
                  <a:pt x="264594" y="1446093"/>
                </a:lnTo>
                <a:lnTo>
                  <a:pt x="249181" y="1417839"/>
                </a:lnTo>
                <a:lnTo>
                  <a:pt x="236336" y="1387017"/>
                </a:lnTo>
                <a:lnTo>
                  <a:pt x="51378" y="1371606"/>
                </a:lnTo>
                <a:lnTo>
                  <a:pt x="41102" y="1338214"/>
                </a:lnTo>
                <a:lnTo>
                  <a:pt x="30827" y="1302255"/>
                </a:lnTo>
                <a:lnTo>
                  <a:pt x="172114" y="1184101"/>
                </a:lnTo>
                <a:lnTo>
                  <a:pt x="166977" y="1153279"/>
                </a:lnTo>
                <a:lnTo>
                  <a:pt x="164408" y="1119888"/>
                </a:lnTo>
                <a:lnTo>
                  <a:pt x="161839" y="1086497"/>
                </a:lnTo>
                <a:lnTo>
                  <a:pt x="159270" y="1053105"/>
                </a:lnTo>
                <a:lnTo>
                  <a:pt x="0" y="970912"/>
                </a:lnTo>
                <a:lnTo>
                  <a:pt x="2569" y="929815"/>
                </a:lnTo>
                <a:lnTo>
                  <a:pt x="7707" y="893855"/>
                </a:lnTo>
                <a:lnTo>
                  <a:pt x="179821" y="842484"/>
                </a:lnTo>
                <a:lnTo>
                  <a:pt x="187528" y="811662"/>
                </a:lnTo>
                <a:lnTo>
                  <a:pt x="200372" y="778271"/>
                </a:lnTo>
                <a:lnTo>
                  <a:pt x="210647" y="747448"/>
                </a:lnTo>
                <a:lnTo>
                  <a:pt x="220923" y="714057"/>
                </a:lnTo>
                <a:lnTo>
                  <a:pt x="105324" y="577924"/>
                </a:lnTo>
                <a:lnTo>
                  <a:pt x="123306" y="544533"/>
                </a:lnTo>
                <a:lnTo>
                  <a:pt x="141288" y="511141"/>
                </a:lnTo>
                <a:lnTo>
                  <a:pt x="321109" y="529121"/>
                </a:lnTo>
                <a:lnTo>
                  <a:pt x="339091" y="503436"/>
                </a:lnTo>
                <a:lnTo>
                  <a:pt x="359642" y="477750"/>
                </a:lnTo>
                <a:lnTo>
                  <a:pt x="380193" y="449496"/>
                </a:lnTo>
                <a:lnTo>
                  <a:pt x="403313" y="426379"/>
                </a:lnTo>
                <a:lnTo>
                  <a:pt x="349366" y="259424"/>
                </a:lnTo>
                <a:lnTo>
                  <a:pt x="380193" y="233738"/>
                </a:lnTo>
                <a:lnTo>
                  <a:pt x="411019" y="205484"/>
                </a:lnTo>
                <a:lnTo>
                  <a:pt x="567720" y="292815"/>
                </a:lnTo>
                <a:lnTo>
                  <a:pt x="624236" y="259424"/>
                </a:lnTo>
                <a:lnTo>
                  <a:pt x="655062" y="244012"/>
                </a:lnTo>
                <a:lnTo>
                  <a:pt x="683320" y="231170"/>
                </a:lnTo>
                <a:lnTo>
                  <a:pt x="698733" y="53940"/>
                </a:lnTo>
                <a:lnTo>
                  <a:pt x="737266" y="41097"/>
                </a:lnTo>
                <a:lnTo>
                  <a:pt x="775799" y="30823"/>
                </a:lnTo>
                <a:lnTo>
                  <a:pt x="886260" y="166956"/>
                </a:lnTo>
                <a:lnTo>
                  <a:pt x="919656" y="161819"/>
                </a:lnTo>
                <a:lnTo>
                  <a:pt x="953051" y="159250"/>
                </a:lnTo>
                <a:lnTo>
                  <a:pt x="983877" y="156682"/>
                </a:lnTo>
                <a:lnTo>
                  <a:pt x="1017273" y="154113"/>
                </a:lnTo>
                <a:close/>
              </a:path>
            </a:pathLst>
          </a:custGeom>
          <a:solidFill>
            <a:srgbClr val="5DA352"/>
          </a:solidFill>
          <a:ln w="3175" cap="flat" cmpd="sng" algn="ctr">
            <a:noFill/>
            <a:prstDash val="solid"/>
          </a:ln>
          <a:effectLst/>
        </p:spPr>
        <p:txBody>
          <a:bodyPr lIns="0" tIns="45715" rIns="0" bIns="45715" anchor="ctr"/>
          <a:lstStyle/>
          <a:p>
            <a:pPr algn="ctr" defTabSz="913765" fontAlgn="base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defRPr/>
            </a:pPr>
            <a:endParaRPr lang="en-US" sz="2900" kern="0" dirty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Freeform 6"/>
          <p:cNvSpPr/>
          <p:nvPr/>
        </p:nvSpPr>
        <p:spPr bwMode="auto">
          <a:xfrm>
            <a:off x="5637825" y="1348946"/>
            <a:ext cx="2224910" cy="2224996"/>
          </a:xfrm>
          <a:custGeom>
            <a:avLst/>
            <a:gdLst/>
            <a:ahLst/>
            <a:cxnLst/>
            <a:rect l="l" t="t" r="r" b="b"/>
            <a:pathLst>
              <a:path w="1487948" h="1487615">
                <a:moveTo>
                  <a:pt x="743975" y="297790"/>
                </a:moveTo>
                <a:cubicBezTo>
                  <a:pt x="496116" y="297790"/>
                  <a:pt x="295186" y="497479"/>
                  <a:pt x="295186" y="743808"/>
                </a:cubicBezTo>
                <a:cubicBezTo>
                  <a:pt x="295186" y="990137"/>
                  <a:pt x="496116" y="1189826"/>
                  <a:pt x="743975" y="1189826"/>
                </a:cubicBezTo>
                <a:cubicBezTo>
                  <a:pt x="991834" y="1189826"/>
                  <a:pt x="1192764" y="990137"/>
                  <a:pt x="1192764" y="743808"/>
                </a:cubicBezTo>
                <a:cubicBezTo>
                  <a:pt x="1192764" y="497479"/>
                  <a:pt x="991834" y="297790"/>
                  <a:pt x="743975" y="297790"/>
                </a:cubicBezTo>
                <a:close/>
                <a:moveTo>
                  <a:pt x="693753" y="0"/>
                </a:moveTo>
                <a:lnTo>
                  <a:pt x="770837" y="149228"/>
                </a:lnTo>
                <a:lnTo>
                  <a:pt x="801203" y="151560"/>
                </a:lnTo>
                <a:lnTo>
                  <a:pt x="829233" y="153891"/>
                </a:lnTo>
                <a:lnTo>
                  <a:pt x="857264" y="158555"/>
                </a:lnTo>
                <a:lnTo>
                  <a:pt x="885294" y="163218"/>
                </a:lnTo>
                <a:lnTo>
                  <a:pt x="997416" y="41970"/>
                </a:lnTo>
                <a:lnTo>
                  <a:pt x="1018439" y="48965"/>
                </a:lnTo>
                <a:lnTo>
                  <a:pt x="1037126" y="58292"/>
                </a:lnTo>
                <a:lnTo>
                  <a:pt x="1076835" y="74614"/>
                </a:lnTo>
                <a:lnTo>
                  <a:pt x="1069828" y="240164"/>
                </a:lnTo>
                <a:lnTo>
                  <a:pt x="1093186" y="256485"/>
                </a:lnTo>
                <a:lnTo>
                  <a:pt x="1116545" y="272807"/>
                </a:lnTo>
                <a:lnTo>
                  <a:pt x="1139904" y="291461"/>
                </a:lnTo>
                <a:lnTo>
                  <a:pt x="1160927" y="312446"/>
                </a:lnTo>
                <a:lnTo>
                  <a:pt x="1312758" y="261149"/>
                </a:lnTo>
                <a:lnTo>
                  <a:pt x="1340789" y="298456"/>
                </a:lnTo>
                <a:lnTo>
                  <a:pt x="1352468" y="317109"/>
                </a:lnTo>
                <a:lnTo>
                  <a:pt x="1368819" y="335763"/>
                </a:lnTo>
                <a:lnTo>
                  <a:pt x="1280056" y="468669"/>
                </a:lnTo>
                <a:lnTo>
                  <a:pt x="1287064" y="480327"/>
                </a:lnTo>
                <a:lnTo>
                  <a:pt x="1294071" y="496649"/>
                </a:lnTo>
                <a:lnTo>
                  <a:pt x="1305750" y="522298"/>
                </a:lnTo>
                <a:lnTo>
                  <a:pt x="1315094" y="547946"/>
                </a:lnTo>
                <a:lnTo>
                  <a:pt x="1324437" y="575926"/>
                </a:lnTo>
                <a:lnTo>
                  <a:pt x="1476269" y="608570"/>
                </a:lnTo>
                <a:lnTo>
                  <a:pt x="1483276" y="652872"/>
                </a:lnTo>
                <a:lnTo>
                  <a:pt x="1487948" y="701837"/>
                </a:lnTo>
                <a:lnTo>
                  <a:pt x="1350132" y="774120"/>
                </a:lnTo>
                <a:lnTo>
                  <a:pt x="1347796" y="802100"/>
                </a:lnTo>
                <a:lnTo>
                  <a:pt x="1345460" y="830080"/>
                </a:lnTo>
                <a:lnTo>
                  <a:pt x="1340789" y="855729"/>
                </a:lnTo>
                <a:lnTo>
                  <a:pt x="1333781" y="886040"/>
                </a:lnTo>
                <a:lnTo>
                  <a:pt x="1448238" y="988635"/>
                </a:lnTo>
                <a:lnTo>
                  <a:pt x="1431887" y="1032937"/>
                </a:lnTo>
                <a:lnTo>
                  <a:pt x="1410865" y="1077239"/>
                </a:lnTo>
                <a:lnTo>
                  <a:pt x="1259033" y="1067912"/>
                </a:lnTo>
                <a:lnTo>
                  <a:pt x="1242682" y="1093560"/>
                </a:lnTo>
                <a:lnTo>
                  <a:pt x="1226331" y="1116877"/>
                </a:lnTo>
                <a:lnTo>
                  <a:pt x="1209980" y="1137862"/>
                </a:lnTo>
                <a:lnTo>
                  <a:pt x="1191293" y="1158848"/>
                </a:lnTo>
                <a:lnTo>
                  <a:pt x="1235674" y="1303412"/>
                </a:lnTo>
                <a:lnTo>
                  <a:pt x="1198301" y="1336056"/>
                </a:lnTo>
                <a:lnTo>
                  <a:pt x="1179614" y="1350046"/>
                </a:lnTo>
                <a:lnTo>
                  <a:pt x="1158591" y="1364036"/>
                </a:lnTo>
                <a:lnTo>
                  <a:pt x="1030118" y="1282427"/>
                </a:lnTo>
                <a:lnTo>
                  <a:pt x="1006759" y="1294085"/>
                </a:lnTo>
                <a:lnTo>
                  <a:pt x="981065" y="1305744"/>
                </a:lnTo>
                <a:lnTo>
                  <a:pt x="955370" y="1315071"/>
                </a:lnTo>
                <a:lnTo>
                  <a:pt x="927340" y="1324397"/>
                </a:lnTo>
                <a:lnTo>
                  <a:pt x="892302" y="1475957"/>
                </a:lnTo>
                <a:lnTo>
                  <a:pt x="845584" y="1482952"/>
                </a:lnTo>
                <a:lnTo>
                  <a:pt x="798867" y="1487615"/>
                </a:lnTo>
                <a:lnTo>
                  <a:pt x="728791" y="1350046"/>
                </a:lnTo>
                <a:lnTo>
                  <a:pt x="700761" y="1350046"/>
                </a:lnTo>
                <a:lnTo>
                  <a:pt x="672730" y="1345382"/>
                </a:lnTo>
                <a:lnTo>
                  <a:pt x="642364" y="1343051"/>
                </a:lnTo>
                <a:lnTo>
                  <a:pt x="616669" y="1336056"/>
                </a:lnTo>
                <a:lnTo>
                  <a:pt x="511555" y="1450308"/>
                </a:lnTo>
                <a:lnTo>
                  <a:pt x="488197" y="1443313"/>
                </a:lnTo>
                <a:lnTo>
                  <a:pt x="467174" y="1436318"/>
                </a:lnTo>
                <a:lnTo>
                  <a:pt x="422792" y="1417665"/>
                </a:lnTo>
                <a:lnTo>
                  <a:pt x="429800" y="1259110"/>
                </a:lnTo>
                <a:lnTo>
                  <a:pt x="406441" y="1242788"/>
                </a:lnTo>
                <a:lnTo>
                  <a:pt x="383083" y="1226467"/>
                </a:lnTo>
                <a:lnTo>
                  <a:pt x="362060" y="1210145"/>
                </a:lnTo>
                <a:lnTo>
                  <a:pt x="341037" y="1191491"/>
                </a:lnTo>
                <a:lnTo>
                  <a:pt x="184534" y="1238125"/>
                </a:lnTo>
                <a:lnTo>
                  <a:pt x="156503" y="1205481"/>
                </a:lnTo>
                <a:lnTo>
                  <a:pt x="130809" y="1170506"/>
                </a:lnTo>
                <a:lnTo>
                  <a:pt x="219572" y="1032937"/>
                </a:lnTo>
                <a:lnTo>
                  <a:pt x="207893" y="1007288"/>
                </a:lnTo>
                <a:lnTo>
                  <a:pt x="193877" y="981640"/>
                </a:lnTo>
                <a:lnTo>
                  <a:pt x="182198" y="955991"/>
                </a:lnTo>
                <a:lnTo>
                  <a:pt x="172854" y="928011"/>
                </a:lnTo>
                <a:lnTo>
                  <a:pt x="14015" y="893036"/>
                </a:lnTo>
                <a:lnTo>
                  <a:pt x="7008" y="848734"/>
                </a:lnTo>
                <a:lnTo>
                  <a:pt x="0" y="806763"/>
                </a:lnTo>
                <a:lnTo>
                  <a:pt x="147160" y="732149"/>
                </a:lnTo>
                <a:lnTo>
                  <a:pt x="149496" y="701837"/>
                </a:lnTo>
                <a:lnTo>
                  <a:pt x="151832" y="671525"/>
                </a:lnTo>
                <a:lnTo>
                  <a:pt x="156503" y="643545"/>
                </a:lnTo>
                <a:lnTo>
                  <a:pt x="161175" y="615565"/>
                </a:lnTo>
                <a:lnTo>
                  <a:pt x="39710" y="501312"/>
                </a:lnTo>
                <a:lnTo>
                  <a:pt x="53725" y="461674"/>
                </a:lnTo>
                <a:lnTo>
                  <a:pt x="70076" y="424367"/>
                </a:lnTo>
                <a:lnTo>
                  <a:pt x="238259" y="431362"/>
                </a:lnTo>
                <a:lnTo>
                  <a:pt x="254610" y="408045"/>
                </a:lnTo>
                <a:lnTo>
                  <a:pt x="273297" y="384728"/>
                </a:lnTo>
                <a:lnTo>
                  <a:pt x="289648" y="361411"/>
                </a:lnTo>
                <a:lnTo>
                  <a:pt x="310671" y="340426"/>
                </a:lnTo>
                <a:lnTo>
                  <a:pt x="259282" y="177208"/>
                </a:lnTo>
                <a:lnTo>
                  <a:pt x="289648" y="151560"/>
                </a:lnTo>
                <a:lnTo>
                  <a:pt x="322350" y="128243"/>
                </a:lnTo>
                <a:lnTo>
                  <a:pt x="467174" y="219179"/>
                </a:lnTo>
                <a:lnTo>
                  <a:pt x="492868" y="205188"/>
                </a:lnTo>
                <a:lnTo>
                  <a:pt x="518563" y="193530"/>
                </a:lnTo>
                <a:lnTo>
                  <a:pt x="546593" y="184203"/>
                </a:lnTo>
                <a:lnTo>
                  <a:pt x="574624" y="174876"/>
                </a:lnTo>
                <a:lnTo>
                  <a:pt x="609662" y="9327"/>
                </a:lnTo>
                <a:lnTo>
                  <a:pt x="630685" y="6995"/>
                </a:lnTo>
                <a:lnTo>
                  <a:pt x="651707" y="2332"/>
                </a:lnTo>
                <a:close/>
              </a:path>
            </a:pathLst>
          </a:custGeom>
          <a:solidFill>
            <a:srgbClr val="5DA352"/>
          </a:solidFill>
          <a:ln w="3175" cap="flat" cmpd="sng" algn="ctr">
            <a:noFill/>
            <a:prstDash val="solid"/>
          </a:ln>
          <a:effectLst/>
        </p:spPr>
        <p:txBody>
          <a:bodyPr lIns="0" tIns="45715" rIns="0" bIns="45715" anchor="ctr"/>
          <a:lstStyle/>
          <a:p>
            <a:pPr algn="ctr" defTabSz="913765" fontAlgn="base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endParaRPr lang="en-US" sz="2900" kern="0" dirty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111026" y="3519288"/>
            <a:ext cx="9577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2800" smtClean="0">
                <a:solidFill>
                  <a:srgbClr val="5DA352"/>
                </a:solidFill>
                <a:latin typeface="Hannotate SC" charset="-122"/>
                <a:ea typeface="Hannotate SC" charset="-122"/>
                <a:cs typeface="Hannotate SC" charset="-122"/>
              </a:rPr>
              <a:t>标题</a:t>
            </a:r>
            <a:endParaRPr kumimoji="1" lang="zh-CN" altLang="en-US" sz="2800">
              <a:solidFill>
                <a:srgbClr val="5DA352"/>
              </a:solidFill>
              <a:latin typeface="Hannotate SC" charset="-122"/>
              <a:ea typeface="Hannotate SC" charset="-122"/>
              <a:cs typeface="Hannotate SC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586398" y="3228731"/>
            <a:ext cx="9577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2800" smtClean="0">
                <a:solidFill>
                  <a:srgbClr val="5DA352"/>
                </a:solidFill>
                <a:latin typeface="Hannotate SC" charset="-122"/>
                <a:ea typeface="Hannotate SC" charset="-122"/>
                <a:cs typeface="Hannotate SC" charset="-122"/>
              </a:rPr>
              <a:t>标题</a:t>
            </a:r>
            <a:endParaRPr kumimoji="1" lang="zh-CN" altLang="en-US" sz="2800">
              <a:solidFill>
                <a:srgbClr val="5DA352"/>
              </a:solidFill>
              <a:latin typeface="Hannotate SC" charset="-122"/>
              <a:ea typeface="Hannotate SC" charset="-122"/>
              <a:cs typeface="Hannotate SC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271397" y="2200539"/>
            <a:ext cx="9577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2800" smtClean="0">
                <a:solidFill>
                  <a:srgbClr val="5DA352"/>
                </a:solidFill>
                <a:latin typeface="Hannotate SC" charset="-122"/>
                <a:ea typeface="Hannotate SC" charset="-122"/>
                <a:cs typeface="Hannotate SC" charset="-122"/>
              </a:rPr>
              <a:t>标题</a:t>
            </a:r>
            <a:endParaRPr kumimoji="1" lang="zh-CN" altLang="en-US" sz="2800">
              <a:solidFill>
                <a:srgbClr val="5DA352"/>
              </a:solidFill>
              <a:latin typeface="Hannotate SC" charset="-122"/>
              <a:ea typeface="Hannotate SC" charset="-122"/>
              <a:cs typeface="Hannotate SC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2848712" y="2200539"/>
            <a:ext cx="9577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2800" smtClean="0">
                <a:solidFill>
                  <a:srgbClr val="5DA352"/>
                </a:solidFill>
                <a:latin typeface="Hannotate SC" charset="-122"/>
                <a:ea typeface="Hannotate SC" charset="-122"/>
                <a:cs typeface="Hannotate SC" charset="-122"/>
              </a:rPr>
              <a:t>标题</a:t>
            </a:r>
            <a:endParaRPr kumimoji="1" lang="zh-CN" altLang="en-US" sz="2800">
              <a:solidFill>
                <a:srgbClr val="5DA352"/>
              </a:solidFill>
              <a:latin typeface="Hannotate SC" charset="-122"/>
              <a:ea typeface="Hannotate SC" charset="-122"/>
              <a:cs typeface="Hannotate SC" charset="-122"/>
            </a:endParaRPr>
          </a:p>
        </p:txBody>
      </p:sp>
      <p:grpSp>
        <p:nvGrpSpPr>
          <p:cNvPr id="11" name="组 10"/>
          <p:cNvGrpSpPr/>
          <p:nvPr/>
        </p:nvGrpSpPr>
        <p:grpSpPr>
          <a:xfrm>
            <a:off x="8322139" y="2124228"/>
            <a:ext cx="2880148" cy="2209005"/>
            <a:chOff x="619125" y="3902374"/>
            <a:chExt cx="2880148" cy="2209005"/>
          </a:xfrm>
        </p:grpSpPr>
        <p:sp>
          <p:nvSpPr>
            <p:cNvPr id="12" name="TextBox 5"/>
            <p:cNvSpPr txBox="1"/>
            <p:nvPr/>
          </p:nvSpPr>
          <p:spPr bwMode="auto">
            <a:xfrm>
              <a:off x="619125" y="4405976"/>
              <a:ext cx="2880148" cy="170540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ctr" defTabSz="1908594">
                <a:lnSpc>
                  <a:spcPct val="150000"/>
                </a:lnSpc>
                <a:defRPr sz="2600" b="1">
                  <a:solidFill>
                    <a:srgbClr val="E7326F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 algn="l"/>
              <a:r>
                <a:rPr lang="zh-CN" altLang="en-US" sz="1800" b="0" dirty="0">
                  <a:solidFill>
                    <a:srgbClr val="5DA352"/>
                  </a:solidFill>
                </a:rPr>
                <a:t>请输入内容请输入</a:t>
              </a:r>
              <a:r>
                <a:rPr lang="zh-CN" altLang="en-US" sz="1800" b="0" dirty="0" smtClean="0">
                  <a:solidFill>
                    <a:srgbClr val="5DA352"/>
                  </a:solidFill>
                </a:rPr>
                <a:t>内容</a:t>
              </a:r>
              <a:r>
                <a:rPr lang="zh-CN" altLang="en-US" sz="1800" b="0" dirty="0">
                  <a:solidFill>
                    <a:srgbClr val="5DA352"/>
                  </a:solidFill>
                </a:rPr>
                <a:t>请输入内容请输入</a:t>
              </a:r>
              <a:r>
                <a:rPr lang="zh-CN" altLang="en-US" sz="1800" b="0" dirty="0" smtClean="0">
                  <a:solidFill>
                    <a:srgbClr val="5DA352"/>
                  </a:solidFill>
                </a:rPr>
                <a:t>内容</a:t>
              </a:r>
              <a:r>
                <a:rPr lang="zh-CN" altLang="en-US" sz="1800" b="0" dirty="0">
                  <a:solidFill>
                    <a:srgbClr val="5DA352"/>
                  </a:solidFill>
                </a:rPr>
                <a:t>请</a:t>
              </a:r>
              <a:r>
                <a:rPr lang="zh-CN" altLang="en-US" sz="1800" b="0" dirty="0" smtClean="0">
                  <a:solidFill>
                    <a:srgbClr val="5DA352"/>
                  </a:solidFill>
                </a:rPr>
                <a:t>输</a:t>
              </a:r>
              <a:endParaRPr lang="en-US" altLang="zh-CN" sz="1800" b="0" dirty="0" smtClean="0">
                <a:solidFill>
                  <a:srgbClr val="5DA352"/>
                </a:solidFill>
              </a:endParaRPr>
            </a:p>
            <a:p>
              <a:pPr algn="l"/>
              <a:r>
                <a:rPr lang="zh-CN" altLang="en-US" sz="1800" b="0" dirty="0">
                  <a:solidFill>
                    <a:srgbClr val="5DA352"/>
                  </a:solidFill>
                </a:rPr>
                <a:t>请输入内容请输入内容请输入内容请输入内容请</a:t>
              </a:r>
              <a:r>
                <a:rPr lang="zh-CN" altLang="en-US" sz="1800" b="0" dirty="0" smtClean="0">
                  <a:solidFill>
                    <a:srgbClr val="5DA352"/>
                  </a:solidFill>
                </a:rPr>
                <a:t>输</a:t>
              </a:r>
              <a:endParaRPr lang="en-US" altLang="zh-CN" sz="1800" b="0" dirty="0">
                <a:solidFill>
                  <a:srgbClr val="5DA352"/>
                </a:solidFill>
              </a:endParaRPr>
            </a:p>
          </p:txBody>
        </p:sp>
        <p:sp>
          <p:nvSpPr>
            <p:cNvPr id="13" name="TextBox 5"/>
            <p:cNvSpPr txBox="1"/>
            <p:nvPr/>
          </p:nvSpPr>
          <p:spPr bwMode="auto">
            <a:xfrm>
              <a:off x="619125" y="3902374"/>
              <a:ext cx="2375695" cy="58105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ctr" defTabSz="1908594">
                <a:lnSpc>
                  <a:spcPct val="150000"/>
                </a:lnSpc>
                <a:defRPr sz="2600" b="1">
                  <a:solidFill>
                    <a:srgbClr val="E7326F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 algn="l"/>
              <a:r>
                <a:rPr lang="zh-CN" altLang="en-US" sz="2400" dirty="0" smtClean="0">
                  <a:solidFill>
                    <a:srgbClr val="5DA352"/>
                  </a:solidFill>
                </a:rPr>
                <a:t>请</a:t>
              </a:r>
              <a:r>
                <a:rPr lang="zh-CN" altLang="en-US" sz="2400" dirty="0">
                  <a:solidFill>
                    <a:srgbClr val="5DA352"/>
                  </a:solidFill>
                </a:rPr>
                <a:t>输入内容</a:t>
              </a:r>
              <a:endParaRPr lang="en-US" sz="2400" dirty="0">
                <a:solidFill>
                  <a:srgbClr val="5DA35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919423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-86400000">
                                      <p:cBhvr>
                                        <p:cTn id="9" dur="8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8" presetClass="emph" presetSubtype="0" repeatCount="indefinite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Rot by="64800000">
                                      <p:cBhvr>
                                        <p:cTn id="14" dur="7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8" presetClass="emph" presetSubtype="0" repeatCount="indefinite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-108000000">
                                      <p:cBhvr>
                                        <p:cTn id="19" dur="7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8" presetClass="emph" presetSubtype="0" repeatCount="indefinite" fill="hold" grpId="1" nodeType="withEffect">
                                  <p:stCondLst>
                                    <p:cond delay="4500"/>
                                  </p:stCondLst>
                                  <p:childTnLst>
                                    <p:animRot by="86400000">
                                      <p:cBhvr>
                                        <p:cTn id="24" dur="7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4" grpId="0" animBg="1"/>
      <p:bldP spid="4" grpId="1" animBg="1"/>
      <p:bldP spid="5" grpId="0" animBg="1"/>
      <p:bldP spid="5" grpId="1" animBg="1"/>
      <p:bldP spid="6" grpId="0" animBg="1"/>
      <p:bldP spid="6" grpId="1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941"/>
          <a:stretch/>
        </p:blipFill>
        <p:spPr>
          <a:xfrm>
            <a:off x="0" y="5053748"/>
            <a:ext cx="12192000" cy="1855694"/>
          </a:xfrm>
          <a:prstGeom prst="rect">
            <a:avLst/>
          </a:prstGeom>
        </p:spPr>
      </p:pic>
      <p:grpSp>
        <p:nvGrpSpPr>
          <p:cNvPr id="19" name="组 18"/>
          <p:cNvGrpSpPr/>
          <p:nvPr/>
        </p:nvGrpSpPr>
        <p:grpSpPr>
          <a:xfrm>
            <a:off x="1790810" y="1800543"/>
            <a:ext cx="8325801" cy="2713399"/>
            <a:chOff x="1039165" y="1640887"/>
            <a:chExt cx="6984777" cy="2276356"/>
          </a:xfrm>
        </p:grpSpPr>
        <p:sp>
          <p:nvSpPr>
            <p:cNvPr id="3" name="MH_Other_1">
              <a:extLst>
                <a:ext uri="{FF2B5EF4-FFF2-40B4-BE49-F238E27FC236}">
                  <a16:creationId xmlns:a16="http://schemas.microsoft.com/office/drawing/2014/main" xmlns="" id="{DDE567FC-B61A-40C1-B053-6CFCDF6E84C6}"/>
                </a:ext>
              </a:extLst>
            </p:cNvPr>
            <p:cNvSpPr/>
            <p:nvPr>
              <p:custDataLst>
                <p:tags r:id="rId1"/>
              </p:custDataLst>
            </p:nvPr>
          </p:nvSpPr>
          <p:spPr>
            <a:xfrm>
              <a:off x="3096835" y="2139702"/>
              <a:ext cx="1201732" cy="1201732"/>
            </a:xfrm>
            <a:prstGeom prst="pie">
              <a:avLst>
                <a:gd name="adj1" fmla="val 5364922"/>
                <a:gd name="adj2" fmla="val 16200000"/>
              </a:avLst>
            </a:prstGeom>
            <a:solidFill>
              <a:srgbClr val="5DA352"/>
            </a:solidFill>
            <a:ln>
              <a:solidFill>
                <a:srgbClr val="5DA35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54000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ts val="1500"/>
                </a:lnSpc>
              </a:pPr>
              <a:r>
                <a:rPr lang="en-US" altLang="zh-CN" sz="1200" b="1" dirty="0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A</a:t>
              </a:r>
              <a:endParaRPr lang="zh-CN" altLang="en-US" sz="1200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" name="MH_Other_2">
              <a:extLst>
                <a:ext uri="{FF2B5EF4-FFF2-40B4-BE49-F238E27FC236}">
                  <a16:creationId xmlns:a16="http://schemas.microsoft.com/office/drawing/2014/main" xmlns="" id="{D3565ED7-BD74-476D-9623-7FDA420464B5}"/>
                </a:ext>
              </a:extLst>
            </p:cNvPr>
            <p:cNvSpPr/>
            <p:nvPr>
              <p:custDataLst>
                <p:tags r:id="rId2"/>
              </p:custDataLst>
            </p:nvPr>
          </p:nvSpPr>
          <p:spPr>
            <a:xfrm>
              <a:off x="3851920" y="2139702"/>
              <a:ext cx="715638" cy="1201732"/>
            </a:xfrm>
            <a:prstGeom prst="rect">
              <a:avLst/>
            </a:prstGeom>
            <a:solidFill>
              <a:srgbClr val="5DA352"/>
            </a:solidFill>
            <a:ln>
              <a:solidFill>
                <a:srgbClr val="5DA35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36000" tIns="0" rIns="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ts val="1500"/>
                </a:lnSpc>
              </a:pPr>
              <a:r>
                <a:rPr lang="en-US" altLang="zh-CN" sz="1200" b="1" dirty="0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B</a:t>
              </a:r>
              <a:endParaRPr lang="zh-CN" altLang="en-US" sz="1200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" name="MH_Other_3">
              <a:extLst>
                <a:ext uri="{FF2B5EF4-FFF2-40B4-BE49-F238E27FC236}">
                  <a16:creationId xmlns:a16="http://schemas.microsoft.com/office/drawing/2014/main" xmlns="" id="{9935EBFD-ABC4-4982-8830-F782DD681407}"/>
                </a:ext>
              </a:extLst>
            </p:cNvPr>
            <p:cNvSpPr/>
            <p:nvPr>
              <p:custDataLst>
                <p:tags r:id="rId3"/>
              </p:custDataLst>
            </p:nvPr>
          </p:nvSpPr>
          <p:spPr>
            <a:xfrm>
              <a:off x="4747932" y="2139702"/>
              <a:ext cx="715638" cy="1201732"/>
            </a:xfrm>
            <a:prstGeom prst="rect">
              <a:avLst/>
            </a:prstGeom>
            <a:solidFill>
              <a:srgbClr val="5DA352"/>
            </a:solidFill>
            <a:ln>
              <a:solidFill>
                <a:srgbClr val="5DA35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36000" tIns="0" rIns="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ts val="1500"/>
                </a:lnSpc>
              </a:pPr>
              <a:r>
                <a:rPr lang="en-US" altLang="zh-CN" sz="1200" b="1" dirty="0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C</a:t>
              </a:r>
              <a:endParaRPr lang="zh-CN" altLang="en-US" sz="1200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" name="MH_Other_4">
              <a:extLst>
                <a:ext uri="{FF2B5EF4-FFF2-40B4-BE49-F238E27FC236}">
                  <a16:creationId xmlns:a16="http://schemas.microsoft.com/office/drawing/2014/main" xmlns="" id="{49F673C8-3684-427F-8AF9-948E09857EFC}"/>
                </a:ext>
              </a:extLst>
            </p:cNvPr>
            <p:cNvSpPr/>
            <p:nvPr>
              <p:custDataLst>
                <p:tags r:id="rId4"/>
              </p:custDataLst>
            </p:nvPr>
          </p:nvSpPr>
          <p:spPr>
            <a:xfrm flipH="1">
              <a:off x="4925528" y="2139702"/>
              <a:ext cx="1201732" cy="1201732"/>
            </a:xfrm>
            <a:prstGeom prst="pie">
              <a:avLst>
                <a:gd name="adj1" fmla="val 5364922"/>
                <a:gd name="adj2" fmla="val 16200000"/>
              </a:avLst>
            </a:prstGeom>
            <a:solidFill>
              <a:srgbClr val="5DA352"/>
            </a:solidFill>
            <a:ln>
              <a:solidFill>
                <a:srgbClr val="5DA35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540000" tIns="0" rIns="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ts val="1500"/>
                </a:lnSpc>
              </a:pPr>
              <a:r>
                <a:rPr lang="en-US" altLang="zh-CN" sz="1200" b="1" dirty="0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D</a:t>
              </a:r>
              <a:endParaRPr lang="zh-CN" altLang="en-US" sz="1200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7" name="组合 79">
              <a:extLst>
                <a:ext uri="{FF2B5EF4-FFF2-40B4-BE49-F238E27FC236}">
                  <a16:creationId xmlns:a16="http://schemas.microsoft.com/office/drawing/2014/main" xmlns="" id="{9DA46484-CFF4-46DF-A26F-C90DDF90D484}"/>
                </a:ext>
              </a:extLst>
            </p:cNvPr>
            <p:cNvGrpSpPr/>
            <p:nvPr/>
          </p:nvGrpSpPr>
          <p:grpSpPr>
            <a:xfrm>
              <a:off x="5810697" y="1640887"/>
              <a:ext cx="2141237" cy="601680"/>
              <a:chOff x="7147985" y="2378880"/>
              <a:chExt cx="3571877" cy="710611"/>
            </a:xfrm>
          </p:grpSpPr>
          <p:cxnSp>
            <p:nvCxnSpPr>
              <p:cNvPr id="8" name="MH_Other_5">
                <a:extLst>
                  <a:ext uri="{FF2B5EF4-FFF2-40B4-BE49-F238E27FC236}">
                    <a16:creationId xmlns:a16="http://schemas.microsoft.com/office/drawing/2014/main" xmlns="" id="{83C02F6D-9341-4F88-87E1-656715274892}"/>
                  </a:ext>
                </a:extLst>
              </p:cNvPr>
              <p:cNvCxnSpPr/>
              <p:nvPr>
                <p:custDataLst>
                  <p:tags r:id="rId11"/>
                </p:custDataLst>
              </p:nvPr>
            </p:nvCxnSpPr>
            <p:spPr>
              <a:xfrm flipV="1">
                <a:off x="7147985" y="2398467"/>
                <a:ext cx="319220" cy="691024"/>
              </a:xfrm>
              <a:prstGeom prst="line">
                <a:avLst/>
              </a:prstGeom>
              <a:ln>
                <a:solidFill>
                  <a:srgbClr val="5DA352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MH_Other_6">
                <a:extLst>
                  <a:ext uri="{FF2B5EF4-FFF2-40B4-BE49-F238E27FC236}">
                    <a16:creationId xmlns:a16="http://schemas.microsoft.com/office/drawing/2014/main" xmlns="" id="{E01679EF-4984-48A6-9E3D-F0E896CA48B6}"/>
                  </a:ext>
                </a:extLst>
              </p:cNvPr>
              <p:cNvCxnSpPr/>
              <p:nvPr>
                <p:custDataLst>
                  <p:tags r:id="rId12"/>
                </p:custDataLst>
              </p:nvPr>
            </p:nvCxnSpPr>
            <p:spPr>
              <a:xfrm>
                <a:off x="7476774" y="2378880"/>
                <a:ext cx="3243088" cy="0"/>
              </a:xfrm>
              <a:prstGeom prst="line">
                <a:avLst/>
              </a:prstGeom>
              <a:ln>
                <a:solidFill>
                  <a:srgbClr val="5DA352"/>
                </a:solidFill>
                <a:prstDash val="dash"/>
                <a:tailEnd type="diamon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0" name="组合 82">
              <a:extLst>
                <a:ext uri="{FF2B5EF4-FFF2-40B4-BE49-F238E27FC236}">
                  <a16:creationId xmlns:a16="http://schemas.microsoft.com/office/drawing/2014/main" xmlns="" id="{5524F964-7617-45D8-948D-5CE24F2EE90B}"/>
                </a:ext>
              </a:extLst>
            </p:cNvPr>
            <p:cNvGrpSpPr/>
            <p:nvPr/>
          </p:nvGrpSpPr>
          <p:grpSpPr>
            <a:xfrm>
              <a:off x="5170529" y="3260645"/>
              <a:ext cx="2853413" cy="585108"/>
              <a:chOff x="6507820" y="4001638"/>
              <a:chExt cx="4212048" cy="691038"/>
            </a:xfrm>
          </p:grpSpPr>
          <p:cxnSp>
            <p:nvCxnSpPr>
              <p:cNvPr id="11" name="MH_Other_7">
                <a:extLst>
                  <a:ext uri="{FF2B5EF4-FFF2-40B4-BE49-F238E27FC236}">
                    <a16:creationId xmlns:a16="http://schemas.microsoft.com/office/drawing/2014/main" xmlns="" id="{CE7B8CB3-7EE1-45D7-8A23-96B7315413EB}"/>
                  </a:ext>
                </a:extLst>
              </p:cNvPr>
              <p:cNvCxnSpPr/>
              <p:nvPr>
                <p:custDataLst>
                  <p:tags r:id="rId9"/>
                </p:custDataLst>
              </p:nvPr>
            </p:nvCxnSpPr>
            <p:spPr>
              <a:xfrm>
                <a:off x="6507820" y="4001638"/>
                <a:ext cx="319220" cy="691024"/>
              </a:xfrm>
              <a:prstGeom prst="line">
                <a:avLst/>
              </a:prstGeom>
              <a:ln>
                <a:solidFill>
                  <a:srgbClr val="5DA352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MH_Other_8">
                <a:extLst>
                  <a:ext uri="{FF2B5EF4-FFF2-40B4-BE49-F238E27FC236}">
                    <a16:creationId xmlns:a16="http://schemas.microsoft.com/office/drawing/2014/main" xmlns="" id="{45E61596-21A4-45D0-B210-87E39372A00F}"/>
                  </a:ext>
                </a:extLst>
              </p:cNvPr>
              <p:cNvCxnSpPr/>
              <p:nvPr>
                <p:custDataLst>
                  <p:tags r:id="rId10"/>
                </p:custDataLst>
              </p:nvPr>
            </p:nvCxnSpPr>
            <p:spPr>
              <a:xfrm flipV="1">
                <a:off x="6859750" y="4692662"/>
                <a:ext cx="3860118" cy="14"/>
              </a:xfrm>
              <a:prstGeom prst="line">
                <a:avLst/>
              </a:prstGeom>
              <a:ln>
                <a:solidFill>
                  <a:srgbClr val="5DA352"/>
                </a:solidFill>
                <a:prstDash val="dash"/>
                <a:tailEnd type="diamon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" name="组合 85">
              <a:extLst>
                <a:ext uri="{FF2B5EF4-FFF2-40B4-BE49-F238E27FC236}">
                  <a16:creationId xmlns:a16="http://schemas.microsoft.com/office/drawing/2014/main" xmlns="" id="{B1D4CABE-79E6-4B1E-9412-21FDE9834D33}"/>
                </a:ext>
              </a:extLst>
            </p:cNvPr>
            <p:cNvGrpSpPr/>
            <p:nvPr/>
          </p:nvGrpSpPr>
          <p:grpSpPr>
            <a:xfrm>
              <a:off x="1039165" y="1640887"/>
              <a:ext cx="2019733" cy="601680"/>
              <a:chOff x="1732547" y="2378880"/>
              <a:chExt cx="3145878" cy="710611"/>
            </a:xfrm>
          </p:grpSpPr>
          <p:cxnSp>
            <p:nvCxnSpPr>
              <p:cNvPr id="14" name="MH_Other_9">
                <a:extLst>
                  <a:ext uri="{FF2B5EF4-FFF2-40B4-BE49-F238E27FC236}">
                    <a16:creationId xmlns:a16="http://schemas.microsoft.com/office/drawing/2014/main" xmlns="" id="{808190CE-F13E-46A3-846F-E13D0F400605}"/>
                  </a:ext>
                </a:extLst>
              </p:cNvPr>
              <p:cNvCxnSpPr/>
              <p:nvPr>
                <p:custDataLst>
                  <p:tags r:id="rId7"/>
                </p:custDataLst>
              </p:nvPr>
            </p:nvCxnSpPr>
            <p:spPr>
              <a:xfrm flipH="1" flipV="1">
                <a:off x="4559205" y="2398467"/>
                <a:ext cx="319220" cy="691024"/>
              </a:xfrm>
              <a:prstGeom prst="line">
                <a:avLst/>
              </a:prstGeom>
              <a:ln>
                <a:solidFill>
                  <a:srgbClr val="5DA352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MH_Other_10">
                <a:extLst>
                  <a:ext uri="{FF2B5EF4-FFF2-40B4-BE49-F238E27FC236}">
                    <a16:creationId xmlns:a16="http://schemas.microsoft.com/office/drawing/2014/main" xmlns="" id="{D8062CCC-674A-4D94-B2B9-9C6A204007E5}"/>
                  </a:ext>
                </a:extLst>
              </p:cNvPr>
              <p:cNvCxnSpPr/>
              <p:nvPr>
                <p:custDataLst>
                  <p:tags r:id="rId8"/>
                </p:custDataLst>
              </p:nvPr>
            </p:nvCxnSpPr>
            <p:spPr>
              <a:xfrm flipH="1">
                <a:off x="1732547" y="2378880"/>
                <a:ext cx="2817090" cy="0"/>
              </a:xfrm>
              <a:prstGeom prst="line">
                <a:avLst/>
              </a:prstGeom>
              <a:ln>
                <a:solidFill>
                  <a:srgbClr val="5DA352"/>
                </a:solidFill>
                <a:prstDash val="dash"/>
                <a:headEnd type="none"/>
                <a:tailEnd type="diamon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6" name="组合 88">
              <a:extLst>
                <a:ext uri="{FF2B5EF4-FFF2-40B4-BE49-F238E27FC236}">
                  <a16:creationId xmlns:a16="http://schemas.microsoft.com/office/drawing/2014/main" xmlns="" id="{9973070A-697C-40AF-97E3-F3A29D881C0C}"/>
                </a:ext>
              </a:extLst>
            </p:cNvPr>
            <p:cNvGrpSpPr/>
            <p:nvPr/>
          </p:nvGrpSpPr>
          <p:grpSpPr>
            <a:xfrm>
              <a:off x="1111174" y="3332141"/>
              <a:ext cx="2536092" cy="585102"/>
              <a:chOff x="1777543" y="4001638"/>
              <a:chExt cx="3829140" cy="691032"/>
            </a:xfrm>
          </p:grpSpPr>
          <p:cxnSp>
            <p:nvCxnSpPr>
              <p:cNvPr id="17" name="MH_Other_11">
                <a:extLst>
                  <a:ext uri="{FF2B5EF4-FFF2-40B4-BE49-F238E27FC236}">
                    <a16:creationId xmlns:a16="http://schemas.microsoft.com/office/drawing/2014/main" xmlns="" id="{C6F897D1-5DC6-4687-B5D1-2F218C20DD0D}"/>
                  </a:ext>
                </a:extLst>
              </p:cNvPr>
              <p:cNvCxnSpPr/>
              <p:nvPr>
                <p:custDataLst>
                  <p:tags r:id="rId5"/>
                </p:custDataLst>
              </p:nvPr>
            </p:nvCxnSpPr>
            <p:spPr>
              <a:xfrm flipH="1">
                <a:off x="5287463" y="4001638"/>
                <a:ext cx="319220" cy="691024"/>
              </a:xfrm>
              <a:prstGeom prst="line">
                <a:avLst/>
              </a:prstGeom>
              <a:ln>
                <a:solidFill>
                  <a:srgbClr val="5DA352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MH_Other_12">
                <a:extLst>
                  <a:ext uri="{FF2B5EF4-FFF2-40B4-BE49-F238E27FC236}">
                    <a16:creationId xmlns:a16="http://schemas.microsoft.com/office/drawing/2014/main" xmlns="" id="{38B60505-3C56-4FAD-995A-7C26FAB46ACB}"/>
                  </a:ext>
                </a:extLst>
              </p:cNvPr>
              <p:cNvCxnSpPr/>
              <p:nvPr>
                <p:custDataLst>
                  <p:tags r:id="rId6"/>
                </p:custDataLst>
              </p:nvPr>
            </p:nvCxnSpPr>
            <p:spPr>
              <a:xfrm flipH="1">
                <a:off x="1777543" y="4692670"/>
                <a:ext cx="3477216" cy="0"/>
              </a:xfrm>
              <a:prstGeom prst="line">
                <a:avLst/>
              </a:prstGeom>
              <a:ln>
                <a:solidFill>
                  <a:srgbClr val="5DA352"/>
                </a:solidFill>
                <a:prstDash val="dash"/>
                <a:headEnd type="none"/>
                <a:tailEnd type="diamon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1" name="TextBox 5"/>
          <p:cNvSpPr txBox="1"/>
          <p:nvPr/>
        </p:nvSpPr>
        <p:spPr bwMode="auto">
          <a:xfrm>
            <a:off x="1528069" y="1878684"/>
            <a:ext cx="237855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 defTabSz="1908594">
              <a:lnSpc>
                <a:spcPct val="150000"/>
              </a:lnSpc>
              <a:defRPr sz="2600" b="1">
                <a:solidFill>
                  <a:srgbClr val="E7326F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r"/>
            <a:r>
              <a:rPr lang="zh-CN" altLang="en-US" sz="1800" b="0" dirty="0">
                <a:solidFill>
                  <a:srgbClr val="5DA352"/>
                </a:solidFill>
              </a:rPr>
              <a:t>请输入内容请输入</a:t>
            </a:r>
            <a:r>
              <a:rPr lang="zh-CN" altLang="en-US" sz="1800" b="0" dirty="0" smtClean="0">
                <a:solidFill>
                  <a:srgbClr val="5DA352"/>
                </a:solidFill>
              </a:rPr>
              <a:t>内容</a:t>
            </a:r>
            <a:r>
              <a:rPr lang="zh-CN" altLang="en-US" sz="1800" b="0" dirty="0">
                <a:solidFill>
                  <a:srgbClr val="5DA352"/>
                </a:solidFill>
              </a:rPr>
              <a:t>请输入内容</a:t>
            </a:r>
            <a:r>
              <a:rPr lang="zh-CN" altLang="en-US" sz="1800" b="0">
                <a:solidFill>
                  <a:srgbClr val="5DA352"/>
                </a:solidFill>
              </a:rPr>
              <a:t>请</a:t>
            </a:r>
            <a:r>
              <a:rPr lang="zh-CN" altLang="en-US" sz="1800" b="0" smtClean="0">
                <a:solidFill>
                  <a:srgbClr val="5DA352"/>
                </a:solidFill>
              </a:rPr>
              <a:t>输入</a:t>
            </a:r>
            <a:endParaRPr lang="en-US" sz="1800" b="0" dirty="0">
              <a:solidFill>
                <a:srgbClr val="5DA352"/>
              </a:solidFill>
            </a:endParaRPr>
          </a:p>
        </p:txBody>
      </p:sp>
      <p:sp>
        <p:nvSpPr>
          <p:cNvPr id="23" name="TextBox 5"/>
          <p:cNvSpPr txBox="1"/>
          <p:nvPr/>
        </p:nvSpPr>
        <p:spPr bwMode="auto">
          <a:xfrm>
            <a:off x="1528069" y="3505382"/>
            <a:ext cx="237855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 defTabSz="1908594">
              <a:lnSpc>
                <a:spcPct val="150000"/>
              </a:lnSpc>
              <a:defRPr sz="2600" b="1">
                <a:solidFill>
                  <a:srgbClr val="E7326F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r"/>
            <a:r>
              <a:rPr lang="zh-CN" altLang="en-US" sz="1800" b="0" dirty="0">
                <a:solidFill>
                  <a:srgbClr val="5DA352"/>
                </a:solidFill>
              </a:rPr>
              <a:t>请输入内容请输入</a:t>
            </a:r>
            <a:r>
              <a:rPr lang="zh-CN" altLang="en-US" sz="1800" b="0" dirty="0" smtClean="0">
                <a:solidFill>
                  <a:srgbClr val="5DA352"/>
                </a:solidFill>
              </a:rPr>
              <a:t>内容</a:t>
            </a:r>
            <a:r>
              <a:rPr lang="zh-CN" altLang="en-US" sz="1800" b="0" dirty="0">
                <a:solidFill>
                  <a:srgbClr val="5DA352"/>
                </a:solidFill>
              </a:rPr>
              <a:t>请输入内容</a:t>
            </a:r>
            <a:r>
              <a:rPr lang="zh-CN" altLang="en-US" sz="1800" b="0">
                <a:solidFill>
                  <a:srgbClr val="5DA352"/>
                </a:solidFill>
              </a:rPr>
              <a:t>请</a:t>
            </a:r>
            <a:r>
              <a:rPr lang="zh-CN" altLang="en-US" sz="1800" b="0" smtClean="0">
                <a:solidFill>
                  <a:srgbClr val="5DA352"/>
                </a:solidFill>
              </a:rPr>
              <a:t>输入</a:t>
            </a:r>
            <a:endParaRPr lang="en-US" sz="1800" b="0" dirty="0">
              <a:solidFill>
                <a:srgbClr val="5DA352"/>
              </a:solidFill>
            </a:endParaRPr>
          </a:p>
        </p:txBody>
      </p:sp>
      <p:sp>
        <p:nvSpPr>
          <p:cNvPr id="24" name="TextBox 5"/>
          <p:cNvSpPr txBox="1"/>
          <p:nvPr/>
        </p:nvSpPr>
        <p:spPr bwMode="auto">
          <a:xfrm>
            <a:off x="7646573" y="1878684"/>
            <a:ext cx="237855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 defTabSz="1908594">
              <a:lnSpc>
                <a:spcPct val="150000"/>
              </a:lnSpc>
              <a:defRPr sz="2600" b="1">
                <a:solidFill>
                  <a:srgbClr val="E7326F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r"/>
            <a:r>
              <a:rPr lang="zh-CN" altLang="en-US" sz="1800" b="0" dirty="0">
                <a:solidFill>
                  <a:srgbClr val="5DA352"/>
                </a:solidFill>
              </a:rPr>
              <a:t>请输入内容请输入</a:t>
            </a:r>
            <a:r>
              <a:rPr lang="zh-CN" altLang="en-US" sz="1800" b="0" dirty="0" smtClean="0">
                <a:solidFill>
                  <a:srgbClr val="5DA352"/>
                </a:solidFill>
              </a:rPr>
              <a:t>内容</a:t>
            </a:r>
            <a:r>
              <a:rPr lang="zh-CN" altLang="en-US" sz="1800" b="0" dirty="0">
                <a:solidFill>
                  <a:srgbClr val="5DA352"/>
                </a:solidFill>
              </a:rPr>
              <a:t>请输入内容</a:t>
            </a:r>
            <a:r>
              <a:rPr lang="zh-CN" altLang="en-US" sz="1800" b="0">
                <a:solidFill>
                  <a:srgbClr val="5DA352"/>
                </a:solidFill>
              </a:rPr>
              <a:t>请</a:t>
            </a:r>
            <a:r>
              <a:rPr lang="zh-CN" altLang="en-US" sz="1800" b="0" smtClean="0">
                <a:solidFill>
                  <a:srgbClr val="5DA352"/>
                </a:solidFill>
              </a:rPr>
              <a:t>输入</a:t>
            </a:r>
            <a:endParaRPr lang="en-US" sz="1800" b="0" dirty="0">
              <a:solidFill>
                <a:srgbClr val="5DA352"/>
              </a:solidFill>
            </a:endParaRPr>
          </a:p>
        </p:txBody>
      </p:sp>
      <p:sp>
        <p:nvSpPr>
          <p:cNvPr id="25" name="TextBox 5"/>
          <p:cNvSpPr txBox="1"/>
          <p:nvPr/>
        </p:nvSpPr>
        <p:spPr bwMode="auto">
          <a:xfrm>
            <a:off x="7646573" y="3505382"/>
            <a:ext cx="237855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 defTabSz="1908594">
              <a:lnSpc>
                <a:spcPct val="150000"/>
              </a:lnSpc>
              <a:defRPr sz="2600" b="1">
                <a:solidFill>
                  <a:srgbClr val="E7326F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r"/>
            <a:r>
              <a:rPr lang="zh-CN" altLang="en-US" sz="1800" b="0" dirty="0">
                <a:solidFill>
                  <a:srgbClr val="5DA352"/>
                </a:solidFill>
              </a:rPr>
              <a:t>请输入内容请输入</a:t>
            </a:r>
            <a:r>
              <a:rPr lang="zh-CN" altLang="en-US" sz="1800" b="0" dirty="0" smtClean="0">
                <a:solidFill>
                  <a:srgbClr val="5DA352"/>
                </a:solidFill>
              </a:rPr>
              <a:t>内容</a:t>
            </a:r>
            <a:r>
              <a:rPr lang="zh-CN" altLang="en-US" sz="1800" b="0" dirty="0">
                <a:solidFill>
                  <a:srgbClr val="5DA352"/>
                </a:solidFill>
              </a:rPr>
              <a:t>请输入内容</a:t>
            </a:r>
            <a:r>
              <a:rPr lang="zh-CN" altLang="en-US" sz="1800" b="0">
                <a:solidFill>
                  <a:srgbClr val="5DA352"/>
                </a:solidFill>
              </a:rPr>
              <a:t>请</a:t>
            </a:r>
            <a:r>
              <a:rPr lang="zh-CN" altLang="en-US" sz="1800" b="0" smtClean="0">
                <a:solidFill>
                  <a:srgbClr val="5DA352"/>
                </a:solidFill>
              </a:rPr>
              <a:t>输入</a:t>
            </a:r>
            <a:endParaRPr lang="en-US" sz="1800" b="0" dirty="0">
              <a:solidFill>
                <a:srgbClr val="5DA35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1396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941"/>
          <a:stretch/>
        </p:blipFill>
        <p:spPr>
          <a:xfrm>
            <a:off x="0" y="5002306"/>
            <a:ext cx="12192000" cy="1855694"/>
          </a:xfrm>
          <a:prstGeom prst="rect">
            <a:avLst/>
          </a:prstGeom>
        </p:spPr>
      </p:pic>
      <p:grpSp>
        <p:nvGrpSpPr>
          <p:cNvPr id="3" name="组 2"/>
          <p:cNvGrpSpPr/>
          <p:nvPr/>
        </p:nvGrpSpPr>
        <p:grpSpPr>
          <a:xfrm>
            <a:off x="4412528" y="1322788"/>
            <a:ext cx="3366944" cy="3371840"/>
            <a:chOff x="3431387" y="1600092"/>
            <a:chExt cx="2368682" cy="2372127"/>
          </a:xfrm>
        </p:grpSpPr>
        <p:sp>
          <p:nvSpPr>
            <p:cNvPr id="4" name="千图设计师MC：ID 29795607库_Freeform: Shape 3"/>
            <p:cNvSpPr/>
            <p:nvPr>
              <p:custDataLst>
                <p:tags r:id="rId1"/>
              </p:custDataLst>
            </p:nvPr>
          </p:nvSpPr>
          <p:spPr>
            <a:xfrm flipH="1">
              <a:off x="4615727" y="1600092"/>
              <a:ext cx="1184342" cy="1186064"/>
            </a:xfrm>
            <a:custGeom>
              <a:avLst/>
              <a:gdLst>
                <a:gd name="connsiteX0" fmla="*/ 651443 w 1055744"/>
                <a:gd name="connsiteY0" fmla="*/ 0 h 1057279"/>
                <a:gd name="connsiteX1" fmla="*/ 614774 w 1055744"/>
                <a:gd name="connsiteY1" fmla="*/ 13421 h 1057279"/>
                <a:gd name="connsiteX2" fmla="*/ 34573 w 1055744"/>
                <a:gd name="connsiteY2" fmla="*/ 566126 h 1057279"/>
                <a:gd name="connsiteX3" fmla="*/ 0 w 1055744"/>
                <a:gd name="connsiteY3" fmla="*/ 653872 h 1057279"/>
                <a:gd name="connsiteX4" fmla="*/ 67649 w 1055744"/>
                <a:gd name="connsiteY4" fmla="*/ 660692 h 1057279"/>
                <a:gd name="connsiteX5" fmla="*/ 390877 w 1055744"/>
                <a:gd name="connsiteY5" fmla="*/ 1057279 h 1057279"/>
                <a:gd name="connsiteX6" fmla="*/ 1055744 w 1055744"/>
                <a:gd name="connsiteY6" fmla="*/ 1057279 h 1057279"/>
                <a:gd name="connsiteX7" fmla="*/ 1055744 w 1055744"/>
                <a:gd name="connsiteY7" fmla="*/ 399748 h 1057279"/>
                <a:gd name="connsiteX8" fmla="*/ 659157 w 1055744"/>
                <a:gd name="connsiteY8" fmla="*/ 76520 h 10572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55744" h="1057279">
                  <a:moveTo>
                    <a:pt x="651443" y="0"/>
                  </a:moveTo>
                  <a:lnTo>
                    <a:pt x="614774" y="13421"/>
                  </a:lnTo>
                  <a:cubicBezTo>
                    <a:pt x="360642" y="120909"/>
                    <a:pt x="153896" y="318491"/>
                    <a:pt x="34573" y="566126"/>
                  </a:cubicBezTo>
                  <a:lnTo>
                    <a:pt x="0" y="653872"/>
                  </a:lnTo>
                  <a:lnTo>
                    <a:pt x="67649" y="660692"/>
                  </a:lnTo>
                  <a:cubicBezTo>
                    <a:pt x="252115" y="698439"/>
                    <a:pt x="390877" y="861654"/>
                    <a:pt x="390877" y="1057279"/>
                  </a:cubicBezTo>
                  <a:lnTo>
                    <a:pt x="1055744" y="1057279"/>
                  </a:lnTo>
                  <a:lnTo>
                    <a:pt x="1055744" y="399748"/>
                  </a:lnTo>
                  <a:cubicBezTo>
                    <a:pt x="860120" y="399748"/>
                    <a:pt x="696904" y="260985"/>
                    <a:pt x="659157" y="76520"/>
                  </a:cubicBezTo>
                  <a:close/>
                </a:path>
              </a:pathLst>
            </a:custGeom>
            <a:solidFill>
              <a:srgbClr val="FFC10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350">
                <a:solidFill>
                  <a:srgbClr val="5DA352"/>
                </a:solidFill>
              </a:endParaRPr>
            </a:p>
          </p:txBody>
        </p:sp>
        <p:sp>
          <p:nvSpPr>
            <p:cNvPr id="5" name="千图设计师MC：ID 29795607库_Freeform: Shape 4"/>
            <p:cNvSpPr/>
            <p:nvPr>
              <p:custDataLst>
                <p:tags r:id="rId2"/>
              </p:custDataLst>
            </p:nvPr>
          </p:nvSpPr>
          <p:spPr>
            <a:xfrm>
              <a:off x="3431387" y="1600092"/>
              <a:ext cx="1184342" cy="1186064"/>
            </a:xfrm>
            <a:custGeom>
              <a:avLst/>
              <a:gdLst>
                <a:gd name="connsiteX0" fmla="*/ 651443 w 1055744"/>
                <a:gd name="connsiteY0" fmla="*/ 0 h 1057279"/>
                <a:gd name="connsiteX1" fmla="*/ 614774 w 1055744"/>
                <a:gd name="connsiteY1" fmla="*/ 13421 h 1057279"/>
                <a:gd name="connsiteX2" fmla="*/ 34573 w 1055744"/>
                <a:gd name="connsiteY2" fmla="*/ 566126 h 1057279"/>
                <a:gd name="connsiteX3" fmla="*/ 0 w 1055744"/>
                <a:gd name="connsiteY3" fmla="*/ 653872 h 1057279"/>
                <a:gd name="connsiteX4" fmla="*/ 67649 w 1055744"/>
                <a:gd name="connsiteY4" fmla="*/ 660692 h 1057279"/>
                <a:gd name="connsiteX5" fmla="*/ 390877 w 1055744"/>
                <a:gd name="connsiteY5" fmla="*/ 1057279 h 1057279"/>
                <a:gd name="connsiteX6" fmla="*/ 1055744 w 1055744"/>
                <a:gd name="connsiteY6" fmla="*/ 1057279 h 1057279"/>
                <a:gd name="connsiteX7" fmla="*/ 1055744 w 1055744"/>
                <a:gd name="connsiteY7" fmla="*/ 399748 h 1057279"/>
                <a:gd name="connsiteX8" fmla="*/ 659157 w 1055744"/>
                <a:gd name="connsiteY8" fmla="*/ 76520 h 10572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55744" h="1057279">
                  <a:moveTo>
                    <a:pt x="651443" y="0"/>
                  </a:moveTo>
                  <a:lnTo>
                    <a:pt x="614774" y="13421"/>
                  </a:lnTo>
                  <a:cubicBezTo>
                    <a:pt x="360642" y="120909"/>
                    <a:pt x="153896" y="318491"/>
                    <a:pt x="34573" y="566126"/>
                  </a:cubicBezTo>
                  <a:lnTo>
                    <a:pt x="0" y="653872"/>
                  </a:lnTo>
                  <a:lnTo>
                    <a:pt x="67649" y="660692"/>
                  </a:lnTo>
                  <a:cubicBezTo>
                    <a:pt x="252115" y="698439"/>
                    <a:pt x="390877" y="861654"/>
                    <a:pt x="390877" y="1057279"/>
                  </a:cubicBezTo>
                  <a:lnTo>
                    <a:pt x="1055744" y="1057279"/>
                  </a:lnTo>
                  <a:lnTo>
                    <a:pt x="1055744" y="399748"/>
                  </a:lnTo>
                  <a:cubicBezTo>
                    <a:pt x="860120" y="399748"/>
                    <a:pt x="696904" y="260985"/>
                    <a:pt x="659157" y="76520"/>
                  </a:cubicBezTo>
                  <a:close/>
                </a:path>
              </a:pathLst>
            </a:custGeom>
            <a:solidFill>
              <a:srgbClr val="5DA35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350">
                <a:solidFill>
                  <a:srgbClr val="5DA352"/>
                </a:solidFill>
              </a:endParaRPr>
            </a:p>
          </p:txBody>
        </p:sp>
        <p:sp>
          <p:nvSpPr>
            <p:cNvPr id="6" name="千图设计师MC：ID 29795607库_Freeform: Shape 5"/>
            <p:cNvSpPr/>
            <p:nvPr>
              <p:custDataLst>
                <p:tags r:id="rId3"/>
              </p:custDataLst>
            </p:nvPr>
          </p:nvSpPr>
          <p:spPr>
            <a:xfrm flipH="1" flipV="1">
              <a:off x="4615727" y="2786155"/>
              <a:ext cx="1184342" cy="1186064"/>
            </a:xfrm>
            <a:custGeom>
              <a:avLst/>
              <a:gdLst>
                <a:gd name="connsiteX0" fmla="*/ 651443 w 1055744"/>
                <a:gd name="connsiteY0" fmla="*/ 0 h 1057279"/>
                <a:gd name="connsiteX1" fmla="*/ 614774 w 1055744"/>
                <a:gd name="connsiteY1" fmla="*/ 13421 h 1057279"/>
                <a:gd name="connsiteX2" fmla="*/ 34573 w 1055744"/>
                <a:gd name="connsiteY2" fmla="*/ 566126 h 1057279"/>
                <a:gd name="connsiteX3" fmla="*/ 0 w 1055744"/>
                <a:gd name="connsiteY3" fmla="*/ 653872 h 1057279"/>
                <a:gd name="connsiteX4" fmla="*/ 67649 w 1055744"/>
                <a:gd name="connsiteY4" fmla="*/ 660692 h 1057279"/>
                <a:gd name="connsiteX5" fmla="*/ 390877 w 1055744"/>
                <a:gd name="connsiteY5" fmla="*/ 1057279 h 1057279"/>
                <a:gd name="connsiteX6" fmla="*/ 1055744 w 1055744"/>
                <a:gd name="connsiteY6" fmla="*/ 1057279 h 1057279"/>
                <a:gd name="connsiteX7" fmla="*/ 1055744 w 1055744"/>
                <a:gd name="connsiteY7" fmla="*/ 399748 h 1057279"/>
                <a:gd name="connsiteX8" fmla="*/ 659157 w 1055744"/>
                <a:gd name="connsiteY8" fmla="*/ 76520 h 10572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55744" h="1057279">
                  <a:moveTo>
                    <a:pt x="651443" y="0"/>
                  </a:moveTo>
                  <a:lnTo>
                    <a:pt x="614774" y="13421"/>
                  </a:lnTo>
                  <a:cubicBezTo>
                    <a:pt x="360642" y="120909"/>
                    <a:pt x="153896" y="318491"/>
                    <a:pt x="34573" y="566126"/>
                  </a:cubicBezTo>
                  <a:lnTo>
                    <a:pt x="0" y="653872"/>
                  </a:lnTo>
                  <a:lnTo>
                    <a:pt x="67649" y="660692"/>
                  </a:lnTo>
                  <a:cubicBezTo>
                    <a:pt x="252115" y="698439"/>
                    <a:pt x="390877" y="861654"/>
                    <a:pt x="390877" y="1057279"/>
                  </a:cubicBezTo>
                  <a:lnTo>
                    <a:pt x="1055744" y="1057279"/>
                  </a:lnTo>
                  <a:lnTo>
                    <a:pt x="1055744" y="399748"/>
                  </a:lnTo>
                  <a:cubicBezTo>
                    <a:pt x="860120" y="399748"/>
                    <a:pt x="696904" y="260985"/>
                    <a:pt x="659157" y="76520"/>
                  </a:cubicBezTo>
                  <a:close/>
                </a:path>
              </a:pathLst>
            </a:custGeom>
            <a:solidFill>
              <a:srgbClr val="5DA35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350">
                <a:solidFill>
                  <a:srgbClr val="5DA352"/>
                </a:solidFill>
              </a:endParaRPr>
            </a:p>
          </p:txBody>
        </p:sp>
        <p:sp>
          <p:nvSpPr>
            <p:cNvPr id="7" name="千图设计师MC：ID 29795607库_Freeform: Shape 6"/>
            <p:cNvSpPr/>
            <p:nvPr>
              <p:custDataLst>
                <p:tags r:id="rId4"/>
              </p:custDataLst>
            </p:nvPr>
          </p:nvSpPr>
          <p:spPr>
            <a:xfrm flipV="1">
              <a:off x="3431387" y="2786155"/>
              <a:ext cx="1184342" cy="1186064"/>
            </a:xfrm>
            <a:custGeom>
              <a:avLst/>
              <a:gdLst>
                <a:gd name="connsiteX0" fmla="*/ 651443 w 1055744"/>
                <a:gd name="connsiteY0" fmla="*/ 0 h 1057279"/>
                <a:gd name="connsiteX1" fmla="*/ 614774 w 1055744"/>
                <a:gd name="connsiteY1" fmla="*/ 13421 h 1057279"/>
                <a:gd name="connsiteX2" fmla="*/ 34573 w 1055744"/>
                <a:gd name="connsiteY2" fmla="*/ 566126 h 1057279"/>
                <a:gd name="connsiteX3" fmla="*/ 0 w 1055744"/>
                <a:gd name="connsiteY3" fmla="*/ 653872 h 1057279"/>
                <a:gd name="connsiteX4" fmla="*/ 67649 w 1055744"/>
                <a:gd name="connsiteY4" fmla="*/ 660692 h 1057279"/>
                <a:gd name="connsiteX5" fmla="*/ 390877 w 1055744"/>
                <a:gd name="connsiteY5" fmla="*/ 1057279 h 1057279"/>
                <a:gd name="connsiteX6" fmla="*/ 1055744 w 1055744"/>
                <a:gd name="connsiteY6" fmla="*/ 1057279 h 1057279"/>
                <a:gd name="connsiteX7" fmla="*/ 1055744 w 1055744"/>
                <a:gd name="connsiteY7" fmla="*/ 399748 h 1057279"/>
                <a:gd name="connsiteX8" fmla="*/ 659157 w 1055744"/>
                <a:gd name="connsiteY8" fmla="*/ 76520 h 10572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55744" h="1057279">
                  <a:moveTo>
                    <a:pt x="651443" y="0"/>
                  </a:moveTo>
                  <a:lnTo>
                    <a:pt x="614774" y="13421"/>
                  </a:lnTo>
                  <a:cubicBezTo>
                    <a:pt x="360642" y="120909"/>
                    <a:pt x="153896" y="318491"/>
                    <a:pt x="34573" y="566126"/>
                  </a:cubicBezTo>
                  <a:lnTo>
                    <a:pt x="0" y="653872"/>
                  </a:lnTo>
                  <a:lnTo>
                    <a:pt x="67649" y="660692"/>
                  </a:lnTo>
                  <a:cubicBezTo>
                    <a:pt x="252115" y="698439"/>
                    <a:pt x="390877" y="861654"/>
                    <a:pt x="390877" y="1057279"/>
                  </a:cubicBezTo>
                  <a:lnTo>
                    <a:pt x="1055744" y="1057279"/>
                  </a:lnTo>
                  <a:lnTo>
                    <a:pt x="1055744" y="399748"/>
                  </a:lnTo>
                  <a:cubicBezTo>
                    <a:pt x="860120" y="399748"/>
                    <a:pt x="696904" y="260985"/>
                    <a:pt x="659157" y="76520"/>
                  </a:cubicBezTo>
                  <a:close/>
                </a:path>
              </a:pathLst>
            </a:custGeom>
            <a:solidFill>
              <a:srgbClr val="FFC10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350">
                <a:solidFill>
                  <a:srgbClr val="5DA352"/>
                </a:solidFill>
              </a:endParaRPr>
            </a:p>
          </p:txBody>
        </p:sp>
        <p:sp>
          <p:nvSpPr>
            <p:cNvPr id="8" name="千图设计师MC：ID 29795607库_Freeform: Shape 15"/>
            <p:cNvSpPr/>
            <p:nvPr>
              <p:custDataLst>
                <p:tags r:id="rId5"/>
              </p:custDataLst>
            </p:nvPr>
          </p:nvSpPr>
          <p:spPr bwMode="auto">
            <a:xfrm>
              <a:off x="4879551" y="3079411"/>
              <a:ext cx="397075" cy="397075"/>
            </a:xfrm>
            <a:custGeom>
              <a:avLst/>
              <a:gdLst/>
              <a:ahLst/>
              <a:cxnLst>
                <a:cxn ang="0">
                  <a:pos x="121" y="1"/>
                </a:cxn>
                <a:cxn ang="0">
                  <a:pos x="119" y="0"/>
                </a:cxn>
                <a:cxn ang="0">
                  <a:pos x="117" y="1"/>
                </a:cxn>
                <a:cxn ang="0">
                  <a:pos x="2" y="77"/>
                </a:cxn>
                <a:cxn ang="0">
                  <a:pos x="0" y="81"/>
                </a:cxn>
                <a:cxn ang="0">
                  <a:pos x="2" y="84"/>
                </a:cxn>
                <a:cxn ang="0">
                  <a:pos x="32" y="96"/>
                </a:cxn>
                <a:cxn ang="0">
                  <a:pos x="46" y="121"/>
                </a:cxn>
                <a:cxn ang="0">
                  <a:pos x="50" y="123"/>
                </a:cxn>
                <a:cxn ang="0">
                  <a:pos x="50" y="123"/>
                </a:cxn>
                <a:cxn ang="0">
                  <a:pos x="53" y="121"/>
                </a:cxn>
                <a:cxn ang="0">
                  <a:pos x="61" y="107"/>
                </a:cxn>
                <a:cxn ang="0">
                  <a:pos x="98" y="122"/>
                </a:cxn>
                <a:cxn ang="0">
                  <a:pos x="100" y="123"/>
                </a:cxn>
                <a:cxn ang="0">
                  <a:pos x="101" y="122"/>
                </a:cxn>
                <a:cxn ang="0">
                  <a:pos x="103" y="119"/>
                </a:cxn>
                <a:cxn ang="0">
                  <a:pos x="123" y="4"/>
                </a:cxn>
                <a:cxn ang="0">
                  <a:pos x="121" y="1"/>
                </a:cxn>
                <a:cxn ang="0">
                  <a:pos x="12" y="80"/>
                </a:cxn>
                <a:cxn ang="0">
                  <a:pos x="101" y="20"/>
                </a:cxn>
                <a:cxn ang="0">
                  <a:pos x="36" y="89"/>
                </a:cxn>
                <a:cxn ang="0">
                  <a:pos x="35" y="89"/>
                </a:cxn>
                <a:cxn ang="0">
                  <a:pos x="12" y="80"/>
                </a:cxn>
                <a:cxn ang="0">
                  <a:pos x="39" y="92"/>
                </a:cxn>
                <a:cxn ang="0">
                  <a:pos x="39" y="92"/>
                </a:cxn>
                <a:cxn ang="0">
                  <a:pos x="112" y="14"/>
                </a:cxn>
                <a:cxn ang="0">
                  <a:pos x="50" y="111"/>
                </a:cxn>
                <a:cxn ang="0">
                  <a:pos x="39" y="92"/>
                </a:cxn>
                <a:cxn ang="0">
                  <a:pos x="97" y="113"/>
                </a:cxn>
                <a:cxn ang="0">
                  <a:pos x="64" y="100"/>
                </a:cxn>
                <a:cxn ang="0">
                  <a:pos x="61" y="100"/>
                </a:cxn>
                <a:cxn ang="0">
                  <a:pos x="112" y="22"/>
                </a:cxn>
                <a:cxn ang="0">
                  <a:pos x="97" y="113"/>
                </a:cxn>
                <a:cxn ang="0">
                  <a:pos x="97" y="113"/>
                </a:cxn>
                <a:cxn ang="0">
                  <a:pos x="97" y="113"/>
                </a:cxn>
              </a:cxnLst>
              <a:rect l="0" t="0" r="r" b="b"/>
              <a:pathLst>
                <a:path w="123" h="123">
                  <a:moveTo>
                    <a:pt x="121" y="1"/>
                  </a:moveTo>
                  <a:cubicBezTo>
                    <a:pt x="120" y="0"/>
                    <a:pt x="119" y="0"/>
                    <a:pt x="119" y="0"/>
                  </a:cubicBezTo>
                  <a:cubicBezTo>
                    <a:pt x="118" y="0"/>
                    <a:pt x="117" y="0"/>
                    <a:pt x="117" y="1"/>
                  </a:cubicBezTo>
                  <a:cubicBezTo>
                    <a:pt x="2" y="77"/>
                    <a:pt x="2" y="77"/>
                    <a:pt x="2" y="77"/>
                  </a:cubicBezTo>
                  <a:cubicBezTo>
                    <a:pt x="0" y="78"/>
                    <a:pt x="0" y="79"/>
                    <a:pt x="0" y="81"/>
                  </a:cubicBezTo>
                  <a:cubicBezTo>
                    <a:pt x="0" y="82"/>
                    <a:pt x="1" y="83"/>
                    <a:pt x="2" y="84"/>
                  </a:cubicBezTo>
                  <a:cubicBezTo>
                    <a:pt x="32" y="96"/>
                    <a:pt x="32" y="96"/>
                    <a:pt x="32" y="96"/>
                  </a:cubicBezTo>
                  <a:cubicBezTo>
                    <a:pt x="46" y="121"/>
                    <a:pt x="46" y="121"/>
                    <a:pt x="46" y="121"/>
                  </a:cubicBezTo>
                  <a:cubicBezTo>
                    <a:pt x="47" y="122"/>
                    <a:pt x="48" y="123"/>
                    <a:pt x="50" y="123"/>
                  </a:cubicBezTo>
                  <a:cubicBezTo>
                    <a:pt x="50" y="123"/>
                    <a:pt x="50" y="123"/>
                    <a:pt x="50" y="123"/>
                  </a:cubicBezTo>
                  <a:cubicBezTo>
                    <a:pt x="51" y="123"/>
                    <a:pt x="52" y="122"/>
                    <a:pt x="53" y="121"/>
                  </a:cubicBezTo>
                  <a:cubicBezTo>
                    <a:pt x="61" y="107"/>
                    <a:pt x="61" y="107"/>
                    <a:pt x="61" y="107"/>
                  </a:cubicBezTo>
                  <a:cubicBezTo>
                    <a:pt x="98" y="122"/>
                    <a:pt x="98" y="122"/>
                    <a:pt x="98" y="122"/>
                  </a:cubicBezTo>
                  <a:cubicBezTo>
                    <a:pt x="99" y="123"/>
                    <a:pt x="99" y="123"/>
                    <a:pt x="100" y="123"/>
                  </a:cubicBezTo>
                  <a:cubicBezTo>
                    <a:pt x="100" y="123"/>
                    <a:pt x="101" y="122"/>
                    <a:pt x="101" y="122"/>
                  </a:cubicBezTo>
                  <a:cubicBezTo>
                    <a:pt x="102" y="122"/>
                    <a:pt x="103" y="121"/>
                    <a:pt x="103" y="119"/>
                  </a:cubicBezTo>
                  <a:cubicBezTo>
                    <a:pt x="123" y="4"/>
                    <a:pt x="123" y="4"/>
                    <a:pt x="123" y="4"/>
                  </a:cubicBezTo>
                  <a:cubicBezTo>
                    <a:pt x="123" y="3"/>
                    <a:pt x="122" y="1"/>
                    <a:pt x="121" y="1"/>
                  </a:cubicBezTo>
                  <a:close/>
                  <a:moveTo>
                    <a:pt x="12" y="80"/>
                  </a:moveTo>
                  <a:cubicBezTo>
                    <a:pt x="101" y="20"/>
                    <a:pt x="101" y="20"/>
                    <a:pt x="101" y="20"/>
                  </a:cubicBezTo>
                  <a:cubicBezTo>
                    <a:pt x="36" y="89"/>
                    <a:pt x="36" y="89"/>
                    <a:pt x="36" y="89"/>
                  </a:cubicBezTo>
                  <a:cubicBezTo>
                    <a:pt x="36" y="89"/>
                    <a:pt x="35" y="89"/>
                    <a:pt x="35" y="89"/>
                  </a:cubicBezTo>
                  <a:lnTo>
                    <a:pt x="12" y="80"/>
                  </a:lnTo>
                  <a:close/>
                  <a:moveTo>
                    <a:pt x="39" y="92"/>
                  </a:moveTo>
                  <a:cubicBezTo>
                    <a:pt x="39" y="92"/>
                    <a:pt x="39" y="92"/>
                    <a:pt x="39" y="92"/>
                  </a:cubicBezTo>
                  <a:cubicBezTo>
                    <a:pt x="112" y="14"/>
                    <a:pt x="112" y="14"/>
                    <a:pt x="112" y="14"/>
                  </a:cubicBezTo>
                  <a:cubicBezTo>
                    <a:pt x="50" y="111"/>
                    <a:pt x="50" y="111"/>
                    <a:pt x="50" y="111"/>
                  </a:cubicBezTo>
                  <a:lnTo>
                    <a:pt x="39" y="92"/>
                  </a:lnTo>
                  <a:close/>
                  <a:moveTo>
                    <a:pt x="97" y="113"/>
                  </a:moveTo>
                  <a:cubicBezTo>
                    <a:pt x="64" y="100"/>
                    <a:pt x="64" y="100"/>
                    <a:pt x="64" y="100"/>
                  </a:cubicBezTo>
                  <a:cubicBezTo>
                    <a:pt x="63" y="100"/>
                    <a:pt x="62" y="100"/>
                    <a:pt x="61" y="100"/>
                  </a:cubicBezTo>
                  <a:cubicBezTo>
                    <a:pt x="112" y="22"/>
                    <a:pt x="112" y="22"/>
                    <a:pt x="112" y="22"/>
                  </a:cubicBezTo>
                  <a:lnTo>
                    <a:pt x="97" y="113"/>
                  </a:lnTo>
                  <a:close/>
                  <a:moveTo>
                    <a:pt x="97" y="113"/>
                  </a:moveTo>
                  <a:cubicBezTo>
                    <a:pt x="97" y="113"/>
                    <a:pt x="97" y="113"/>
                    <a:pt x="97" y="113"/>
                  </a:cubicBezTo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 sz="1350">
                <a:solidFill>
                  <a:srgbClr val="5DA352"/>
                </a:solidFill>
              </a:endParaRPr>
            </a:p>
          </p:txBody>
        </p:sp>
        <p:grpSp>
          <p:nvGrpSpPr>
            <p:cNvPr id="9" name="千图设计师MC：ID 29795607库_组合 16"/>
            <p:cNvGrpSpPr/>
            <p:nvPr>
              <p:custDataLst>
                <p:tags r:id="rId6"/>
              </p:custDataLst>
            </p:nvPr>
          </p:nvGrpSpPr>
          <p:grpSpPr>
            <a:xfrm>
              <a:off x="3962491" y="2149135"/>
              <a:ext cx="370835" cy="397075"/>
              <a:chOff x="2281238" y="1909763"/>
              <a:chExt cx="336550" cy="360363"/>
            </a:xfrm>
            <a:solidFill>
              <a:schemeClr val="bg1"/>
            </a:solidFill>
          </p:grpSpPr>
          <p:sp>
            <p:nvSpPr>
              <p:cNvPr id="14" name="Freeform: Shape 17"/>
              <p:cNvSpPr/>
              <p:nvPr/>
            </p:nvSpPr>
            <p:spPr bwMode="auto">
              <a:xfrm>
                <a:off x="2281238" y="1909763"/>
                <a:ext cx="336550" cy="360363"/>
              </a:xfrm>
              <a:custGeom>
                <a:avLst/>
                <a:gdLst/>
                <a:ahLst/>
                <a:cxnLst>
                  <a:cxn ang="0">
                    <a:pos x="99" y="0"/>
                  </a:cxn>
                  <a:cxn ang="0">
                    <a:pos x="15" y="0"/>
                  </a:cxn>
                  <a:cxn ang="0">
                    <a:pos x="0" y="15"/>
                  </a:cxn>
                  <a:cxn ang="0">
                    <a:pos x="0" y="107"/>
                  </a:cxn>
                  <a:cxn ang="0">
                    <a:pos x="15" y="123"/>
                  </a:cxn>
                  <a:cxn ang="0">
                    <a:pos x="99" y="123"/>
                  </a:cxn>
                  <a:cxn ang="0">
                    <a:pos x="115" y="107"/>
                  </a:cxn>
                  <a:cxn ang="0">
                    <a:pos x="115" y="15"/>
                  </a:cxn>
                  <a:cxn ang="0">
                    <a:pos x="99" y="0"/>
                  </a:cxn>
                  <a:cxn ang="0">
                    <a:pos x="107" y="107"/>
                  </a:cxn>
                  <a:cxn ang="0">
                    <a:pos x="99" y="115"/>
                  </a:cxn>
                  <a:cxn ang="0">
                    <a:pos x="15" y="115"/>
                  </a:cxn>
                  <a:cxn ang="0">
                    <a:pos x="7" y="107"/>
                  </a:cxn>
                  <a:cxn ang="0">
                    <a:pos x="7" y="15"/>
                  </a:cxn>
                  <a:cxn ang="0">
                    <a:pos x="15" y="8"/>
                  </a:cxn>
                  <a:cxn ang="0">
                    <a:pos x="99" y="8"/>
                  </a:cxn>
                  <a:cxn ang="0">
                    <a:pos x="107" y="15"/>
                  </a:cxn>
                  <a:cxn ang="0">
                    <a:pos x="107" y="107"/>
                  </a:cxn>
                  <a:cxn ang="0">
                    <a:pos x="107" y="107"/>
                  </a:cxn>
                  <a:cxn ang="0">
                    <a:pos x="107" y="107"/>
                  </a:cxn>
                </a:cxnLst>
                <a:rect l="0" t="0" r="r" b="b"/>
                <a:pathLst>
                  <a:path w="115" h="123">
                    <a:moveTo>
                      <a:pt x="99" y="0"/>
                    </a:moveTo>
                    <a:cubicBezTo>
                      <a:pt x="15" y="0"/>
                      <a:pt x="15" y="0"/>
                      <a:pt x="15" y="0"/>
                    </a:cubicBezTo>
                    <a:cubicBezTo>
                      <a:pt x="7" y="0"/>
                      <a:pt x="0" y="7"/>
                      <a:pt x="0" y="15"/>
                    </a:cubicBezTo>
                    <a:cubicBezTo>
                      <a:pt x="0" y="107"/>
                      <a:pt x="0" y="107"/>
                      <a:pt x="0" y="107"/>
                    </a:cubicBezTo>
                    <a:cubicBezTo>
                      <a:pt x="0" y="116"/>
                      <a:pt x="7" y="123"/>
                      <a:pt x="15" y="123"/>
                    </a:cubicBezTo>
                    <a:cubicBezTo>
                      <a:pt x="99" y="123"/>
                      <a:pt x="99" y="123"/>
                      <a:pt x="99" y="123"/>
                    </a:cubicBezTo>
                    <a:cubicBezTo>
                      <a:pt x="108" y="123"/>
                      <a:pt x="115" y="116"/>
                      <a:pt x="115" y="107"/>
                    </a:cubicBezTo>
                    <a:cubicBezTo>
                      <a:pt x="115" y="15"/>
                      <a:pt x="115" y="15"/>
                      <a:pt x="115" y="15"/>
                    </a:cubicBezTo>
                    <a:cubicBezTo>
                      <a:pt x="115" y="7"/>
                      <a:pt x="108" y="0"/>
                      <a:pt x="99" y="0"/>
                    </a:cubicBezTo>
                    <a:close/>
                    <a:moveTo>
                      <a:pt x="107" y="107"/>
                    </a:moveTo>
                    <a:cubicBezTo>
                      <a:pt x="107" y="111"/>
                      <a:pt x="104" y="115"/>
                      <a:pt x="99" y="115"/>
                    </a:cubicBezTo>
                    <a:cubicBezTo>
                      <a:pt x="15" y="115"/>
                      <a:pt x="15" y="115"/>
                      <a:pt x="15" y="115"/>
                    </a:cubicBezTo>
                    <a:cubicBezTo>
                      <a:pt x="11" y="115"/>
                      <a:pt x="7" y="111"/>
                      <a:pt x="7" y="107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7" y="11"/>
                      <a:pt x="11" y="8"/>
                      <a:pt x="15" y="8"/>
                    </a:cubicBezTo>
                    <a:cubicBezTo>
                      <a:pt x="99" y="8"/>
                      <a:pt x="99" y="8"/>
                      <a:pt x="99" y="8"/>
                    </a:cubicBezTo>
                    <a:cubicBezTo>
                      <a:pt x="104" y="8"/>
                      <a:pt x="107" y="11"/>
                      <a:pt x="107" y="15"/>
                    </a:cubicBezTo>
                    <a:lnTo>
                      <a:pt x="107" y="107"/>
                    </a:lnTo>
                    <a:close/>
                    <a:moveTo>
                      <a:pt x="107" y="107"/>
                    </a:moveTo>
                    <a:cubicBezTo>
                      <a:pt x="107" y="107"/>
                      <a:pt x="107" y="107"/>
                      <a:pt x="107" y="107"/>
                    </a:cubicBez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 sz="1350">
                  <a:solidFill>
                    <a:srgbClr val="5DA352"/>
                  </a:solidFill>
                </a:endParaRPr>
              </a:p>
            </p:txBody>
          </p:sp>
          <p:sp>
            <p:nvSpPr>
              <p:cNvPr id="15" name="Freeform: Shape 18"/>
              <p:cNvSpPr/>
              <p:nvPr/>
            </p:nvSpPr>
            <p:spPr bwMode="auto">
              <a:xfrm>
                <a:off x="2325688" y="1952626"/>
                <a:ext cx="246063" cy="227013"/>
              </a:xfrm>
              <a:custGeom>
                <a:avLst/>
                <a:gdLst/>
                <a:ahLst/>
                <a:cxnLst>
                  <a:cxn ang="0">
                    <a:pos x="81" y="0"/>
                  </a:cxn>
                  <a:cxn ang="0">
                    <a:pos x="4" y="0"/>
                  </a:cxn>
                  <a:cxn ang="0">
                    <a:pos x="0" y="4"/>
                  </a:cxn>
                  <a:cxn ang="0">
                    <a:pos x="0" y="73"/>
                  </a:cxn>
                  <a:cxn ang="0">
                    <a:pos x="4" y="77"/>
                  </a:cxn>
                  <a:cxn ang="0">
                    <a:pos x="81" y="77"/>
                  </a:cxn>
                  <a:cxn ang="0">
                    <a:pos x="84" y="73"/>
                  </a:cxn>
                  <a:cxn ang="0">
                    <a:pos x="84" y="4"/>
                  </a:cxn>
                  <a:cxn ang="0">
                    <a:pos x="81" y="0"/>
                  </a:cxn>
                  <a:cxn ang="0">
                    <a:pos x="81" y="4"/>
                  </a:cxn>
                  <a:cxn ang="0">
                    <a:pos x="81" y="57"/>
                  </a:cxn>
                  <a:cxn ang="0">
                    <a:pos x="68" y="44"/>
                  </a:cxn>
                  <a:cxn ang="0">
                    <a:pos x="65" y="42"/>
                  </a:cxn>
                  <a:cxn ang="0">
                    <a:pos x="62" y="44"/>
                  </a:cxn>
                  <a:cxn ang="0">
                    <a:pos x="52" y="55"/>
                  </a:cxn>
                  <a:cxn ang="0">
                    <a:pos x="22" y="21"/>
                  </a:cxn>
                  <a:cxn ang="0">
                    <a:pos x="19" y="19"/>
                  </a:cxn>
                  <a:cxn ang="0">
                    <a:pos x="16" y="21"/>
                  </a:cxn>
                  <a:cxn ang="0">
                    <a:pos x="4" y="35"/>
                  </a:cxn>
                  <a:cxn ang="0">
                    <a:pos x="4" y="4"/>
                  </a:cxn>
                  <a:cxn ang="0">
                    <a:pos x="81" y="4"/>
                  </a:cxn>
                  <a:cxn ang="0">
                    <a:pos x="4" y="41"/>
                  </a:cxn>
                  <a:cxn ang="0">
                    <a:pos x="19" y="23"/>
                  </a:cxn>
                  <a:cxn ang="0">
                    <a:pos x="50" y="58"/>
                  </a:cxn>
                  <a:cxn ang="0">
                    <a:pos x="52" y="61"/>
                  </a:cxn>
                  <a:cxn ang="0">
                    <a:pos x="63" y="73"/>
                  </a:cxn>
                  <a:cxn ang="0">
                    <a:pos x="4" y="73"/>
                  </a:cxn>
                  <a:cxn ang="0">
                    <a:pos x="4" y="41"/>
                  </a:cxn>
                  <a:cxn ang="0">
                    <a:pos x="68" y="73"/>
                  </a:cxn>
                  <a:cxn ang="0">
                    <a:pos x="55" y="58"/>
                  </a:cxn>
                  <a:cxn ang="0">
                    <a:pos x="65" y="46"/>
                  </a:cxn>
                  <a:cxn ang="0">
                    <a:pos x="81" y="63"/>
                  </a:cxn>
                  <a:cxn ang="0">
                    <a:pos x="81" y="73"/>
                  </a:cxn>
                  <a:cxn ang="0">
                    <a:pos x="68" y="73"/>
                  </a:cxn>
                  <a:cxn ang="0">
                    <a:pos x="68" y="73"/>
                  </a:cxn>
                  <a:cxn ang="0">
                    <a:pos x="68" y="73"/>
                  </a:cxn>
                </a:cxnLst>
                <a:rect l="0" t="0" r="r" b="b"/>
                <a:pathLst>
                  <a:path w="84" h="77">
                    <a:moveTo>
                      <a:pt x="81" y="0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  <a:cubicBezTo>
                      <a:pt x="0" y="73"/>
                      <a:pt x="0" y="73"/>
                      <a:pt x="0" y="73"/>
                    </a:cubicBezTo>
                    <a:cubicBezTo>
                      <a:pt x="0" y="75"/>
                      <a:pt x="2" y="77"/>
                      <a:pt x="4" y="77"/>
                    </a:cubicBezTo>
                    <a:cubicBezTo>
                      <a:pt x="81" y="77"/>
                      <a:pt x="81" y="77"/>
                      <a:pt x="81" y="77"/>
                    </a:cubicBezTo>
                    <a:cubicBezTo>
                      <a:pt x="83" y="77"/>
                      <a:pt x="84" y="75"/>
                      <a:pt x="84" y="73"/>
                    </a:cubicBezTo>
                    <a:cubicBezTo>
                      <a:pt x="84" y="4"/>
                      <a:pt x="84" y="4"/>
                      <a:pt x="84" y="4"/>
                    </a:cubicBezTo>
                    <a:cubicBezTo>
                      <a:pt x="84" y="2"/>
                      <a:pt x="83" y="0"/>
                      <a:pt x="81" y="0"/>
                    </a:cubicBezTo>
                    <a:close/>
                    <a:moveTo>
                      <a:pt x="81" y="4"/>
                    </a:moveTo>
                    <a:cubicBezTo>
                      <a:pt x="81" y="57"/>
                      <a:pt x="81" y="57"/>
                      <a:pt x="81" y="57"/>
                    </a:cubicBezTo>
                    <a:cubicBezTo>
                      <a:pt x="68" y="44"/>
                      <a:pt x="68" y="44"/>
                      <a:pt x="68" y="44"/>
                    </a:cubicBezTo>
                    <a:cubicBezTo>
                      <a:pt x="67" y="43"/>
                      <a:pt x="66" y="42"/>
                      <a:pt x="65" y="42"/>
                    </a:cubicBezTo>
                    <a:cubicBezTo>
                      <a:pt x="64" y="42"/>
                      <a:pt x="63" y="43"/>
                      <a:pt x="62" y="44"/>
                    </a:cubicBezTo>
                    <a:cubicBezTo>
                      <a:pt x="52" y="55"/>
                      <a:pt x="52" y="55"/>
                      <a:pt x="52" y="55"/>
                    </a:cubicBezTo>
                    <a:cubicBezTo>
                      <a:pt x="22" y="21"/>
                      <a:pt x="22" y="21"/>
                      <a:pt x="22" y="21"/>
                    </a:cubicBezTo>
                    <a:cubicBezTo>
                      <a:pt x="21" y="20"/>
                      <a:pt x="20" y="19"/>
                      <a:pt x="19" y="19"/>
                    </a:cubicBezTo>
                    <a:cubicBezTo>
                      <a:pt x="18" y="19"/>
                      <a:pt x="17" y="20"/>
                      <a:pt x="16" y="21"/>
                    </a:cubicBezTo>
                    <a:cubicBezTo>
                      <a:pt x="4" y="35"/>
                      <a:pt x="4" y="35"/>
                      <a:pt x="4" y="35"/>
                    </a:cubicBezTo>
                    <a:cubicBezTo>
                      <a:pt x="4" y="4"/>
                      <a:pt x="4" y="4"/>
                      <a:pt x="4" y="4"/>
                    </a:cubicBezTo>
                    <a:lnTo>
                      <a:pt x="81" y="4"/>
                    </a:lnTo>
                    <a:close/>
                    <a:moveTo>
                      <a:pt x="4" y="41"/>
                    </a:moveTo>
                    <a:cubicBezTo>
                      <a:pt x="19" y="23"/>
                      <a:pt x="19" y="23"/>
                      <a:pt x="19" y="23"/>
                    </a:cubicBezTo>
                    <a:cubicBezTo>
                      <a:pt x="50" y="58"/>
                      <a:pt x="50" y="58"/>
                      <a:pt x="50" y="58"/>
                    </a:cubicBezTo>
                    <a:cubicBezTo>
                      <a:pt x="52" y="61"/>
                      <a:pt x="52" y="61"/>
                      <a:pt x="52" y="61"/>
                    </a:cubicBezTo>
                    <a:cubicBezTo>
                      <a:pt x="63" y="73"/>
                      <a:pt x="63" y="73"/>
                      <a:pt x="63" y="73"/>
                    </a:cubicBezTo>
                    <a:cubicBezTo>
                      <a:pt x="4" y="73"/>
                      <a:pt x="4" y="73"/>
                      <a:pt x="4" y="73"/>
                    </a:cubicBezTo>
                    <a:lnTo>
                      <a:pt x="4" y="41"/>
                    </a:lnTo>
                    <a:close/>
                    <a:moveTo>
                      <a:pt x="68" y="73"/>
                    </a:moveTo>
                    <a:cubicBezTo>
                      <a:pt x="55" y="58"/>
                      <a:pt x="55" y="58"/>
                      <a:pt x="55" y="58"/>
                    </a:cubicBezTo>
                    <a:cubicBezTo>
                      <a:pt x="65" y="46"/>
                      <a:pt x="65" y="46"/>
                      <a:pt x="65" y="46"/>
                    </a:cubicBezTo>
                    <a:cubicBezTo>
                      <a:pt x="81" y="63"/>
                      <a:pt x="81" y="63"/>
                      <a:pt x="81" y="63"/>
                    </a:cubicBezTo>
                    <a:cubicBezTo>
                      <a:pt x="81" y="73"/>
                      <a:pt x="81" y="73"/>
                      <a:pt x="81" y="73"/>
                    </a:cubicBezTo>
                    <a:lnTo>
                      <a:pt x="68" y="73"/>
                    </a:lnTo>
                    <a:close/>
                    <a:moveTo>
                      <a:pt x="68" y="73"/>
                    </a:moveTo>
                    <a:cubicBezTo>
                      <a:pt x="68" y="73"/>
                      <a:pt x="68" y="73"/>
                      <a:pt x="68" y="73"/>
                    </a:cubicBez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 sz="1350">
                  <a:solidFill>
                    <a:srgbClr val="5DA352"/>
                  </a:solidFill>
                </a:endParaRPr>
              </a:p>
            </p:txBody>
          </p:sp>
          <p:sp>
            <p:nvSpPr>
              <p:cNvPr id="16" name="Freeform: Shape 19"/>
              <p:cNvSpPr/>
              <p:nvPr/>
            </p:nvSpPr>
            <p:spPr bwMode="auto">
              <a:xfrm>
                <a:off x="2460625" y="1989138"/>
                <a:ext cx="66675" cy="66675"/>
              </a:xfrm>
              <a:custGeom>
                <a:avLst/>
                <a:gdLst/>
                <a:ahLst/>
                <a:cxnLst>
                  <a:cxn ang="0">
                    <a:pos x="12" y="23"/>
                  </a:cxn>
                  <a:cxn ang="0">
                    <a:pos x="23" y="11"/>
                  </a:cxn>
                  <a:cxn ang="0">
                    <a:pos x="12" y="0"/>
                  </a:cxn>
                  <a:cxn ang="0">
                    <a:pos x="0" y="11"/>
                  </a:cxn>
                  <a:cxn ang="0">
                    <a:pos x="12" y="23"/>
                  </a:cxn>
                  <a:cxn ang="0">
                    <a:pos x="12" y="4"/>
                  </a:cxn>
                  <a:cxn ang="0">
                    <a:pos x="19" y="11"/>
                  </a:cxn>
                  <a:cxn ang="0">
                    <a:pos x="12" y="19"/>
                  </a:cxn>
                  <a:cxn ang="0">
                    <a:pos x="4" y="11"/>
                  </a:cxn>
                  <a:cxn ang="0">
                    <a:pos x="12" y="4"/>
                  </a:cxn>
                  <a:cxn ang="0">
                    <a:pos x="12" y="4"/>
                  </a:cxn>
                  <a:cxn ang="0">
                    <a:pos x="12" y="4"/>
                  </a:cxn>
                </a:cxnLst>
                <a:rect l="0" t="0" r="r" b="b"/>
                <a:pathLst>
                  <a:path w="23" h="23">
                    <a:moveTo>
                      <a:pt x="12" y="23"/>
                    </a:moveTo>
                    <a:cubicBezTo>
                      <a:pt x="18" y="23"/>
                      <a:pt x="23" y="18"/>
                      <a:pt x="23" y="11"/>
                    </a:cubicBezTo>
                    <a:cubicBezTo>
                      <a:pt x="23" y="5"/>
                      <a:pt x="18" y="0"/>
                      <a:pt x="12" y="0"/>
                    </a:cubicBezTo>
                    <a:cubicBezTo>
                      <a:pt x="5" y="0"/>
                      <a:pt x="0" y="5"/>
                      <a:pt x="0" y="11"/>
                    </a:cubicBezTo>
                    <a:cubicBezTo>
                      <a:pt x="0" y="18"/>
                      <a:pt x="5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16" y="4"/>
                      <a:pt x="19" y="7"/>
                      <a:pt x="19" y="11"/>
                    </a:cubicBezTo>
                    <a:cubicBezTo>
                      <a:pt x="19" y="15"/>
                      <a:pt x="16" y="19"/>
                      <a:pt x="12" y="19"/>
                    </a:cubicBezTo>
                    <a:cubicBezTo>
                      <a:pt x="7" y="19"/>
                      <a:pt x="4" y="15"/>
                      <a:pt x="4" y="11"/>
                    </a:cubicBezTo>
                    <a:cubicBezTo>
                      <a:pt x="4" y="7"/>
                      <a:pt x="7" y="4"/>
                      <a:pt x="12" y="4"/>
                    </a:cubicBezTo>
                    <a:close/>
                    <a:moveTo>
                      <a:pt x="12" y="4"/>
                    </a:moveTo>
                    <a:cubicBezTo>
                      <a:pt x="12" y="4"/>
                      <a:pt x="12" y="4"/>
                      <a:pt x="12" y="4"/>
                    </a:cubicBez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 sz="1350">
                  <a:solidFill>
                    <a:srgbClr val="5DA352"/>
                  </a:solidFill>
                </a:endParaRPr>
              </a:p>
            </p:txBody>
          </p:sp>
        </p:grpSp>
        <p:grpSp>
          <p:nvGrpSpPr>
            <p:cNvPr id="10" name="千图设计师MC：ID 29795607库_组合 23"/>
            <p:cNvGrpSpPr/>
            <p:nvPr>
              <p:custDataLst>
                <p:tags r:id="rId7"/>
              </p:custDataLst>
            </p:nvPr>
          </p:nvGrpSpPr>
          <p:grpSpPr>
            <a:xfrm>
              <a:off x="4902999" y="2113301"/>
              <a:ext cx="409316" cy="384833"/>
              <a:chOff x="2266950" y="2713038"/>
              <a:chExt cx="371475" cy="349250"/>
            </a:xfrm>
            <a:solidFill>
              <a:schemeClr val="bg1"/>
            </a:solidFill>
          </p:grpSpPr>
          <p:sp>
            <p:nvSpPr>
              <p:cNvPr id="12" name="Freeform: Shape 24"/>
              <p:cNvSpPr/>
              <p:nvPr/>
            </p:nvSpPr>
            <p:spPr bwMode="auto">
              <a:xfrm>
                <a:off x="2447925" y="2903538"/>
                <a:ext cx="44450" cy="44450"/>
              </a:xfrm>
              <a:custGeom>
                <a:avLst/>
                <a:gdLst/>
                <a:ahLst/>
                <a:cxnLst>
                  <a:cxn ang="0">
                    <a:pos x="15" y="7"/>
                  </a:cxn>
                  <a:cxn ang="0">
                    <a:pos x="7" y="15"/>
                  </a:cxn>
                  <a:cxn ang="0">
                    <a:pos x="0" y="7"/>
                  </a:cxn>
                  <a:cxn ang="0">
                    <a:pos x="7" y="0"/>
                  </a:cxn>
                  <a:cxn ang="0">
                    <a:pos x="15" y="7"/>
                  </a:cxn>
                  <a:cxn ang="0">
                    <a:pos x="15" y="7"/>
                  </a:cxn>
                  <a:cxn ang="0">
                    <a:pos x="15" y="7"/>
                  </a:cxn>
                </a:cxnLst>
                <a:rect l="0" t="0" r="r" b="b"/>
                <a:pathLst>
                  <a:path w="15" h="15">
                    <a:moveTo>
                      <a:pt x="15" y="7"/>
                    </a:moveTo>
                    <a:cubicBezTo>
                      <a:pt x="15" y="12"/>
                      <a:pt x="11" y="15"/>
                      <a:pt x="7" y="15"/>
                    </a:cubicBezTo>
                    <a:cubicBezTo>
                      <a:pt x="3" y="15"/>
                      <a:pt x="0" y="12"/>
                      <a:pt x="0" y="7"/>
                    </a:cubicBezTo>
                    <a:cubicBezTo>
                      <a:pt x="0" y="3"/>
                      <a:pt x="3" y="0"/>
                      <a:pt x="7" y="0"/>
                    </a:cubicBezTo>
                    <a:cubicBezTo>
                      <a:pt x="11" y="0"/>
                      <a:pt x="15" y="3"/>
                      <a:pt x="15" y="7"/>
                    </a:cubicBezTo>
                    <a:close/>
                    <a:moveTo>
                      <a:pt x="15" y="7"/>
                    </a:moveTo>
                    <a:cubicBezTo>
                      <a:pt x="15" y="7"/>
                      <a:pt x="15" y="7"/>
                      <a:pt x="15" y="7"/>
                    </a:cubicBez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 sz="1350">
                  <a:solidFill>
                    <a:srgbClr val="5DA352"/>
                  </a:solidFill>
                </a:endParaRPr>
              </a:p>
            </p:txBody>
          </p:sp>
          <p:sp>
            <p:nvSpPr>
              <p:cNvPr id="13" name="Freeform: Shape 25"/>
              <p:cNvSpPr/>
              <p:nvPr/>
            </p:nvSpPr>
            <p:spPr bwMode="auto">
              <a:xfrm>
                <a:off x="2266950" y="2713038"/>
                <a:ext cx="371475" cy="349250"/>
              </a:xfrm>
              <a:custGeom>
                <a:avLst/>
                <a:gdLst/>
                <a:ahLst/>
                <a:cxnLst>
                  <a:cxn ang="0">
                    <a:pos x="111" y="46"/>
                  </a:cxn>
                  <a:cxn ang="0">
                    <a:pos x="100" y="0"/>
                  </a:cxn>
                  <a:cxn ang="0">
                    <a:pos x="0" y="21"/>
                  </a:cxn>
                  <a:cxn ang="0">
                    <a:pos x="21" y="119"/>
                  </a:cxn>
                  <a:cxn ang="0">
                    <a:pos x="111" y="97"/>
                  </a:cxn>
                  <a:cxn ang="0">
                    <a:pos x="111" y="46"/>
                  </a:cxn>
                  <a:cxn ang="0">
                    <a:pos x="100" y="7"/>
                  </a:cxn>
                  <a:cxn ang="0">
                    <a:pos x="104" y="35"/>
                  </a:cxn>
                  <a:cxn ang="0">
                    <a:pos x="100" y="15"/>
                  </a:cxn>
                  <a:cxn ang="0">
                    <a:pos x="16" y="11"/>
                  </a:cxn>
                  <a:cxn ang="0">
                    <a:pos x="12" y="30"/>
                  </a:cxn>
                  <a:cxn ang="0">
                    <a:pos x="21" y="7"/>
                  </a:cxn>
                  <a:cxn ang="0">
                    <a:pos x="16" y="19"/>
                  </a:cxn>
                  <a:cxn ang="0">
                    <a:pos x="96" y="15"/>
                  </a:cxn>
                  <a:cxn ang="0">
                    <a:pos x="96" y="23"/>
                  </a:cxn>
                  <a:cxn ang="0">
                    <a:pos x="16" y="26"/>
                  </a:cxn>
                  <a:cxn ang="0">
                    <a:pos x="96" y="23"/>
                  </a:cxn>
                  <a:cxn ang="0">
                    <a:pos x="96" y="34"/>
                  </a:cxn>
                  <a:cxn ang="0">
                    <a:pos x="16" y="33"/>
                  </a:cxn>
                  <a:cxn ang="0">
                    <a:pos x="96" y="30"/>
                  </a:cxn>
                  <a:cxn ang="0">
                    <a:pos x="90" y="111"/>
                  </a:cxn>
                  <a:cxn ang="0">
                    <a:pos x="8" y="97"/>
                  </a:cxn>
                  <a:cxn ang="0">
                    <a:pos x="21" y="42"/>
                  </a:cxn>
                  <a:cxn ang="0">
                    <a:pos x="104" y="46"/>
                  </a:cxn>
                  <a:cxn ang="0">
                    <a:pos x="69" y="53"/>
                  </a:cxn>
                  <a:cxn ang="0">
                    <a:pos x="69" y="92"/>
                  </a:cxn>
                  <a:cxn ang="0">
                    <a:pos x="104" y="97"/>
                  </a:cxn>
                  <a:cxn ang="0">
                    <a:pos x="69" y="84"/>
                  </a:cxn>
                  <a:cxn ang="0">
                    <a:pos x="69" y="61"/>
                  </a:cxn>
                  <a:cxn ang="0">
                    <a:pos x="110" y="58"/>
                  </a:cxn>
                  <a:cxn ang="0">
                    <a:pos x="111" y="56"/>
                  </a:cxn>
                  <a:cxn ang="0">
                    <a:pos x="109" y="84"/>
                  </a:cxn>
                  <a:cxn ang="0">
                    <a:pos x="109" y="84"/>
                  </a:cxn>
                </a:cxnLst>
                <a:rect l="0" t="0" r="r" b="b"/>
                <a:pathLst>
                  <a:path w="127" h="119">
                    <a:moveTo>
                      <a:pt x="111" y="46"/>
                    </a:moveTo>
                    <a:cubicBezTo>
                      <a:pt x="111" y="46"/>
                      <a:pt x="111" y="46"/>
                      <a:pt x="111" y="46"/>
                    </a:cubicBezTo>
                    <a:cubicBezTo>
                      <a:pt x="111" y="11"/>
                      <a:pt x="111" y="11"/>
                      <a:pt x="111" y="11"/>
                    </a:cubicBezTo>
                    <a:cubicBezTo>
                      <a:pt x="111" y="5"/>
                      <a:pt x="106" y="0"/>
                      <a:pt x="100" y="0"/>
                    </a:cubicBezTo>
                    <a:cubicBezTo>
                      <a:pt x="21" y="0"/>
                      <a:pt x="21" y="0"/>
                      <a:pt x="21" y="0"/>
                    </a:cubicBezTo>
                    <a:cubicBezTo>
                      <a:pt x="10" y="0"/>
                      <a:pt x="0" y="9"/>
                      <a:pt x="0" y="21"/>
                    </a:cubicBezTo>
                    <a:cubicBezTo>
                      <a:pt x="0" y="97"/>
                      <a:pt x="0" y="97"/>
                      <a:pt x="0" y="97"/>
                    </a:cubicBezTo>
                    <a:cubicBezTo>
                      <a:pt x="0" y="109"/>
                      <a:pt x="10" y="119"/>
                      <a:pt x="21" y="119"/>
                    </a:cubicBezTo>
                    <a:cubicBezTo>
                      <a:pt x="90" y="119"/>
                      <a:pt x="90" y="119"/>
                      <a:pt x="90" y="119"/>
                    </a:cubicBezTo>
                    <a:cubicBezTo>
                      <a:pt x="102" y="119"/>
                      <a:pt x="111" y="109"/>
                      <a:pt x="111" y="97"/>
                    </a:cubicBezTo>
                    <a:cubicBezTo>
                      <a:pt x="111" y="92"/>
                      <a:pt x="111" y="92"/>
                      <a:pt x="111" y="92"/>
                    </a:cubicBezTo>
                    <a:cubicBezTo>
                      <a:pt x="127" y="80"/>
                      <a:pt x="127" y="57"/>
                      <a:pt x="111" y="46"/>
                    </a:cubicBezTo>
                    <a:close/>
                    <a:moveTo>
                      <a:pt x="21" y="7"/>
                    </a:moveTo>
                    <a:cubicBezTo>
                      <a:pt x="100" y="7"/>
                      <a:pt x="100" y="7"/>
                      <a:pt x="100" y="7"/>
                    </a:cubicBezTo>
                    <a:cubicBezTo>
                      <a:pt x="102" y="7"/>
                      <a:pt x="104" y="9"/>
                      <a:pt x="104" y="11"/>
                    </a:cubicBezTo>
                    <a:cubicBezTo>
                      <a:pt x="104" y="35"/>
                      <a:pt x="104" y="35"/>
                      <a:pt x="104" y="35"/>
                    </a:cubicBezTo>
                    <a:cubicBezTo>
                      <a:pt x="103" y="34"/>
                      <a:pt x="101" y="34"/>
                      <a:pt x="100" y="34"/>
                    </a:cubicBezTo>
                    <a:cubicBezTo>
                      <a:pt x="100" y="15"/>
                      <a:pt x="100" y="15"/>
                      <a:pt x="100" y="15"/>
                    </a:cubicBezTo>
                    <a:cubicBezTo>
                      <a:pt x="100" y="13"/>
                      <a:pt x="98" y="11"/>
                      <a:pt x="96" y="11"/>
                    </a:cubicBezTo>
                    <a:cubicBezTo>
                      <a:pt x="16" y="11"/>
                      <a:pt x="16" y="11"/>
                      <a:pt x="16" y="11"/>
                    </a:cubicBezTo>
                    <a:cubicBezTo>
                      <a:pt x="13" y="11"/>
                      <a:pt x="12" y="13"/>
                      <a:pt x="12" y="15"/>
                    </a:cubicBezTo>
                    <a:cubicBezTo>
                      <a:pt x="12" y="30"/>
                      <a:pt x="12" y="30"/>
                      <a:pt x="12" y="30"/>
                    </a:cubicBezTo>
                    <a:cubicBezTo>
                      <a:pt x="9" y="28"/>
                      <a:pt x="8" y="24"/>
                      <a:pt x="8" y="21"/>
                    </a:cubicBezTo>
                    <a:cubicBezTo>
                      <a:pt x="8" y="13"/>
                      <a:pt x="14" y="7"/>
                      <a:pt x="21" y="7"/>
                    </a:cubicBezTo>
                    <a:close/>
                    <a:moveTo>
                      <a:pt x="96" y="19"/>
                    </a:moveTo>
                    <a:cubicBezTo>
                      <a:pt x="16" y="19"/>
                      <a:pt x="16" y="19"/>
                      <a:pt x="16" y="19"/>
                    </a:cubicBezTo>
                    <a:cubicBezTo>
                      <a:pt x="16" y="15"/>
                      <a:pt x="16" y="15"/>
                      <a:pt x="16" y="15"/>
                    </a:cubicBezTo>
                    <a:cubicBezTo>
                      <a:pt x="96" y="15"/>
                      <a:pt x="96" y="15"/>
                      <a:pt x="96" y="15"/>
                    </a:cubicBezTo>
                    <a:lnTo>
                      <a:pt x="96" y="19"/>
                    </a:lnTo>
                    <a:close/>
                    <a:moveTo>
                      <a:pt x="96" y="23"/>
                    </a:moveTo>
                    <a:cubicBezTo>
                      <a:pt x="96" y="26"/>
                      <a:pt x="96" y="26"/>
                      <a:pt x="96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6" y="23"/>
                      <a:pt x="16" y="23"/>
                      <a:pt x="16" y="23"/>
                    </a:cubicBezTo>
                    <a:lnTo>
                      <a:pt x="96" y="23"/>
                    </a:lnTo>
                    <a:close/>
                    <a:moveTo>
                      <a:pt x="96" y="30"/>
                    </a:moveTo>
                    <a:cubicBezTo>
                      <a:pt x="96" y="34"/>
                      <a:pt x="96" y="34"/>
                      <a:pt x="96" y="34"/>
                    </a:cubicBezTo>
                    <a:cubicBezTo>
                      <a:pt x="21" y="34"/>
                      <a:pt x="21" y="34"/>
                      <a:pt x="21" y="34"/>
                    </a:cubicBezTo>
                    <a:cubicBezTo>
                      <a:pt x="19" y="34"/>
                      <a:pt x="17" y="34"/>
                      <a:pt x="16" y="33"/>
                    </a:cubicBezTo>
                    <a:cubicBezTo>
                      <a:pt x="16" y="30"/>
                      <a:pt x="16" y="30"/>
                      <a:pt x="16" y="30"/>
                    </a:cubicBezTo>
                    <a:lnTo>
                      <a:pt x="96" y="30"/>
                    </a:lnTo>
                    <a:close/>
                    <a:moveTo>
                      <a:pt x="104" y="97"/>
                    </a:moveTo>
                    <a:cubicBezTo>
                      <a:pt x="104" y="105"/>
                      <a:pt x="98" y="111"/>
                      <a:pt x="90" y="111"/>
                    </a:cubicBezTo>
                    <a:cubicBezTo>
                      <a:pt x="21" y="111"/>
                      <a:pt x="21" y="111"/>
                      <a:pt x="21" y="111"/>
                    </a:cubicBezTo>
                    <a:cubicBezTo>
                      <a:pt x="14" y="111"/>
                      <a:pt x="8" y="105"/>
                      <a:pt x="8" y="9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11" y="40"/>
                      <a:pt x="16" y="42"/>
                      <a:pt x="21" y="42"/>
                    </a:cubicBezTo>
                    <a:cubicBezTo>
                      <a:pt x="100" y="42"/>
                      <a:pt x="100" y="42"/>
                      <a:pt x="100" y="42"/>
                    </a:cubicBezTo>
                    <a:cubicBezTo>
                      <a:pt x="102" y="42"/>
                      <a:pt x="104" y="44"/>
                      <a:pt x="104" y="46"/>
                    </a:cubicBezTo>
                    <a:cubicBezTo>
                      <a:pt x="104" y="53"/>
                      <a:pt x="104" y="53"/>
                      <a:pt x="104" y="53"/>
                    </a:cubicBezTo>
                    <a:cubicBezTo>
                      <a:pt x="69" y="53"/>
                      <a:pt x="69" y="53"/>
                      <a:pt x="69" y="53"/>
                    </a:cubicBezTo>
                    <a:cubicBezTo>
                      <a:pt x="59" y="53"/>
                      <a:pt x="50" y="62"/>
                      <a:pt x="50" y="72"/>
                    </a:cubicBezTo>
                    <a:cubicBezTo>
                      <a:pt x="50" y="83"/>
                      <a:pt x="59" y="92"/>
                      <a:pt x="69" y="92"/>
                    </a:cubicBezTo>
                    <a:cubicBezTo>
                      <a:pt x="104" y="92"/>
                      <a:pt x="104" y="92"/>
                      <a:pt x="104" y="92"/>
                    </a:cubicBezTo>
                    <a:lnTo>
                      <a:pt x="104" y="97"/>
                    </a:lnTo>
                    <a:close/>
                    <a:moveTo>
                      <a:pt x="109" y="84"/>
                    </a:moveTo>
                    <a:cubicBezTo>
                      <a:pt x="69" y="84"/>
                      <a:pt x="69" y="84"/>
                      <a:pt x="69" y="84"/>
                    </a:cubicBezTo>
                    <a:cubicBezTo>
                      <a:pt x="63" y="84"/>
                      <a:pt x="58" y="79"/>
                      <a:pt x="58" y="72"/>
                    </a:cubicBezTo>
                    <a:cubicBezTo>
                      <a:pt x="58" y="66"/>
                      <a:pt x="63" y="61"/>
                      <a:pt x="69" y="61"/>
                    </a:cubicBezTo>
                    <a:cubicBezTo>
                      <a:pt x="104" y="61"/>
                      <a:pt x="104" y="61"/>
                      <a:pt x="104" y="61"/>
                    </a:cubicBezTo>
                    <a:cubicBezTo>
                      <a:pt x="106" y="61"/>
                      <a:pt x="108" y="60"/>
                      <a:pt x="110" y="58"/>
                    </a:cubicBezTo>
                    <a:cubicBezTo>
                      <a:pt x="110" y="57"/>
                      <a:pt x="111" y="57"/>
                      <a:pt x="111" y="56"/>
                    </a:cubicBezTo>
                    <a:cubicBezTo>
                      <a:pt x="111" y="56"/>
                      <a:pt x="111" y="56"/>
                      <a:pt x="111" y="56"/>
                    </a:cubicBezTo>
                    <a:cubicBezTo>
                      <a:pt x="114" y="59"/>
                      <a:pt x="115" y="64"/>
                      <a:pt x="115" y="69"/>
                    </a:cubicBezTo>
                    <a:cubicBezTo>
                      <a:pt x="115" y="75"/>
                      <a:pt x="113" y="80"/>
                      <a:pt x="109" y="84"/>
                    </a:cubicBezTo>
                    <a:close/>
                    <a:moveTo>
                      <a:pt x="109" y="84"/>
                    </a:moveTo>
                    <a:cubicBezTo>
                      <a:pt x="109" y="84"/>
                      <a:pt x="109" y="84"/>
                      <a:pt x="109" y="84"/>
                    </a:cubicBez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 sz="1350">
                  <a:solidFill>
                    <a:srgbClr val="5DA352"/>
                  </a:solidFill>
                </a:endParaRPr>
              </a:p>
            </p:txBody>
          </p:sp>
        </p:grpSp>
        <p:sp>
          <p:nvSpPr>
            <p:cNvPr id="11" name="千图设计师MC：ID 29795607库_Freeform: Shape 26"/>
            <p:cNvSpPr/>
            <p:nvPr>
              <p:custDataLst>
                <p:tags r:id="rId8"/>
              </p:custDataLst>
            </p:nvPr>
          </p:nvSpPr>
          <p:spPr bwMode="auto">
            <a:xfrm>
              <a:off x="3919320" y="3157992"/>
              <a:ext cx="395324" cy="297368"/>
            </a:xfrm>
            <a:custGeom>
              <a:avLst/>
              <a:gdLst/>
              <a:ahLst/>
              <a:cxnLst>
                <a:cxn ang="0">
                  <a:pos x="101" y="2"/>
                </a:cxn>
                <a:cxn ang="0">
                  <a:pos x="27" y="0"/>
                </a:cxn>
                <a:cxn ang="0">
                  <a:pos x="2" y="22"/>
                </a:cxn>
                <a:cxn ang="0">
                  <a:pos x="2" y="32"/>
                </a:cxn>
                <a:cxn ang="0">
                  <a:pos x="61" y="92"/>
                </a:cxn>
                <a:cxn ang="0">
                  <a:pos x="121" y="32"/>
                </a:cxn>
                <a:cxn ang="0">
                  <a:pos x="120" y="22"/>
                </a:cxn>
                <a:cxn ang="0">
                  <a:pos x="86" y="14"/>
                </a:cxn>
                <a:cxn ang="0">
                  <a:pos x="93" y="8"/>
                </a:cxn>
                <a:cxn ang="0">
                  <a:pos x="76" y="27"/>
                </a:cxn>
                <a:cxn ang="0">
                  <a:pos x="93" y="27"/>
                </a:cxn>
                <a:cxn ang="0">
                  <a:pos x="73" y="25"/>
                </a:cxn>
                <a:cxn ang="0">
                  <a:pos x="75" y="9"/>
                </a:cxn>
                <a:cxn ang="0">
                  <a:pos x="70" y="27"/>
                </a:cxn>
                <a:cxn ang="0">
                  <a:pos x="61" y="20"/>
                </a:cxn>
                <a:cxn ang="0">
                  <a:pos x="70" y="8"/>
                </a:cxn>
                <a:cxn ang="0">
                  <a:pos x="53" y="8"/>
                </a:cxn>
                <a:cxn ang="0">
                  <a:pos x="58" y="17"/>
                </a:cxn>
                <a:cxn ang="0">
                  <a:pos x="40" y="16"/>
                </a:cxn>
                <a:cxn ang="0">
                  <a:pos x="58" y="17"/>
                </a:cxn>
                <a:cxn ang="0">
                  <a:pos x="30" y="27"/>
                </a:cxn>
                <a:cxn ang="0">
                  <a:pos x="47" y="27"/>
                </a:cxn>
                <a:cxn ang="0">
                  <a:pos x="37" y="14"/>
                </a:cxn>
                <a:cxn ang="0">
                  <a:pos x="43" y="8"/>
                </a:cxn>
                <a:cxn ang="0">
                  <a:pos x="34" y="17"/>
                </a:cxn>
                <a:cxn ang="0">
                  <a:pos x="8" y="27"/>
                </a:cxn>
                <a:cxn ang="0">
                  <a:pos x="11" y="31"/>
                </a:cxn>
                <a:cxn ang="0">
                  <a:pos x="49" y="71"/>
                </a:cxn>
                <a:cxn ang="0">
                  <a:pos x="29" y="31"/>
                </a:cxn>
                <a:cxn ang="0">
                  <a:pos x="57" y="78"/>
                </a:cxn>
                <a:cxn ang="0">
                  <a:pos x="52" y="31"/>
                </a:cxn>
                <a:cxn ang="0">
                  <a:pos x="61" y="79"/>
                </a:cxn>
                <a:cxn ang="0">
                  <a:pos x="65" y="78"/>
                </a:cxn>
                <a:cxn ang="0">
                  <a:pos x="94" y="31"/>
                </a:cxn>
                <a:cxn ang="0">
                  <a:pos x="74" y="71"/>
                </a:cxn>
                <a:cxn ang="0">
                  <a:pos x="112" y="31"/>
                </a:cxn>
                <a:cxn ang="0">
                  <a:pos x="99" y="27"/>
                </a:cxn>
                <a:cxn ang="0">
                  <a:pos x="97" y="9"/>
                </a:cxn>
                <a:cxn ang="0">
                  <a:pos x="99" y="27"/>
                </a:cxn>
                <a:cxn ang="0">
                  <a:pos x="99" y="27"/>
                </a:cxn>
              </a:cxnLst>
              <a:rect l="0" t="0" r="r" b="b"/>
              <a:pathLst>
                <a:path w="123" h="92">
                  <a:moveTo>
                    <a:pt x="120" y="22"/>
                  </a:moveTo>
                  <a:cubicBezTo>
                    <a:pt x="101" y="2"/>
                    <a:pt x="101" y="2"/>
                    <a:pt x="101" y="2"/>
                  </a:cubicBezTo>
                  <a:cubicBezTo>
                    <a:pt x="100" y="1"/>
                    <a:pt x="98" y="0"/>
                    <a:pt x="96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5" y="0"/>
                    <a:pt x="23" y="1"/>
                    <a:pt x="22" y="2"/>
                  </a:cubicBezTo>
                  <a:cubicBezTo>
                    <a:pt x="2" y="22"/>
                    <a:pt x="2" y="22"/>
                    <a:pt x="2" y="22"/>
                  </a:cubicBezTo>
                  <a:cubicBezTo>
                    <a:pt x="1" y="23"/>
                    <a:pt x="0" y="25"/>
                    <a:pt x="0" y="27"/>
                  </a:cubicBezTo>
                  <a:cubicBezTo>
                    <a:pt x="0" y="29"/>
                    <a:pt x="1" y="31"/>
                    <a:pt x="2" y="32"/>
                  </a:cubicBezTo>
                  <a:cubicBezTo>
                    <a:pt x="56" y="90"/>
                    <a:pt x="56" y="90"/>
                    <a:pt x="56" y="90"/>
                  </a:cubicBezTo>
                  <a:cubicBezTo>
                    <a:pt x="57" y="91"/>
                    <a:pt x="59" y="92"/>
                    <a:pt x="61" y="92"/>
                  </a:cubicBezTo>
                  <a:cubicBezTo>
                    <a:pt x="64" y="92"/>
                    <a:pt x="66" y="91"/>
                    <a:pt x="67" y="90"/>
                  </a:cubicBezTo>
                  <a:cubicBezTo>
                    <a:pt x="121" y="32"/>
                    <a:pt x="121" y="32"/>
                    <a:pt x="121" y="32"/>
                  </a:cubicBezTo>
                  <a:cubicBezTo>
                    <a:pt x="122" y="31"/>
                    <a:pt x="123" y="29"/>
                    <a:pt x="123" y="27"/>
                  </a:cubicBezTo>
                  <a:cubicBezTo>
                    <a:pt x="123" y="25"/>
                    <a:pt x="122" y="23"/>
                    <a:pt x="120" y="22"/>
                  </a:cubicBezTo>
                  <a:close/>
                  <a:moveTo>
                    <a:pt x="93" y="8"/>
                  </a:moveTo>
                  <a:cubicBezTo>
                    <a:pt x="86" y="14"/>
                    <a:pt x="86" y="14"/>
                    <a:pt x="86" y="14"/>
                  </a:cubicBezTo>
                  <a:cubicBezTo>
                    <a:pt x="79" y="8"/>
                    <a:pt x="79" y="8"/>
                    <a:pt x="79" y="8"/>
                  </a:cubicBezTo>
                  <a:lnTo>
                    <a:pt x="93" y="8"/>
                  </a:lnTo>
                  <a:close/>
                  <a:moveTo>
                    <a:pt x="93" y="27"/>
                  </a:moveTo>
                  <a:cubicBezTo>
                    <a:pt x="76" y="27"/>
                    <a:pt x="76" y="27"/>
                    <a:pt x="76" y="27"/>
                  </a:cubicBezTo>
                  <a:cubicBezTo>
                    <a:pt x="85" y="19"/>
                    <a:pt x="85" y="19"/>
                    <a:pt x="85" y="19"/>
                  </a:cubicBezTo>
                  <a:lnTo>
                    <a:pt x="93" y="27"/>
                  </a:lnTo>
                  <a:close/>
                  <a:moveTo>
                    <a:pt x="83" y="16"/>
                  </a:moveTo>
                  <a:cubicBezTo>
                    <a:pt x="73" y="25"/>
                    <a:pt x="73" y="25"/>
                    <a:pt x="73" y="25"/>
                  </a:cubicBezTo>
                  <a:cubicBezTo>
                    <a:pt x="64" y="17"/>
                    <a:pt x="64" y="17"/>
                    <a:pt x="64" y="17"/>
                  </a:cubicBezTo>
                  <a:cubicBezTo>
                    <a:pt x="75" y="9"/>
                    <a:pt x="75" y="9"/>
                    <a:pt x="75" y="9"/>
                  </a:cubicBezTo>
                  <a:lnTo>
                    <a:pt x="83" y="16"/>
                  </a:lnTo>
                  <a:close/>
                  <a:moveTo>
                    <a:pt x="70" y="27"/>
                  </a:moveTo>
                  <a:cubicBezTo>
                    <a:pt x="53" y="27"/>
                    <a:pt x="53" y="27"/>
                    <a:pt x="53" y="27"/>
                  </a:cubicBezTo>
                  <a:cubicBezTo>
                    <a:pt x="61" y="20"/>
                    <a:pt x="61" y="20"/>
                    <a:pt x="61" y="20"/>
                  </a:cubicBezTo>
                  <a:lnTo>
                    <a:pt x="70" y="27"/>
                  </a:lnTo>
                  <a:close/>
                  <a:moveTo>
                    <a:pt x="70" y="8"/>
                  </a:moveTo>
                  <a:cubicBezTo>
                    <a:pt x="61" y="15"/>
                    <a:pt x="61" y="15"/>
                    <a:pt x="61" y="15"/>
                  </a:cubicBezTo>
                  <a:cubicBezTo>
                    <a:pt x="53" y="8"/>
                    <a:pt x="53" y="8"/>
                    <a:pt x="53" y="8"/>
                  </a:cubicBezTo>
                  <a:lnTo>
                    <a:pt x="70" y="8"/>
                  </a:lnTo>
                  <a:close/>
                  <a:moveTo>
                    <a:pt x="58" y="17"/>
                  </a:moveTo>
                  <a:cubicBezTo>
                    <a:pt x="50" y="25"/>
                    <a:pt x="50" y="25"/>
                    <a:pt x="50" y="25"/>
                  </a:cubicBezTo>
                  <a:cubicBezTo>
                    <a:pt x="40" y="16"/>
                    <a:pt x="40" y="16"/>
                    <a:pt x="40" y="16"/>
                  </a:cubicBezTo>
                  <a:cubicBezTo>
                    <a:pt x="48" y="9"/>
                    <a:pt x="48" y="9"/>
                    <a:pt x="48" y="9"/>
                  </a:cubicBezTo>
                  <a:lnTo>
                    <a:pt x="58" y="17"/>
                  </a:lnTo>
                  <a:close/>
                  <a:moveTo>
                    <a:pt x="47" y="27"/>
                  </a:moveTo>
                  <a:cubicBezTo>
                    <a:pt x="30" y="27"/>
                    <a:pt x="30" y="27"/>
                    <a:pt x="30" y="27"/>
                  </a:cubicBezTo>
                  <a:cubicBezTo>
                    <a:pt x="37" y="19"/>
                    <a:pt x="37" y="19"/>
                    <a:pt x="37" y="19"/>
                  </a:cubicBezTo>
                  <a:lnTo>
                    <a:pt x="47" y="27"/>
                  </a:lnTo>
                  <a:close/>
                  <a:moveTo>
                    <a:pt x="43" y="8"/>
                  </a:moveTo>
                  <a:cubicBezTo>
                    <a:pt x="37" y="14"/>
                    <a:pt x="37" y="14"/>
                    <a:pt x="37" y="14"/>
                  </a:cubicBezTo>
                  <a:cubicBezTo>
                    <a:pt x="30" y="8"/>
                    <a:pt x="30" y="8"/>
                    <a:pt x="30" y="8"/>
                  </a:cubicBezTo>
                  <a:lnTo>
                    <a:pt x="43" y="8"/>
                  </a:lnTo>
                  <a:close/>
                  <a:moveTo>
                    <a:pt x="26" y="9"/>
                  </a:moveTo>
                  <a:cubicBezTo>
                    <a:pt x="34" y="17"/>
                    <a:pt x="34" y="17"/>
                    <a:pt x="34" y="17"/>
                  </a:cubicBezTo>
                  <a:cubicBezTo>
                    <a:pt x="24" y="27"/>
                    <a:pt x="24" y="27"/>
                    <a:pt x="24" y="27"/>
                  </a:cubicBezTo>
                  <a:cubicBezTo>
                    <a:pt x="8" y="27"/>
                    <a:pt x="8" y="27"/>
                    <a:pt x="8" y="27"/>
                  </a:cubicBezTo>
                  <a:lnTo>
                    <a:pt x="26" y="9"/>
                  </a:lnTo>
                  <a:close/>
                  <a:moveTo>
                    <a:pt x="11" y="31"/>
                  </a:moveTo>
                  <a:cubicBezTo>
                    <a:pt x="25" y="31"/>
                    <a:pt x="25" y="31"/>
                    <a:pt x="25" y="31"/>
                  </a:cubicBezTo>
                  <a:cubicBezTo>
                    <a:pt x="49" y="71"/>
                    <a:pt x="49" y="71"/>
                    <a:pt x="49" y="71"/>
                  </a:cubicBezTo>
                  <a:lnTo>
                    <a:pt x="11" y="31"/>
                  </a:lnTo>
                  <a:close/>
                  <a:moveTo>
                    <a:pt x="29" y="31"/>
                  </a:moveTo>
                  <a:cubicBezTo>
                    <a:pt x="48" y="31"/>
                    <a:pt x="48" y="31"/>
                    <a:pt x="48" y="31"/>
                  </a:cubicBezTo>
                  <a:cubicBezTo>
                    <a:pt x="57" y="78"/>
                    <a:pt x="57" y="78"/>
                    <a:pt x="57" y="78"/>
                  </a:cubicBezTo>
                  <a:lnTo>
                    <a:pt x="29" y="31"/>
                  </a:lnTo>
                  <a:close/>
                  <a:moveTo>
                    <a:pt x="52" y="31"/>
                  </a:moveTo>
                  <a:cubicBezTo>
                    <a:pt x="71" y="31"/>
                    <a:pt x="71" y="31"/>
                    <a:pt x="71" y="31"/>
                  </a:cubicBezTo>
                  <a:cubicBezTo>
                    <a:pt x="61" y="79"/>
                    <a:pt x="61" y="79"/>
                    <a:pt x="61" y="79"/>
                  </a:cubicBezTo>
                  <a:lnTo>
                    <a:pt x="52" y="31"/>
                  </a:lnTo>
                  <a:close/>
                  <a:moveTo>
                    <a:pt x="65" y="78"/>
                  </a:moveTo>
                  <a:cubicBezTo>
                    <a:pt x="75" y="31"/>
                    <a:pt x="75" y="31"/>
                    <a:pt x="75" y="31"/>
                  </a:cubicBezTo>
                  <a:cubicBezTo>
                    <a:pt x="94" y="31"/>
                    <a:pt x="94" y="31"/>
                    <a:pt x="94" y="31"/>
                  </a:cubicBezTo>
                  <a:lnTo>
                    <a:pt x="65" y="78"/>
                  </a:lnTo>
                  <a:close/>
                  <a:moveTo>
                    <a:pt x="74" y="71"/>
                  </a:moveTo>
                  <a:cubicBezTo>
                    <a:pt x="98" y="31"/>
                    <a:pt x="98" y="31"/>
                    <a:pt x="98" y="31"/>
                  </a:cubicBezTo>
                  <a:cubicBezTo>
                    <a:pt x="112" y="31"/>
                    <a:pt x="112" y="31"/>
                    <a:pt x="112" y="31"/>
                  </a:cubicBezTo>
                  <a:lnTo>
                    <a:pt x="74" y="71"/>
                  </a:lnTo>
                  <a:close/>
                  <a:moveTo>
                    <a:pt x="99" y="27"/>
                  </a:moveTo>
                  <a:cubicBezTo>
                    <a:pt x="88" y="17"/>
                    <a:pt x="88" y="17"/>
                    <a:pt x="88" y="17"/>
                  </a:cubicBezTo>
                  <a:cubicBezTo>
                    <a:pt x="97" y="9"/>
                    <a:pt x="97" y="9"/>
                    <a:pt x="97" y="9"/>
                  </a:cubicBezTo>
                  <a:cubicBezTo>
                    <a:pt x="115" y="27"/>
                    <a:pt x="115" y="27"/>
                    <a:pt x="115" y="27"/>
                  </a:cubicBezTo>
                  <a:lnTo>
                    <a:pt x="99" y="27"/>
                  </a:lnTo>
                  <a:close/>
                  <a:moveTo>
                    <a:pt x="99" y="27"/>
                  </a:moveTo>
                  <a:cubicBezTo>
                    <a:pt x="99" y="27"/>
                    <a:pt x="99" y="27"/>
                    <a:pt x="99" y="27"/>
                  </a:cubicBezTo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 sz="1350">
                <a:solidFill>
                  <a:srgbClr val="5DA352"/>
                </a:solidFill>
              </a:endParaRPr>
            </a:p>
          </p:txBody>
        </p:sp>
      </p:grpSp>
      <p:grpSp>
        <p:nvGrpSpPr>
          <p:cNvPr id="17" name="组 16"/>
          <p:cNvGrpSpPr/>
          <p:nvPr/>
        </p:nvGrpSpPr>
        <p:grpSpPr>
          <a:xfrm>
            <a:off x="1171893" y="1322788"/>
            <a:ext cx="2880148" cy="1378009"/>
            <a:chOff x="619125" y="3902374"/>
            <a:chExt cx="2880148" cy="1378009"/>
          </a:xfrm>
        </p:grpSpPr>
        <p:sp>
          <p:nvSpPr>
            <p:cNvPr id="18" name="TextBox 5"/>
            <p:cNvSpPr txBox="1"/>
            <p:nvPr/>
          </p:nvSpPr>
          <p:spPr bwMode="auto">
            <a:xfrm>
              <a:off x="619125" y="4405976"/>
              <a:ext cx="2880148" cy="8744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ctr" defTabSz="1908594">
                <a:lnSpc>
                  <a:spcPct val="150000"/>
                </a:lnSpc>
                <a:defRPr sz="2600" b="1">
                  <a:solidFill>
                    <a:srgbClr val="E7326F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 algn="r"/>
              <a:r>
                <a:rPr lang="zh-CN" altLang="en-US" sz="1800" b="0" dirty="0">
                  <a:solidFill>
                    <a:srgbClr val="5DA352"/>
                  </a:solidFill>
                </a:rPr>
                <a:t>请输入内容请输入</a:t>
              </a:r>
              <a:r>
                <a:rPr lang="zh-CN" altLang="en-US" sz="1800" b="0" dirty="0" smtClean="0">
                  <a:solidFill>
                    <a:srgbClr val="5DA352"/>
                  </a:solidFill>
                </a:rPr>
                <a:t>内容</a:t>
              </a:r>
              <a:r>
                <a:rPr lang="zh-CN" altLang="en-US" sz="1800" b="0" dirty="0">
                  <a:solidFill>
                    <a:srgbClr val="5DA352"/>
                  </a:solidFill>
                </a:rPr>
                <a:t>请输入内容请输入</a:t>
              </a:r>
              <a:r>
                <a:rPr lang="zh-CN" altLang="en-US" sz="1800" b="0" dirty="0" smtClean="0">
                  <a:solidFill>
                    <a:srgbClr val="5DA352"/>
                  </a:solidFill>
                </a:rPr>
                <a:t>内容</a:t>
              </a:r>
              <a:r>
                <a:rPr lang="zh-CN" altLang="en-US" sz="1800" b="0" dirty="0">
                  <a:solidFill>
                    <a:srgbClr val="5DA352"/>
                  </a:solidFill>
                </a:rPr>
                <a:t>请</a:t>
              </a:r>
              <a:r>
                <a:rPr lang="zh-CN" altLang="en-US" sz="1800" b="0" dirty="0" smtClean="0">
                  <a:solidFill>
                    <a:srgbClr val="5DA352"/>
                  </a:solidFill>
                </a:rPr>
                <a:t>输</a:t>
              </a:r>
              <a:endParaRPr lang="en-US" sz="1800" b="0" dirty="0">
                <a:solidFill>
                  <a:srgbClr val="5DA352"/>
                </a:solidFill>
              </a:endParaRPr>
            </a:p>
          </p:txBody>
        </p:sp>
        <p:sp>
          <p:nvSpPr>
            <p:cNvPr id="19" name="TextBox 5"/>
            <p:cNvSpPr txBox="1"/>
            <p:nvPr/>
          </p:nvSpPr>
          <p:spPr bwMode="auto">
            <a:xfrm>
              <a:off x="1123578" y="3902374"/>
              <a:ext cx="2375695" cy="58105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ctr" defTabSz="1908594">
                <a:lnSpc>
                  <a:spcPct val="150000"/>
                </a:lnSpc>
                <a:defRPr sz="2600" b="1">
                  <a:solidFill>
                    <a:srgbClr val="E7326F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 algn="r"/>
              <a:r>
                <a:rPr lang="zh-CN" altLang="en-US" sz="2400" dirty="0" smtClean="0">
                  <a:solidFill>
                    <a:srgbClr val="5DA352"/>
                  </a:solidFill>
                </a:rPr>
                <a:t>请</a:t>
              </a:r>
              <a:r>
                <a:rPr lang="zh-CN" altLang="en-US" sz="2400" dirty="0">
                  <a:solidFill>
                    <a:srgbClr val="5DA352"/>
                  </a:solidFill>
                </a:rPr>
                <a:t>输入内容</a:t>
              </a:r>
              <a:endParaRPr lang="en-US" sz="2400" dirty="0">
                <a:solidFill>
                  <a:srgbClr val="5DA352"/>
                </a:solidFill>
              </a:endParaRPr>
            </a:p>
          </p:txBody>
        </p:sp>
      </p:grpSp>
      <p:grpSp>
        <p:nvGrpSpPr>
          <p:cNvPr id="20" name="组 19"/>
          <p:cNvGrpSpPr/>
          <p:nvPr/>
        </p:nvGrpSpPr>
        <p:grpSpPr>
          <a:xfrm>
            <a:off x="8139959" y="1398998"/>
            <a:ext cx="2880148" cy="1378009"/>
            <a:chOff x="619125" y="3902374"/>
            <a:chExt cx="2880148" cy="1378009"/>
          </a:xfrm>
        </p:grpSpPr>
        <p:sp>
          <p:nvSpPr>
            <p:cNvPr id="21" name="TextBox 5"/>
            <p:cNvSpPr txBox="1"/>
            <p:nvPr/>
          </p:nvSpPr>
          <p:spPr bwMode="auto">
            <a:xfrm>
              <a:off x="619125" y="4405976"/>
              <a:ext cx="2880148" cy="8744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ctr" defTabSz="1908594">
                <a:lnSpc>
                  <a:spcPct val="150000"/>
                </a:lnSpc>
                <a:defRPr sz="2600" b="1">
                  <a:solidFill>
                    <a:srgbClr val="E7326F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 algn="l"/>
              <a:r>
                <a:rPr lang="zh-CN" altLang="en-US" sz="1800" b="0" dirty="0">
                  <a:solidFill>
                    <a:srgbClr val="5DA352"/>
                  </a:solidFill>
                </a:rPr>
                <a:t>请输入内容请输入</a:t>
              </a:r>
              <a:r>
                <a:rPr lang="zh-CN" altLang="en-US" sz="1800" b="0" dirty="0" smtClean="0">
                  <a:solidFill>
                    <a:srgbClr val="5DA352"/>
                  </a:solidFill>
                </a:rPr>
                <a:t>内容</a:t>
              </a:r>
              <a:r>
                <a:rPr lang="zh-CN" altLang="en-US" sz="1800" b="0" dirty="0">
                  <a:solidFill>
                    <a:srgbClr val="5DA352"/>
                  </a:solidFill>
                </a:rPr>
                <a:t>请输入内容请输入</a:t>
              </a:r>
              <a:r>
                <a:rPr lang="zh-CN" altLang="en-US" sz="1800" b="0" dirty="0" smtClean="0">
                  <a:solidFill>
                    <a:srgbClr val="5DA352"/>
                  </a:solidFill>
                </a:rPr>
                <a:t>内容</a:t>
              </a:r>
              <a:r>
                <a:rPr lang="zh-CN" altLang="en-US" sz="1800" b="0" dirty="0">
                  <a:solidFill>
                    <a:srgbClr val="5DA352"/>
                  </a:solidFill>
                </a:rPr>
                <a:t>请</a:t>
              </a:r>
              <a:r>
                <a:rPr lang="zh-CN" altLang="en-US" sz="1800" b="0" dirty="0" smtClean="0">
                  <a:solidFill>
                    <a:srgbClr val="5DA352"/>
                  </a:solidFill>
                </a:rPr>
                <a:t>输</a:t>
              </a:r>
              <a:endParaRPr lang="en-US" sz="1800" b="0" dirty="0">
                <a:solidFill>
                  <a:srgbClr val="5DA352"/>
                </a:solidFill>
              </a:endParaRPr>
            </a:p>
          </p:txBody>
        </p:sp>
        <p:sp>
          <p:nvSpPr>
            <p:cNvPr id="22" name="TextBox 5"/>
            <p:cNvSpPr txBox="1"/>
            <p:nvPr/>
          </p:nvSpPr>
          <p:spPr bwMode="auto">
            <a:xfrm>
              <a:off x="619125" y="3902374"/>
              <a:ext cx="2375695" cy="58105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ctr" defTabSz="1908594">
                <a:lnSpc>
                  <a:spcPct val="150000"/>
                </a:lnSpc>
                <a:defRPr sz="2600" b="1">
                  <a:solidFill>
                    <a:srgbClr val="E7326F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 algn="l"/>
              <a:r>
                <a:rPr lang="zh-CN" altLang="en-US" sz="2400" dirty="0" smtClean="0">
                  <a:solidFill>
                    <a:srgbClr val="5DA352"/>
                  </a:solidFill>
                </a:rPr>
                <a:t>请</a:t>
              </a:r>
              <a:r>
                <a:rPr lang="zh-CN" altLang="en-US" sz="2400" dirty="0">
                  <a:solidFill>
                    <a:srgbClr val="5DA352"/>
                  </a:solidFill>
                </a:rPr>
                <a:t>输入内容</a:t>
              </a:r>
              <a:endParaRPr lang="en-US" sz="2400" dirty="0">
                <a:solidFill>
                  <a:srgbClr val="5DA352"/>
                </a:solidFill>
              </a:endParaRPr>
            </a:p>
          </p:txBody>
        </p:sp>
      </p:grpSp>
      <p:grpSp>
        <p:nvGrpSpPr>
          <p:cNvPr id="23" name="组 22"/>
          <p:cNvGrpSpPr/>
          <p:nvPr/>
        </p:nvGrpSpPr>
        <p:grpSpPr>
          <a:xfrm>
            <a:off x="1171893" y="3240409"/>
            <a:ext cx="2880148" cy="1378009"/>
            <a:chOff x="619125" y="3902374"/>
            <a:chExt cx="2880148" cy="1378009"/>
          </a:xfrm>
        </p:grpSpPr>
        <p:sp>
          <p:nvSpPr>
            <p:cNvPr id="24" name="TextBox 5"/>
            <p:cNvSpPr txBox="1"/>
            <p:nvPr/>
          </p:nvSpPr>
          <p:spPr bwMode="auto">
            <a:xfrm>
              <a:off x="619125" y="4405976"/>
              <a:ext cx="2880148" cy="8744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ctr" defTabSz="1908594">
                <a:lnSpc>
                  <a:spcPct val="150000"/>
                </a:lnSpc>
                <a:defRPr sz="2600" b="1">
                  <a:solidFill>
                    <a:srgbClr val="E7326F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 algn="r"/>
              <a:r>
                <a:rPr lang="zh-CN" altLang="en-US" sz="1800" b="0" dirty="0">
                  <a:solidFill>
                    <a:srgbClr val="5DA352"/>
                  </a:solidFill>
                </a:rPr>
                <a:t>请输入内容请输入</a:t>
              </a:r>
              <a:r>
                <a:rPr lang="zh-CN" altLang="en-US" sz="1800" b="0" dirty="0" smtClean="0">
                  <a:solidFill>
                    <a:srgbClr val="5DA352"/>
                  </a:solidFill>
                </a:rPr>
                <a:t>内容</a:t>
              </a:r>
              <a:r>
                <a:rPr lang="zh-CN" altLang="en-US" sz="1800" b="0" dirty="0">
                  <a:solidFill>
                    <a:srgbClr val="5DA352"/>
                  </a:solidFill>
                </a:rPr>
                <a:t>请输入内容请输入</a:t>
              </a:r>
              <a:r>
                <a:rPr lang="zh-CN" altLang="en-US" sz="1800" b="0" dirty="0" smtClean="0">
                  <a:solidFill>
                    <a:srgbClr val="5DA352"/>
                  </a:solidFill>
                </a:rPr>
                <a:t>内容</a:t>
              </a:r>
              <a:r>
                <a:rPr lang="zh-CN" altLang="en-US" sz="1800" b="0" dirty="0">
                  <a:solidFill>
                    <a:srgbClr val="5DA352"/>
                  </a:solidFill>
                </a:rPr>
                <a:t>请</a:t>
              </a:r>
              <a:r>
                <a:rPr lang="zh-CN" altLang="en-US" sz="1800" b="0" dirty="0" smtClean="0">
                  <a:solidFill>
                    <a:srgbClr val="5DA352"/>
                  </a:solidFill>
                </a:rPr>
                <a:t>输</a:t>
              </a:r>
              <a:endParaRPr lang="en-US" sz="1800" b="0" dirty="0">
                <a:solidFill>
                  <a:srgbClr val="5DA352"/>
                </a:solidFill>
              </a:endParaRPr>
            </a:p>
          </p:txBody>
        </p:sp>
        <p:sp>
          <p:nvSpPr>
            <p:cNvPr id="25" name="TextBox 5"/>
            <p:cNvSpPr txBox="1"/>
            <p:nvPr/>
          </p:nvSpPr>
          <p:spPr bwMode="auto">
            <a:xfrm>
              <a:off x="1123578" y="3902374"/>
              <a:ext cx="2375695" cy="58105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ctr" defTabSz="1908594">
                <a:lnSpc>
                  <a:spcPct val="150000"/>
                </a:lnSpc>
                <a:defRPr sz="2600" b="1">
                  <a:solidFill>
                    <a:srgbClr val="E7326F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 algn="r"/>
              <a:r>
                <a:rPr lang="zh-CN" altLang="en-US" sz="2400" dirty="0" smtClean="0">
                  <a:solidFill>
                    <a:srgbClr val="5DA352"/>
                  </a:solidFill>
                </a:rPr>
                <a:t>请</a:t>
              </a:r>
              <a:r>
                <a:rPr lang="zh-CN" altLang="en-US" sz="2400" dirty="0">
                  <a:solidFill>
                    <a:srgbClr val="5DA352"/>
                  </a:solidFill>
                </a:rPr>
                <a:t>输入内容</a:t>
              </a:r>
              <a:endParaRPr lang="en-US" sz="2400" dirty="0">
                <a:solidFill>
                  <a:srgbClr val="5DA352"/>
                </a:solidFill>
              </a:endParaRPr>
            </a:p>
          </p:txBody>
        </p:sp>
      </p:grpSp>
      <p:grpSp>
        <p:nvGrpSpPr>
          <p:cNvPr id="26" name="组 25"/>
          <p:cNvGrpSpPr/>
          <p:nvPr/>
        </p:nvGrpSpPr>
        <p:grpSpPr>
          <a:xfrm>
            <a:off x="8139959" y="3316619"/>
            <a:ext cx="2880148" cy="1378009"/>
            <a:chOff x="619125" y="3902374"/>
            <a:chExt cx="2880148" cy="1378009"/>
          </a:xfrm>
        </p:grpSpPr>
        <p:sp>
          <p:nvSpPr>
            <p:cNvPr id="27" name="TextBox 5"/>
            <p:cNvSpPr txBox="1"/>
            <p:nvPr/>
          </p:nvSpPr>
          <p:spPr bwMode="auto">
            <a:xfrm>
              <a:off x="619125" y="4405976"/>
              <a:ext cx="2880148" cy="8744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ctr" defTabSz="1908594">
                <a:lnSpc>
                  <a:spcPct val="150000"/>
                </a:lnSpc>
                <a:defRPr sz="2600" b="1">
                  <a:solidFill>
                    <a:srgbClr val="E7326F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 algn="l"/>
              <a:r>
                <a:rPr lang="zh-CN" altLang="en-US" sz="1800" b="0" dirty="0">
                  <a:solidFill>
                    <a:srgbClr val="5DA352"/>
                  </a:solidFill>
                </a:rPr>
                <a:t>请输入内容请输入</a:t>
              </a:r>
              <a:r>
                <a:rPr lang="zh-CN" altLang="en-US" sz="1800" b="0" dirty="0" smtClean="0">
                  <a:solidFill>
                    <a:srgbClr val="5DA352"/>
                  </a:solidFill>
                </a:rPr>
                <a:t>内容</a:t>
              </a:r>
              <a:r>
                <a:rPr lang="zh-CN" altLang="en-US" sz="1800" b="0" dirty="0">
                  <a:solidFill>
                    <a:srgbClr val="5DA352"/>
                  </a:solidFill>
                </a:rPr>
                <a:t>请输入内容请输入</a:t>
              </a:r>
              <a:r>
                <a:rPr lang="zh-CN" altLang="en-US" sz="1800" b="0" dirty="0" smtClean="0">
                  <a:solidFill>
                    <a:srgbClr val="5DA352"/>
                  </a:solidFill>
                </a:rPr>
                <a:t>内容</a:t>
              </a:r>
              <a:r>
                <a:rPr lang="zh-CN" altLang="en-US" sz="1800" b="0" dirty="0">
                  <a:solidFill>
                    <a:srgbClr val="5DA352"/>
                  </a:solidFill>
                </a:rPr>
                <a:t>请</a:t>
              </a:r>
              <a:r>
                <a:rPr lang="zh-CN" altLang="en-US" sz="1800" b="0" dirty="0" smtClean="0">
                  <a:solidFill>
                    <a:srgbClr val="5DA352"/>
                  </a:solidFill>
                </a:rPr>
                <a:t>输</a:t>
              </a:r>
              <a:endParaRPr lang="en-US" sz="1800" b="0" dirty="0">
                <a:solidFill>
                  <a:srgbClr val="5DA352"/>
                </a:solidFill>
              </a:endParaRPr>
            </a:p>
          </p:txBody>
        </p:sp>
        <p:sp>
          <p:nvSpPr>
            <p:cNvPr id="28" name="TextBox 5"/>
            <p:cNvSpPr txBox="1"/>
            <p:nvPr/>
          </p:nvSpPr>
          <p:spPr bwMode="auto">
            <a:xfrm>
              <a:off x="619125" y="3902374"/>
              <a:ext cx="2375695" cy="58105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ctr" defTabSz="1908594">
                <a:lnSpc>
                  <a:spcPct val="150000"/>
                </a:lnSpc>
                <a:defRPr sz="2600" b="1">
                  <a:solidFill>
                    <a:srgbClr val="E7326F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 algn="l"/>
              <a:r>
                <a:rPr lang="zh-CN" altLang="en-US" sz="2400" dirty="0" smtClean="0">
                  <a:solidFill>
                    <a:srgbClr val="5DA352"/>
                  </a:solidFill>
                </a:rPr>
                <a:t>请</a:t>
              </a:r>
              <a:r>
                <a:rPr lang="zh-CN" altLang="en-US" sz="2400" dirty="0">
                  <a:solidFill>
                    <a:srgbClr val="5DA352"/>
                  </a:solidFill>
                </a:rPr>
                <a:t>输入内容</a:t>
              </a:r>
              <a:endParaRPr lang="en-US" sz="2400" dirty="0">
                <a:solidFill>
                  <a:srgbClr val="5DA35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434356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2968171" y="2583543"/>
            <a:ext cx="625565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8800" smtClean="0">
                <a:solidFill>
                  <a:srgbClr val="5DA352"/>
                </a:solidFill>
                <a:latin typeface="Hannotate SC" charset="-122"/>
                <a:ea typeface="Hannotate SC" charset="-122"/>
                <a:cs typeface="Hannotate SC" charset="-122"/>
              </a:rPr>
              <a:t>谢谢欣赏</a:t>
            </a:r>
            <a:endParaRPr kumimoji="1" lang="zh-CN" altLang="en-US" sz="8800">
              <a:solidFill>
                <a:srgbClr val="5DA352"/>
              </a:solidFill>
              <a:latin typeface="Hannotate SC" charset="-122"/>
              <a:ea typeface="Hannotate SC" charset="-122"/>
              <a:cs typeface="Hannotate SC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6290962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06205314"/>
  <p:tag name="MH_LIBRARY" val="GRAPHIC"/>
  <p:tag name="MH_TYPE" val="Other"/>
  <p:tag name="MH_ORDER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06205314"/>
  <p:tag name="MH_LIBRARY" val="GRAPHIC"/>
  <p:tag name="MH_TYPE" val="Other"/>
  <p:tag name="MH_ORDER" val="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06205314"/>
  <p:tag name="MH_LIBRARY" val="GRAPHIC"/>
  <p:tag name="MH_TYPE" val="Other"/>
  <p:tag name="MH_ORDER" val="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06205314"/>
  <p:tag name="MH_LIBRARY" val="GRAPHIC"/>
  <p:tag name="MH_TYPE" val="Other"/>
  <p:tag name="MH_ORDER" val="4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06205314"/>
  <p:tag name="MH_LIBRARY" val="GRAPHIC"/>
  <p:tag name="MH_TYPE" val="Other"/>
  <p:tag name="MH_ORDER" val="1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06205314"/>
  <p:tag name="MH_LIBRARY" val="GRAPHIC"/>
  <p:tag name="MH_TYPE" val="Other"/>
  <p:tag name="MH_ORDER" val="12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06205314"/>
  <p:tag name="MH_LIBRARY" val="GRAPHIC"/>
  <p:tag name="MH_TYPE" val="Other"/>
  <p:tag name="MH_ORDER" val="9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06205314"/>
  <p:tag name="MH_LIBRARY" val="GRAPHIC"/>
  <p:tag name="MH_TYPE" val="Other"/>
  <p:tag name="MH_ORDER" val="10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06205314"/>
  <p:tag name="MH_LIBRARY" val="GRAPHIC"/>
  <p:tag name="MH_TYPE" val="Other"/>
  <p:tag name="MH_ORDER" val="7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06205314"/>
  <p:tag name="MH_LIBRARY" val="GRAPHIC"/>
  <p:tag name="MH_TYPE" val="Other"/>
  <p:tag name="MH_ORDER" val="8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06205314"/>
  <p:tag name="MH_LIBRARY" val="GRAPHIC"/>
  <p:tag name="MH_TYPE" val="Other"/>
  <p:tag name="MH_ORDER" val="5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06205314"/>
  <p:tag name="MH_LIBRARY" val="GRAPHIC"/>
  <p:tag name="MH_TYPE" val="Other"/>
  <p:tag name="MH_ORDER" val="6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DengXian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DengXian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DengXian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DengXian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690</TotalTime>
  <Words>505</Words>
  <Application>Microsoft Macintosh PowerPoint</Application>
  <PresentationFormat>宽屏</PresentationFormat>
  <Paragraphs>90</Paragraphs>
  <Slides>16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24" baseType="lpstr">
      <vt:lpstr>DengXian</vt:lpstr>
      <vt:lpstr>DengXian Light</vt:lpstr>
      <vt:lpstr>Hannotate SC</vt:lpstr>
      <vt:lpstr>Roboto Condensed</vt:lpstr>
      <vt:lpstr>Yuppy SC</vt:lpstr>
      <vt:lpstr>微软雅黑</vt:lpstr>
      <vt:lpstr>Arial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15.0027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Microsoft Office 用户</dc:creator>
  <cp:lastModifiedBy>Microsoft Office 用户</cp:lastModifiedBy>
  <cp:revision>10</cp:revision>
  <dcterms:created xsi:type="dcterms:W3CDTF">2018-03-03T15:49:43Z</dcterms:created>
  <dcterms:modified xsi:type="dcterms:W3CDTF">2018-03-04T03:20:38Z</dcterms:modified>
</cp:coreProperties>
</file>