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3"/>
  </p:sldMasterIdLst>
  <p:notesMasterIdLst>
    <p:notesMasterId r:id="rId66"/>
  </p:notesMasterIdLst>
  <p:sldIdLst>
    <p:sldId id="257" r:id="rId4"/>
    <p:sldId id="258" r:id="rId5"/>
    <p:sldId id="259" r:id="rId6"/>
    <p:sldId id="285" r:id="rId7"/>
    <p:sldId id="286" r:id="rId8"/>
    <p:sldId id="302" r:id="rId9"/>
    <p:sldId id="261" r:id="rId10"/>
    <p:sldId id="262" r:id="rId11"/>
    <p:sldId id="264" r:id="rId12"/>
    <p:sldId id="266" r:id="rId13"/>
    <p:sldId id="274" r:id="rId14"/>
    <p:sldId id="275" r:id="rId15"/>
    <p:sldId id="303" r:id="rId16"/>
    <p:sldId id="313" r:id="rId17"/>
    <p:sldId id="308" r:id="rId18"/>
    <p:sldId id="307" r:id="rId19"/>
    <p:sldId id="309" r:id="rId20"/>
    <p:sldId id="310" r:id="rId21"/>
    <p:sldId id="311" r:id="rId22"/>
    <p:sldId id="314" r:id="rId23"/>
    <p:sldId id="317" r:id="rId24"/>
    <p:sldId id="320" r:id="rId25"/>
    <p:sldId id="321" r:id="rId26"/>
    <p:sldId id="322" r:id="rId27"/>
    <p:sldId id="323" r:id="rId28"/>
    <p:sldId id="326" r:id="rId29"/>
    <p:sldId id="327" r:id="rId30"/>
    <p:sldId id="328" r:id="rId31"/>
    <p:sldId id="329" r:id="rId32"/>
    <p:sldId id="330" r:id="rId33"/>
    <p:sldId id="331" r:id="rId34"/>
    <p:sldId id="332" r:id="rId35"/>
    <p:sldId id="333" r:id="rId36"/>
    <p:sldId id="335" r:id="rId37"/>
    <p:sldId id="336" r:id="rId38"/>
    <p:sldId id="337" r:id="rId39"/>
    <p:sldId id="338" r:id="rId40"/>
    <p:sldId id="340" r:id="rId41"/>
    <p:sldId id="341" r:id="rId42"/>
    <p:sldId id="342" r:id="rId43"/>
    <p:sldId id="343" r:id="rId44"/>
    <p:sldId id="344" r:id="rId45"/>
    <p:sldId id="345" r:id="rId46"/>
    <p:sldId id="346" r:id="rId47"/>
    <p:sldId id="406" r:id="rId48"/>
    <p:sldId id="405" r:id="rId49"/>
    <p:sldId id="349" r:id="rId50"/>
    <p:sldId id="350" r:id="rId51"/>
    <p:sldId id="355" r:id="rId52"/>
    <p:sldId id="359" r:id="rId53"/>
    <p:sldId id="385" r:id="rId54"/>
    <p:sldId id="386" r:id="rId55"/>
    <p:sldId id="387" r:id="rId56"/>
    <p:sldId id="388" r:id="rId57"/>
    <p:sldId id="369" r:id="rId58"/>
    <p:sldId id="407" r:id="rId59"/>
    <p:sldId id="411" r:id="rId60"/>
    <p:sldId id="370" r:id="rId61"/>
    <p:sldId id="371" r:id="rId62"/>
    <p:sldId id="372" r:id="rId63"/>
    <p:sldId id="373" r:id="rId64"/>
    <p:sldId id="374" r:id="rId65"/>
  </p:sldIdLst>
  <p:sldSz cx="12192000" cy="6858000"/>
  <p:notesSz cx="6858000" cy="9144000"/>
  <p:embeddedFontLst>
    <p:embeddedFont>
      <p:font typeface="经典综艺体简" panose="02010609000101010101" charset="-122"/>
      <p:regular r:id="rId70"/>
    </p:embeddedFont>
    <p:embeddedFont>
      <p:font typeface="Calibri" panose="020F0502020204030204" charset="0"/>
      <p:regular r:id="rId71"/>
      <p:bold r:id="rId72"/>
      <p:italic r:id="rId73"/>
      <p:boldItalic r:id="rId74"/>
    </p:embeddedFont>
  </p:embeddedFontLst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5" autoAdjust="0"/>
    <p:restoredTop sz="94660" autoAdjust="0"/>
  </p:normalViewPr>
  <p:slideViewPr>
    <p:cSldViewPr showGuides="1">
      <p:cViewPr varScale="1">
        <p:scale>
          <a:sx n="75" d="100"/>
          <a:sy n="75" d="100"/>
        </p:scale>
        <p:origin x="516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838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152"/>
    </p:cViewPr>
  </p:sorterViewPr>
  <p:notesViewPr>
    <p:cSldViewPr>
      <p:cViewPr varScale="1">
        <p:scale>
          <a:sx n="87" d="100"/>
          <a:sy n="87" d="100"/>
        </p:scale>
        <p:origin x="3582" y="54"/>
      </p:cViewPr>
      <p:guideLst/>
    </p:cSldViewPr>
  </p:notesViewPr>
  <p:gridSpacing cx="360000" cy="360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4" Type="http://schemas.openxmlformats.org/officeDocument/2006/relationships/font" Target="fonts/font5.fntdata"/><Relationship Id="rId73" Type="http://schemas.openxmlformats.org/officeDocument/2006/relationships/font" Target="fonts/font4.fntdata"/><Relationship Id="rId72" Type="http://schemas.openxmlformats.org/officeDocument/2006/relationships/font" Target="fonts/font3.fntdata"/><Relationship Id="rId71" Type="http://schemas.openxmlformats.org/officeDocument/2006/relationships/font" Target="fonts/font2.fntdata"/><Relationship Id="rId70" Type="http://schemas.openxmlformats.org/officeDocument/2006/relationships/font" Target="fonts/font1.fntdata"/><Relationship Id="rId7" Type="http://schemas.openxmlformats.org/officeDocument/2006/relationships/slide" Target="slides/slide4.xml"/><Relationship Id="rId69" Type="http://schemas.openxmlformats.org/officeDocument/2006/relationships/tableStyles" Target="tableStyles.xml"/><Relationship Id="rId68" Type="http://schemas.openxmlformats.org/officeDocument/2006/relationships/viewProps" Target="viewProps.xml"/><Relationship Id="rId67" Type="http://schemas.openxmlformats.org/officeDocument/2006/relationships/presProps" Target="presProps.xml"/><Relationship Id="rId66" Type="http://schemas.openxmlformats.org/officeDocument/2006/relationships/notesMaster" Target="notesMasters/notesMaster1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4DA7CC-F06F-4485-B377-62FBB915CE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90A349-B85D-4931-BCBD-C649C2272DC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90A349-B85D-4931-BCBD-C649C2272D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4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4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  <p:pic>
        <p:nvPicPr>
          <p:cNvPr id="2" name="图片 1" descr="白色透明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1060430" y="6440805"/>
            <a:ext cx="1098550" cy="37592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png"/><Relationship Id="rId2" Type="http://schemas.microsoft.com/office/2007/relationships/media" Target="file:///D:\KuGou\Valentin%20-%20a%20Little%20Story.mp3" TargetMode="External"/><Relationship Id="rId1" Type="http://schemas.openxmlformats.org/officeDocument/2006/relationships/audio" Target="NULL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.xml"/><Relationship Id="rId1" Type="http://schemas.openxmlformats.org/officeDocument/2006/relationships/tags" Target="../tags/tag1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3.xml"/><Relationship Id="rId1" Type="http://schemas.openxmlformats.org/officeDocument/2006/relationships/tags" Target="../tags/tag2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4.xml"/><Relationship Id="rId1" Type="http://schemas.openxmlformats.org/officeDocument/2006/relationships/tags" Target="../tags/tag3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5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36.xml"/><Relationship Id="rId2" Type="http://schemas.openxmlformats.org/officeDocument/2006/relationships/image" Target="../media/image4.png"/><Relationship Id="rId1" Type="http://schemas.openxmlformats.org/officeDocument/2006/relationships/tags" Target="../tags/tag3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7.xml"/><Relationship Id="rId1" Type="http://schemas.openxmlformats.org/officeDocument/2006/relationships/image" Target="../media/image5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8.xml"/><Relationship Id="rId1" Type="http://schemas.openxmlformats.org/officeDocument/2006/relationships/image" Target="../media/image6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9.xml"/><Relationship Id="rId1" Type="http://schemas.openxmlformats.org/officeDocument/2006/relationships/image" Target="../media/image7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1">
                <a:alpha val="100000"/>
              </a:schemeClr>
            </a:gs>
            <a:gs pos="16000">
              <a:schemeClr val="bg2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672080" y="2829560"/>
            <a:ext cx="684720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72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兄弟</a:t>
            </a:r>
            <a:endParaRPr lang="zh-CN" sz="720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  <p:pic>
        <p:nvPicPr>
          <p:cNvPr id="3" name="Valentin - a Little Story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xmlns:p14="http://schemas.microsoft.com/office/powerpoint/2010/main" r:link="rId2">
                  <p14:trim st="18358.000000"/>
                  <p14:fade out="500.000000"/>
                </p14:media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5252085" y="-1130300"/>
            <a:ext cx="619125" cy="6191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62">
                <p:cTn id="13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/>
      <p:bldP spid="4" grpId="1"/>
      <p:bldP spid="4" grpId="2"/>
      <p:bldP spid="4" grpId="3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1">
                <a:alpha val="100000"/>
              </a:schemeClr>
            </a:gs>
            <a:gs pos="16000">
              <a:schemeClr val="bg2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672080" y="2829560"/>
            <a:ext cx="684720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72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瞪大双眼</a:t>
            </a:r>
            <a:endParaRPr lang="zh-CN" sz="72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800"/>
    </mc:Choice>
    <mc:Fallback>
      <p:transition advClick="0" advTm="8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30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1">
                <a:alpha val="100000"/>
              </a:schemeClr>
            </a:gs>
            <a:gs pos="16000">
              <a:schemeClr val="bg2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672080" y="2829560"/>
            <a:ext cx="684720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72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仔细看</a:t>
            </a:r>
            <a:endParaRPr lang="zh-CN" sz="72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Click="0" advTm="200"/>
    </mc:Choice>
    <mc:Fallback>
      <p:transition advClick="0" advTm="2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4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  <p:bldP spid="4" grpId="3"/>
      <p:bldP spid="4" grpId="4"/>
      <p:bldP spid="4" grpId="5"/>
      <p:bldP spid="4" grpId="6"/>
      <p:bldP spid="4" grpId="7"/>
      <p:bldP spid="4" grpId="8"/>
      <p:bldP spid="4" grpId="9"/>
      <p:bldP spid="4" grpId="10"/>
      <p:bldP spid="4" grpId="11"/>
      <p:bldP spid="4" grpId="12"/>
      <p:bldP spid="4" grpId="13"/>
      <p:bldP spid="4" grpId="14"/>
      <p:bldP spid="4" grpId="15"/>
      <p:bldP spid="4" grpId="16"/>
      <p:bldP spid="4" grpId="17"/>
      <p:bldP spid="4" grpId="18"/>
      <p:bldP spid="4" grpId="19"/>
      <p:bldP spid="4" grpId="20"/>
      <p:bldP spid="4" grpId="21"/>
      <p:bldP spid="4" grpId="22"/>
      <p:bldP spid="4" grpId="23"/>
      <p:bldP spid="4" grpId="24"/>
      <p:bldP spid="4" grpId="25"/>
      <p:bldP spid="4" grpId="26"/>
      <p:bldP spid="4" grpId="27"/>
      <p:bldP spid="4" grpId="28"/>
      <p:bldP spid="4" grpId="29"/>
      <p:bldP spid="4" grpId="30"/>
      <p:bldP spid="4" grpId="31"/>
      <p:bldP spid="4" grpId="32"/>
      <p:bldP spid="4" grpId="33"/>
      <p:bldP spid="4" grpId="34"/>
      <p:bldP spid="4" grpId="35"/>
      <p:bldP spid="4" grpId="36"/>
      <p:bldP spid="4" grpId="37"/>
      <p:bldP spid="4" grpId="38"/>
      <p:bldP spid="4" grpId="39"/>
      <p:bldP spid="4" grpId="40"/>
      <p:bldP spid="4" grpId="41"/>
      <p:bldP spid="4" grpId="42"/>
      <p:bldP spid="4" grpId="43"/>
      <p:bldP spid="4" grpId="44"/>
      <p:bldP spid="4" grpId="45"/>
      <p:bldP spid="4" grpId="46"/>
      <p:bldP spid="4" grpId="47"/>
      <p:bldP spid="4" grpId="48"/>
      <p:bldP spid="4" grpId="49"/>
      <p:bldP spid="4" grpId="50"/>
      <p:bldP spid="4" grpId="51"/>
      <p:bldP spid="4" grpId="52"/>
      <p:bldP spid="4" grpId="53"/>
      <p:bldP spid="4" grpId="54"/>
      <p:bldP spid="4" grpId="5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1">
                <a:alpha val="100000"/>
              </a:schemeClr>
            </a:gs>
            <a:gs pos="16000">
              <a:schemeClr val="bg2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672080" y="2228850"/>
            <a:ext cx="6847205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150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仔细看</a:t>
            </a:r>
            <a:endParaRPr lang="zh-CN" sz="150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Click="0" advTm="200"/>
    </mc:Choice>
    <mc:Fallback>
      <p:transition advClick="0" advTm="200"/>
    </mc:Fallback>
  </mc:AlternateContent>
  <p:timing>
    <p:tnLst>
      <p:par>
        <p:cTn id="1" dur="indefinite" restart="never" nodeType="tmRoot"/>
      </p:par>
    </p:tnLst>
    <p:bldLst>
      <p:bldP spid="4" grpId="0"/>
      <p:bldP spid="4" grpId="1"/>
      <p:bldP spid="4" grpId="2"/>
      <p:bldP spid="4" grpId="3"/>
      <p:bldP spid="4" grpId="4"/>
      <p:bldP spid="4" grpId="5"/>
      <p:bldP spid="4" grpId="6"/>
      <p:bldP spid="4" grpId="7"/>
      <p:bldP spid="4" grpId="8"/>
      <p:bldP spid="4" grpId="9"/>
      <p:bldP spid="4" grpId="10"/>
      <p:bldP spid="4" grpId="11"/>
      <p:bldP spid="4" grpId="12"/>
      <p:bldP spid="4" grpId="13"/>
      <p:bldP spid="4" grpId="14"/>
      <p:bldP spid="4" grpId="15"/>
      <p:bldP spid="4" grpId="16"/>
      <p:bldP spid="4" grpId="17"/>
      <p:bldP spid="4" grpId="18"/>
      <p:bldP spid="4" grpId="19"/>
      <p:bldP spid="4" grpId="20"/>
      <p:bldP spid="4" grpId="21"/>
      <p:bldP spid="4" grpId="22"/>
      <p:bldP spid="4" grpId="23"/>
      <p:bldP spid="4" grpId="24"/>
      <p:bldP spid="4" grpId="25"/>
      <p:bldP spid="4" grpId="26"/>
      <p:bldP spid="4" grpId="27"/>
      <p:bldP spid="4" grpId="28"/>
      <p:bldP spid="4" grpId="29"/>
      <p:bldP spid="4" grpId="30"/>
      <p:bldP spid="4" grpId="31"/>
      <p:bldP spid="4" grpId="32"/>
      <p:bldP spid="4" grpId="33"/>
      <p:bldP spid="4" grpId="34"/>
      <p:bldP spid="4" grpId="35"/>
      <p:bldP spid="4" grpId="36"/>
      <p:bldP spid="4" grpId="37"/>
      <p:bldP spid="4" grpId="38"/>
      <p:bldP spid="4" grpId="39"/>
      <p:bldP spid="4" grpId="40"/>
      <p:bldP spid="4" grpId="41"/>
      <p:bldP spid="4" grpId="42"/>
      <p:bldP spid="4" grpId="44"/>
      <p:bldP spid="4" grpId="45"/>
      <p:bldP spid="4" grpId="46"/>
      <p:bldP spid="4" grpId="47"/>
      <p:bldP spid="4" grpId="48"/>
      <p:bldP spid="4" grpId="49"/>
      <p:bldP spid="4" grpId="50"/>
      <p:bldP spid="4" grpId="51"/>
      <p:bldP spid="4" grpId="52"/>
      <p:bldP spid="4" grpId="53"/>
      <p:bldP spid="4" grpId="54"/>
      <p:bldP spid="4" grpId="5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1">
                <a:alpha val="100000"/>
              </a:schemeClr>
            </a:gs>
            <a:gs pos="16000">
              <a:schemeClr val="bg2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110" y="1769110"/>
            <a:ext cx="9416415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200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仔细看</a:t>
            </a:r>
            <a:endParaRPr lang="zh-CN" sz="200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Click="0" advTm="200"/>
    </mc:Choice>
    <mc:Fallback>
      <p:transition advClick="0" advTm="200"/>
    </mc:Fallback>
  </mc:AlternateContent>
  <p:timing>
    <p:tnLst>
      <p:par>
        <p:cTn id="1" dur="indefinite" restart="never" nodeType="tmRoot"/>
      </p:par>
    </p:tnLst>
    <p:bldLst>
      <p:bldP spid="4" grpId="0"/>
      <p:bldP spid="4" grpId="1"/>
      <p:bldP spid="4" grpId="2"/>
      <p:bldP spid="4" grpId="3"/>
      <p:bldP spid="4" grpId="4"/>
      <p:bldP spid="4" grpId="5"/>
      <p:bldP spid="4" grpId="6"/>
      <p:bldP spid="4" grpId="7"/>
      <p:bldP spid="4" grpId="8"/>
      <p:bldP spid="4" grpId="9"/>
      <p:bldP spid="4" grpId="10"/>
      <p:bldP spid="4" grpId="11"/>
      <p:bldP spid="4" grpId="12"/>
      <p:bldP spid="4" grpId="13"/>
      <p:bldP spid="4" grpId="14"/>
      <p:bldP spid="4" grpId="15"/>
      <p:bldP spid="4" grpId="16"/>
      <p:bldP spid="4" grpId="17"/>
      <p:bldP spid="4" grpId="18"/>
      <p:bldP spid="4" grpId="19"/>
      <p:bldP spid="4" grpId="20"/>
      <p:bldP spid="4" grpId="21"/>
      <p:bldP spid="4" grpId="22"/>
      <p:bldP spid="4" grpId="23"/>
      <p:bldP spid="4" grpId="24"/>
      <p:bldP spid="4" grpId="25"/>
      <p:bldP spid="4" grpId="26"/>
      <p:bldP spid="4" grpId="27"/>
      <p:bldP spid="4" grpId="28"/>
      <p:bldP spid="4" grpId="29"/>
      <p:bldP spid="4" grpId="30"/>
      <p:bldP spid="4" grpId="31"/>
      <p:bldP spid="4" grpId="32"/>
      <p:bldP spid="4" grpId="33"/>
      <p:bldP spid="4" grpId="34"/>
      <p:bldP spid="4" grpId="35"/>
      <p:bldP spid="4" grpId="36"/>
      <p:bldP spid="4" grpId="37"/>
      <p:bldP spid="4" grpId="38"/>
      <p:bldP spid="4" grpId="39"/>
      <p:bldP spid="4" grpId="40"/>
      <p:bldP spid="4" grpId="41"/>
      <p:bldP spid="4" grpId="42"/>
      <p:bldP spid="4" grpId="44"/>
      <p:bldP spid="4" grpId="45"/>
      <p:bldP spid="4" grpId="46"/>
      <p:bldP spid="4" grpId="47"/>
      <p:bldP spid="4" grpId="48"/>
      <p:bldP spid="4" grpId="49"/>
      <p:bldP spid="4" grpId="50"/>
      <p:bldP spid="4" grpId="51"/>
      <p:bldP spid="4" grpId="52"/>
      <p:bldP spid="4" grpId="53"/>
      <p:bldP spid="4" grpId="54"/>
      <p:bldP spid="4" grpId="5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1">
                <a:alpha val="100000"/>
              </a:schemeClr>
            </a:gs>
            <a:gs pos="16000">
              <a:schemeClr val="bg2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346575" y="1974215"/>
            <a:ext cx="349885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96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这是</a:t>
            </a:r>
            <a:endParaRPr lang="zh-CN" sz="96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346575" y="3194050"/>
            <a:ext cx="349885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96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  <a:sym typeface="+mn-ea"/>
              </a:rPr>
              <a:t>一段</a:t>
            </a:r>
            <a:endParaRPr lang="zh-CN" sz="96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p:transition advClick="0" advTm="4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fill="hold" grpId="14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" dur="300" fill="hold"/>
                                        <p:tgtEl>
                                          <p:spTgt spid="4"/>
                                        </p:tgtEl>
                                      </p:cBhvr>
                                      <p:by x="5000000" y="500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" dur="300" fill="hold"/>
                                        <p:tgtEl>
                                          <p:spTgt spid="2"/>
                                        </p:tgtEl>
                                      </p:cBhvr>
                                      <p:by x="5000000" y="50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  <p:bldP spid="4" grpId="2"/>
      <p:bldP spid="4" grpId="3"/>
      <p:bldP spid="4" grpId="4"/>
      <p:bldP spid="4" grpId="5"/>
      <p:bldP spid="4" grpId="6"/>
      <p:bldP spid="4" grpId="7"/>
      <p:bldP spid="4" grpId="8"/>
      <p:bldP spid="4" grpId="9"/>
      <p:bldP spid="4" grpId="10"/>
      <p:bldP spid="4" grpId="11"/>
      <p:bldP spid="4" grpId="12"/>
      <p:bldP spid="4" grpId="13"/>
      <p:bldP spid="4" grpId="14"/>
      <p:bldP spid="2" grpId="0"/>
      <p:bldP spid="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1">
                <a:alpha val="100000"/>
              </a:schemeClr>
            </a:gs>
            <a:gs pos="16000">
              <a:schemeClr val="bg2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672080" y="2644775"/>
            <a:ext cx="68472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96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全新形式</a:t>
            </a:r>
            <a:endParaRPr lang="zh-CN" sz="960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p:transition advClick="0" advTm="3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000">
              <a:schemeClr val="bg1"/>
            </a:gs>
            <a:gs pos="100000">
              <a:schemeClr val="bg1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672080" y="2229485"/>
            <a:ext cx="6847205" cy="2399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sz="15000">
                <a:solidFill>
                  <a:schemeClr val="accent4"/>
                </a:solidFill>
                <a:effectLst/>
                <a:latin typeface="经典综艺体简" panose="02010609000101010101" charset="-122"/>
                <a:ea typeface="经典综艺体简" panose="02010609000101010101" charset="-122"/>
              </a:rPr>
              <a:t>的</a:t>
            </a:r>
            <a:endParaRPr lang="zh-CN" sz="15000">
              <a:solidFill>
                <a:schemeClr val="accent4"/>
              </a:solidFill>
              <a:effectLst/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 advClick="0" advTm="100"/>
    </mc:Choice>
    <mc:Fallback>
      <p:transition advClick="0" advTm="1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1">
                <a:alpha val="100000"/>
              </a:schemeClr>
            </a:gs>
            <a:gs pos="16000">
              <a:schemeClr val="bg2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672080" y="1844675"/>
            <a:ext cx="6847205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200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的</a:t>
            </a:r>
            <a:endParaRPr lang="zh-CN" sz="200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 advClick="0" advTm="100"/>
    </mc:Choice>
    <mc:Fallback>
      <p:transition advClick="0" advTm="1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">
              <a:schemeClr val="bg1"/>
            </a:gs>
            <a:gs pos="100000">
              <a:schemeClr val="bg1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672715" y="1459865"/>
            <a:ext cx="6847205" cy="39382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sz="25000">
                <a:solidFill>
                  <a:schemeClr val="accent4"/>
                </a:solidFill>
                <a:effectLst/>
                <a:latin typeface="经典综艺体简" panose="02010609000101010101" charset="-122"/>
                <a:ea typeface="经典综艺体简" panose="02010609000101010101" charset="-122"/>
              </a:rPr>
              <a:t>的</a:t>
            </a:r>
            <a:endParaRPr lang="zh-CN" sz="25000">
              <a:solidFill>
                <a:schemeClr val="accent4"/>
              </a:solidFill>
              <a:effectLst/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 advClick="0" advTm="100"/>
    </mc:Choice>
    <mc:Fallback>
      <p:transition advClick="0" advTm="1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1">
                <a:alpha val="100000"/>
              </a:schemeClr>
            </a:gs>
            <a:gs pos="16000">
              <a:schemeClr val="bg2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672080" y="2829560"/>
            <a:ext cx="684720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72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文字快闪</a:t>
            </a:r>
            <a:endParaRPr lang="zh-CN" sz="72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Click="0" advTm="500"/>
    </mc:Choice>
    <mc:Fallback>
      <p:transition advClick="0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grpId="1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10" dur="20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3" presetClass="emph" presetSubtype="2" fill="hold" grpId="3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60000"/>
                                  </p:iterate>
                                  <p:childTnLst>
                                    <p:animClr clrSpc="hsl" dir="ccw">
                                      <p:cBhvr override="childStyle" additive="base">
                                        <p:cTn id="12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" presetID="3" presetClass="emph" presetSubtype="2" fill="hold" grpId="4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6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  <p:bldP spid="4" grpId="3"/>
      <p:bldP spid="4" grpId="4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1">
                <a:alpha val="100000"/>
              </a:schemeClr>
            </a:gs>
            <a:gs pos="16000">
              <a:schemeClr val="bg2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396423" y="2829560"/>
            <a:ext cx="339915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Let's</a:t>
            </a:r>
            <a:endParaRPr lang="en-US" altLang="zh-CN" sz="72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396740" y="2829560"/>
            <a:ext cx="323596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Go</a:t>
            </a:r>
            <a:endParaRPr lang="zh-CN" altLang="en-US" sz="72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500"/>
    </mc:Choice>
    <mc:Fallback>
      <p:transition advClick="0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6" presetClass="emph" presetSubtype="0" fill="hold" grpId="6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3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1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2" presetClass="exit" presetSubtype="8" fill="hold" grpId="8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1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1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3" presetClass="exit" presetSubtype="16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2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  <p:bldP spid="4" grpId="3"/>
      <p:bldP spid="4" grpId="4"/>
      <p:bldP spid="4" grpId="5"/>
      <p:bldP spid="4" grpId="6"/>
      <p:bldP spid="4" grpId="7"/>
      <p:bldP spid="4" grpId="8"/>
      <p:bldP spid="3" grpId="0"/>
      <p:bldP spid="3" grpId="1"/>
      <p:bldP spid="3" grpId="2"/>
      <p:bldP spid="3" grpId="3"/>
      <p:bldP spid="3" grpId="4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">
              <a:schemeClr val="bg1"/>
            </a:gs>
            <a:gs pos="100000">
              <a:schemeClr val="bg1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672080" y="2644775"/>
            <a:ext cx="6847205" cy="15684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96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经典综艺体简" panose="02010609000101010101" charset="-122"/>
                <a:ea typeface="经典综艺体简" panose="02010609000101010101" charset="-122"/>
              </a:rPr>
              <a:t>专属于你</a:t>
            </a:r>
            <a:endParaRPr lang="zh-CN" altLang="en-US" sz="9600">
              <a:solidFill>
                <a:schemeClr val="tx1">
                  <a:lumMod val="85000"/>
                  <a:lumOff val="15000"/>
                </a:schemeClr>
              </a:solidFill>
              <a:effectLst/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Click="0" advTm="200">
        <p:pull dir="u"/>
      </p:transition>
    </mc:Choice>
    <mc:Fallback>
      <p:transition advClick="0" advTm="200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" dur="1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">
              <a:schemeClr val="bg1"/>
            </a:gs>
            <a:gs pos="100000">
              <a:schemeClr val="bg1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672080" y="2644775"/>
            <a:ext cx="6847205" cy="15684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96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经典综艺体简" panose="02010609000101010101" charset="-122"/>
                <a:ea typeface="经典综艺体简" panose="02010609000101010101" charset="-122"/>
              </a:rPr>
              <a:t>量身打造</a:t>
            </a:r>
            <a:endParaRPr lang="zh-CN" altLang="en-US" sz="9600">
              <a:solidFill>
                <a:schemeClr val="tx1">
                  <a:lumMod val="85000"/>
                  <a:lumOff val="15000"/>
                </a:schemeClr>
              </a:solidFill>
              <a:effectLst/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Click="0" advTm="200"/>
    </mc:Choice>
    <mc:Fallback>
      <p:transition advClick="0" advTm="2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" dur="1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1">
                <a:alpha val="100000"/>
              </a:schemeClr>
            </a:gs>
            <a:gs pos="16000">
              <a:schemeClr val="bg2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1"/>
          <p:cNvSpPr txBox="1"/>
          <p:nvPr>
            <p:custDataLst>
              <p:tags r:id="rId1"/>
            </p:custDataLst>
          </p:nvPr>
        </p:nvSpPr>
        <p:spPr>
          <a:xfrm>
            <a:off x="2672080" y="2644775"/>
            <a:ext cx="68472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激情</a:t>
            </a:r>
            <a:endParaRPr lang="zh-CN" altLang="en-US" sz="960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Click="0" advTm="300"/>
    </mc:Choice>
    <mc:Fallback>
      <p:transition advClick="0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chemeClr val="bg2">
                <a:lumMod val="50000"/>
              </a:schemeClr>
            </a:gs>
            <a:gs pos="100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3"/>
          <p:cNvSpPr txBox="1"/>
          <p:nvPr>
            <p:custDataLst>
              <p:tags r:id="rId1"/>
            </p:custDataLst>
          </p:nvPr>
        </p:nvSpPr>
        <p:spPr>
          <a:xfrm>
            <a:off x="2672080" y="2644775"/>
            <a:ext cx="68472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活力</a:t>
            </a:r>
            <a:endParaRPr lang="zh-CN" altLang="en-US" sz="96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200"/>
    </mc:Choice>
    <mc:Fallback>
      <p:transition advClick="0" advTm="2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build="allAtOnce"/>
      <p:bldP spid="4" grpId="1" build="p"/>
      <p:bldP spid="4" grpId="2" bldLvl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1">
                <a:alpha val="100000"/>
              </a:schemeClr>
            </a:gs>
            <a:gs pos="16000">
              <a:schemeClr val="bg2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1"/>
          <p:cNvSpPr txBox="1"/>
          <p:nvPr>
            <p:custDataLst>
              <p:tags r:id="rId1"/>
            </p:custDataLst>
          </p:nvPr>
        </p:nvSpPr>
        <p:spPr>
          <a:xfrm>
            <a:off x="2672080" y="2644775"/>
            <a:ext cx="68472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创意</a:t>
            </a:r>
            <a:endParaRPr lang="zh-CN" altLang="en-US" sz="96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200"/>
    </mc:Choice>
    <mc:Fallback>
      <p:transition advClick="0" advTm="2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chemeClr val="bg2">
                <a:lumMod val="50000"/>
              </a:schemeClr>
            </a:gs>
            <a:gs pos="100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3"/>
          <p:cNvSpPr txBox="1"/>
          <p:nvPr>
            <p:custDataLst>
              <p:tags r:id="rId1"/>
            </p:custDataLst>
          </p:nvPr>
        </p:nvSpPr>
        <p:spPr>
          <a:xfrm>
            <a:off x="2672080" y="2644775"/>
            <a:ext cx="68472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创新</a:t>
            </a:r>
            <a:endParaRPr lang="zh-CN" altLang="en-US" sz="96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200"/>
    </mc:Choice>
    <mc:Fallback>
      <p:transition advClick="0" advTm="2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build="allAtOnce"/>
      <p:bldP spid="4" grpId="1" build="p"/>
      <p:bldP spid="4" grpId="2" bldLvl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chemeClr val="bg2">
                <a:lumMod val="50000"/>
              </a:schemeClr>
            </a:gs>
            <a:gs pos="100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3"/>
          <p:cNvSpPr txBox="1"/>
          <p:nvPr>
            <p:custDataLst>
              <p:tags r:id="rId1"/>
            </p:custDataLst>
          </p:nvPr>
        </p:nvSpPr>
        <p:spPr>
          <a:xfrm>
            <a:off x="2672080" y="2644775"/>
            <a:ext cx="68472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动感高端</a:t>
            </a:r>
            <a:endParaRPr lang="zh-CN" altLang="en-US" sz="96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300"/>
    </mc:Choice>
    <mc:Fallback>
      <p:transition advClick="0" advTm="300"/>
    </mc:Fallback>
  </mc:AlternateContent>
  <p:timing>
    <p:tnLst>
      <p:par>
        <p:cTn id="1" dur="indefinite" restart="never" nodeType="tmRoot"/>
      </p:par>
    </p:tnLst>
    <p:bldLst>
      <p:bldP spid="4" grpId="0" bldLvl="0" build="allAtOnce"/>
      <p:bldP spid="4" grpI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chemeClr val="bg2">
                <a:lumMod val="50000"/>
              </a:schemeClr>
            </a:gs>
            <a:gs pos="100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3"/>
          <p:cNvSpPr txBox="1"/>
          <p:nvPr>
            <p:custDataLst>
              <p:tags r:id="rId1"/>
            </p:custDataLst>
          </p:nvPr>
        </p:nvSpPr>
        <p:spPr>
          <a:xfrm>
            <a:off x="2672080" y="2644775"/>
            <a:ext cx="68472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炫酷大气</a:t>
            </a:r>
            <a:endParaRPr lang="zh-CN" altLang="en-US" sz="96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300"/>
    </mc:Choice>
    <mc:Fallback>
      <p:transition advClick="0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16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build="allAtOnce"/>
      <p:bldP spid="4" grpId="1" build="p"/>
      <p:bldP spid="4" grpId="2" bldLvl="0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chemeClr val="bg2">
                <a:lumMod val="50000"/>
              </a:schemeClr>
            </a:gs>
            <a:gs pos="100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3"/>
          <p:cNvSpPr txBox="1"/>
          <p:nvPr>
            <p:custDataLst>
              <p:tags r:id="rId1"/>
            </p:custDataLst>
          </p:nvPr>
        </p:nvSpPr>
        <p:spPr>
          <a:xfrm>
            <a:off x="2672080" y="2644775"/>
            <a:ext cx="68472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你可以</a:t>
            </a:r>
            <a:endParaRPr lang="zh-CN" altLang="en-US" sz="96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p:transition advClick="0" advTm="2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grpId="3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0" dur="2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build="allAtOnce"/>
      <p:bldP spid="4" grpId="1" build="p"/>
      <p:bldP spid="4" grpId="2" bldLvl="0" build="allAtOnce"/>
      <p:bldP spid="4" grpId="3" bldLvl="0" build="allAtOnce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chemeClr val="bg2">
                <a:lumMod val="50000"/>
              </a:schemeClr>
            </a:gs>
            <a:gs pos="100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3"/>
          <p:cNvSpPr txBox="1"/>
          <p:nvPr>
            <p:custDataLst>
              <p:tags r:id="rId1"/>
            </p:custDataLst>
          </p:nvPr>
        </p:nvSpPr>
        <p:spPr>
          <a:xfrm>
            <a:off x="2672080" y="2644775"/>
            <a:ext cx="68472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用来</a:t>
            </a:r>
            <a:endParaRPr lang="zh-CN" altLang="en-US" sz="96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p:transition advClick="0" advTm="2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grpId="3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0" dur="2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build="allAtOnce"/>
      <p:bldP spid="4" grpId="1" build="p"/>
      <p:bldP spid="4" grpId="2" bldLvl="0" build="allAtOnce"/>
      <p:bldP spid="4" grpId="3" bldLvl="0" build="allAtOnce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chemeClr val="bg2">
                <a:lumMod val="50000"/>
              </a:schemeClr>
            </a:gs>
            <a:gs pos="100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3"/>
          <p:cNvSpPr txBox="1"/>
          <p:nvPr>
            <p:custDataLst>
              <p:tags r:id="rId1"/>
            </p:custDataLst>
          </p:nvPr>
        </p:nvSpPr>
        <p:spPr>
          <a:xfrm>
            <a:off x="2672080" y="2644775"/>
            <a:ext cx="68472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制作</a:t>
            </a:r>
            <a:endParaRPr lang="zh-CN" altLang="en-US" sz="96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p:transition advClick="0" advTm="2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build="allAtOnce"/>
      <p:bldP spid="4" grpId="1" build="p"/>
      <p:bldP spid="4" grpId="2" bldLvl="0" build="allAtOnce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chemeClr val="bg2">
                <a:lumMod val="50000"/>
              </a:schemeClr>
            </a:gs>
            <a:gs pos="100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3"/>
          <p:cNvSpPr txBox="1"/>
          <p:nvPr>
            <p:custDataLst>
              <p:tags r:id="rId1"/>
            </p:custDataLst>
          </p:nvPr>
        </p:nvSpPr>
        <p:spPr>
          <a:xfrm>
            <a:off x="2672080" y="2644775"/>
            <a:ext cx="68472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制作</a:t>
            </a:r>
            <a:endParaRPr lang="zh-CN" altLang="en-US" sz="96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p:transition advClick="0" advTm="2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build="allAtOnce"/>
      <p:bldP spid="4" grpId="1" build="p"/>
      <p:bldP spid="4" grpId="2" bldLvl="0" build="allAtOnce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chemeClr val="bg2">
                <a:lumMod val="50000"/>
              </a:schemeClr>
            </a:gs>
            <a:gs pos="100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3"/>
          <p:cNvSpPr txBox="1"/>
          <p:nvPr>
            <p:custDataLst>
              <p:tags r:id="rId1"/>
            </p:custDataLst>
          </p:nvPr>
        </p:nvSpPr>
        <p:spPr>
          <a:xfrm>
            <a:off x="2672080" y="2644775"/>
            <a:ext cx="68472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制作</a:t>
            </a:r>
            <a:endParaRPr lang="zh-CN" altLang="en-US" sz="96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p:transition advClick="0" advTm="2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build="allAtOnce"/>
      <p:bldP spid="4" grpId="1" build="p"/>
      <p:bldP spid="4" grpId="2" bldLvl="0" build="allAtOnce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chemeClr val="bg1">
                <a:lumMod val="85000"/>
              </a:schemeClr>
            </a:gs>
            <a:gs pos="100000">
              <a:schemeClr val="bg1">
                <a:lumMod val="6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3"/>
          <p:cNvSpPr txBox="1"/>
          <p:nvPr>
            <p:custDataLst>
              <p:tags r:id="rId1"/>
            </p:custDataLst>
          </p:nvPr>
        </p:nvSpPr>
        <p:spPr>
          <a:xfrm>
            <a:off x="2672080" y="2644775"/>
            <a:ext cx="68472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求婚告白</a:t>
            </a:r>
            <a:endParaRPr lang="zh-CN" altLang="en-US" sz="96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 advClick="0" advTm="100"/>
    </mc:Choice>
    <mc:Fallback>
      <p:transition advClick="0" advTm="100"/>
    </mc:Fallback>
  </mc:AlternateContent>
  <p:timing>
    <p:tnLst>
      <p:par>
        <p:cTn id="1" dur="indefinite" restart="never" nodeType="tmRoot"/>
      </p:par>
    </p:tnLst>
    <p:bldLst>
      <p:bldP spid="4" grpId="0" bldLvl="0" build="allAtOnce"/>
      <p:bldP spid="4" grpI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chemeClr val="bg2">
                <a:lumMod val="50000"/>
              </a:schemeClr>
            </a:gs>
            <a:gs pos="100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3"/>
          <p:cNvSpPr txBox="1"/>
          <p:nvPr>
            <p:custDataLst>
              <p:tags r:id="rId1"/>
            </p:custDataLst>
          </p:nvPr>
        </p:nvSpPr>
        <p:spPr>
          <a:xfrm>
            <a:off x="2672080" y="2644775"/>
            <a:ext cx="68472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求婚告白</a:t>
            </a:r>
            <a:endParaRPr lang="zh-CN" altLang="en-US" sz="96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 advClick="0" advTm="100"/>
    </mc:Choice>
    <mc:Fallback>
      <p:transition advClick="0" advTm="100"/>
    </mc:Fallback>
  </mc:AlternateContent>
  <p:timing>
    <p:tnLst>
      <p:par>
        <p:cTn id="1" dur="indefinite" restart="never" nodeType="tmRoot"/>
      </p:par>
    </p:tnLst>
    <p:bldLst>
      <p:bldP spid="4" grpId="0" bldLvl="0" build="allAtOnce"/>
      <p:bldP spid="4" grpI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chemeClr val="bg1">
                <a:lumMod val="85000"/>
              </a:schemeClr>
            </a:gs>
            <a:gs pos="100000">
              <a:schemeClr val="bg1">
                <a:lumMod val="6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3"/>
          <p:cNvSpPr txBox="1"/>
          <p:nvPr>
            <p:custDataLst>
              <p:tags r:id="rId1"/>
            </p:custDataLst>
          </p:nvPr>
        </p:nvSpPr>
        <p:spPr>
          <a:xfrm>
            <a:off x="2672080" y="2644775"/>
            <a:ext cx="68472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求婚告白</a:t>
            </a:r>
            <a:endParaRPr lang="zh-CN" altLang="en-US" sz="960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 advClick="0" advTm="100"/>
    </mc:Choice>
    <mc:Fallback>
      <p:transition advClick="0" advTm="100"/>
    </mc:Fallback>
  </mc:AlternateContent>
  <p:timing>
    <p:tnLst>
      <p:par>
        <p:cTn id="1" dur="indefinite" restart="never" nodeType="tmRoot"/>
      </p:par>
    </p:tnLst>
    <p:bldLst>
      <p:bldP spid="4" grpId="0" bldLvl="0" build="allAtOnce"/>
      <p:bldP spid="4" grpI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chemeClr val="bg2">
                <a:lumMod val="50000"/>
              </a:schemeClr>
            </a:gs>
            <a:gs pos="100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3"/>
          <p:cNvSpPr txBox="1"/>
          <p:nvPr>
            <p:custDataLst>
              <p:tags r:id="rId1"/>
            </p:custDataLst>
          </p:nvPr>
        </p:nvSpPr>
        <p:spPr>
          <a:xfrm>
            <a:off x="2672080" y="2644775"/>
            <a:ext cx="68472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绝对很赞</a:t>
            </a:r>
            <a:endParaRPr lang="zh-CN" altLang="en-US" sz="96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p:transition advClick="0" advTm="3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build="allAtOnce"/>
      <p:bldP spid="4" grpId="1" build="p"/>
      <p:bldP spid="4" grpId="2" bldLvl="0" build="allAtOnce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1">
                <a:alpha val="100000"/>
              </a:schemeClr>
            </a:gs>
            <a:gs pos="16000">
              <a:schemeClr val="bg2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672080" y="2644775"/>
            <a:ext cx="68472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或者</a:t>
            </a:r>
            <a:endParaRPr lang="zh-CN" altLang="en-US" sz="96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300"/>
    </mc:Choice>
    <mc:Fallback>
      <p:transition advClick="0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30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1">
                <a:alpha val="100000"/>
              </a:schemeClr>
            </a:gs>
            <a:gs pos="16000">
              <a:schemeClr val="bg2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672080" y="2829560"/>
            <a:ext cx="684720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72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用作</a:t>
            </a:r>
            <a:endParaRPr lang="zh-CN" sz="72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Click="0" advTm="200"/>
    </mc:Choice>
    <mc:Fallback>
      <p:transition advClick="0" advTm="2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4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  <p:bldP spid="4" grpId="3"/>
      <p:bldP spid="4" grpId="4"/>
      <p:bldP spid="4" grpId="5"/>
      <p:bldP spid="4" grpId="6"/>
      <p:bldP spid="4" grpId="7"/>
      <p:bldP spid="4" grpId="8"/>
      <p:bldP spid="4" grpId="9"/>
      <p:bldP spid="4" grpId="10"/>
      <p:bldP spid="4" grpId="11"/>
      <p:bldP spid="4" grpId="12"/>
      <p:bldP spid="4" grpId="13"/>
      <p:bldP spid="4" grpId="14"/>
      <p:bldP spid="4" grpId="15"/>
      <p:bldP spid="4" grpId="16"/>
      <p:bldP spid="4" grpId="17"/>
      <p:bldP spid="4" grpId="18"/>
      <p:bldP spid="4" grpId="19"/>
      <p:bldP spid="4" grpId="20"/>
      <p:bldP spid="4" grpId="21"/>
      <p:bldP spid="4" grpId="22"/>
      <p:bldP spid="4" grpId="23"/>
      <p:bldP spid="4" grpId="24"/>
      <p:bldP spid="4" grpId="25"/>
      <p:bldP spid="4" grpId="26"/>
      <p:bldP spid="4" grpId="27"/>
      <p:bldP spid="4" grpId="28"/>
      <p:bldP spid="4" grpId="29"/>
      <p:bldP spid="4" grpId="30"/>
      <p:bldP spid="4" grpId="31"/>
      <p:bldP spid="4" grpId="32"/>
      <p:bldP spid="4" grpId="33"/>
      <p:bldP spid="4" grpId="34"/>
      <p:bldP spid="4" grpId="35"/>
      <p:bldP spid="4" grpId="36"/>
      <p:bldP spid="4" grpId="37"/>
      <p:bldP spid="4" grpId="38"/>
      <p:bldP spid="4" grpId="39"/>
      <p:bldP spid="4" grpId="40"/>
      <p:bldP spid="4" grpId="41"/>
      <p:bldP spid="4" grpId="42"/>
      <p:bldP spid="4" grpId="43"/>
      <p:bldP spid="4" grpId="44"/>
      <p:bldP spid="4" grpId="45"/>
      <p:bldP spid="4" grpId="46"/>
      <p:bldP spid="4" grpId="47"/>
      <p:bldP spid="4" grpId="48"/>
      <p:bldP spid="4" grpId="49"/>
      <p:bldP spid="4" grpId="50"/>
      <p:bldP spid="4" grpId="51"/>
      <p:bldP spid="4" grpId="52"/>
      <p:bldP spid="4" grpId="53"/>
      <p:bldP spid="4" grpId="54"/>
      <p:bldP spid="4" grpId="55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1">
                <a:alpha val="100000"/>
              </a:schemeClr>
            </a:gs>
            <a:gs pos="16000">
              <a:schemeClr val="bg2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626870" y="2228850"/>
            <a:ext cx="8938260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150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用作</a:t>
            </a:r>
            <a:endParaRPr lang="zh-CN" sz="150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Click="0" advTm="200"/>
    </mc:Choice>
    <mc:Fallback>
      <p:transition advClick="0" advTm="200"/>
    </mc:Fallback>
  </mc:AlternateContent>
  <p:timing>
    <p:tnLst>
      <p:par>
        <p:cTn id="1" dur="indefinite" restart="never" nodeType="tmRoot"/>
      </p:par>
    </p:tnLst>
    <p:bldLst>
      <p:bldP spid="4" grpId="0"/>
      <p:bldP spid="4" grpId="1"/>
      <p:bldP spid="4" grpId="2"/>
      <p:bldP spid="4" grpId="3"/>
      <p:bldP spid="4" grpId="4"/>
      <p:bldP spid="4" grpId="5"/>
      <p:bldP spid="4" grpId="6"/>
      <p:bldP spid="4" grpId="7"/>
      <p:bldP spid="4" grpId="8"/>
      <p:bldP spid="4" grpId="9"/>
      <p:bldP spid="4" grpId="10"/>
      <p:bldP spid="4" grpId="11"/>
      <p:bldP spid="4" grpId="12"/>
      <p:bldP spid="4" grpId="13"/>
      <p:bldP spid="4" grpId="14"/>
      <p:bldP spid="4" grpId="15"/>
      <p:bldP spid="4" grpId="16"/>
      <p:bldP spid="4" grpId="17"/>
      <p:bldP spid="4" grpId="18"/>
      <p:bldP spid="4" grpId="19"/>
      <p:bldP spid="4" grpId="20"/>
      <p:bldP spid="4" grpId="21"/>
      <p:bldP spid="4" grpId="22"/>
      <p:bldP spid="4" grpId="23"/>
      <p:bldP spid="4" grpId="24"/>
      <p:bldP spid="4" grpId="25"/>
      <p:bldP spid="4" grpId="26"/>
      <p:bldP spid="4" grpId="27"/>
      <p:bldP spid="4" grpId="28"/>
      <p:bldP spid="4" grpId="29"/>
      <p:bldP spid="4" grpId="30"/>
      <p:bldP spid="4" grpId="31"/>
      <p:bldP spid="4" grpId="32"/>
      <p:bldP spid="4" grpId="33"/>
      <p:bldP spid="4" grpId="34"/>
      <p:bldP spid="4" grpId="35"/>
      <p:bldP spid="4" grpId="36"/>
      <p:bldP spid="4" grpId="37"/>
      <p:bldP spid="4" grpId="38"/>
      <p:bldP spid="4" grpId="39"/>
      <p:bldP spid="4" grpId="40"/>
      <p:bldP spid="4" grpId="41"/>
      <p:bldP spid="4" grpId="42"/>
      <p:bldP spid="4" grpId="44"/>
      <p:bldP spid="4" grpId="45"/>
      <p:bldP spid="4" grpId="46"/>
      <p:bldP spid="4" grpId="47"/>
      <p:bldP spid="4" grpId="48"/>
      <p:bldP spid="4" grpId="49"/>
      <p:bldP spid="4" grpId="50"/>
      <p:bldP spid="4" grpId="51"/>
      <p:bldP spid="4" grpId="52"/>
      <p:bldP spid="4" grpId="53"/>
      <p:bldP spid="4" grpId="54"/>
      <p:bldP spid="4" grpId="55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1">
                <a:alpha val="100000"/>
              </a:schemeClr>
            </a:gs>
            <a:gs pos="16000">
              <a:schemeClr val="bg2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65480" y="1746885"/>
            <a:ext cx="10861040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200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用作</a:t>
            </a:r>
            <a:endParaRPr lang="zh-CN" sz="200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Click="0" advTm="200"/>
    </mc:Choice>
    <mc:Fallback>
      <p:transition advClick="0" advTm="200"/>
    </mc:Fallback>
  </mc:AlternateContent>
  <p:timing>
    <p:tnLst>
      <p:par>
        <p:cTn id="1" dur="indefinite" restart="never" nodeType="tmRoot"/>
      </p:par>
    </p:tnLst>
    <p:bldLst>
      <p:bldP spid="4" grpId="0"/>
      <p:bldP spid="4" grpId="1"/>
      <p:bldP spid="4" grpId="2"/>
      <p:bldP spid="4" grpId="3"/>
      <p:bldP spid="4" grpId="4"/>
      <p:bldP spid="4" grpId="5"/>
      <p:bldP spid="4" grpId="6"/>
      <p:bldP spid="4" grpId="7"/>
      <p:bldP spid="4" grpId="8"/>
      <p:bldP spid="4" grpId="9"/>
      <p:bldP spid="4" grpId="10"/>
      <p:bldP spid="4" grpId="11"/>
      <p:bldP spid="4" grpId="12"/>
      <p:bldP spid="4" grpId="13"/>
      <p:bldP spid="4" grpId="14"/>
      <p:bldP spid="4" grpId="15"/>
      <p:bldP spid="4" grpId="16"/>
      <p:bldP spid="4" grpId="17"/>
      <p:bldP spid="4" grpId="18"/>
      <p:bldP spid="4" grpId="19"/>
      <p:bldP spid="4" grpId="20"/>
      <p:bldP spid="4" grpId="21"/>
      <p:bldP spid="4" grpId="22"/>
      <p:bldP spid="4" grpId="23"/>
      <p:bldP spid="4" grpId="24"/>
      <p:bldP spid="4" grpId="25"/>
      <p:bldP spid="4" grpId="26"/>
      <p:bldP spid="4" grpId="27"/>
      <p:bldP spid="4" grpId="28"/>
      <p:bldP spid="4" grpId="29"/>
      <p:bldP spid="4" grpId="30"/>
      <p:bldP spid="4" grpId="31"/>
      <p:bldP spid="4" grpId="32"/>
      <p:bldP spid="4" grpId="33"/>
      <p:bldP spid="4" grpId="34"/>
      <p:bldP spid="4" grpId="35"/>
      <p:bldP spid="4" grpId="36"/>
      <p:bldP spid="4" grpId="37"/>
      <p:bldP spid="4" grpId="38"/>
      <p:bldP spid="4" grpId="39"/>
      <p:bldP spid="4" grpId="40"/>
      <p:bldP spid="4" grpId="41"/>
      <p:bldP spid="4" grpId="42"/>
      <p:bldP spid="4" grpId="44"/>
      <p:bldP spid="4" grpId="45"/>
      <p:bldP spid="4" grpId="46"/>
      <p:bldP spid="4" grpId="47"/>
      <p:bldP spid="4" grpId="48"/>
      <p:bldP spid="4" grpId="49"/>
      <p:bldP spid="4" grpId="50"/>
      <p:bldP spid="4" grpId="51"/>
      <p:bldP spid="4" grpId="52"/>
      <p:bldP spid="4" grpId="53"/>
      <p:bldP spid="4" grpId="54"/>
      <p:bldP spid="4" grpId="55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1">
                <a:alpha val="100000"/>
              </a:schemeClr>
            </a:gs>
            <a:gs pos="16000">
              <a:schemeClr val="bg2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672080" y="2644775"/>
            <a:ext cx="68472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96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新品发布</a:t>
            </a:r>
            <a:endParaRPr lang="zh-CN" sz="96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p:transition advClick="0" advTm="5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000">
              <a:schemeClr val="bg1"/>
            </a:gs>
            <a:gs pos="100000">
              <a:schemeClr val="bg1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672080" y="2229485"/>
            <a:ext cx="6847205" cy="2399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sz="15000">
                <a:solidFill>
                  <a:schemeClr val="accent4"/>
                </a:solidFill>
                <a:effectLst/>
                <a:latin typeface="经典综艺体简" panose="02010609000101010101" charset="-122"/>
                <a:ea typeface="经典综艺体简" panose="02010609000101010101" charset="-122"/>
              </a:rPr>
              <a:t>赞</a:t>
            </a:r>
            <a:endParaRPr lang="zh-CN" sz="15000">
              <a:solidFill>
                <a:schemeClr val="accent4"/>
              </a:solidFill>
              <a:effectLst/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 advClick="0" advTm="100"/>
    </mc:Choice>
    <mc:Fallback>
      <p:transition advClick="0" advTm="100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1">
                <a:alpha val="100000"/>
              </a:schemeClr>
            </a:gs>
            <a:gs pos="16000">
              <a:schemeClr val="bg2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672080" y="1844675"/>
            <a:ext cx="6847205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200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  <a:sym typeface="+mn-ea"/>
              </a:rPr>
              <a:t>赞</a:t>
            </a:r>
            <a:endParaRPr lang="zh-CN" sz="200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 advClick="0" advTm="100"/>
    </mc:Choice>
    <mc:Fallback>
      <p:transition advClick="0" advTm="100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">
              <a:schemeClr val="bg1"/>
            </a:gs>
            <a:gs pos="100000">
              <a:schemeClr val="bg1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672715" y="1459865"/>
            <a:ext cx="6847205" cy="39382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sz="25000">
                <a:solidFill>
                  <a:schemeClr val="accent4"/>
                </a:solidFill>
                <a:effectLst/>
                <a:latin typeface="经典综艺体简" panose="02010609000101010101" charset="-122"/>
                <a:ea typeface="经典综艺体简" panose="02010609000101010101" charset="-122"/>
                <a:sym typeface="+mn-ea"/>
              </a:rPr>
              <a:t>赞</a:t>
            </a:r>
            <a:endParaRPr lang="zh-CN" sz="25000">
              <a:solidFill>
                <a:schemeClr val="accent4"/>
              </a:solidFill>
              <a:effectLst/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 advClick="0" advTm="100"/>
    </mc:Choice>
    <mc:Fallback>
      <p:transition advClick="0" advTm="100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1">
                <a:alpha val="100000"/>
              </a:schemeClr>
            </a:gs>
            <a:gs pos="16000">
              <a:schemeClr val="bg2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396423" y="2644775"/>
            <a:ext cx="339915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或者</a:t>
            </a:r>
            <a:endParaRPr lang="zh-CN" altLang="en-US" sz="960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78020" y="2709000"/>
            <a:ext cx="323596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96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用作</a:t>
            </a:r>
            <a:endParaRPr lang="zh-CN" sz="960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500"/>
    </mc:Choice>
    <mc:Fallback>
      <p:transition advClick="0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6" presetClass="emph" presetSubtype="0" fill="hold" grpId="6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3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1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2" presetClass="exit" presetSubtype="8" fill="hold" grpId="8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1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1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3" presetClass="exit" presetSubtype="16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2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  <p:bldP spid="4" grpId="3"/>
      <p:bldP spid="4" grpId="4"/>
      <p:bldP spid="4" grpId="5"/>
      <p:bldP spid="4" grpId="6"/>
      <p:bldP spid="4" grpId="7"/>
      <p:bldP spid="4" grpId="8"/>
      <p:bldP spid="3" grpId="0"/>
      <p:bldP spid="3" grpId="1"/>
      <p:bldP spid="3" grpId="2"/>
      <p:bldP spid="3" grpId="3"/>
      <p:bldP spid="3" grpId="4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">
              <a:schemeClr val="bg1"/>
            </a:gs>
            <a:gs pos="100000">
              <a:schemeClr val="bg1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672080" y="2644775"/>
            <a:ext cx="6847205" cy="15684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96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经典综艺体简" panose="02010609000101010101" charset="-122"/>
                <a:ea typeface="经典综艺体简" panose="02010609000101010101" charset="-122"/>
              </a:rPr>
              <a:t>产品展示</a:t>
            </a:r>
            <a:endParaRPr lang="zh-CN" altLang="en-US" sz="9600">
              <a:solidFill>
                <a:schemeClr val="tx1">
                  <a:lumMod val="85000"/>
                  <a:lumOff val="15000"/>
                </a:schemeClr>
              </a:solidFill>
              <a:effectLst/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Click="0" advTm="200">
        <p:pull dir="u"/>
      </p:transition>
    </mc:Choice>
    <mc:Fallback>
      <p:transition advClick="0" advTm="200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" dur="1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build="allAtOnce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">
              <a:schemeClr val="bg1"/>
            </a:gs>
            <a:gs pos="100000">
              <a:schemeClr val="bg1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672080" y="2644775"/>
            <a:ext cx="6847205" cy="15684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96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经典综艺体简" panose="02010609000101010101" charset="-122"/>
                <a:ea typeface="经典综艺体简" panose="02010609000101010101" charset="-122"/>
              </a:rPr>
              <a:t>企业宣传</a:t>
            </a:r>
            <a:endParaRPr lang="zh-CN" altLang="en-US" sz="9600">
              <a:solidFill>
                <a:schemeClr val="tx1">
                  <a:lumMod val="85000"/>
                  <a:lumOff val="15000"/>
                </a:schemeClr>
              </a:solidFill>
              <a:effectLst/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Click="0" advTm="200"/>
    </mc:Choice>
    <mc:Fallback>
      <p:transition advClick="0" advTm="2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" dur="1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build="allAtOnce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1">
                <a:alpha val="100000"/>
              </a:schemeClr>
            </a:gs>
            <a:gs pos="16000">
              <a:schemeClr val="bg2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1"/>
          <p:cNvSpPr txBox="1"/>
          <p:nvPr>
            <p:custDataLst>
              <p:tags r:id="rId1"/>
            </p:custDataLst>
          </p:nvPr>
        </p:nvSpPr>
        <p:spPr>
          <a:xfrm>
            <a:off x="2672080" y="2644775"/>
            <a:ext cx="68472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绝对</a:t>
            </a:r>
            <a:endParaRPr lang="zh-CN" altLang="en-US" sz="96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Click="0" advTm="300"/>
    </mc:Choice>
    <mc:Fallback>
      <p:transition advClick="0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chemeClr val="bg2">
                <a:lumMod val="50000"/>
              </a:schemeClr>
            </a:gs>
            <a:gs pos="100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3"/>
          <p:cNvSpPr txBox="1"/>
          <p:nvPr>
            <p:custDataLst>
              <p:tags r:id="rId1"/>
            </p:custDataLst>
          </p:nvPr>
        </p:nvSpPr>
        <p:spPr>
          <a:xfrm>
            <a:off x="2672080" y="2644775"/>
            <a:ext cx="68472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拉风</a:t>
            </a:r>
            <a:endParaRPr lang="zh-CN" altLang="en-US" sz="96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300"/>
    </mc:Choice>
    <mc:Fallback>
      <p:transition advClick="0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build="allAtOnce"/>
      <p:bldP spid="4" grpId="1" build="p"/>
      <p:bldP spid="4" grpId="2" bldLvl="0" build="allAtOnce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1">
                <a:alpha val="100000"/>
              </a:schemeClr>
            </a:gs>
            <a:gs pos="16000">
              <a:schemeClr val="bg2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1"/>
          <p:cNvSpPr txBox="1"/>
          <p:nvPr>
            <p:custDataLst>
              <p:tags r:id="rId1"/>
            </p:custDataLst>
          </p:nvPr>
        </p:nvSpPr>
        <p:spPr>
          <a:xfrm>
            <a:off x="2672080" y="2644775"/>
            <a:ext cx="68472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文字</a:t>
            </a:r>
            <a:endParaRPr lang="zh-CN" altLang="en-US" sz="96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300"/>
    </mc:Choice>
    <mc:Fallback>
      <p:transition advClick="0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chemeClr val="bg2">
                <a:lumMod val="50000"/>
              </a:schemeClr>
            </a:gs>
            <a:gs pos="100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3"/>
          <p:cNvSpPr txBox="1"/>
          <p:nvPr>
            <p:custDataLst>
              <p:tags r:id="rId1"/>
            </p:custDataLst>
          </p:nvPr>
        </p:nvSpPr>
        <p:spPr>
          <a:xfrm>
            <a:off x="5804535" y="2492375"/>
            <a:ext cx="301942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更改</a:t>
            </a:r>
            <a:endParaRPr lang="zh-CN" altLang="en-US" sz="96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  <p:sp>
        <p:nvSpPr>
          <p:cNvPr id="2" name="PA_文本框 3"/>
          <p:cNvSpPr txBox="1"/>
          <p:nvPr>
            <p:custDataLst>
              <p:tags r:id="rId2"/>
            </p:custDataLst>
          </p:nvPr>
        </p:nvSpPr>
        <p:spPr>
          <a:xfrm>
            <a:off x="3223260" y="2492375"/>
            <a:ext cx="301942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  <a:sym typeface="+mn-ea"/>
              </a:rPr>
              <a:t>随意</a:t>
            </a:r>
            <a:endParaRPr lang="zh-CN" altLang="en-US" sz="96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800"/>
    </mc:Choice>
    <mc:Fallback>
      <p:transition advClick="0" advTm="8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build="allAtOnce"/>
      <p:bldP spid="4" grpId="1" build="p"/>
      <p:bldP spid="4" grpId="2" bldLvl="0" build="allAtOnce"/>
      <p:bldP spid="2" grpId="0" bldLvl="0" build="allAtOnce"/>
      <p:bldP spid="2" grpId="1" build="p"/>
      <p:bldP spid="2" grpId="2" bldLvl="0" build="allAtOnce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1">
                <a:alpha val="100000"/>
              </a:schemeClr>
            </a:gs>
            <a:gs pos="16000">
              <a:schemeClr val="bg2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1"/>
          <p:cNvSpPr txBox="1"/>
          <p:nvPr>
            <p:custDataLst>
              <p:tags r:id="rId1"/>
            </p:custDataLst>
          </p:nvPr>
        </p:nvSpPr>
        <p:spPr>
          <a:xfrm>
            <a:off x="2672080" y="2644775"/>
            <a:ext cx="68472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场景</a:t>
            </a:r>
            <a:endParaRPr lang="zh-CN" altLang="en-US" sz="96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300"/>
    </mc:Choice>
    <mc:Fallback>
      <p:transition advClick="0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chemeClr val="bg2">
                <a:lumMod val="50000"/>
              </a:schemeClr>
            </a:gs>
            <a:gs pos="100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3"/>
          <p:cNvSpPr txBox="1"/>
          <p:nvPr>
            <p:custDataLst>
              <p:tags r:id="rId1"/>
            </p:custDataLst>
          </p:nvPr>
        </p:nvSpPr>
        <p:spPr>
          <a:xfrm>
            <a:off x="5804535" y="2492375"/>
            <a:ext cx="301942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搭配</a:t>
            </a:r>
            <a:endParaRPr lang="zh-CN" altLang="en-US" sz="96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  <p:sp>
        <p:nvSpPr>
          <p:cNvPr id="2" name="PA_文本框 3"/>
          <p:cNvSpPr txBox="1"/>
          <p:nvPr>
            <p:custDataLst>
              <p:tags r:id="rId2"/>
            </p:custDataLst>
          </p:nvPr>
        </p:nvSpPr>
        <p:spPr>
          <a:xfrm>
            <a:off x="3223260" y="2492375"/>
            <a:ext cx="301942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  <a:sym typeface="+mn-ea"/>
              </a:rPr>
              <a:t>随意</a:t>
            </a:r>
            <a:endParaRPr lang="zh-CN" altLang="en-US" sz="96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800"/>
    </mc:Choice>
    <mc:Fallback>
      <p:transition advClick="0" advTm="8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build="allAtOnce"/>
      <p:bldP spid="4" grpId="1" build="p"/>
      <p:bldP spid="4" grpId="2" bldLvl="0" build="allAtOnce"/>
      <p:bldP spid="2" grpId="0" bldLvl="0" build="allAtOnce"/>
      <p:bldP spid="2" grpId="1" build="p"/>
      <p:bldP spid="2" grpId="2" bldLvl="0" build="allAtOnce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chemeClr val="bg2">
                <a:lumMod val="50000"/>
              </a:schemeClr>
            </a:gs>
            <a:gs pos="100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3"/>
          <p:cNvSpPr txBox="1"/>
          <p:nvPr>
            <p:custDataLst>
              <p:tags r:id="rId1"/>
            </p:custDataLst>
          </p:nvPr>
        </p:nvSpPr>
        <p:spPr>
          <a:xfrm>
            <a:off x="2672080" y="2644775"/>
            <a:ext cx="68472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不仅如此</a:t>
            </a:r>
            <a:endParaRPr lang="zh-CN" altLang="en-US" sz="96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p:transition advClick="0" advTm="2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grpId="3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0" dur="2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build="allAtOnce"/>
      <p:bldP spid="4" grpId="1" build="p"/>
      <p:bldP spid="4" grpId="2" bldLvl="0" build="allAtOnce"/>
      <p:bldP spid="4" grpId="3" bldLvl="0" build="allAtOnce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chemeClr val="bg2">
                <a:lumMod val="50000"/>
              </a:schemeClr>
            </a:gs>
            <a:gs pos="100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3"/>
          <p:cNvSpPr txBox="1"/>
          <p:nvPr>
            <p:custDataLst>
              <p:tags r:id="rId1"/>
            </p:custDataLst>
          </p:nvPr>
        </p:nvSpPr>
        <p:spPr>
          <a:xfrm>
            <a:off x="2672080" y="2644775"/>
            <a:ext cx="68472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如果你</a:t>
            </a:r>
            <a:endParaRPr lang="zh-CN" altLang="en-US" sz="96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p:transition advClick="0" advTm="2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grpId="3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0" dur="2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build="allAtOnce"/>
      <p:bldP spid="4" grpId="1" build="p"/>
      <p:bldP spid="4" grpId="2" bldLvl="0" build="allAtOnce"/>
      <p:bldP spid="4" grpId="3" bldLvl="0" build="allAtOnce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chemeClr val="bg2">
                <a:lumMod val="50000"/>
              </a:schemeClr>
            </a:gs>
            <a:gs pos="100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3"/>
          <p:cNvSpPr txBox="1"/>
          <p:nvPr>
            <p:custDataLst>
              <p:tags r:id="rId1"/>
            </p:custDataLst>
          </p:nvPr>
        </p:nvSpPr>
        <p:spPr>
          <a:xfrm>
            <a:off x="2672080" y="2644775"/>
            <a:ext cx="68472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才华横溢</a:t>
            </a:r>
            <a:endParaRPr lang="zh-CN" altLang="en-US" sz="96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p:transition advClick="0" advTm="200"/>
  <p:timing>
    <p:tnLst>
      <p:par>
        <p:cTn id="1" dur="indefinite" restart="never" nodeType="tmRoot"/>
      </p:par>
    </p:tnLst>
    <p:bldLst>
      <p:bldP spid="4" grpId="0" bldLvl="0" build="allAtOnce"/>
      <p:bldP spid="4" grpI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chemeClr val="bg2">
                <a:lumMod val="50000"/>
              </a:schemeClr>
            </a:gs>
            <a:gs pos="100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3"/>
          <p:cNvSpPr txBox="1"/>
          <p:nvPr>
            <p:custDataLst>
              <p:tags r:id="rId1"/>
            </p:custDataLst>
          </p:nvPr>
        </p:nvSpPr>
        <p:spPr>
          <a:xfrm>
            <a:off x="2672080" y="2644775"/>
            <a:ext cx="68472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为它</a:t>
            </a:r>
            <a:endParaRPr lang="zh-CN" altLang="en-US" sz="96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p:transition advClick="0" advTm="5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16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3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3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build="allAtOnce"/>
      <p:bldP spid="4" grpId="1" build="p"/>
      <p:bldP spid="4" grpId="2" bldLvl="0" build="allAtOnce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chemeClr val="bg2">
                <a:lumMod val="50000"/>
              </a:schemeClr>
            </a:gs>
            <a:gs pos="100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3"/>
          <p:cNvSpPr txBox="1"/>
          <p:nvPr>
            <p:custDataLst>
              <p:tags r:id="rId1"/>
            </p:custDataLst>
          </p:nvPr>
        </p:nvSpPr>
        <p:spPr>
          <a:xfrm>
            <a:off x="2672080" y="2644775"/>
            <a:ext cx="68472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搭配</a:t>
            </a:r>
            <a:endParaRPr lang="zh-CN" altLang="en-US" sz="96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p:transition advClick="0" advTm="5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16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3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3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build="allAtOnce"/>
      <p:bldP spid="4" grpId="1" build="p"/>
      <p:bldP spid="4" grpId="2" bldLvl="0" build="allAtOnce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chemeClr val="bg2">
                <a:lumMod val="50000"/>
              </a:schemeClr>
            </a:gs>
            <a:gs pos="100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3"/>
          <p:cNvSpPr txBox="1"/>
          <p:nvPr>
            <p:custDataLst>
              <p:tags r:id="rId1"/>
            </p:custDataLst>
          </p:nvPr>
        </p:nvSpPr>
        <p:spPr>
          <a:xfrm>
            <a:off x="4558030" y="2644775"/>
            <a:ext cx="307594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更加</a:t>
            </a:r>
            <a:endParaRPr lang="zh-CN" altLang="en-US" sz="96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14950" y="2644775"/>
            <a:ext cx="384048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6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华丽的</a:t>
            </a:r>
            <a:endParaRPr lang="zh-CN" altLang="en-US" sz="96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p:transition advClick="0" advTm="69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5885 0.001019 L -0.159479 0.001019 " pathEditMode="relative" rAng="0" ptsTypes="">
                                      <p:cBhvr>
                                        <p:cTn id="6" dur="3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00" y="-5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1" presetClass="entr" presetSubtype="0" fill="hold" grpId="1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build="allAtOnce"/>
      <p:bldP spid="2" grpId="1" build="p"/>
      <p:bldP spid="2" grpId="3" bldLvl="0" build="allAtOnce"/>
      <p:bldP spid="3" grpId="0"/>
      <p:bldP spid="3" grpId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chemeClr val="bg2">
                <a:lumMod val="50000"/>
              </a:schemeClr>
            </a:gs>
            <a:gs pos="100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3"/>
          <p:cNvSpPr txBox="1"/>
          <p:nvPr>
            <p:custDataLst>
              <p:tags r:id="rId1"/>
            </p:custDataLst>
          </p:nvPr>
        </p:nvSpPr>
        <p:spPr>
          <a:xfrm>
            <a:off x="2672080" y="2644775"/>
            <a:ext cx="68472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文字语言</a:t>
            </a:r>
            <a:endParaRPr lang="zh-CN" altLang="en-US" sz="96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p:transition advClick="0" advTm="5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build="allAtOnce"/>
      <p:bldP spid="4" grpId="1" build="p"/>
      <p:bldP spid="4" grpId="2" bldLvl="0" build="allAtOnce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chemeClr val="bg2">
                <a:lumMod val="50000"/>
              </a:schemeClr>
            </a:gs>
            <a:gs pos="100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3"/>
          <p:cNvSpPr txBox="1"/>
          <p:nvPr>
            <p:custDataLst>
              <p:tags r:id="rId1"/>
            </p:custDataLst>
          </p:nvPr>
        </p:nvSpPr>
        <p:spPr>
          <a:xfrm>
            <a:off x="1577340" y="2644775"/>
            <a:ext cx="903795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岂不是要逆天</a:t>
            </a:r>
            <a:endParaRPr lang="zh-CN" altLang="en-US" sz="96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build="allAtOnce"/>
      <p:bldP spid="4" grpId="1" build="p"/>
      <p:bldP spid="4" grpId="2" bldLvl="0" build="allAtOnce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chemeClr val="bg2">
                <a:lumMod val="50000"/>
              </a:schemeClr>
            </a:gs>
            <a:gs pos="100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3"/>
          <p:cNvSpPr txBox="1"/>
          <p:nvPr>
            <p:custDataLst>
              <p:tags r:id="rId1"/>
            </p:custDataLst>
          </p:nvPr>
        </p:nvSpPr>
        <p:spPr>
          <a:xfrm>
            <a:off x="2672080" y="2644775"/>
            <a:ext cx="68472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/>
                <a:latin typeface="经典综艺体简" panose="02010609000101010101" charset="-122"/>
                <a:ea typeface="经典综艺体简" panose="02010609000101010101" charset="-122"/>
              </a:rPr>
              <a:t>不仅如此</a:t>
            </a:r>
            <a:endParaRPr lang="zh-CN" altLang="en-US" sz="96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/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p:transition advClick="0" advTm="5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xit" presetSubtype="0" fill="hold" grpId="4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3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3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build="allAtOnce"/>
      <p:bldP spid="4" grpId="1" build="p"/>
      <p:bldP spid="4" grpId="2" bldLvl="0" build="allAtOnce"/>
      <p:bldP spid="4" grpId="3" bldLvl="0" build="allAtOnce"/>
      <p:bldP spid="4" grpId="4" bldLvl="0" build="allAtOnce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chemeClr val="bg2">
                <a:lumMod val="50000"/>
              </a:schemeClr>
            </a:gs>
            <a:gs pos="100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3"/>
          <p:cNvSpPr txBox="1"/>
          <p:nvPr>
            <p:custDataLst>
              <p:tags r:id="rId1"/>
            </p:custDataLst>
          </p:nvPr>
        </p:nvSpPr>
        <p:spPr>
          <a:xfrm>
            <a:off x="2672080" y="1863725"/>
            <a:ext cx="6847205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50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/>
                <a:latin typeface="经典综艺体简" panose="02010609000101010101" charset="-122"/>
                <a:ea typeface="经典综艺体简" panose="02010609000101010101" charset="-122"/>
              </a:rPr>
              <a:t>这 里</a:t>
            </a:r>
            <a:endParaRPr lang="zh-CN" altLang="en-US" sz="150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/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  <p:sp>
        <p:nvSpPr>
          <p:cNvPr id="2" name="PA_文本框 3"/>
          <p:cNvSpPr txBox="1"/>
          <p:nvPr>
            <p:custDataLst>
              <p:tags r:id="rId2"/>
            </p:custDataLst>
          </p:nvPr>
        </p:nvSpPr>
        <p:spPr>
          <a:xfrm>
            <a:off x="2672080" y="3914775"/>
            <a:ext cx="684720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/>
                <a:latin typeface="经典综艺体简" panose="02010609000101010101" charset="-122"/>
                <a:ea typeface="经典综艺体简" panose="02010609000101010101" charset="-122"/>
              </a:rPr>
              <a:t>还可以添加</a:t>
            </a:r>
            <a:endParaRPr lang="zh-CN" altLang="en-US" sz="72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/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p:transition advClick="0" advTm="5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build="allAtOnce"/>
      <p:bldP spid="4" grpId="1" build="p"/>
      <p:bldP spid="4" grpId="2" bldLvl="0" build="allAtOnce"/>
      <p:bldP spid="4" grpId="3" bldLvl="0" build="allAtOnce"/>
      <p:bldP spid="2" grpId="0" bldLvl="0" build="allAtOnce"/>
      <p:bldP spid="2" grpId="1" build="p"/>
      <p:bldP spid="2" grpId="2" bldLvl="0" build="allAtOnce"/>
      <p:bldP spid="2" grpId="3" bldLvl="0" build="allAtOnce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1">
                <a:alpha val="100000"/>
              </a:schemeClr>
            </a:gs>
            <a:gs pos="16000">
              <a:schemeClr val="bg2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\Users\Administrator\Desktop\FJ (22).jpgFJ (22)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-9842"/>
            <a:ext cx="1219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672080" y="1844675"/>
            <a:ext cx="6847205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200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  <a:sym typeface="+mn-ea"/>
              </a:rPr>
              <a:t>照片</a:t>
            </a:r>
            <a:endParaRPr lang="zh-CN" sz="200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经典综艺体简" panose="02010609000101010101" charset="-122"/>
              <a:ea typeface="经典综艺体简" panose="02010609000101010101" charset="-122"/>
              <a:sym typeface="+mn-ea"/>
            </a:endParaRPr>
          </a:p>
        </p:txBody>
      </p:sp>
    </p:spTree>
  </p:cSld>
  <p:clrMapOvr>
    <a:masterClrMapping/>
  </p:clrMapOvr>
  <p:transition advClick="0" advTm="5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chemeClr val="bg2">
                <a:lumMod val="50000"/>
              </a:schemeClr>
            </a:gs>
            <a:gs pos="100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_图片 1" descr="C:\Users\Administrator\Desktop\FJ (8).jpgFJ (8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/>
          <a:stretch>
            <a:fillRect/>
          </a:stretch>
        </p:blipFill>
        <p:spPr>
          <a:xfrm>
            <a:off x="-17780" y="-19050"/>
            <a:ext cx="12228195" cy="686943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1695450" y="2631440"/>
            <a:ext cx="880173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  <a:sym typeface="+mn-ea"/>
              </a:rPr>
              <a:t>搭配上你的文字</a:t>
            </a:r>
            <a:endParaRPr lang="zh-CN" altLang="en-US" sz="960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经典综艺体简" panose="02010609000101010101" charset="-122"/>
              <a:ea typeface="经典综艺体简" panose="02010609000101010101" charset="-122"/>
              <a:sym typeface="+mn-ea"/>
            </a:endParaRPr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3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chemeClr val="bg2">
                <a:lumMod val="50000"/>
              </a:schemeClr>
            </a:gs>
            <a:gs pos="100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FJ (24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9050" y="9525"/>
            <a:ext cx="12229465" cy="6856730"/>
          </a:xfrm>
          <a:prstGeom prst="rect">
            <a:avLst/>
          </a:prstGeom>
        </p:spPr>
      </p:pic>
      <p:sp>
        <p:nvSpPr>
          <p:cNvPr id="4" name="PA_文本框 3"/>
          <p:cNvSpPr txBox="1"/>
          <p:nvPr>
            <p:custDataLst>
              <p:tags r:id="rId2"/>
            </p:custDataLst>
          </p:nvPr>
        </p:nvSpPr>
        <p:spPr>
          <a:xfrm>
            <a:off x="2672080" y="2644775"/>
            <a:ext cx="68472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大片即视感</a:t>
            </a:r>
            <a:endParaRPr lang="zh-CN" altLang="en-US" sz="96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build="allAtOnce"/>
      <p:bldP spid="4" grpId="1" build="p"/>
      <p:bldP spid="4" grpId="2" bldLvl="0" build="allAtOnce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chemeClr val="bg2">
                <a:lumMod val="50000"/>
              </a:schemeClr>
            </a:gs>
            <a:gs pos="100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\Users\Administrator\Desktop\FJ (48).jpgFJ (48)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1270" y="-1270"/>
            <a:ext cx="12193905" cy="6858635"/>
          </a:xfrm>
          <a:prstGeom prst="rect">
            <a:avLst/>
          </a:prstGeom>
        </p:spPr>
      </p:pic>
      <p:sp>
        <p:nvSpPr>
          <p:cNvPr id="4" name="PA_文本框 3"/>
          <p:cNvSpPr txBox="1"/>
          <p:nvPr>
            <p:custDataLst>
              <p:tags r:id="rId2"/>
            </p:custDataLst>
          </p:nvPr>
        </p:nvSpPr>
        <p:spPr>
          <a:xfrm>
            <a:off x="2672080" y="2644775"/>
            <a:ext cx="68472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还等什么</a:t>
            </a:r>
            <a:endParaRPr lang="zh-CN" altLang="en-US" sz="96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p:transition advClick="0" advTm="500"/>
  <p:timing>
    <p:tnLst>
      <p:par>
        <p:cTn id="1" dur="indefinite" restart="never" nodeType="tmRoot"/>
      </p:par>
    </p:tnLst>
    <p:bldLst>
      <p:bldP spid="4" grpId="0" bldLvl="0" build="allAtOnce"/>
      <p:bldP spid="4" grpId="1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chemeClr val="bg2">
                <a:lumMod val="50000"/>
              </a:schemeClr>
            </a:gs>
            <a:gs pos="100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\Users\Administrator\Desktop\FJ (3).jpgFJ (3)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19685" y="-11430"/>
            <a:ext cx="12204065" cy="6858635"/>
          </a:xfrm>
          <a:prstGeom prst="rect">
            <a:avLst/>
          </a:prstGeom>
        </p:spPr>
      </p:pic>
      <p:sp>
        <p:nvSpPr>
          <p:cNvPr id="4" name="PA_文本框 3"/>
          <p:cNvSpPr txBox="1"/>
          <p:nvPr>
            <p:custDataLst>
              <p:tags r:id="rId2"/>
            </p:custDataLst>
          </p:nvPr>
        </p:nvSpPr>
        <p:spPr>
          <a:xfrm>
            <a:off x="2672080" y="2644775"/>
            <a:ext cx="68472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现在就</a:t>
            </a:r>
            <a:endParaRPr lang="zh-CN" altLang="en-US" sz="96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p:transition advClick="0" advTm="200"/>
  <p:timing>
    <p:tnLst>
      <p:par>
        <p:cTn id="1" dur="indefinite" restart="never" nodeType="tmRoot"/>
      </p:par>
    </p:tnLst>
    <p:bldLst>
      <p:bldP spid="4" grpId="0" bldLvl="0" build="allAtOnce"/>
      <p:bldP spid="4" grpId="1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chemeClr val="bg2">
                <a:lumMod val="50000"/>
              </a:schemeClr>
            </a:gs>
            <a:gs pos="100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3"/>
          <p:cNvSpPr txBox="1"/>
          <p:nvPr>
            <p:custDataLst>
              <p:tags r:id="rId1"/>
            </p:custDataLst>
          </p:nvPr>
        </p:nvSpPr>
        <p:spPr>
          <a:xfrm>
            <a:off x="2672080" y="2644775"/>
            <a:ext cx="68472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经典综艺体简" panose="02010609000101010101" charset="-122"/>
                <a:ea typeface="经典综艺体简" panose="02010609000101010101" charset="-122"/>
              </a:rPr>
              <a:t>下载使用吧</a:t>
            </a:r>
            <a:endParaRPr lang="en-US" altLang="zh-CN" sz="960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经典综艺体简" panose="02010609000101010101" charset="-122"/>
              <a:ea typeface="经典综艺体简" panose="0201060900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grpId="3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" dur="3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build="allAtOnce"/>
      <p:bldP spid="4" grpId="1" build="p"/>
      <p:bldP spid="4" grpId="2" bldLvl="0" build="allAtOnce"/>
      <p:bldP spid="4" grpId="3" bldLvl="0" build="allAtOnce"/>
    </p:bldLst>
  </p:timing>
</p:sld>
</file>

<file path=ppt/tags/tag1.xml><?xml version="1.0" encoding="utf-8"?>
<p:tagLst xmlns:p="http://schemas.openxmlformats.org/presentationml/2006/main">
  <p:tag name="PA" val="v4.2.5"/>
</p:tagLst>
</file>

<file path=ppt/tags/tag2.xml><?xml version="1.0" encoding="utf-8"?>
<p:tagLst xmlns:p="http://schemas.openxmlformats.org/presentationml/2006/main">
  <p:tag name="PA" val="v4.2.5"/>
</p:tagLst>
</file>

<file path=ppt/tags/tag3.xml><?xml version="1.0" encoding="utf-8"?>
<p:tagLst xmlns:p="http://schemas.openxmlformats.org/presentationml/2006/main">
  <p:tag name="PA" val="v4.2.5"/>
</p:tagLst>
</file>

<file path=ppt/tags/tag4.xml><?xml version="1.0" encoding="utf-8"?>
<p:tagLst xmlns:p="http://schemas.openxmlformats.org/presentationml/2006/main">
  <p:tag name="PA" val="v4.2.5"/>
</p:tagLst>
</file>

<file path=ppt/tags/tag5.xml><?xml version="1.0" encoding="utf-8"?>
<p:tagLst xmlns:p="http://schemas.openxmlformats.org/presentationml/2006/main">
  <p:tag name="PA" val="v4.2.5"/>
</p:tagLst>
</file>

<file path=ppt/tags/tag6.xml><?xml version="1.0" encoding="utf-8"?>
<p:tagLst xmlns:p="http://schemas.openxmlformats.org/presentationml/2006/main">
  <p:tag name="PA" val="v4.2.5"/>
</p:tagLst>
</file>

<file path=ppt/tags/tag7.xml><?xml version="1.0" encoding="utf-8"?>
<p:tagLst xmlns:p="http://schemas.openxmlformats.org/presentationml/2006/main">
  <p:tag name="PA" val="v4.2.5"/>
</p:tagLst>
</file>

<file path=ppt/tags/tag8.xml><?xml version="1.0" encoding="utf-8"?>
<p:tagLst xmlns:p="http://schemas.openxmlformats.org/presentationml/2006/main">
  <p:tag name="PA" val="v4.2.5"/>
</p:tagLst>
</file>

<file path=ppt/tags/tag9.xml><?xml version="1.0" encoding="utf-8"?>
<p:tagLst xmlns:p="http://schemas.openxmlformats.org/presentationml/2006/main">
  <p:tag name="PA" val="v4.2.5"/>
</p:tagLst>
</file>

<file path=ppt/tags/tag10.xml><?xml version="1.0" encoding="utf-8"?>
<p:tagLst xmlns:p="http://schemas.openxmlformats.org/presentationml/2006/main">
  <p:tag name="PA" val="v4.2.5"/>
</p:tagLst>
</file>

<file path=ppt/tags/tag11.xml><?xml version="1.0" encoding="utf-8"?>
<p:tagLst xmlns:p="http://schemas.openxmlformats.org/presentationml/2006/main">
  <p:tag name="PA" val="v4.2.5"/>
</p:tagLst>
</file>

<file path=ppt/tags/tag12.xml><?xml version="1.0" encoding="utf-8"?>
<p:tagLst xmlns:p="http://schemas.openxmlformats.org/presentationml/2006/main">
  <p:tag name="PA" val="v4.2.5"/>
</p:tagLst>
</file>

<file path=ppt/tags/tag13.xml><?xml version="1.0" encoding="utf-8"?>
<p:tagLst xmlns:p="http://schemas.openxmlformats.org/presentationml/2006/main">
  <p:tag name="PA" val="v4.2.5"/>
</p:tagLst>
</file>

<file path=ppt/tags/tag14.xml><?xml version="1.0" encoding="utf-8"?>
<p:tagLst xmlns:p="http://schemas.openxmlformats.org/presentationml/2006/main">
  <p:tag name="PA" val="v4.2.5"/>
</p:tagLst>
</file>

<file path=ppt/tags/tag15.xml><?xml version="1.0" encoding="utf-8"?>
<p:tagLst xmlns:p="http://schemas.openxmlformats.org/presentationml/2006/main">
  <p:tag name="PA" val="v4.2.5"/>
</p:tagLst>
</file>

<file path=ppt/tags/tag16.xml><?xml version="1.0" encoding="utf-8"?>
<p:tagLst xmlns:p="http://schemas.openxmlformats.org/presentationml/2006/main">
  <p:tag name="PA" val="v4.2.5"/>
</p:tagLst>
</file>

<file path=ppt/tags/tag17.xml><?xml version="1.0" encoding="utf-8"?>
<p:tagLst xmlns:p="http://schemas.openxmlformats.org/presentationml/2006/main">
  <p:tag name="PA" val="v4.2.5"/>
</p:tagLst>
</file>

<file path=ppt/tags/tag18.xml><?xml version="1.0" encoding="utf-8"?>
<p:tagLst xmlns:p="http://schemas.openxmlformats.org/presentationml/2006/main">
  <p:tag name="PA" val="v4.2.5"/>
</p:tagLst>
</file>

<file path=ppt/tags/tag19.xml><?xml version="1.0" encoding="utf-8"?>
<p:tagLst xmlns:p="http://schemas.openxmlformats.org/presentationml/2006/main">
  <p:tag name="PA" val="v4.2.5"/>
</p:tagLst>
</file>

<file path=ppt/tags/tag20.xml><?xml version="1.0" encoding="utf-8"?>
<p:tagLst xmlns:p="http://schemas.openxmlformats.org/presentationml/2006/main">
  <p:tag name="PA" val="v4.2.5"/>
</p:tagLst>
</file>

<file path=ppt/tags/tag21.xml><?xml version="1.0" encoding="utf-8"?>
<p:tagLst xmlns:p="http://schemas.openxmlformats.org/presentationml/2006/main">
  <p:tag name="PA" val="v4.2.5"/>
</p:tagLst>
</file>

<file path=ppt/tags/tag22.xml><?xml version="1.0" encoding="utf-8"?>
<p:tagLst xmlns:p="http://schemas.openxmlformats.org/presentationml/2006/main">
  <p:tag name="PA" val="v4.2.5"/>
</p:tagLst>
</file>

<file path=ppt/tags/tag23.xml><?xml version="1.0" encoding="utf-8"?>
<p:tagLst xmlns:p="http://schemas.openxmlformats.org/presentationml/2006/main">
  <p:tag name="PA" val="v4.2.5"/>
</p:tagLst>
</file>

<file path=ppt/tags/tag24.xml><?xml version="1.0" encoding="utf-8"?>
<p:tagLst xmlns:p="http://schemas.openxmlformats.org/presentationml/2006/main">
  <p:tag name="PA" val="v4.2.5"/>
</p:tagLst>
</file>

<file path=ppt/tags/tag25.xml><?xml version="1.0" encoding="utf-8"?>
<p:tagLst xmlns:p="http://schemas.openxmlformats.org/presentationml/2006/main">
  <p:tag name="PA" val="v4.2.5"/>
</p:tagLst>
</file>

<file path=ppt/tags/tag26.xml><?xml version="1.0" encoding="utf-8"?>
<p:tagLst xmlns:p="http://schemas.openxmlformats.org/presentationml/2006/main">
  <p:tag name="PA" val="v4.2.5"/>
</p:tagLst>
</file>

<file path=ppt/tags/tag27.xml><?xml version="1.0" encoding="utf-8"?>
<p:tagLst xmlns:p="http://schemas.openxmlformats.org/presentationml/2006/main">
  <p:tag name="PA" val="v4.2.5"/>
</p:tagLst>
</file>

<file path=ppt/tags/tag28.xml><?xml version="1.0" encoding="utf-8"?>
<p:tagLst xmlns:p="http://schemas.openxmlformats.org/presentationml/2006/main">
  <p:tag name="PA" val="v4.2.5"/>
</p:tagLst>
</file>

<file path=ppt/tags/tag29.xml><?xml version="1.0" encoding="utf-8"?>
<p:tagLst xmlns:p="http://schemas.openxmlformats.org/presentationml/2006/main">
  <p:tag name="PA" val="v4.2.5"/>
</p:tagLst>
</file>

<file path=ppt/tags/tag30.xml><?xml version="1.0" encoding="utf-8"?>
<p:tagLst xmlns:p="http://schemas.openxmlformats.org/presentationml/2006/main">
  <p:tag name="PA" val="v4.2.5"/>
</p:tagLst>
</file>

<file path=ppt/tags/tag31.xml><?xml version="1.0" encoding="utf-8"?>
<p:tagLst xmlns:p="http://schemas.openxmlformats.org/presentationml/2006/main">
  <p:tag name="PA" val="v4.2.5"/>
</p:tagLst>
</file>

<file path=ppt/tags/tag32.xml><?xml version="1.0" encoding="utf-8"?>
<p:tagLst xmlns:p="http://schemas.openxmlformats.org/presentationml/2006/main">
  <p:tag name="PA" val="v4.2.5"/>
</p:tagLst>
</file>

<file path=ppt/tags/tag33.xml><?xml version="1.0" encoding="utf-8"?>
<p:tagLst xmlns:p="http://schemas.openxmlformats.org/presentationml/2006/main">
  <p:tag name="PA" val="v4.2.5"/>
</p:tagLst>
</file>

<file path=ppt/tags/tag34.xml><?xml version="1.0" encoding="utf-8"?>
<p:tagLst xmlns:p="http://schemas.openxmlformats.org/presentationml/2006/main">
  <p:tag name="PA" val="v4.2.5"/>
</p:tagLst>
</file>

<file path=ppt/tags/tag35.xml><?xml version="1.0" encoding="utf-8"?>
<p:tagLst xmlns:p="http://schemas.openxmlformats.org/presentationml/2006/main">
  <p:tag name="PA" val="v4.2.5"/>
</p:tagLst>
</file>

<file path=ppt/tags/tag36.xml><?xml version="1.0" encoding="utf-8"?>
<p:tagLst xmlns:p="http://schemas.openxmlformats.org/presentationml/2006/main">
  <p:tag name="PA" val="v4.2.5"/>
</p:tagLst>
</file>

<file path=ppt/tags/tag37.xml><?xml version="1.0" encoding="utf-8"?>
<p:tagLst xmlns:p="http://schemas.openxmlformats.org/presentationml/2006/main">
  <p:tag name="PA" val="v4.2.5"/>
</p:tagLst>
</file>

<file path=ppt/tags/tag38.xml><?xml version="1.0" encoding="utf-8"?>
<p:tagLst xmlns:p="http://schemas.openxmlformats.org/presentationml/2006/main">
  <p:tag name="PA" val="v4.2.5"/>
</p:tagLst>
</file>

<file path=ppt/tags/tag39.xml><?xml version="1.0" encoding="utf-8"?>
<p:tagLst xmlns:p="http://schemas.openxmlformats.org/presentationml/2006/main">
  <p:tag name="PA" val="v4.2.5"/>
</p:tagLst>
</file>

<file path=ppt/tags/tag40.xml><?xml version="1.0" encoding="utf-8"?>
<p:tagLst xmlns:p="http://schemas.openxmlformats.org/presentationml/2006/main">
  <p:tag name="PA" val="v4.2.5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199</Words>
  <Application>WPS 演示</Application>
  <PresentationFormat>宽屏</PresentationFormat>
  <Paragraphs>138</Paragraphs>
  <Slides>62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62</vt:i4>
      </vt:variant>
    </vt:vector>
  </HeadingPairs>
  <TitlesOfParts>
    <vt:vector size="71" baseType="lpstr">
      <vt:lpstr>Arial</vt:lpstr>
      <vt:lpstr>宋体</vt:lpstr>
      <vt:lpstr>Wingdings</vt:lpstr>
      <vt:lpstr>经典综艺体简</vt:lpstr>
      <vt:lpstr>微软雅黑</vt:lpstr>
      <vt:lpstr>Arial Unicode MS</vt:lpstr>
      <vt:lpstr>Calibri</vt:lpstr>
      <vt:lpstr>默认设计模板</vt:lpstr>
      <vt:lpstr>1_默认设计模板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Pixel_Design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34秒快闪PPT模版</dc:title>
  <dc:creator>晨枫设计</dc:creator>
  <cp:lastModifiedBy>守护灬星之痕</cp:lastModifiedBy>
  <cp:revision>15</cp:revision>
  <dcterms:created xsi:type="dcterms:W3CDTF">2018-04-05T05:12:00Z</dcterms:created>
  <dcterms:modified xsi:type="dcterms:W3CDTF">2018-04-19T07:40:27Z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