
<file path=[Content_Types].xml><?xml version="1.0" encoding="utf-8"?>
<Types xmlns="http://schemas.openxmlformats.org/package/2006/content-types">
  <Default Extension="jpeg" ContentType="image/jpeg"/>
  <Default Extension="png" ContentType="image/png"/>
  <Default Extension="gif" ContentType="image/gif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278" r:id="rId3"/>
    <p:sldId id="256" r:id="rId5"/>
    <p:sldId id="258" r:id="rId6"/>
    <p:sldId id="267" r:id="rId7"/>
    <p:sldId id="268" r:id="rId8"/>
    <p:sldId id="259" r:id="rId9"/>
    <p:sldId id="263" r:id="rId10"/>
    <p:sldId id="264" r:id="rId11"/>
    <p:sldId id="265" r:id="rId12"/>
    <p:sldId id="262" r:id="rId13"/>
    <p:sldId id="269" r:id="rId14"/>
    <p:sldId id="270" r:id="rId15"/>
    <p:sldId id="271" r:id="rId16"/>
    <p:sldId id="272" r:id="rId17"/>
    <p:sldId id="261" r:id="rId18"/>
    <p:sldId id="273" r:id="rId19"/>
    <p:sldId id="274" r:id="rId20"/>
    <p:sldId id="276" r:id="rId21"/>
  </p:sldIdLst>
  <p:sldSz cx="12192000" cy="6858000"/>
  <p:notesSz cx="6858000" cy="9144000"/>
  <p:embeddedFontLst>
    <p:embeddedFont>
      <p:font typeface="微软雅黑" panose="020B0503020204020204" charset="-122"/>
      <p:regular r:id="rId25"/>
    </p:embeddedFont>
    <p:embeddedFont>
      <p:font typeface="方正姚体" panose="02010601030101010101" charset="-122"/>
      <p:regular r:id="rId26"/>
    </p:embeddedFont>
    <p:embeddedFont>
      <p:font typeface="经典粗宋简" panose="02010609000101010101" charset="-122"/>
      <p:regular r:id="rId27"/>
    </p:embeddedFont>
    <p:embeddedFont>
      <p:font typeface="等线" panose="02010600030101010101" charset="0"/>
      <p:regular r:id="rId28"/>
    </p:embeddedFont>
    <p:embeddedFont>
      <p:font typeface="等线 Light" panose="02010600030101010101" charset="0"/>
      <p:regular r:id="rId29"/>
    </p:embeddedFont>
    <p:embeddedFont>
      <p:font typeface="文鼎中行書" panose="020B0609010101010101" charset="-120"/>
      <p:regular r:id="rId30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789" autoAdjust="0"/>
    <p:restoredTop sz="94660"/>
  </p:normalViewPr>
  <p:slideViewPr>
    <p:cSldViewPr snapToGrid="0" showGuides="1">
      <p:cViewPr varScale="1">
        <p:scale>
          <a:sx n="112" d="100"/>
          <a:sy n="112" d="100"/>
        </p:scale>
        <p:origin x="78" y="-120"/>
      </p:cViewPr>
      <p:guideLst>
        <p:guide orient="horz" pos="2158"/>
        <p:guide pos="3827"/>
        <p:guide pos="1436"/>
        <p:guide pos="663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font" Target="fonts/font6.fntdata"/><Relationship Id="rId3" Type="http://schemas.openxmlformats.org/officeDocument/2006/relationships/slide" Target="slides/slide1.xml"/><Relationship Id="rId29" Type="http://schemas.openxmlformats.org/officeDocument/2006/relationships/font" Target="fonts/font5.fntdata"/><Relationship Id="rId28" Type="http://schemas.openxmlformats.org/officeDocument/2006/relationships/font" Target="fonts/font4.fntdata"/><Relationship Id="rId27" Type="http://schemas.openxmlformats.org/officeDocument/2006/relationships/font" Target="fonts/font3.fntdata"/><Relationship Id="rId26" Type="http://schemas.openxmlformats.org/officeDocument/2006/relationships/font" Target="fonts/font2.fntdata"/><Relationship Id="rId25" Type="http://schemas.openxmlformats.org/officeDocument/2006/relationships/font" Target="fonts/font1.fntdata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5C1A35-8372-40EC-BE2C-CA4620352B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5ADF94-D6A2-48F4-A260-BDED0D1D28D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46F01-7C83-49E8-ABB2-8F92EFA56C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ADF94-D6A2-48F4-A260-BDED0D1D28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ADF94-D6A2-48F4-A260-BDED0D1D28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ADF94-D6A2-48F4-A260-BDED0D1D28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ADF94-D6A2-48F4-A260-BDED0D1D28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ADF94-D6A2-48F4-A260-BDED0D1D28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ADF94-D6A2-48F4-A260-BDED0D1D28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ADF94-D6A2-48F4-A260-BDED0D1D28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ADF94-D6A2-48F4-A260-BDED0D1D28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ADF94-D6A2-48F4-A260-BDED0D1D28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ADF94-D6A2-48F4-A260-BDED0D1D28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ADF94-D6A2-48F4-A260-BDED0D1D28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ADF94-D6A2-48F4-A260-BDED0D1D28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ADF94-D6A2-48F4-A260-BDED0D1D28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ADF94-D6A2-48F4-A260-BDED0D1D28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ADF94-D6A2-48F4-A260-BDED0D1D28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ADF94-D6A2-48F4-A260-BDED0D1D28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ADF94-D6A2-48F4-A260-BDED0D1D28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BE06D63-67E3-4637-AD49-14F1524AE12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1961F49-3B8F-4A49-8B58-8B15D560CEC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250"/>
    </mc:Choice>
    <mc:Fallback>
      <p:transition advClick="0" advTm="25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BE06D63-67E3-4637-AD49-14F1524AE12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1961F49-3B8F-4A49-8B58-8B15D560CEC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250"/>
    </mc:Choice>
    <mc:Fallback>
      <p:transition advClick="0" advTm="25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BE06D63-67E3-4637-AD49-14F1524AE12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1961F49-3B8F-4A49-8B58-8B15D560CEC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250"/>
    </mc:Choice>
    <mc:Fallback>
      <p:transition advClick="0" advTm="25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BE06D63-67E3-4637-AD49-14F1524AE12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1961F49-3B8F-4A49-8B58-8B15D560CEC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250"/>
    </mc:Choice>
    <mc:Fallback>
      <p:transition advClick="0" advTm="25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BE06D63-67E3-4637-AD49-14F1524AE12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1961F49-3B8F-4A49-8B58-8B15D560CEC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250"/>
    </mc:Choice>
    <mc:Fallback>
      <p:transition advClick="0" advTm="25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BE06D63-67E3-4637-AD49-14F1524AE12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1961F49-3B8F-4A49-8B58-8B15D560CEC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250"/>
    </mc:Choice>
    <mc:Fallback>
      <p:transition advClick="0" advTm="25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BE06D63-67E3-4637-AD49-14F1524AE12C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1961F49-3B8F-4A49-8B58-8B15D560CEC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250"/>
    </mc:Choice>
    <mc:Fallback>
      <p:transition advClick="0" advTm="25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BE06D63-67E3-4637-AD49-14F1524AE12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1961F49-3B8F-4A49-8B58-8B15D560CEC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250"/>
    </mc:Choice>
    <mc:Fallback>
      <p:transition advClick="0" advTm="25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BE06D63-67E3-4637-AD49-14F1524AE12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1961F49-3B8F-4A49-8B58-8B15D560CEC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250"/>
    </mc:Choice>
    <mc:Fallback>
      <p:transition advClick="0" advTm="25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BE06D63-67E3-4637-AD49-14F1524AE12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1961F49-3B8F-4A49-8B58-8B15D560CEC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250"/>
    </mc:Choice>
    <mc:Fallback>
      <p:transition advClick="0" advTm="25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BE06D63-67E3-4637-AD49-14F1524AE12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1961F49-3B8F-4A49-8B58-8B15D560CEC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250"/>
    </mc:Choice>
    <mc:Fallback>
      <p:transition advClick="0" advTm="25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 userDrawn="1"/>
        </p:nvSpPr>
        <p:spPr>
          <a:xfrm>
            <a:off x="3878580" y="2419350"/>
            <a:ext cx="4730115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感谢您下载包图网平台上提供的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PPT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作品，</a:t>
            </a:r>
            <a:endParaRPr lang="zh-CN" altLang="en-US" dirty="0">
              <a:solidFill>
                <a:schemeClr val="tx1">
                  <a:lumMod val="75000"/>
                  <a:lumOff val="25000"/>
                  <a:alpha val="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为了您和包图网以及原创作者的利益，请</a:t>
            </a:r>
            <a:endParaRPr lang="zh-CN" altLang="en-US" dirty="0">
              <a:solidFill>
                <a:schemeClr val="tx1">
                  <a:lumMod val="75000"/>
                  <a:lumOff val="25000"/>
                  <a:alpha val="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勿复制、传播、销售，否则将承担法律责</a:t>
            </a:r>
            <a:endParaRPr lang="zh-CN" altLang="en-US" dirty="0">
              <a:solidFill>
                <a:schemeClr val="tx1">
                  <a:lumMod val="75000"/>
                  <a:lumOff val="25000"/>
                  <a:alpha val="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任！包图网将对作品进行维权，按照传播</a:t>
            </a:r>
            <a:endParaRPr lang="zh-CN" altLang="en-US" dirty="0">
              <a:solidFill>
                <a:schemeClr val="tx1">
                  <a:lumMod val="75000"/>
                  <a:lumOff val="25000"/>
                  <a:alpha val="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下载次数进行十倍的索取赔偿！</a:t>
            </a:r>
            <a:endParaRPr lang="zh-CN" altLang="en-US" dirty="0">
              <a:solidFill>
                <a:schemeClr val="tx1">
                  <a:lumMod val="75000"/>
                  <a:lumOff val="25000"/>
                  <a:alpha val="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2" name="图片 1" descr="白色透明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1224260" y="6522085"/>
            <a:ext cx="948690" cy="3238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p14:dur="250" advClick="0" advTm="250"/>
    </mc:Choice>
    <mc:Fallback>
      <p:transition advClick="0" advTm="25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.GIF"/><Relationship Id="rId3" Type="http://schemas.openxmlformats.org/officeDocument/2006/relationships/image" Target="../media/image2.png"/><Relationship Id="rId2" Type="http://schemas.microsoft.com/office/2007/relationships/media" Target="../media/media1.mp3"/><Relationship Id="rId1" Type="http://schemas.openxmlformats.org/officeDocument/2006/relationships/audio" Target="NULL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.png"/><Relationship Id="rId2" Type="http://schemas.microsoft.com/office/2007/relationships/media" Target="../media/media1.mp3"/><Relationship Id="rId1" Type="http://schemas.openxmlformats.org/officeDocument/2006/relationships/audio" Target="NUL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flipV="1">
            <a:off x="-40639" y="-635"/>
            <a:ext cx="6095999" cy="6858000"/>
          </a:xfrm>
          <a:prstGeom prst="rect">
            <a:avLst/>
          </a:prstGeom>
          <a:gradFill flip="none" rotWithShape="1">
            <a:gsLst>
              <a:gs pos="84000">
                <a:schemeClr val="bg1">
                  <a:alpha val="0"/>
                </a:schemeClr>
              </a:gs>
              <a:gs pos="100000">
                <a:schemeClr val="tx1">
                  <a:lumMod val="50000"/>
                  <a:lumOff val="50000"/>
                  <a:alpha val="3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101600" dist="38100" sx="101000" sy="101000" algn="l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816985" y="1170989"/>
            <a:ext cx="4557932" cy="132236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3964069" y="1363399"/>
            <a:ext cx="4185766" cy="922020"/>
          </a:xfrm>
          <a:prstGeom prst="rect">
            <a:avLst/>
          </a:prstGeom>
          <a:noFill/>
          <a:ln w="19050">
            <a:noFill/>
            <a:prstDash val="dash"/>
          </a:ln>
          <a:effectLst>
            <a:outerShdw blurRad="50800" dist="381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dist"/>
            <a:r>
              <a:rPr lang="en-US" altLang="zh-CN" sz="5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姚体" panose="02010601030101010101" charset="-122"/>
                <a:ea typeface="方正姚体" panose="02010601030101010101" charset="-122"/>
                <a:sym typeface="+mn-ea"/>
              </a:rPr>
              <a:t>RESUME</a:t>
            </a:r>
            <a:endParaRPr lang="en-US" altLang="zh-CN" sz="5400" b="1" dirty="0">
              <a:solidFill>
                <a:schemeClr val="tx1">
                  <a:lumMod val="65000"/>
                  <a:lumOff val="35000"/>
                </a:schemeClr>
              </a:solidFill>
              <a:latin typeface="方正姚体" panose="02010601030101010101" charset="-122"/>
              <a:ea typeface="方正姚体" panose="02010601030101010101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04790" y="4538980"/>
            <a:ext cx="17856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>
                <a:latin typeface="微软雅黑" panose="020B0503020204020204" charset="-122"/>
                <a:ea typeface="微软雅黑" panose="020B0503020204020204" charset="-122"/>
              </a:rPr>
              <a:t>HBR : GLZYB</a:t>
            </a:r>
            <a:endParaRPr lang="en-US" altLang="zh-CN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344170" y="364490"/>
            <a:ext cx="10471150" cy="6127115"/>
            <a:chOff x="524" y="576"/>
            <a:chExt cx="16490" cy="9649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524" y="576"/>
              <a:ext cx="1019" cy="0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 flipH="1">
              <a:off x="524" y="576"/>
              <a:ext cx="12" cy="9649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524" y="10225"/>
              <a:ext cx="16491" cy="1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/>
          <p:nvPr/>
        </p:nvGrpSpPr>
        <p:grpSpPr>
          <a:xfrm>
            <a:off x="1393190" y="365125"/>
            <a:ext cx="10471785" cy="6127750"/>
            <a:chOff x="2194" y="575"/>
            <a:chExt cx="16491" cy="9650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17666" y="10225"/>
              <a:ext cx="1019" cy="0"/>
            </a:xfrm>
            <a:prstGeom prst="line">
              <a:avLst/>
            </a:prstGeom>
            <a:ln w="254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2194" y="576"/>
              <a:ext cx="16491" cy="1"/>
            </a:xfrm>
            <a:prstGeom prst="line">
              <a:avLst/>
            </a:prstGeom>
            <a:ln w="254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 flipH="1">
              <a:off x="18673" y="575"/>
              <a:ext cx="12" cy="9649"/>
            </a:xfrm>
            <a:prstGeom prst="line">
              <a:avLst/>
            </a:prstGeom>
            <a:ln w="254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组合 27"/>
          <p:cNvGrpSpPr/>
          <p:nvPr/>
        </p:nvGrpSpPr>
        <p:grpSpPr>
          <a:xfrm>
            <a:off x="279400" y="5709920"/>
            <a:ext cx="2044700" cy="777875"/>
            <a:chOff x="440" y="8992"/>
            <a:chExt cx="3220" cy="1225"/>
          </a:xfrm>
        </p:grpSpPr>
        <p:cxnSp>
          <p:nvCxnSpPr>
            <p:cNvPr id="23" name="直接连接符 22"/>
            <p:cNvCxnSpPr/>
            <p:nvPr/>
          </p:nvCxnSpPr>
          <p:spPr>
            <a:xfrm flipV="1">
              <a:off x="542" y="8992"/>
              <a:ext cx="3" cy="1225"/>
            </a:xfrm>
            <a:prstGeom prst="line">
              <a:avLst/>
            </a:prstGeom>
            <a:ln w="1270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H="1">
              <a:off x="440" y="10217"/>
              <a:ext cx="3221" cy="1"/>
            </a:xfrm>
            <a:prstGeom prst="line">
              <a:avLst/>
            </a:prstGeom>
            <a:ln w="1270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组合 28"/>
          <p:cNvGrpSpPr/>
          <p:nvPr/>
        </p:nvGrpSpPr>
        <p:grpSpPr>
          <a:xfrm>
            <a:off x="9865360" y="309245"/>
            <a:ext cx="2044700" cy="777240"/>
            <a:chOff x="15536" y="487"/>
            <a:chExt cx="3220" cy="1224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5536" y="574"/>
              <a:ext cx="3221" cy="1"/>
            </a:xfrm>
            <a:prstGeom prst="line">
              <a:avLst/>
            </a:prstGeom>
            <a:ln w="1270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V="1">
              <a:off x="18685" y="487"/>
              <a:ext cx="3" cy="1225"/>
            </a:xfrm>
            <a:prstGeom prst="line">
              <a:avLst/>
            </a:prstGeom>
            <a:ln w="1270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组合 26"/>
          <p:cNvGrpSpPr/>
          <p:nvPr/>
        </p:nvGrpSpPr>
        <p:grpSpPr>
          <a:xfrm>
            <a:off x="287020" y="316865"/>
            <a:ext cx="342900" cy="703580"/>
            <a:chOff x="452" y="499"/>
            <a:chExt cx="540" cy="1108"/>
          </a:xfrm>
        </p:grpSpPr>
        <p:cxnSp>
          <p:nvCxnSpPr>
            <p:cNvPr id="20" name="直接连接符 19"/>
            <p:cNvCxnSpPr/>
            <p:nvPr/>
          </p:nvCxnSpPr>
          <p:spPr>
            <a:xfrm flipV="1">
              <a:off x="545" y="499"/>
              <a:ext cx="6" cy="1108"/>
            </a:xfrm>
            <a:prstGeom prst="line">
              <a:avLst/>
            </a:prstGeom>
            <a:ln w="1270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V="1">
              <a:off x="452" y="577"/>
              <a:ext cx="540" cy="6"/>
            </a:xfrm>
            <a:prstGeom prst="line">
              <a:avLst/>
            </a:prstGeom>
            <a:ln w="1270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11522075" y="5405755"/>
            <a:ext cx="342900" cy="1153160"/>
            <a:chOff x="18145" y="8513"/>
            <a:chExt cx="540" cy="1816"/>
          </a:xfrm>
        </p:grpSpPr>
        <p:cxnSp>
          <p:nvCxnSpPr>
            <p:cNvPr id="15" name="直接连接符 14"/>
            <p:cNvCxnSpPr/>
            <p:nvPr/>
          </p:nvCxnSpPr>
          <p:spPr>
            <a:xfrm flipV="1">
              <a:off x="18145" y="10218"/>
              <a:ext cx="540" cy="6"/>
            </a:xfrm>
            <a:prstGeom prst="line">
              <a:avLst/>
            </a:prstGeom>
            <a:ln w="1270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H="1" flipV="1">
              <a:off x="18676" y="8513"/>
              <a:ext cx="9" cy="1816"/>
            </a:xfrm>
            <a:prstGeom prst="line">
              <a:avLst/>
            </a:prstGeom>
            <a:ln w="1270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文本框 17"/>
          <p:cNvSpPr txBox="1"/>
          <p:nvPr/>
        </p:nvSpPr>
        <p:spPr>
          <a:xfrm>
            <a:off x="1286510" y="2875915"/>
            <a:ext cx="9822180" cy="110680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en-US" sz="66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姚体" panose="02010601030101010101" charset="-122"/>
                <a:ea typeface="方正姚体" panose="02010601030101010101" charset="-122"/>
                <a:sym typeface="+mn-ea"/>
              </a:rPr>
              <a:t> </a:t>
            </a:r>
            <a:r>
              <a:rPr lang="en-US" sz="6600" dirty="0">
                <a:solidFill>
                  <a:schemeClr val="tx1">
                    <a:lumMod val="65000"/>
                    <a:lumOff val="35000"/>
                  </a:schemeClr>
                </a:solidFill>
                <a:latin typeface="汉仪晓波折纸体简" panose="00020600040101010101" charset="-122"/>
                <a:ea typeface="汉仪晓波折纸体简" panose="00020600040101010101" charset="-122"/>
                <a:sym typeface="+mn-ea"/>
              </a:rPr>
              <a:t>[ </a:t>
            </a:r>
            <a:r>
              <a:rPr lang="zh-CN" altLang="en-US" sz="66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姚体" panose="02010601030101010101" charset="-122"/>
                <a:ea typeface="方正姚体" panose="02010601030101010101" charset="-122"/>
                <a:sym typeface="+mn-ea"/>
              </a:rPr>
              <a:t>自 我 介 绍 开 场 快闪 </a:t>
            </a:r>
            <a:r>
              <a:rPr lang="en-US" sz="6600" dirty="0">
                <a:solidFill>
                  <a:schemeClr val="tx1">
                    <a:lumMod val="65000"/>
                    <a:lumOff val="35000"/>
                  </a:schemeClr>
                </a:solidFill>
                <a:latin typeface="汉仪晓波折纸体简" panose="00020600040101010101" charset="-122"/>
                <a:ea typeface="汉仪晓波折纸体简" panose="00020600040101010101" charset="-122"/>
                <a:sym typeface="+mn-ea"/>
              </a:rPr>
              <a:t>]</a:t>
            </a:r>
            <a:endParaRPr lang="en-US" altLang="en-US" sz="6600" dirty="0">
              <a:solidFill>
                <a:schemeClr val="tx1">
                  <a:lumMod val="65000"/>
                  <a:lumOff val="35000"/>
                </a:schemeClr>
              </a:solidFill>
              <a:latin typeface="汉仪晓波折纸体简" panose="00020600040101010101" charset="-122"/>
              <a:ea typeface="汉仪晓波折纸体简" panose="00020600040101010101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  <p:bldP spid="6" grpId="0" bldLvl="0" animBg="1"/>
      <p:bldP spid="2" grpId="0"/>
      <p:bldP spid="1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anblaster - Totem (Surkin Gravity Edit)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00.000000" end="257549.781250"/>
                </p14:media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-609600" y="0"/>
            <a:ext cx="609600" cy="609600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279400" y="308610"/>
            <a:ext cx="11630660" cy="6249670"/>
            <a:chOff x="440" y="486"/>
            <a:chExt cx="18316" cy="9842"/>
          </a:xfrm>
        </p:grpSpPr>
        <p:grpSp>
          <p:nvGrpSpPr>
            <p:cNvPr id="10" name="组合 9"/>
            <p:cNvGrpSpPr/>
            <p:nvPr/>
          </p:nvGrpSpPr>
          <p:grpSpPr>
            <a:xfrm>
              <a:off x="542" y="574"/>
              <a:ext cx="16490" cy="9649"/>
              <a:chOff x="524" y="576"/>
              <a:chExt cx="16490" cy="9649"/>
            </a:xfrm>
          </p:grpSpPr>
          <p:cxnSp>
            <p:nvCxnSpPr>
              <p:cNvPr id="27" name="直接连接符 26"/>
              <p:cNvCxnSpPr/>
              <p:nvPr/>
            </p:nvCxnSpPr>
            <p:spPr>
              <a:xfrm>
                <a:off x="524" y="576"/>
                <a:ext cx="1019" cy="0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/>
              <p:cNvCxnSpPr/>
              <p:nvPr/>
            </p:nvCxnSpPr>
            <p:spPr>
              <a:xfrm flipH="1">
                <a:off x="524" y="576"/>
                <a:ext cx="12" cy="9649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/>
              <p:cNvCxnSpPr/>
              <p:nvPr/>
            </p:nvCxnSpPr>
            <p:spPr>
              <a:xfrm>
                <a:off x="524" y="10225"/>
                <a:ext cx="16491" cy="1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组合 10"/>
            <p:cNvGrpSpPr/>
            <p:nvPr/>
          </p:nvGrpSpPr>
          <p:grpSpPr>
            <a:xfrm>
              <a:off x="2194" y="574"/>
              <a:ext cx="16491" cy="9650"/>
              <a:chOff x="2194" y="575"/>
              <a:chExt cx="16491" cy="9650"/>
            </a:xfrm>
          </p:grpSpPr>
          <p:cxnSp>
            <p:nvCxnSpPr>
              <p:cNvPr id="24" name="直接连接符 23"/>
              <p:cNvCxnSpPr/>
              <p:nvPr/>
            </p:nvCxnSpPr>
            <p:spPr>
              <a:xfrm>
                <a:off x="17666" y="10225"/>
                <a:ext cx="1019" cy="0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/>
              <p:cNvCxnSpPr/>
              <p:nvPr/>
            </p:nvCxnSpPr>
            <p:spPr>
              <a:xfrm>
                <a:off x="2194" y="576"/>
                <a:ext cx="16491" cy="1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/>
              <p:nvPr/>
            </p:nvCxnSpPr>
            <p:spPr>
              <a:xfrm flipH="1">
                <a:off x="18673" y="575"/>
                <a:ext cx="12" cy="9649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组合 11"/>
            <p:cNvGrpSpPr/>
            <p:nvPr/>
          </p:nvGrpSpPr>
          <p:grpSpPr>
            <a:xfrm>
              <a:off x="440" y="8991"/>
              <a:ext cx="3220" cy="1225"/>
              <a:chOff x="440" y="8992"/>
              <a:chExt cx="3220" cy="1225"/>
            </a:xfrm>
          </p:grpSpPr>
          <p:cxnSp>
            <p:nvCxnSpPr>
              <p:cNvPr id="22" name="直接连接符 21"/>
              <p:cNvCxnSpPr/>
              <p:nvPr/>
            </p:nvCxnSpPr>
            <p:spPr>
              <a:xfrm flipV="1">
                <a:off x="542" y="8992"/>
                <a:ext cx="3" cy="1225"/>
              </a:xfrm>
              <a:prstGeom prst="line">
                <a:avLst/>
              </a:prstGeom>
              <a:ln w="1270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/>
              <p:nvPr/>
            </p:nvCxnSpPr>
            <p:spPr>
              <a:xfrm flipH="1">
                <a:off x="440" y="10217"/>
                <a:ext cx="3221" cy="1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组合 12"/>
            <p:cNvGrpSpPr/>
            <p:nvPr/>
          </p:nvGrpSpPr>
          <p:grpSpPr>
            <a:xfrm>
              <a:off x="15536" y="486"/>
              <a:ext cx="3220" cy="1224"/>
              <a:chOff x="15536" y="487"/>
              <a:chExt cx="3220" cy="1224"/>
            </a:xfrm>
          </p:grpSpPr>
          <p:cxnSp>
            <p:nvCxnSpPr>
              <p:cNvPr id="20" name="直接连接符 19"/>
              <p:cNvCxnSpPr/>
              <p:nvPr/>
            </p:nvCxnSpPr>
            <p:spPr>
              <a:xfrm flipH="1">
                <a:off x="15536" y="574"/>
                <a:ext cx="3221" cy="1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 flipV="1">
                <a:off x="18685" y="487"/>
                <a:ext cx="3" cy="1225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组合 13"/>
            <p:cNvGrpSpPr/>
            <p:nvPr/>
          </p:nvGrpSpPr>
          <p:grpSpPr>
            <a:xfrm>
              <a:off x="18145" y="8512"/>
              <a:ext cx="540" cy="1816"/>
              <a:chOff x="18145" y="8513"/>
              <a:chExt cx="540" cy="1816"/>
            </a:xfrm>
          </p:grpSpPr>
          <p:cxnSp>
            <p:nvCxnSpPr>
              <p:cNvPr id="18" name="直接连接符 17"/>
              <p:cNvCxnSpPr/>
              <p:nvPr/>
            </p:nvCxnSpPr>
            <p:spPr>
              <a:xfrm flipV="1">
                <a:off x="18145" y="10218"/>
                <a:ext cx="540" cy="6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 flipH="1" flipV="1">
                <a:off x="18676" y="8513"/>
                <a:ext cx="9" cy="1816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组合 14"/>
            <p:cNvGrpSpPr/>
            <p:nvPr/>
          </p:nvGrpSpPr>
          <p:grpSpPr>
            <a:xfrm>
              <a:off x="452" y="498"/>
              <a:ext cx="540" cy="1108"/>
              <a:chOff x="452" y="499"/>
              <a:chExt cx="540" cy="1108"/>
            </a:xfrm>
          </p:grpSpPr>
          <p:cxnSp>
            <p:nvCxnSpPr>
              <p:cNvPr id="16" name="直接连接符 15"/>
              <p:cNvCxnSpPr/>
              <p:nvPr/>
            </p:nvCxnSpPr>
            <p:spPr>
              <a:xfrm flipV="1">
                <a:off x="545" y="499"/>
                <a:ext cx="6" cy="1108"/>
              </a:xfrm>
              <a:prstGeom prst="line">
                <a:avLst/>
              </a:prstGeom>
              <a:ln w="1270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 flipV="1">
                <a:off x="452" y="577"/>
                <a:ext cx="540" cy="6"/>
              </a:xfrm>
              <a:prstGeom prst="line">
                <a:avLst/>
              </a:prstGeom>
              <a:ln w="1270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1" name="组合 30"/>
          <p:cNvGrpSpPr/>
          <p:nvPr/>
        </p:nvGrpSpPr>
        <p:grpSpPr>
          <a:xfrm rot="0">
            <a:off x="4518025" y="1242695"/>
            <a:ext cx="3114675" cy="3026410"/>
            <a:chOff x="3845560" y="1178560"/>
            <a:chExt cx="4500880" cy="4500880"/>
          </a:xfrm>
          <a:blipFill dpi="0" rotWithShape="1">
            <a:blip r:embed="rId4"/>
            <a:srcRect/>
            <a:stretch>
              <a:fillRect/>
            </a:stretch>
          </a:blipFill>
        </p:grpSpPr>
        <p:sp>
          <p:nvSpPr>
            <p:cNvPr id="33" name="椭圆 32"/>
            <p:cNvSpPr/>
            <p:nvPr/>
          </p:nvSpPr>
          <p:spPr>
            <a:xfrm>
              <a:off x="3845560" y="1178560"/>
              <a:ext cx="4500880" cy="450088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/>
            <p:cNvSpPr/>
            <p:nvPr/>
          </p:nvSpPr>
          <p:spPr>
            <a:xfrm>
              <a:off x="4165600" y="1498600"/>
              <a:ext cx="3860800" cy="3860800"/>
            </a:xfrm>
            <a:prstGeom prst="ellipse">
              <a:avLst/>
            </a:prstGeom>
            <a:grpFill/>
            <a:ln w="539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4378325" y="4286885"/>
            <a:ext cx="339344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>
                <a:latin typeface="文鼎中行書" panose="020B0609010101010101" charset="-120"/>
                <a:ea typeface="文鼎中行書" panose="020B0609010101010101" charset="-120"/>
              </a:rPr>
              <a:t>你的照片</a:t>
            </a:r>
            <a:endParaRPr lang="zh-CN" altLang="en-US" sz="4000" dirty="0">
              <a:latin typeface="文鼎中行書" panose="020B0609010101010101" charset="-120"/>
              <a:ea typeface="文鼎中行書" panose="020B0609010101010101" charset="-12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1700"/>
    </mc:Choice>
    <mc:Fallback>
      <p:transition advClick="0" advTm="17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108938" y="2558561"/>
            <a:ext cx="397412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HELLO</a:t>
            </a:r>
            <a:r>
              <a:rPr lang="zh-CN" altLang="en-US" sz="6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！</a:t>
            </a:r>
            <a:endParaRPr lang="zh-CN" altLang="en-US" sz="6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363915" y="2558561"/>
            <a:ext cx="69429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EVERYBODY</a:t>
            </a:r>
            <a:endParaRPr lang="zh-CN" altLang="en-US" sz="6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79400" y="308610"/>
            <a:ext cx="11630660" cy="6249670"/>
            <a:chOff x="440" y="486"/>
            <a:chExt cx="18316" cy="9842"/>
          </a:xfrm>
        </p:grpSpPr>
        <p:grpSp>
          <p:nvGrpSpPr>
            <p:cNvPr id="5" name="组合 4"/>
            <p:cNvGrpSpPr/>
            <p:nvPr/>
          </p:nvGrpSpPr>
          <p:grpSpPr>
            <a:xfrm>
              <a:off x="2194" y="574"/>
              <a:ext cx="16491" cy="9650"/>
              <a:chOff x="2194" y="575"/>
              <a:chExt cx="16491" cy="9650"/>
            </a:xfrm>
          </p:grpSpPr>
          <p:cxnSp>
            <p:nvCxnSpPr>
              <p:cNvPr id="22" name="直接连接符 21"/>
              <p:cNvCxnSpPr/>
              <p:nvPr/>
            </p:nvCxnSpPr>
            <p:spPr>
              <a:xfrm>
                <a:off x="17666" y="10225"/>
                <a:ext cx="1019" cy="0"/>
              </a:xfrm>
              <a:prstGeom prst="line">
                <a:avLst/>
              </a:prstGeom>
              <a:ln w="254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/>
              <p:nvPr/>
            </p:nvCxnSpPr>
            <p:spPr>
              <a:xfrm>
                <a:off x="2194" y="576"/>
                <a:ext cx="16491" cy="1"/>
              </a:xfrm>
              <a:prstGeom prst="line">
                <a:avLst/>
              </a:prstGeom>
              <a:ln w="254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/>
              <p:nvPr/>
            </p:nvCxnSpPr>
            <p:spPr>
              <a:xfrm flipH="1">
                <a:off x="18673" y="575"/>
                <a:ext cx="12" cy="9649"/>
              </a:xfrm>
              <a:prstGeom prst="line">
                <a:avLst/>
              </a:prstGeom>
              <a:ln w="254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组合 5"/>
            <p:cNvGrpSpPr/>
            <p:nvPr/>
          </p:nvGrpSpPr>
          <p:grpSpPr>
            <a:xfrm>
              <a:off x="15536" y="486"/>
              <a:ext cx="3220" cy="1224"/>
              <a:chOff x="15536" y="487"/>
              <a:chExt cx="3220" cy="1224"/>
            </a:xfrm>
          </p:grpSpPr>
          <p:cxnSp>
            <p:nvCxnSpPr>
              <p:cNvPr id="20" name="直接连接符 19"/>
              <p:cNvCxnSpPr/>
              <p:nvPr/>
            </p:nvCxnSpPr>
            <p:spPr>
              <a:xfrm flipH="1">
                <a:off x="15536" y="574"/>
                <a:ext cx="3221" cy="1"/>
              </a:xfrm>
              <a:prstGeom prst="line">
                <a:avLst/>
              </a:prstGeom>
              <a:ln w="1270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 flipV="1">
                <a:off x="18685" y="487"/>
                <a:ext cx="3" cy="1225"/>
              </a:xfrm>
              <a:prstGeom prst="line">
                <a:avLst/>
              </a:prstGeom>
              <a:ln w="1270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组合 6"/>
            <p:cNvGrpSpPr/>
            <p:nvPr/>
          </p:nvGrpSpPr>
          <p:grpSpPr>
            <a:xfrm>
              <a:off x="18145" y="8512"/>
              <a:ext cx="540" cy="1816"/>
              <a:chOff x="18145" y="8513"/>
              <a:chExt cx="540" cy="1816"/>
            </a:xfrm>
          </p:grpSpPr>
          <p:cxnSp>
            <p:nvCxnSpPr>
              <p:cNvPr id="18" name="直接连接符 17"/>
              <p:cNvCxnSpPr/>
              <p:nvPr/>
            </p:nvCxnSpPr>
            <p:spPr>
              <a:xfrm flipV="1">
                <a:off x="18145" y="10218"/>
                <a:ext cx="540" cy="6"/>
              </a:xfrm>
              <a:prstGeom prst="line">
                <a:avLst/>
              </a:prstGeom>
              <a:ln w="1270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 flipH="1" flipV="1">
                <a:off x="18676" y="8513"/>
                <a:ext cx="9" cy="1816"/>
              </a:xfrm>
              <a:prstGeom prst="line">
                <a:avLst/>
              </a:prstGeom>
              <a:ln w="1270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组合 7"/>
            <p:cNvGrpSpPr/>
            <p:nvPr/>
          </p:nvGrpSpPr>
          <p:grpSpPr>
            <a:xfrm>
              <a:off x="545" y="574"/>
              <a:ext cx="16490" cy="9649"/>
              <a:chOff x="524" y="576"/>
              <a:chExt cx="16490" cy="9649"/>
            </a:xfrm>
          </p:grpSpPr>
          <p:cxnSp>
            <p:nvCxnSpPr>
              <p:cNvPr id="15" name="直接连接符 14"/>
              <p:cNvCxnSpPr/>
              <p:nvPr/>
            </p:nvCxnSpPr>
            <p:spPr>
              <a:xfrm>
                <a:off x="524" y="576"/>
                <a:ext cx="1019" cy="0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/>
              <p:cNvCxnSpPr/>
              <p:nvPr/>
            </p:nvCxnSpPr>
            <p:spPr>
              <a:xfrm flipH="1">
                <a:off x="524" y="576"/>
                <a:ext cx="12" cy="9649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>
                <a:off x="524" y="10225"/>
                <a:ext cx="16491" cy="1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组合 8"/>
            <p:cNvGrpSpPr/>
            <p:nvPr/>
          </p:nvGrpSpPr>
          <p:grpSpPr>
            <a:xfrm>
              <a:off x="455" y="498"/>
              <a:ext cx="540" cy="1108"/>
              <a:chOff x="452" y="499"/>
              <a:chExt cx="540" cy="1108"/>
            </a:xfrm>
          </p:grpSpPr>
          <p:cxnSp>
            <p:nvCxnSpPr>
              <p:cNvPr id="13" name="直接连接符 12"/>
              <p:cNvCxnSpPr/>
              <p:nvPr/>
            </p:nvCxnSpPr>
            <p:spPr>
              <a:xfrm flipV="1">
                <a:off x="545" y="499"/>
                <a:ext cx="6" cy="1108"/>
              </a:xfrm>
              <a:prstGeom prst="line">
                <a:avLst/>
              </a:prstGeom>
              <a:ln w="1270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/>
              <p:nvPr/>
            </p:nvCxnSpPr>
            <p:spPr>
              <a:xfrm flipV="1">
                <a:off x="452" y="577"/>
                <a:ext cx="540" cy="6"/>
              </a:xfrm>
              <a:prstGeom prst="line">
                <a:avLst/>
              </a:prstGeom>
              <a:ln w="1270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组合 9"/>
            <p:cNvGrpSpPr/>
            <p:nvPr/>
          </p:nvGrpSpPr>
          <p:grpSpPr>
            <a:xfrm>
              <a:off x="440" y="8991"/>
              <a:ext cx="3220" cy="1225"/>
              <a:chOff x="440" y="8992"/>
              <a:chExt cx="3220" cy="1225"/>
            </a:xfrm>
          </p:grpSpPr>
          <p:cxnSp>
            <p:nvCxnSpPr>
              <p:cNvPr id="11" name="直接连接符 10"/>
              <p:cNvCxnSpPr/>
              <p:nvPr/>
            </p:nvCxnSpPr>
            <p:spPr>
              <a:xfrm flipV="1">
                <a:off x="542" y="8992"/>
                <a:ext cx="3" cy="1225"/>
              </a:xfrm>
              <a:prstGeom prst="line">
                <a:avLst/>
              </a:prstGeom>
              <a:ln w="1270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/>
            </p:nvCxnSpPr>
            <p:spPr>
              <a:xfrm flipH="1">
                <a:off x="440" y="10217"/>
                <a:ext cx="3221" cy="1"/>
              </a:xfrm>
              <a:prstGeom prst="line">
                <a:avLst/>
              </a:prstGeom>
              <a:ln w="1270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500"/>
    </mc:Choice>
    <mc:Fallback>
      <p:transition advClick="0" advTm="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3300" decel="466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81481E-6 L -0.22956 4.81481E-6 " pathEditMode="relative" rAng="0" ptsTypes="AA">
                                      <p:cBhvr>
                                        <p:cTn id="6" dur="1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8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3439438" y="1732058"/>
            <a:ext cx="5355400" cy="1323439"/>
            <a:chOff x="3490238" y="1732058"/>
            <a:chExt cx="5355400" cy="1323439"/>
          </a:xfrm>
        </p:grpSpPr>
        <p:sp>
          <p:nvSpPr>
            <p:cNvPr id="4" name="矩形 3"/>
            <p:cNvSpPr/>
            <p:nvPr/>
          </p:nvSpPr>
          <p:spPr>
            <a:xfrm>
              <a:off x="4871842" y="1732058"/>
              <a:ext cx="1210588" cy="132343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8000" dirty="0">
                  <a:latin typeface="微软雅黑" panose="020B0503020204020204" charset="-122"/>
                  <a:ea typeface="微软雅黑" panose="020B0503020204020204" charset="-122"/>
                  <a:cs typeface="经典粗宋简" panose="02010609000101010101" charset="-122"/>
                </a:rPr>
                <a:t>了</a:t>
              </a:r>
              <a:endParaRPr lang="zh-CN" altLang="en-US" sz="8000" dirty="0">
                <a:latin typeface="微软雅黑" panose="020B0503020204020204" charset="-122"/>
                <a:ea typeface="微软雅黑" panose="020B0503020204020204" charset="-122"/>
                <a:cs typeface="经典粗宋简" panose="02010609000101010101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3490238" y="1732058"/>
              <a:ext cx="1210588" cy="132343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8000" dirty="0">
                  <a:latin typeface="微软雅黑" panose="020B0503020204020204" charset="-122"/>
                  <a:ea typeface="微软雅黑" panose="020B0503020204020204" charset="-122"/>
                  <a:cs typeface="经典粗宋简" panose="02010609000101010101" charset="-122"/>
                </a:rPr>
                <a:t>为</a:t>
              </a:r>
              <a:endParaRPr lang="zh-CN" altLang="en-US" sz="8000" dirty="0">
                <a:latin typeface="微软雅黑" panose="020B0503020204020204" charset="-122"/>
                <a:ea typeface="微软雅黑" panose="020B0503020204020204" charset="-122"/>
                <a:cs typeface="经典粗宋简" panose="02010609000101010101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7635050" y="1732058"/>
              <a:ext cx="1210588" cy="132343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8000" dirty="0">
                  <a:latin typeface="微软雅黑" panose="020B0503020204020204" charset="-122"/>
                  <a:ea typeface="微软雅黑" panose="020B0503020204020204" charset="-122"/>
                  <a:cs typeface="经典粗宋简" panose="02010609000101010101" charset="-122"/>
                </a:rPr>
                <a:t>家</a:t>
              </a:r>
              <a:endParaRPr lang="zh-CN" altLang="en-US" sz="8000" dirty="0">
                <a:latin typeface="微软雅黑" panose="020B0503020204020204" charset="-122"/>
                <a:ea typeface="微软雅黑" panose="020B0503020204020204" charset="-122"/>
                <a:cs typeface="经典粗宋简" panose="02010609000101010101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6253446" y="1732058"/>
              <a:ext cx="1210588" cy="132343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8000" dirty="0">
                  <a:latin typeface="微软雅黑" panose="020B0503020204020204" charset="-122"/>
                  <a:ea typeface="微软雅黑" panose="020B0503020204020204" charset="-122"/>
                  <a:cs typeface="经典粗宋简" panose="02010609000101010101" charset="-122"/>
                </a:rPr>
                <a:t>大</a:t>
              </a:r>
              <a:endParaRPr lang="zh-CN" altLang="en-US" sz="8000" dirty="0">
                <a:latin typeface="微软雅黑" panose="020B0503020204020204" charset="-122"/>
                <a:ea typeface="微软雅黑" panose="020B0503020204020204" charset="-122"/>
                <a:cs typeface="经典粗宋简" panose="02010609000101010101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439438" y="3657572"/>
            <a:ext cx="5355400" cy="1356376"/>
            <a:chOff x="3490238" y="3657572"/>
            <a:chExt cx="5355400" cy="1356376"/>
          </a:xfrm>
        </p:grpSpPr>
        <p:grpSp>
          <p:nvGrpSpPr>
            <p:cNvPr id="15" name="组合 14"/>
            <p:cNvGrpSpPr/>
            <p:nvPr/>
          </p:nvGrpSpPr>
          <p:grpSpPr>
            <a:xfrm>
              <a:off x="3490238" y="3657573"/>
              <a:ext cx="2592192" cy="1356375"/>
              <a:chOff x="3490238" y="3657573"/>
              <a:chExt cx="2592192" cy="1356375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4871842" y="3657573"/>
                <a:ext cx="1210588" cy="13234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8000" dirty="0">
                    <a:latin typeface="微软雅黑" panose="020B0503020204020204" charset="-122"/>
                    <a:ea typeface="微软雅黑" panose="020B0503020204020204" charset="-122"/>
                    <a:cs typeface="经典粗宋简" panose="02010609000101010101" charset="-122"/>
                  </a:rPr>
                  <a:t>多</a:t>
                </a:r>
                <a:endParaRPr lang="zh-CN" altLang="en-US" sz="8000" dirty="0">
                  <a:latin typeface="微软雅黑" panose="020B0503020204020204" charset="-122"/>
                  <a:ea typeface="微软雅黑" panose="020B0503020204020204" charset="-122"/>
                  <a:cs typeface="经典粗宋简" panose="02010609000101010101" charset="-122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90238" y="3690509"/>
                <a:ext cx="1210588" cy="13234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8000" dirty="0">
                    <a:latin typeface="微软雅黑" panose="020B0503020204020204" charset="-122"/>
                    <a:ea typeface="微软雅黑" panose="020B0503020204020204" charset="-122"/>
                    <a:cs typeface="经典粗宋简" panose="02010609000101010101" charset="-122"/>
                  </a:rPr>
                  <a:t>更</a:t>
                </a:r>
                <a:endParaRPr lang="zh-CN" altLang="en-US" sz="8000" dirty="0">
                  <a:latin typeface="微软雅黑" panose="020B0503020204020204" charset="-122"/>
                  <a:ea typeface="微软雅黑" panose="020B0503020204020204" charset="-122"/>
                  <a:cs typeface="经典粗宋简" panose="02010609000101010101" charset="-122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6253446" y="3657572"/>
              <a:ext cx="2592192" cy="1323440"/>
              <a:chOff x="6253446" y="3657572"/>
              <a:chExt cx="2592192" cy="1323440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7635050" y="3657572"/>
                <a:ext cx="1210588" cy="13234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8000" dirty="0">
                    <a:latin typeface="微软雅黑" panose="020B0503020204020204" charset="-122"/>
                    <a:ea typeface="微软雅黑" panose="020B0503020204020204" charset="-122"/>
                    <a:cs typeface="经典粗宋简" panose="02010609000101010101" charset="-122"/>
                  </a:rPr>
                  <a:t>解</a:t>
                </a:r>
                <a:endParaRPr lang="zh-CN" altLang="en-US" sz="8000" dirty="0">
                  <a:latin typeface="微软雅黑" panose="020B0503020204020204" charset="-122"/>
                  <a:ea typeface="微软雅黑" panose="020B0503020204020204" charset="-122"/>
                  <a:cs typeface="经典粗宋简" panose="02010609000101010101" charset="-122"/>
                </a:endParaRPr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6253446" y="3657573"/>
                <a:ext cx="1210588" cy="13234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8000" dirty="0">
                    <a:latin typeface="微软雅黑" panose="020B0503020204020204" charset="-122"/>
                    <a:ea typeface="微软雅黑" panose="020B0503020204020204" charset="-122"/>
                    <a:cs typeface="经典粗宋简" panose="02010609000101010101" charset="-122"/>
                  </a:rPr>
                  <a:t>了</a:t>
                </a:r>
                <a:endParaRPr lang="zh-CN" altLang="en-US" sz="8000" dirty="0">
                  <a:latin typeface="微软雅黑" panose="020B0503020204020204" charset="-122"/>
                  <a:ea typeface="微软雅黑" panose="020B0503020204020204" charset="-122"/>
                  <a:cs typeface="经典粗宋简" panose="02010609000101010101" charset="-122"/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279400" y="308610"/>
            <a:ext cx="11630660" cy="6249670"/>
            <a:chOff x="440" y="486"/>
            <a:chExt cx="18316" cy="9842"/>
          </a:xfrm>
        </p:grpSpPr>
        <p:grpSp>
          <p:nvGrpSpPr>
            <p:cNvPr id="19" name="组合 18"/>
            <p:cNvGrpSpPr/>
            <p:nvPr/>
          </p:nvGrpSpPr>
          <p:grpSpPr>
            <a:xfrm>
              <a:off x="542" y="574"/>
              <a:ext cx="16490" cy="9649"/>
              <a:chOff x="524" y="576"/>
              <a:chExt cx="16490" cy="9649"/>
            </a:xfrm>
          </p:grpSpPr>
          <p:cxnSp>
            <p:nvCxnSpPr>
              <p:cNvPr id="36" name="直接连接符 35"/>
              <p:cNvCxnSpPr/>
              <p:nvPr/>
            </p:nvCxnSpPr>
            <p:spPr>
              <a:xfrm>
                <a:off x="524" y="576"/>
                <a:ext cx="1019" cy="0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/>
              <p:cNvCxnSpPr/>
              <p:nvPr/>
            </p:nvCxnSpPr>
            <p:spPr>
              <a:xfrm flipH="1">
                <a:off x="524" y="576"/>
                <a:ext cx="12" cy="9649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/>
              <p:cNvCxnSpPr/>
              <p:nvPr/>
            </p:nvCxnSpPr>
            <p:spPr>
              <a:xfrm>
                <a:off x="524" y="10225"/>
                <a:ext cx="16491" cy="1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组合 19"/>
            <p:cNvGrpSpPr/>
            <p:nvPr/>
          </p:nvGrpSpPr>
          <p:grpSpPr>
            <a:xfrm>
              <a:off x="2194" y="574"/>
              <a:ext cx="16491" cy="9650"/>
              <a:chOff x="2194" y="575"/>
              <a:chExt cx="16491" cy="9650"/>
            </a:xfrm>
          </p:grpSpPr>
          <p:cxnSp>
            <p:nvCxnSpPr>
              <p:cNvPr id="33" name="直接连接符 32"/>
              <p:cNvCxnSpPr/>
              <p:nvPr/>
            </p:nvCxnSpPr>
            <p:spPr>
              <a:xfrm>
                <a:off x="17666" y="10225"/>
                <a:ext cx="1019" cy="0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/>
              <p:cNvCxnSpPr/>
              <p:nvPr/>
            </p:nvCxnSpPr>
            <p:spPr>
              <a:xfrm>
                <a:off x="2194" y="576"/>
                <a:ext cx="16491" cy="1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 flipH="1">
                <a:off x="18673" y="575"/>
                <a:ext cx="12" cy="9649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组合 20"/>
            <p:cNvGrpSpPr/>
            <p:nvPr/>
          </p:nvGrpSpPr>
          <p:grpSpPr>
            <a:xfrm>
              <a:off x="440" y="8991"/>
              <a:ext cx="3220" cy="1225"/>
              <a:chOff x="440" y="8992"/>
              <a:chExt cx="3220" cy="1225"/>
            </a:xfrm>
          </p:grpSpPr>
          <p:cxnSp>
            <p:nvCxnSpPr>
              <p:cNvPr id="31" name="直接连接符 30"/>
              <p:cNvCxnSpPr/>
              <p:nvPr/>
            </p:nvCxnSpPr>
            <p:spPr>
              <a:xfrm flipV="1">
                <a:off x="542" y="8992"/>
                <a:ext cx="3" cy="1225"/>
              </a:xfrm>
              <a:prstGeom prst="line">
                <a:avLst/>
              </a:prstGeom>
              <a:ln w="1270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/>
              <p:cNvCxnSpPr/>
              <p:nvPr/>
            </p:nvCxnSpPr>
            <p:spPr>
              <a:xfrm flipH="1">
                <a:off x="440" y="10217"/>
                <a:ext cx="3221" cy="1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组合 21"/>
            <p:cNvGrpSpPr/>
            <p:nvPr/>
          </p:nvGrpSpPr>
          <p:grpSpPr>
            <a:xfrm>
              <a:off x="15536" y="486"/>
              <a:ext cx="3220" cy="1224"/>
              <a:chOff x="15536" y="487"/>
              <a:chExt cx="3220" cy="1224"/>
            </a:xfrm>
          </p:grpSpPr>
          <p:cxnSp>
            <p:nvCxnSpPr>
              <p:cNvPr id="29" name="直接连接符 28"/>
              <p:cNvCxnSpPr/>
              <p:nvPr/>
            </p:nvCxnSpPr>
            <p:spPr>
              <a:xfrm flipH="1">
                <a:off x="15536" y="574"/>
                <a:ext cx="3221" cy="1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接连接符 29"/>
              <p:cNvCxnSpPr/>
              <p:nvPr/>
            </p:nvCxnSpPr>
            <p:spPr>
              <a:xfrm flipV="1">
                <a:off x="18685" y="487"/>
                <a:ext cx="3" cy="1225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组合 22"/>
            <p:cNvGrpSpPr/>
            <p:nvPr/>
          </p:nvGrpSpPr>
          <p:grpSpPr>
            <a:xfrm>
              <a:off x="18145" y="8512"/>
              <a:ext cx="540" cy="1816"/>
              <a:chOff x="18145" y="8513"/>
              <a:chExt cx="540" cy="1816"/>
            </a:xfrm>
          </p:grpSpPr>
          <p:cxnSp>
            <p:nvCxnSpPr>
              <p:cNvPr id="27" name="直接连接符 26"/>
              <p:cNvCxnSpPr/>
              <p:nvPr/>
            </p:nvCxnSpPr>
            <p:spPr>
              <a:xfrm flipV="1">
                <a:off x="18145" y="10218"/>
                <a:ext cx="540" cy="6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/>
              <p:cNvCxnSpPr/>
              <p:nvPr/>
            </p:nvCxnSpPr>
            <p:spPr>
              <a:xfrm flipH="1" flipV="1">
                <a:off x="18676" y="8513"/>
                <a:ext cx="9" cy="1816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组合 23"/>
            <p:cNvGrpSpPr/>
            <p:nvPr/>
          </p:nvGrpSpPr>
          <p:grpSpPr>
            <a:xfrm>
              <a:off x="452" y="498"/>
              <a:ext cx="540" cy="1108"/>
              <a:chOff x="452" y="499"/>
              <a:chExt cx="540" cy="1108"/>
            </a:xfrm>
          </p:grpSpPr>
          <p:cxnSp>
            <p:nvCxnSpPr>
              <p:cNvPr id="25" name="直接连接符 24"/>
              <p:cNvCxnSpPr/>
              <p:nvPr/>
            </p:nvCxnSpPr>
            <p:spPr>
              <a:xfrm flipV="1">
                <a:off x="545" y="499"/>
                <a:ext cx="6" cy="1108"/>
              </a:xfrm>
              <a:prstGeom prst="line">
                <a:avLst/>
              </a:prstGeom>
              <a:ln w="1270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/>
              <p:nvPr/>
            </p:nvCxnSpPr>
            <p:spPr>
              <a:xfrm flipV="1">
                <a:off x="452" y="577"/>
                <a:ext cx="540" cy="6"/>
              </a:xfrm>
              <a:prstGeom prst="line">
                <a:avLst/>
              </a:prstGeom>
              <a:ln w="1270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/>
    </mc:Choice>
    <mc:Fallback>
      <p:transition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xit" presetSubtype="2" ac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xit" presetSubtype="8" accel="10000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391285" y="668020"/>
            <a:ext cx="1415772" cy="4507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700" dirty="0">
                <a:latin typeface="微软雅黑" panose="020B0503020204020204" charset="-122"/>
                <a:ea typeface="微软雅黑" panose="020B0503020204020204" charset="-122"/>
                <a:cs typeface="经典粗宋简" panose="02010609000101010101" charset="-122"/>
              </a:rPr>
              <a:t>P</a:t>
            </a:r>
            <a:endParaRPr lang="en-US" altLang="zh-CN" sz="28700" dirty="0">
              <a:latin typeface="微软雅黑" panose="020B0503020204020204" charset="-122"/>
              <a:ea typeface="微软雅黑" panose="020B0503020204020204" charset="-122"/>
              <a:cs typeface="经典粗宋简" panose="02010609000101010101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396686" y="730885"/>
            <a:ext cx="1415772" cy="4507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700" dirty="0">
                <a:latin typeface="微软雅黑" panose="020B0503020204020204" charset="-122"/>
                <a:ea typeface="微软雅黑" panose="020B0503020204020204" charset="-122"/>
                <a:cs typeface="经典粗宋简" panose="02010609000101010101" charset="-122"/>
              </a:rPr>
              <a:t>P</a:t>
            </a:r>
            <a:endParaRPr lang="en-US" altLang="zh-CN" sz="28700" dirty="0">
              <a:latin typeface="微软雅黑" panose="020B0503020204020204" charset="-122"/>
              <a:ea typeface="微软雅黑" panose="020B0503020204020204" charset="-122"/>
              <a:cs typeface="经典粗宋简" panose="02010609000101010101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9212997" y="697547"/>
            <a:ext cx="1415772" cy="4507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700" dirty="0">
                <a:latin typeface="微软雅黑" panose="020B0503020204020204" charset="-122"/>
                <a:ea typeface="微软雅黑" panose="020B0503020204020204" charset="-122"/>
                <a:cs typeface="经典粗宋简" panose="02010609000101010101" charset="-122"/>
              </a:rPr>
              <a:t>T</a:t>
            </a:r>
            <a:endParaRPr lang="en-US" altLang="zh-CN" sz="28700" dirty="0">
              <a:latin typeface="微软雅黑" panose="020B0503020204020204" charset="-122"/>
              <a:ea typeface="微软雅黑" panose="020B0503020204020204" charset="-122"/>
              <a:cs typeface="经典粗宋简" panose="02010609000101010101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79400" y="308610"/>
            <a:ext cx="11630660" cy="6249670"/>
            <a:chOff x="440" y="486"/>
            <a:chExt cx="18316" cy="9842"/>
          </a:xfrm>
        </p:grpSpPr>
        <p:grpSp>
          <p:nvGrpSpPr>
            <p:cNvPr id="6" name="组合 5"/>
            <p:cNvGrpSpPr/>
            <p:nvPr/>
          </p:nvGrpSpPr>
          <p:grpSpPr>
            <a:xfrm>
              <a:off x="542" y="574"/>
              <a:ext cx="16490" cy="9649"/>
              <a:chOff x="524" y="576"/>
              <a:chExt cx="16490" cy="9649"/>
            </a:xfrm>
          </p:grpSpPr>
          <p:cxnSp>
            <p:nvCxnSpPr>
              <p:cNvPr id="23" name="直接连接符 22"/>
              <p:cNvCxnSpPr/>
              <p:nvPr/>
            </p:nvCxnSpPr>
            <p:spPr>
              <a:xfrm>
                <a:off x="524" y="576"/>
                <a:ext cx="1019" cy="0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/>
              <p:nvPr/>
            </p:nvCxnSpPr>
            <p:spPr>
              <a:xfrm flipH="1">
                <a:off x="524" y="576"/>
                <a:ext cx="12" cy="9649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/>
              <p:cNvCxnSpPr/>
              <p:nvPr/>
            </p:nvCxnSpPr>
            <p:spPr>
              <a:xfrm>
                <a:off x="524" y="10225"/>
                <a:ext cx="16491" cy="1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组合 6"/>
            <p:cNvGrpSpPr/>
            <p:nvPr/>
          </p:nvGrpSpPr>
          <p:grpSpPr>
            <a:xfrm>
              <a:off x="2194" y="574"/>
              <a:ext cx="16491" cy="9650"/>
              <a:chOff x="2194" y="575"/>
              <a:chExt cx="16491" cy="9650"/>
            </a:xfrm>
          </p:grpSpPr>
          <p:cxnSp>
            <p:nvCxnSpPr>
              <p:cNvPr id="20" name="直接连接符 19"/>
              <p:cNvCxnSpPr/>
              <p:nvPr/>
            </p:nvCxnSpPr>
            <p:spPr>
              <a:xfrm>
                <a:off x="17666" y="10225"/>
                <a:ext cx="1019" cy="0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>
                <a:off x="2194" y="576"/>
                <a:ext cx="16491" cy="1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 flipH="1">
                <a:off x="18673" y="575"/>
                <a:ext cx="12" cy="9649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组合 7"/>
            <p:cNvGrpSpPr/>
            <p:nvPr/>
          </p:nvGrpSpPr>
          <p:grpSpPr>
            <a:xfrm>
              <a:off x="440" y="8991"/>
              <a:ext cx="3220" cy="1225"/>
              <a:chOff x="440" y="8992"/>
              <a:chExt cx="3220" cy="1225"/>
            </a:xfrm>
          </p:grpSpPr>
          <p:cxnSp>
            <p:nvCxnSpPr>
              <p:cNvPr id="18" name="直接连接符 17"/>
              <p:cNvCxnSpPr/>
              <p:nvPr/>
            </p:nvCxnSpPr>
            <p:spPr>
              <a:xfrm flipV="1">
                <a:off x="542" y="8992"/>
                <a:ext cx="3" cy="1225"/>
              </a:xfrm>
              <a:prstGeom prst="line">
                <a:avLst/>
              </a:prstGeom>
              <a:ln w="1270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 flipH="1">
                <a:off x="440" y="10217"/>
                <a:ext cx="3221" cy="1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组合 8"/>
            <p:cNvGrpSpPr/>
            <p:nvPr/>
          </p:nvGrpSpPr>
          <p:grpSpPr>
            <a:xfrm>
              <a:off x="15536" y="486"/>
              <a:ext cx="3220" cy="1224"/>
              <a:chOff x="15536" y="487"/>
              <a:chExt cx="3220" cy="1224"/>
            </a:xfrm>
          </p:grpSpPr>
          <p:cxnSp>
            <p:nvCxnSpPr>
              <p:cNvPr id="16" name="直接连接符 15"/>
              <p:cNvCxnSpPr/>
              <p:nvPr/>
            </p:nvCxnSpPr>
            <p:spPr>
              <a:xfrm flipH="1">
                <a:off x="15536" y="574"/>
                <a:ext cx="3221" cy="1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 flipV="1">
                <a:off x="18685" y="487"/>
                <a:ext cx="3" cy="1225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组合 9"/>
            <p:cNvGrpSpPr/>
            <p:nvPr/>
          </p:nvGrpSpPr>
          <p:grpSpPr>
            <a:xfrm>
              <a:off x="18145" y="8512"/>
              <a:ext cx="540" cy="1816"/>
              <a:chOff x="18145" y="8513"/>
              <a:chExt cx="540" cy="1816"/>
            </a:xfrm>
          </p:grpSpPr>
          <p:cxnSp>
            <p:nvCxnSpPr>
              <p:cNvPr id="14" name="直接连接符 13"/>
              <p:cNvCxnSpPr/>
              <p:nvPr/>
            </p:nvCxnSpPr>
            <p:spPr>
              <a:xfrm flipV="1">
                <a:off x="18145" y="10218"/>
                <a:ext cx="540" cy="6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 flipH="1" flipV="1">
                <a:off x="18676" y="8513"/>
                <a:ext cx="9" cy="1816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组合 10"/>
            <p:cNvGrpSpPr/>
            <p:nvPr/>
          </p:nvGrpSpPr>
          <p:grpSpPr>
            <a:xfrm>
              <a:off x="452" y="498"/>
              <a:ext cx="540" cy="1108"/>
              <a:chOff x="452" y="499"/>
              <a:chExt cx="540" cy="1108"/>
            </a:xfrm>
          </p:grpSpPr>
          <p:cxnSp>
            <p:nvCxnSpPr>
              <p:cNvPr id="12" name="直接连接符 11"/>
              <p:cNvCxnSpPr/>
              <p:nvPr/>
            </p:nvCxnSpPr>
            <p:spPr>
              <a:xfrm flipV="1">
                <a:off x="545" y="499"/>
                <a:ext cx="6" cy="1108"/>
              </a:xfrm>
              <a:prstGeom prst="line">
                <a:avLst/>
              </a:prstGeom>
              <a:ln w="1270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/>
              <p:cNvCxnSpPr/>
              <p:nvPr/>
            </p:nvCxnSpPr>
            <p:spPr>
              <a:xfrm flipV="1">
                <a:off x="452" y="577"/>
                <a:ext cx="540" cy="6"/>
              </a:xfrm>
              <a:prstGeom prst="line">
                <a:avLst/>
              </a:prstGeom>
              <a:ln w="1270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250"/>
    </mc:Choice>
    <mc:Fallback>
      <p:transition advClick="0" advTm="25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575848" y="2367281"/>
            <a:ext cx="58351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dirty="0">
                <a:latin typeface="微软雅黑" panose="020B0503020204020204" charset="-122"/>
                <a:ea typeface="微软雅黑" panose="020B0503020204020204" charset="-122"/>
                <a:cs typeface="经典粗宋简" panose="02010609000101010101" charset="-122"/>
              </a:rPr>
              <a:t>作为</a:t>
            </a:r>
            <a:endParaRPr lang="zh-CN" altLang="en-US" sz="9600" dirty="0">
              <a:latin typeface="微软雅黑" panose="020B0503020204020204" charset="-122"/>
              <a:ea typeface="微软雅黑" panose="020B0503020204020204" charset="-122"/>
              <a:cs typeface="经典粗宋简" panose="02010609000101010101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854694" y="2061865"/>
            <a:ext cx="3933092" cy="2180492"/>
            <a:chOff x="3854694" y="2061865"/>
            <a:chExt cx="3933092" cy="2180492"/>
          </a:xfrm>
        </p:grpSpPr>
        <p:sp>
          <p:nvSpPr>
            <p:cNvPr id="7" name="椭圆 6"/>
            <p:cNvSpPr/>
            <p:nvPr/>
          </p:nvSpPr>
          <p:spPr>
            <a:xfrm>
              <a:off x="4730994" y="2061865"/>
              <a:ext cx="2180492" cy="218049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3854694" y="2367281"/>
              <a:ext cx="3933092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3800">
                  <a:latin typeface="经典粗宋简" panose="02010609000101010101" charset="-122"/>
                  <a:ea typeface="经典粗宋简" panose="02010609000101010101" charset="-122"/>
                  <a:cs typeface="经典粗宋简" panose="02010609000101010101" charset="-122"/>
                </a:defRPr>
              </a:lvl1pPr>
            </a:lstStyle>
            <a:p>
              <a:r>
                <a:rPr lang="zh-CN" altLang="en-US" sz="96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帅气</a:t>
              </a:r>
              <a:endParaRPr lang="zh-CN" altLang="en-US" sz="9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676027" y="2367281"/>
            <a:ext cx="58351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dirty="0">
                <a:latin typeface="微软雅黑" panose="020B0503020204020204" charset="-122"/>
                <a:ea typeface="微软雅黑" panose="020B0503020204020204" charset="-122"/>
                <a:cs typeface="经典粗宋简" panose="02010609000101010101" charset="-122"/>
              </a:rPr>
              <a:t>小鲜肉</a:t>
            </a:r>
            <a:endParaRPr lang="zh-CN" altLang="en-US" sz="9600" dirty="0">
              <a:latin typeface="微软雅黑" panose="020B0503020204020204" charset="-122"/>
              <a:ea typeface="微软雅黑" panose="020B0503020204020204" charset="-122"/>
              <a:cs typeface="经典粗宋简" panose="02010609000101010101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79400" y="308610"/>
            <a:ext cx="11630660" cy="6249670"/>
            <a:chOff x="440" y="486"/>
            <a:chExt cx="18316" cy="9842"/>
          </a:xfrm>
        </p:grpSpPr>
        <p:grpSp>
          <p:nvGrpSpPr>
            <p:cNvPr id="9" name="组合 8"/>
            <p:cNvGrpSpPr/>
            <p:nvPr/>
          </p:nvGrpSpPr>
          <p:grpSpPr>
            <a:xfrm>
              <a:off x="542" y="574"/>
              <a:ext cx="16490" cy="9649"/>
              <a:chOff x="524" y="576"/>
              <a:chExt cx="16490" cy="9649"/>
            </a:xfrm>
          </p:grpSpPr>
          <p:cxnSp>
            <p:nvCxnSpPr>
              <p:cNvPr id="27" name="直接连接符 26"/>
              <p:cNvCxnSpPr/>
              <p:nvPr/>
            </p:nvCxnSpPr>
            <p:spPr>
              <a:xfrm>
                <a:off x="524" y="576"/>
                <a:ext cx="1019" cy="0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/>
              <p:cNvCxnSpPr/>
              <p:nvPr/>
            </p:nvCxnSpPr>
            <p:spPr>
              <a:xfrm flipH="1">
                <a:off x="524" y="576"/>
                <a:ext cx="12" cy="9649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/>
              <p:cNvCxnSpPr/>
              <p:nvPr/>
            </p:nvCxnSpPr>
            <p:spPr>
              <a:xfrm>
                <a:off x="524" y="10225"/>
                <a:ext cx="16491" cy="1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组合 10"/>
            <p:cNvGrpSpPr/>
            <p:nvPr/>
          </p:nvGrpSpPr>
          <p:grpSpPr>
            <a:xfrm>
              <a:off x="2194" y="574"/>
              <a:ext cx="16491" cy="9650"/>
              <a:chOff x="2194" y="575"/>
              <a:chExt cx="16491" cy="9650"/>
            </a:xfrm>
          </p:grpSpPr>
          <p:cxnSp>
            <p:nvCxnSpPr>
              <p:cNvPr id="24" name="直接连接符 23"/>
              <p:cNvCxnSpPr/>
              <p:nvPr/>
            </p:nvCxnSpPr>
            <p:spPr>
              <a:xfrm>
                <a:off x="17666" y="10225"/>
                <a:ext cx="1019" cy="0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/>
              <p:cNvCxnSpPr/>
              <p:nvPr/>
            </p:nvCxnSpPr>
            <p:spPr>
              <a:xfrm>
                <a:off x="2194" y="576"/>
                <a:ext cx="16491" cy="1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/>
              <p:nvPr/>
            </p:nvCxnSpPr>
            <p:spPr>
              <a:xfrm flipH="1">
                <a:off x="18673" y="575"/>
                <a:ext cx="12" cy="9649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组合 11"/>
            <p:cNvGrpSpPr/>
            <p:nvPr/>
          </p:nvGrpSpPr>
          <p:grpSpPr>
            <a:xfrm>
              <a:off x="440" y="8991"/>
              <a:ext cx="3220" cy="1225"/>
              <a:chOff x="440" y="8992"/>
              <a:chExt cx="3220" cy="1225"/>
            </a:xfrm>
          </p:grpSpPr>
          <p:cxnSp>
            <p:nvCxnSpPr>
              <p:cNvPr id="22" name="直接连接符 21"/>
              <p:cNvCxnSpPr/>
              <p:nvPr/>
            </p:nvCxnSpPr>
            <p:spPr>
              <a:xfrm flipV="1">
                <a:off x="542" y="8992"/>
                <a:ext cx="3" cy="1225"/>
              </a:xfrm>
              <a:prstGeom prst="line">
                <a:avLst/>
              </a:prstGeom>
              <a:ln w="1270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/>
              <p:nvPr/>
            </p:nvCxnSpPr>
            <p:spPr>
              <a:xfrm flipH="1">
                <a:off x="440" y="10217"/>
                <a:ext cx="3221" cy="1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组合 12"/>
            <p:cNvGrpSpPr/>
            <p:nvPr/>
          </p:nvGrpSpPr>
          <p:grpSpPr>
            <a:xfrm>
              <a:off x="15536" y="486"/>
              <a:ext cx="3220" cy="1224"/>
              <a:chOff x="15536" y="487"/>
              <a:chExt cx="3220" cy="1224"/>
            </a:xfrm>
          </p:grpSpPr>
          <p:cxnSp>
            <p:nvCxnSpPr>
              <p:cNvPr id="20" name="直接连接符 19"/>
              <p:cNvCxnSpPr/>
              <p:nvPr/>
            </p:nvCxnSpPr>
            <p:spPr>
              <a:xfrm flipH="1">
                <a:off x="15536" y="574"/>
                <a:ext cx="3221" cy="1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 flipV="1">
                <a:off x="18685" y="487"/>
                <a:ext cx="3" cy="1225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组合 13"/>
            <p:cNvGrpSpPr/>
            <p:nvPr/>
          </p:nvGrpSpPr>
          <p:grpSpPr>
            <a:xfrm>
              <a:off x="18145" y="8512"/>
              <a:ext cx="540" cy="1816"/>
              <a:chOff x="18145" y="8513"/>
              <a:chExt cx="540" cy="1816"/>
            </a:xfrm>
          </p:grpSpPr>
          <p:cxnSp>
            <p:nvCxnSpPr>
              <p:cNvPr id="18" name="直接连接符 17"/>
              <p:cNvCxnSpPr/>
              <p:nvPr/>
            </p:nvCxnSpPr>
            <p:spPr>
              <a:xfrm flipV="1">
                <a:off x="18145" y="10218"/>
                <a:ext cx="540" cy="6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 flipH="1" flipV="1">
                <a:off x="18676" y="8513"/>
                <a:ext cx="9" cy="1816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组合 14"/>
            <p:cNvGrpSpPr/>
            <p:nvPr/>
          </p:nvGrpSpPr>
          <p:grpSpPr>
            <a:xfrm>
              <a:off x="452" y="498"/>
              <a:ext cx="540" cy="1108"/>
              <a:chOff x="452" y="499"/>
              <a:chExt cx="540" cy="1108"/>
            </a:xfrm>
          </p:grpSpPr>
          <p:cxnSp>
            <p:nvCxnSpPr>
              <p:cNvPr id="16" name="直接连接符 15"/>
              <p:cNvCxnSpPr/>
              <p:nvPr/>
            </p:nvCxnSpPr>
            <p:spPr>
              <a:xfrm flipV="1">
                <a:off x="545" y="499"/>
                <a:ext cx="6" cy="1108"/>
              </a:xfrm>
              <a:prstGeom prst="line">
                <a:avLst/>
              </a:prstGeom>
              <a:ln w="1270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 flipV="1">
                <a:off x="452" y="577"/>
                <a:ext cx="540" cy="6"/>
              </a:xfrm>
              <a:prstGeom prst="line">
                <a:avLst/>
              </a:prstGeom>
              <a:ln w="1270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500"/>
    </mc:Choice>
    <mc:Fallback>
      <p:transition advClick="0" advTm="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35" presetClass="path" presetSubtype="0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4.16667E-7 -7.40741E-7 L -0.08542 -7.40741E-7 " pathEditMode="relative" rAng="0" ptsTypes="AA">
                                      <p:cBhvr>
                                        <p:cTn id="13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7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63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7.40741E-7 L 0.09218 -7.40741E-7 " pathEditMode="relative" rAng="0" ptsTypes="AA">
                                      <p:cBhvr>
                                        <p:cTn id="15" dur="3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0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5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042239" y="668020"/>
            <a:ext cx="1415772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4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经典粗宋简" panose="02010609000101010101" charset="-122"/>
              </a:rPr>
              <a:t>我</a:t>
            </a:r>
            <a:endParaRPr lang="zh-CN" altLang="en-US" sz="34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经典粗宋简" panose="02010609000101010101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79400" y="308610"/>
            <a:ext cx="11630660" cy="6249670"/>
            <a:chOff x="440" y="486"/>
            <a:chExt cx="18316" cy="9842"/>
          </a:xfrm>
        </p:grpSpPr>
        <p:grpSp>
          <p:nvGrpSpPr>
            <p:cNvPr id="5" name="组合 4"/>
            <p:cNvGrpSpPr/>
            <p:nvPr/>
          </p:nvGrpSpPr>
          <p:grpSpPr>
            <a:xfrm>
              <a:off x="2194" y="574"/>
              <a:ext cx="16491" cy="9650"/>
              <a:chOff x="2194" y="575"/>
              <a:chExt cx="16491" cy="9650"/>
            </a:xfrm>
          </p:grpSpPr>
          <p:cxnSp>
            <p:nvCxnSpPr>
              <p:cNvPr id="22" name="直接连接符 21"/>
              <p:cNvCxnSpPr/>
              <p:nvPr/>
            </p:nvCxnSpPr>
            <p:spPr>
              <a:xfrm>
                <a:off x="17666" y="10225"/>
                <a:ext cx="1019" cy="0"/>
              </a:xfrm>
              <a:prstGeom prst="line">
                <a:avLst/>
              </a:prstGeom>
              <a:ln w="254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/>
              <p:nvPr/>
            </p:nvCxnSpPr>
            <p:spPr>
              <a:xfrm>
                <a:off x="2194" y="576"/>
                <a:ext cx="16491" cy="1"/>
              </a:xfrm>
              <a:prstGeom prst="line">
                <a:avLst/>
              </a:prstGeom>
              <a:ln w="254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/>
              <p:nvPr/>
            </p:nvCxnSpPr>
            <p:spPr>
              <a:xfrm flipH="1">
                <a:off x="18673" y="575"/>
                <a:ext cx="12" cy="9649"/>
              </a:xfrm>
              <a:prstGeom prst="line">
                <a:avLst/>
              </a:prstGeom>
              <a:ln w="254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组合 5"/>
            <p:cNvGrpSpPr/>
            <p:nvPr/>
          </p:nvGrpSpPr>
          <p:grpSpPr>
            <a:xfrm>
              <a:off x="15536" y="486"/>
              <a:ext cx="3220" cy="1224"/>
              <a:chOff x="15536" y="487"/>
              <a:chExt cx="3220" cy="1224"/>
            </a:xfrm>
          </p:grpSpPr>
          <p:cxnSp>
            <p:nvCxnSpPr>
              <p:cNvPr id="20" name="直接连接符 19"/>
              <p:cNvCxnSpPr/>
              <p:nvPr/>
            </p:nvCxnSpPr>
            <p:spPr>
              <a:xfrm flipH="1">
                <a:off x="15536" y="574"/>
                <a:ext cx="3221" cy="1"/>
              </a:xfrm>
              <a:prstGeom prst="line">
                <a:avLst/>
              </a:prstGeom>
              <a:ln w="1270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 flipV="1">
                <a:off x="18685" y="487"/>
                <a:ext cx="3" cy="1225"/>
              </a:xfrm>
              <a:prstGeom prst="line">
                <a:avLst/>
              </a:prstGeom>
              <a:ln w="1270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组合 6"/>
            <p:cNvGrpSpPr/>
            <p:nvPr/>
          </p:nvGrpSpPr>
          <p:grpSpPr>
            <a:xfrm>
              <a:off x="18145" y="8512"/>
              <a:ext cx="540" cy="1816"/>
              <a:chOff x="18145" y="8513"/>
              <a:chExt cx="540" cy="1816"/>
            </a:xfrm>
          </p:grpSpPr>
          <p:cxnSp>
            <p:nvCxnSpPr>
              <p:cNvPr id="18" name="直接连接符 17"/>
              <p:cNvCxnSpPr/>
              <p:nvPr/>
            </p:nvCxnSpPr>
            <p:spPr>
              <a:xfrm flipV="1">
                <a:off x="18145" y="10218"/>
                <a:ext cx="540" cy="6"/>
              </a:xfrm>
              <a:prstGeom prst="line">
                <a:avLst/>
              </a:prstGeom>
              <a:ln w="1270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 flipH="1" flipV="1">
                <a:off x="18676" y="8513"/>
                <a:ext cx="9" cy="1816"/>
              </a:xfrm>
              <a:prstGeom prst="line">
                <a:avLst/>
              </a:prstGeom>
              <a:ln w="1270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组合 7"/>
            <p:cNvGrpSpPr/>
            <p:nvPr/>
          </p:nvGrpSpPr>
          <p:grpSpPr>
            <a:xfrm>
              <a:off x="545" y="574"/>
              <a:ext cx="16490" cy="9649"/>
              <a:chOff x="524" y="576"/>
              <a:chExt cx="16490" cy="9649"/>
            </a:xfrm>
          </p:grpSpPr>
          <p:cxnSp>
            <p:nvCxnSpPr>
              <p:cNvPr id="15" name="直接连接符 14"/>
              <p:cNvCxnSpPr/>
              <p:nvPr/>
            </p:nvCxnSpPr>
            <p:spPr>
              <a:xfrm>
                <a:off x="524" y="576"/>
                <a:ext cx="1019" cy="0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/>
              <p:cNvCxnSpPr/>
              <p:nvPr/>
            </p:nvCxnSpPr>
            <p:spPr>
              <a:xfrm flipH="1">
                <a:off x="524" y="576"/>
                <a:ext cx="12" cy="9649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>
                <a:off x="524" y="10225"/>
                <a:ext cx="16491" cy="1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组合 8"/>
            <p:cNvGrpSpPr/>
            <p:nvPr/>
          </p:nvGrpSpPr>
          <p:grpSpPr>
            <a:xfrm>
              <a:off x="455" y="498"/>
              <a:ext cx="540" cy="1108"/>
              <a:chOff x="452" y="499"/>
              <a:chExt cx="540" cy="1108"/>
            </a:xfrm>
          </p:grpSpPr>
          <p:cxnSp>
            <p:nvCxnSpPr>
              <p:cNvPr id="13" name="直接连接符 12"/>
              <p:cNvCxnSpPr/>
              <p:nvPr/>
            </p:nvCxnSpPr>
            <p:spPr>
              <a:xfrm flipV="1">
                <a:off x="545" y="499"/>
                <a:ext cx="6" cy="1108"/>
              </a:xfrm>
              <a:prstGeom prst="line">
                <a:avLst/>
              </a:prstGeom>
              <a:ln w="1270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/>
              <p:nvPr/>
            </p:nvCxnSpPr>
            <p:spPr>
              <a:xfrm flipV="1">
                <a:off x="452" y="577"/>
                <a:ext cx="540" cy="6"/>
              </a:xfrm>
              <a:prstGeom prst="line">
                <a:avLst/>
              </a:prstGeom>
              <a:ln w="1270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组合 9"/>
            <p:cNvGrpSpPr/>
            <p:nvPr/>
          </p:nvGrpSpPr>
          <p:grpSpPr>
            <a:xfrm>
              <a:off x="440" y="8991"/>
              <a:ext cx="3220" cy="1225"/>
              <a:chOff x="440" y="8992"/>
              <a:chExt cx="3220" cy="1225"/>
            </a:xfrm>
          </p:grpSpPr>
          <p:cxnSp>
            <p:nvCxnSpPr>
              <p:cNvPr id="11" name="直接连接符 10"/>
              <p:cNvCxnSpPr/>
              <p:nvPr/>
            </p:nvCxnSpPr>
            <p:spPr>
              <a:xfrm flipV="1">
                <a:off x="542" y="8992"/>
                <a:ext cx="3" cy="1225"/>
              </a:xfrm>
              <a:prstGeom prst="line">
                <a:avLst/>
              </a:prstGeom>
              <a:ln w="1270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/>
            </p:nvCxnSpPr>
            <p:spPr>
              <a:xfrm flipH="1">
                <a:off x="440" y="10217"/>
                <a:ext cx="3221" cy="1"/>
              </a:xfrm>
              <a:prstGeom prst="line">
                <a:avLst/>
              </a:prstGeom>
              <a:ln w="1270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400"/>
    </mc:Choice>
    <mc:Fallback>
      <p:transition advClick="0" advTm="4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465901" y="169022"/>
            <a:ext cx="1415772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4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经典粗宋简" panose="02010609000101010101" charset="-122"/>
              </a:rPr>
              <a:t>决</a:t>
            </a:r>
            <a:endParaRPr lang="zh-CN" altLang="en-US" sz="34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经典粗宋简" panose="02010609000101010101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79400" y="308610"/>
            <a:ext cx="11630660" cy="6249670"/>
            <a:chOff x="440" y="486"/>
            <a:chExt cx="18316" cy="9842"/>
          </a:xfrm>
        </p:grpSpPr>
        <p:grpSp>
          <p:nvGrpSpPr>
            <p:cNvPr id="5" name="组合 4"/>
            <p:cNvGrpSpPr/>
            <p:nvPr/>
          </p:nvGrpSpPr>
          <p:grpSpPr>
            <a:xfrm>
              <a:off x="2194" y="574"/>
              <a:ext cx="16491" cy="9650"/>
              <a:chOff x="2194" y="575"/>
              <a:chExt cx="16491" cy="9650"/>
            </a:xfrm>
          </p:grpSpPr>
          <p:cxnSp>
            <p:nvCxnSpPr>
              <p:cNvPr id="22" name="直接连接符 21"/>
              <p:cNvCxnSpPr/>
              <p:nvPr/>
            </p:nvCxnSpPr>
            <p:spPr>
              <a:xfrm>
                <a:off x="17666" y="10225"/>
                <a:ext cx="1019" cy="0"/>
              </a:xfrm>
              <a:prstGeom prst="line">
                <a:avLst/>
              </a:prstGeom>
              <a:ln w="254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/>
              <p:nvPr/>
            </p:nvCxnSpPr>
            <p:spPr>
              <a:xfrm>
                <a:off x="2194" y="576"/>
                <a:ext cx="16491" cy="1"/>
              </a:xfrm>
              <a:prstGeom prst="line">
                <a:avLst/>
              </a:prstGeom>
              <a:ln w="254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/>
              <p:nvPr/>
            </p:nvCxnSpPr>
            <p:spPr>
              <a:xfrm flipH="1">
                <a:off x="18673" y="575"/>
                <a:ext cx="12" cy="9649"/>
              </a:xfrm>
              <a:prstGeom prst="line">
                <a:avLst/>
              </a:prstGeom>
              <a:ln w="254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组合 5"/>
            <p:cNvGrpSpPr/>
            <p:nvPr/>
          </p:nvGrpSpPr>
          <p:grpSpPr>
            <a:xfrm>
              <a:off x="15536" y="486"/>
              <a:ext cx="3220" cy="1224"/>
              <a:chOff x="15536" y="487"/>
              <a:chExt cx="3220" cy="1224"/>
            </a:xfrm>
          </p:grpSpPr>
          <p:cxnSp>
            <p:nvCxnSpPr>
              <p:cNvPr id="20" name="直接连接符 19"/>
              <p:cNvCxnSpPr/>
              <p:nvPr/>
            </p:nvCxnSpPr>
            <p:spPr>
              <a:xfrm flipH="1">
                <a:off x="15536" y="574"/>
                <a:ext cx="3221" cy="1"/>
              </a:xfrm>
              <a:prstGeom prst="line">
                <a:avLst/>
              </a:prstGeom>
              <a:ln w="1270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 flipV="1">
                <a:off x="18685" y="487"/>
                <a:ext cx="3" cy="1225"/>
              </a:xfrm>
              <a:prstGeom prst="line">
                <a:avLst/>
              </a:prstGeom>
              <a:ln w="1270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组合 6"/>
            <p:cNvGrpSpPr/>
            <p:nvPr/>
          </p:nvGrpSpPr>
          <p:grpSpPr>
            <a:xfrm>
              <a:off x="18145" y="8512"/>
              <a:ext cx="540" cy="1816"/>
              <a:chOff x="18145" y="8513"/>
              <a:chExt cx="540" cy="1816"/>
            </a:xfrm>
          </p:grpSpPr>
          <p:cxnSp>
            <p:nvCxnSpPr>
              <p:cNvPr id="18" name="直接连接符 17"/>
              <p:cNvCxnSpPr/>
              <p:nvPr/>
            </p:nvCxnSpPr>
            <p:spPr>
              <a:xfrm flipV="1">
                <a:off x="18145" y="10218"/>
                <a:ext cx="540" cy="6"/>
              </a:xfrm>
              <a:prstGeom prst="line">
                <a:avLst/>
              </a:prstGeom>
              <a:ln w="1270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 flipH="1" flipV="1">
                <a:off x="18676" y="8513"/>
                <a:ext cx="9" cy="1816"/>
              </a:xfrm>
              <a:prstGeom prst="line">
                <a:avLst/>
              </a:prstGeom>
              <a:ln w="1270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组合 7"/>
            <p:cNvGrpSpPr/>
            <p:nvPr/>
          </p:nvGrpSpPr>
          <p:grpSpPr>
            <a:xfrm>
              <a:off x="545" y="574"/>
              <a:ext cx="16490" cy="9649"/>
              <a:chOff x="524" y="576"/>
              <a:chExt cx="16490" cy="9649"/>
            </a:xfrm>
          </p:grpSpPr>
          <p:cxnSp>
            <p:nvCxnSpPr>
              <p:cNvPr id="15" name="直接连接符 14"/>
              <p:cNvCxnSpPr/>
              <p:nvPr/>
            </p:nvCxnSpPr>
            <p:spPr>
              <a:xfrm>
                <a:off x="524" y="576"/>
                <a:ext cx="1019" cy="0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/>
              <p:cNvCxnSpPr/>
              <p:nvPr/>
            </p:nvCxnSpPr>
            <p:spPr>
              <a:xfrm flipH="1">
                <a:off x="524" y="576"/>
                <a:ext cx="12" cy="9649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>
                <a:off x="524" y="10225"/>
                <a:ext cx="16491" cy="1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组合 8"/>
            <p:cNvGrpSpPr/>
            <p:nvPr/>
          </p:nvGrpSpPr>
          <p:grpSpPr>
            <a:xfrm>
              <a:off x="455" y="498"/>
              <a:ext cx="540" cy="1108"/>
              <a:chOff x="452" y="499"/>
              <a:chExt cx="540" cy="1108"/>
            </a:xfrm>
          </p:grpSpPr>
          <p:cxnSp>
            <p:nvCxnSpPr>
              <p:cNvPr id="13" name="直接连接符 12"/>
              <p:cNvCxnSpPr/>
              <p:nvPr/>
            </p:nvCxnSpPr>
            <p:spPr>
              <a:xfrm flipV="1">
                <a:off x="545" y="499"/>
                <a:ext cx="6" cy="1108"/>
              </a:xfrm>
              <a:prstGeom prst="line">
                <a:avLst/>
              </a:prstGeom>
              <a:ln w="1270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/>
              <p:nvPr/>
            </p:nvCxnSpPr>
            <p:spPr>
              <a:xfrm flipV="1">
                <a:off x="452" y="577"/>
                <a:ext cx="540" cy="6"/>
              </a:xfrm>
              <a:prstGeom prst="line">
                <a:avLst/>
              </a:prstGeom>
              <a:ln w="1270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组合 9"/>
            <p:cNvGrpSpPr/>
            <p:nvPr/>
          </p:nvGrpSpPr>
          <p:grpSpPr>
            <a:xfrm>
              <a:off x="440" y="8991"/>
              <a:ext cx="3220" cy="1225"/>
              <a:chOff x="440" y="8992"/>
              <a:chExt cx="3220" cy="1225"/>
            </a:xfrm>
          </p:grpSpPr>
          <p:cxnSp>
            <p:nvCxnSpPr>
              <p:cNvPr id="11" name="直接连接符 10"/>
              <p:cNvCxnSpPr/>
              <p:nvPr/>
            </p:nvCxnSpPr>
            <p:spPr>
              <a:xfrm flipV="1">
                <a:off x="542" y="8992"/>
                <a:ext cx="3" cy="1225"/>
              </a:xfrm>
              <a:prstGeom prst="line">
                <a:avLst/>
              </a:prstGeom>
              <a:ln w="1270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/>
            </p:nvCxnSpPr>
            <p:spPr>
              <a:xfrm flipH="1">
                <a:off x="440" y="10217"/>
                <a:ext cx="3221" cy="1"/>
              </a:xfrm>
              <a:prstGeom prst="line">
                <a:avLst/>
              </a:prstGeom>
              <a:ln w="1270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400"/>
    </mc:Choice>
    <mc:Fallback>
      <p:transition advClick="0" advTm="4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8877439" y="316230"/>
            <a:ext cx="1415772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4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经典粗宋简" panose="02010609000101010101" charset="-122"/>
              </a:rPr>
              <a:t>定</a:t>
            </a:r>
            <a:endParaRPr lang="zh-CN" altLang="en-US" sz="34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经典粗宋简" panose="02010609000101010101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79400" y="308610"/>
            <a:ext cx="11630660" cy="6249670"/>
            <a:chOff x="440" y="486"/>
            <a:chExt cx="18316" cy="9842"/>
          </a:xfrm>
        </p:grpSpPr>
        <p:grpSp>
          <p:nvGrpSpPr>
            <p:cNvPr id="4" name="组合 3"/>
            <p:cNvGrpSpPr/>
            <p:nvPr/>
          </p:nvGrpSpPr>
          <p:grpSpPr>
            <a:xfrm>
              <a:off x="2194" y="574"/>
              <a:ext cx="16491" cy="9650"/>
              <a:chOff x="2194" y="575"/>
              <a:chExt cx="16491" cy="9650"/>
            </a:xfrm>
          </p:grpSpPr>
          <p:cxnSp>
            <p:nvCxnSpPr>
              <p:cNvPr id="22" name="直接连接符 21"/>
              <p:cNvCxnSpPr/>
              <p:nvPr/>
            </p:nvCxnSpPr>
            <p:spPr>
              <a:xfrm>
                <a:off x="17666" y="10225"/>
                <a:ext cx="1019" cy="0"/>
              </a:xfrm>
              <a:prstGeom prst="line">
                <a:avLst/>
              </a:prstGeom>
              <a:ln w="254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/>
              <p:nvPr/>
            </p:nvCxnSpPr>
            <p:spPr>
              <a:xfrm>
                <a:off x="2194" y="576"/>
                <a:ext cx="16491" cy="1"/>
              </a:xfrm>
              <a:prstGeom prst="line">
                <a:avLst/>
              </a:prstGeom>
              <a:ln w="254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/>
              <p:nvPr/>
            </p:nvCxnSpPr>
            <p:spPr>
              <a:xfrm flipH="1">
                <a:off x="18673" y="575"/>
                <a:ext cx="12" cy="9649"/>
              </a:xfrm>
              <a:prstGeom prst="line">
                <a:avLst/>
              </a:prstGeom>
              <a:ln w="254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组合 5"/>
            <p:cNvGrpSpPr/>
            <p:nvPr/>
          </p:nvGrpSpPr>
          <p:grpSpPr>
            <a:xfrm>
              <a:off x="15536" y="486"/>
              <a:ext cx="3220" cy="1224"/>
              <a:chOff x="15536" y="487"/>
              <a:chExt cx="3220" cy="1224"/>
            </a:xfrm>
          </p:grpSpPr>
          <p:cxnSp>
            <p:nvCxnSpPr>
              <p:cNvPr id="20" name="直接连接符 19"/>
              <p:cNvCxnSpPr/>
              <p:nvPr/>
            </p:nvCxnSpPr>
            <p:spPr>
              <a:xfrm flipH="1">
                <a:off x="15536" y="574"/>
                <a:ext cx="3221" cy="1"/>
              </a:xfrm>
              <a:prstGeom prst="line">
                <a:avLst/>
              </a:prstGeom>
              <a:ln w="1270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 flipV="1">
                <a:off x="18685" y="487"/>
                <a:ext cx="3" cy="1225"/>
              </a:xfrm>
              <a:prstGeom prst="line">
                <a:avLst/>
              </a:prstGeom>
              <a:ln w="1270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组合 6"/>
            <p:cNvGrpSpPr/>
            <p:nvPr/>
          </p:nvGrpSpPr>
          <p:grpSpPr>
            <a:xfrm>
              <a:off x="18145" y="8512"/>
              <a:ext cx="540" cy="1816"/>
              <a:chOff x="18145" y="8513"/>
              <a:chExt cx="540" cy="1816"/>
            </a:xfrm>
          </p:grpSpPr>
          <p:cxnSp>
            <p:nvCxnSpPr>
              <p:cNvPr id="18" name="直接连接符 17"/>
              <p:cNvCxnSpPr/>
              <p:nvPr/>
            </p:nvCxnSpPr>
            <p:spPr>
              <a:xfrm flipV="1">
                <a:off x="18145" y="10218"/>
                <a:ext cx="540" cy="6"/>
              </a:xfrm>
              <a:prstGeom prst="line">
                <a:avLst/>
              </a:prstGeom>
              <a:ln w="1270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 flipH="1" flipV="1">
                <a:off x="18676" y="8513"/>
                <a:ext cx="9" cy="1816"/>
              </a:xfrm>
              <a:prstGeom prst="line">
                <a:avLst/>
              </a:prstGeom>
              <a:ln w="1270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组合 7"/>
            <p:cNvGrpSpPr/>
            <p:nvPr/>
          </p:nvGrpSpPr>
          <p:grpSpPr>
            <a:xfrm>
              <a:off x="545" y="574"/>
              <a:ext cx="16490" cy="9649"/>
              <a:chOff x="524" y="576"/>
              <a:chExt cx="16490" cy="9649"/>
            </a:xfrm>
          </p:grpSpPr>
          <p:cxnSp>
            <p:nvCxnSpPr>
              <p:cNvPr id="15" name="直接连接符 14"/>
              <p:cNvCxnSpPr/>
              <p:nvPr/>
            </p:nvCxnSpPr>
            <p:spPr>
              <a:xfrm>
                <a:off x="524" y="576"/>
                <a:ext cx="1019" cy="0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/>
              <p:cNvCxnSpPr/>
              <p:nvPr/>
            </p:nvCxnSpPr>
            <p:spPr>
              <a:xfrm flipH="1">
                <a:off x="524" y="576"/>
                <a:ext cx="12" cy="9649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>
                <a:off x="524" y="10225"/>
                <a:ext cx="16491" cy="1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组合 8"/>
            <p:cNvGrpSpPr/>
            <p:nvPr/>
          </p:nvGrpSpPr>
          <p:grpSpPr>
            <a:xfrm>
              <a:off x="455" y="498"/>
              <a:ext cx="540" cy="1108"/>
              <a:chOff x="452" y="499"/>
              <a:chExt cx="540" cy="1108"/>
            </a:xfrm>
          </p:grpSpPr>
          <p:cxnSp>
            <p:nvCxnSpPr>
              <p:cNvPr id="13" name="直接连接符 12"/>
              <p:cNvCxnSpPr/>
              <p:nvPr/>
            </p:nvCxnSpPr>
            <p:spPr>
              <a:xfrm flipV="1">
                <a:off x="545" y="499"/>
                <a:ext cx="6" cy="1108"/>
              </a:xfrm>
              <a:prstGeom prst="line">
                <a:avLst/>
              </a:prstGeom>
              <a:ln w="1270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/>
              <p:nvPr/>
            </p:nvCxnSpPr>
            <p:spPr>
              <a:xfrm flipV="1">
                <a:off x="452" y="577"/>
                <a:ext cx="540" cy="6"/>
              </a:xfrm>
              <a:prstGeom prst="line">
                <a:avLst/>
              </a:prstGeom>
              <a:ln w="1270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组合 9"/>
            <p:cNvGrpSpPr/>
            <p:nvPr/>
          </p:nvGrpSpPr>
          <p:grpSpPr>
            <a:xfrm>
              <a:off x="440" y="8991"/>
              <a:ext cx="3220" cy="1225"/>
              <a:chOff x="440" y="8992"/>
              <a:chExt cx="3220" cy="1225"/>
            </a:xfrm>
          </p:grpSpPr>
          <p:cxnSp>
            <p:nvCxnSpPr>
              <p:cNvPr id="11" name="直接连接符 10"/>
              <p:cNvCxnSpPr/>
              <p:nvPr/>
            </p:nvCxnSpPr>
            <p:spPr>
              <a:xfrm flipV="1">
                <a:off x="542" y="8992"/>
                <a:ext cx="3" cy="1225"/>
              </a:xfrm>
              <a:prstGeom prst="line">
                <a:avLst/>
              </a:prstGeom>
              <a:ln w="1270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/>
            </p:nvCxnSpPr>
            <p:spPr>
              <a:xfrm flipH="1">
                <a:off x="440" y="10217"/>
                <a:ext cx="3221" cy="1"/>
              </a:xfrm>
              <a:prstGeom prst="line">
                <a:avLst/>
              </a:prstGeom>
              <a:ln w="1270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400"/>
    </mc:Choice>
    <mc:Fallback>
      <p:transition advClick="0" advTm="4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641614" y="622557"/>
            <a:ext cx="1415772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700" dirty="0">
                <a:latin typeface="微软雅黑" panose="020B0503020204020204" charset="-122"/>
                <a:ea typeface="微软雅黑" panose="020B0503020204020204" charset="-122"/>
                <a:cs typeface="经典粗宋简" panose="02010609000101010101" charset="-122"/>
              </a:rPr>
              <a:t>我</a:t>
            </a:r>
            <a:endParaRPr lang="zh-CN" altLang="en-US" sz="28700" dirty="0">
              <a:latin typeface="微软雅黑" panose="020B0503020204020204" charset="-122"/>
              <a:ea typeface="微软雅黑" panose="020B0503020204020204" charset="-122"/>
              <a:cs typeface="经典粗宋简" panose="02010609000101010101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465901" y="622559"/>
            <a:ext cx="1415772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700" dirty="0">
                <a:latin typeface="微软雅黑" panose="020B0503020204020204" charset="-122"/>
                <a:ea typeface="微软雅黑" panose="020B0503020204020204" charset="-122"/>
                <a:cs typeface="经典粗宋简" panose="02010609000101010101" charset="-122"/>
              </a:rPr>
              <a:t>决</a:t>
            </a:r>
            <a:endParaRPr lang="zh-CN" altLang="en-US" sz="28700" dirty="0">
              <a:latin typeface="微软雅黑" panose="020B0503020204020204" charset="-122"/>
              <a:ea typeface="微软雅黑" panose="020B0503020204020204" charset="-122"/>
              <a:cs typeface="经典粗宋简" panose="02010609000101010101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212997" y="622558"/>
            <a:ext cx="1415772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700" dirty="0">
                <a:latin typeface="微软雅黑" panose="020B0503020204020204" charset="-122"/>
                <a:ea typeface="微软雅黑" panose="020B0503020204020204" charset="-122"/>
                <a:cs typeface="经典粗宋简" panose="02010609000101010101" charset="-122"/>
              </a:rPr>
              <a:t>定</a:t>
            </a:r>
            <a:endParaRPr lang="zh-CN" altLang="en-US" sz="28700" dirty="0">
              <a:latin typeface="微软雅黑" panose="020B0503020204020204" charset="-122"/>
              <a:ea typeface="微软雅黑" panose="020B0503020204020204" charset="-122"/>
              <a:cs typeface="经典粗宋简" panose="02010609000101010101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79400" y="308610"/>
            <a:ext cx="11630660" cy="6249670"/>
            <a:chOff x="440" y="486"/>
            <a:chExt cx="18316" cy="9842"/>
          </a:xfrm>
        </p:grpSpPr>
        <p:grpSp>
          <p:nvGrpSpPr>
            <p:cNvPr id="7" name="组合 6"/>
            <p:cNvGrpSpPr/>
            <p:nvPr/>
          </p:nvGrpSpPr>
          <p:grpSpPr>
            <a:xfrm>
              <a:off x="542" y="574"/>
              <a:ext cx="16490" cy="9649"/>
              <a:chOff x="524" y="576"/>
              <a:chExt cx="16490" cy="9649"/>
            </a:xfrm>
          </p:grpSpPr>
          <p:cxnSp>
            <p:nvCxnSpPr>
              <p:cNvPr id="24" name="直接连接符 23"/>
              <p:cNvCxnSpPr/>
              <p:nvPr/>
            </p:nvCxnSpPr>
            <p:spPr>
              <a:xfrm>
                <a:off x="524" y="576"/>
                <a:ext cx="1019" cy="0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/>
              <p:cNvCxnSpPr/>
              <p:nvPr/>
            </p:nvCxnSpPr>
            <p:spPr>
              <a:xfrm flipH="1">
                <a:off x="524" y="576"/>
                <a:ext cx="12" cy="9649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/>
              <p:nvPr/>
            </p:nvCxnSpPr>
            <p:spPr>
              <a:xfrm>
                <a:off x="524" y="10225"/>
                <a:ext cx="16491" cy="1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组合 7"/>
            <p:cNvGrpSpPr/>
            <p:nvPr/>
          </p:nvGrpSpPr>
          <p:grpSpPr>
            <a:xfrm>
              <a:off x="2194" y="574"/>
              <a:ext cx="16491" cy="9650"/>
              <a:chOff x="2194" y="575"/>
              <a:chExt cx="16491" cy="9650"/>
            </a:xfrm>
          </p:grpSpPr>
          <p:cxnSp>
            <p:nvCxnSpPr>
              <p:cNvPr id="21" name="直接连接符 20"/>
              <p:cNvCxnSpPr/>
              <p:nvPr/>
            </p:nvCxnSpPr>
            <p:spPr>
              <a:xfrm>
                <a:off x="17666" y="10225"/>
                <a:ext cx="1019" cy="0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>
                <a:off x="2194" y="576"/>
                <a:ext cx="16491" cy="1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/>
              <p:nvPr/>
            </p:nvCxnSpPr>
            <p:spPr>
              <a:xfrm flipH="1">
                <a:off x="18673" y="575"/>
                <a:ext cx="12" cy="9649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组合 8"/>
            <p:cNvGrpSpPr/>
            <p:nvPr/>
          </p:nvGrpSpPr>
          <p:grpSpPr>
            <a:xfrm>
              <a:off x="440" y="8991"/>
              <a:ext cx="3220" cy="1225"/>
              <a:chOff x="440" y="8992"/>
              <a:chExt cx="3220" cy="1225"/>
            </a:xfrm>
          </p:grpSpPr>
          <p:cxnSp>
            <p:nvCxnSpPr>
              <p:cNvPr id="19" name="直接连接符 18"/>
              <p:cNvCxnSpPr/>
              <p:nvPr/>
            </p:nvCxnSpPr>
            <p:spPr>
              <a:xfrm flipV="1">
                <a:off x="542" y="8992"/>
                <a:ext cx="3" cy="1225"/>
              </a:xfrm>
              <a:prstGeom prst="line">
                <a:avLst/>
              </a:prstGeom>
              <a:ln w="1270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 flipH="1">
                <a:off x="440" y="10217"/>
                <a:ext cx="3221" cy="1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组合 9"/>
            <p:cNvGrpSpPr/>
            <p:nvPr/>
          </p:nvGrpSpPr>
          <p:grpSpPr>
            <a:xfrm>
              <a:off x="15536" y="486"/>
              <a:ext cx="3220" cy="1224"/>
              <a:chOff x="15536" y="487"/>
              <a:chExt cx="3220" cy="1224"/>
            </a:xfrm>
          </p:grpSpPr>
          <p:cxnSp>
            <p:nvCxnSpPr>
              <p:cNvPr id="17" name="直接连接符 16"/>
              <p:cNvCxnSpPr/>
              <p:nvPr/>
            </p:nvCxnSpPr>
            <p:spPr>
              <a:xfrm flipH="1">
                <a:off x="15536" y="574"/>
                <a:ext cx="3221" cy="1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 flipV="1">
                <a:off x="18685" y="487"/>
                <a:ext cx="3" cy="1225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组合 10"/>
            <p:cNvGrpSpPr/>
            <p:nvPr/>
          </p:nvGrpSpPr>
          <p:grpSpPr>
            <a:xfrm>
              <a:off x="18145" y="8512"/>
              <a:ext cx="540" cy="1816"/>
              <a:chOff x="18145" y="8513"/>
              <a:chExt cx="540" cy="1816"/>
            </a:xfrm>
          </p:grpSpPr>
          <p:cxnSp>
            <p:nvCxnSpPr>
              <p:cNvPr id="15" name="直接连接符 14"/>
              <p:cNvCxnSpPr/>
              <p:nvPr/>
            </p:nvCxnSpPr>
            <p:spPr>
              <a:xfrm flipV="1">
                <a:off x="18145" y="10218"/>
                <a:ext cx="540" cy="6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/>
              <p:cNvCxnSpPr/>
              <p:nvPr/>
            </p:nvCxnSpPr>
            <p:spPr>
              <a:xfrm flipH="1" flipV="1">
                <a:off x="18676" y="8513"/>
                <a:ext cx="9" cy="1816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组合 11"/>
            <p:cNvGrpSpPr/>
            <p:nvPr/>
          </p:nvGrpSpPr>
          <p:grpSpPr>
            <a:xfrm>
              <a:off x="452" y="498"/>
              <a:ext cx="540" cy="1108"/>
              <a:chOff x="452" y="499"/>
              <a:chExt cx="540" cy="1108"/>
            </a:xfrm>
          </p:grpSpPr>
          <p:cxnSp>
            <p:nvCxnSpPr>
              <p:cNvPr id="13" name="直接连接符 12"/>
              <p:cNvCxnSpPr/>
              <p:nvPr/>
            </p:nvCxnSpPr>
            <p:spPr>
              <a:xfrm flipV="1">
                <a:off x="545" y="499"/>
                <a:ext cx="6" cy="1108"/>
              </a:xfrm>
              <a:prstGeom prst="line">
                <a:avLst/>
              </a:prstGeom>
              <a:ln w="1270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/>
              <p:nvPr/>
            </p:nvCxnSpPr>
            <p:spPr>
              <a:xfrm flipV="1">
                <a:off x="452" y="577"/>
                <a:ext cx="540" cy="6"/>
              </a:xfrm>
              <a:prstGeom prst="line">
                <a:avLst/>
              </a:prstGeom>
              <a:ln w="1270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600"/>
    </mc:Choice>
    <mc:Fallback>
      <p:transition advClick="0" advTm="6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88114" y="1308100"/>
            <a:ext cx="1415772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3900" dirty="0">
                <a:latin typeface="微软雅黑" panose="020B0503020204020204" charset="-122"/>
                <a:ea typeface="微软雅黑" panose="020B0503020204020204" charset="-122"/>
                <a:cs typeface="经典粗宋简" panose="02010609000101010101" charset="-122"/>
              </a:rPr>
              <a:t>放</a:t>
            </a:r>
            <a:endParaRPr lang="zh-CN" altLang="en-US" sz="23900" dirty="0">
              <a:latin typeface="微软雅黑" panose="020B0503020204020204" charset="-122"/>
              <a:ea typeface="微软雅黑" panose="020B0503020204020204" charset="-122"/>
              <a:cs typeface="经典粗宋简" panose="02010609000101010101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79400" y="308610"/>
            <a:ext cx="11630660" cy="6249670"/>
            <a:chOff x="440" y="486"/>
            <a:chExt cx="18316" cy="9842"/>
          </a:xfrm>
        </p:grpSpPr>
        <p:grpSp>
          <p:nvGrpSpPr>
            <p:cNvPr id="4" name="组合 3"/>
            <p:cNvGrpSpPr/>
            <p:nvPr/>
          </p:nvGrpSpPr>
          <p:grpSpPr>
            <a:xfrm>
              <a:off x="542" y="574"/>
              <a:ext cx="16490" cy="9649"/>
              <a:chOff x="524" y="576"/>
              <a:chExt cx="16490" cy="9649"/>
            </a:xfrm>
          </p:grpSpPr>
          <p:cxnSp>
            <p:nvCxnSpPr>
              <p:cNvPr id="21" name="直接连接符 20"/>
              <p:cNvCxnSpPr/>
              <p:nvPr/>
            </p:nvCxnSpPr>
            <p:spPr>
              <a:xfrm>
                <a:off x="524" y="576"/>
                <a:ext cx="1019" cy="0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 flipH="1">
                <a:off x="524" y="576"/>
                <a:ext cx="12" cy="9649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/>
              <p:nvPr/>
            </p:nvCxnSpPr>
            <p:spPr>
              <a:xfrm>
                <a:off x="524" y="10225"/>
                <a:ext cx="16491" cy="1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" name="组合 4"/>
            <p:cNvGrpSpPr/>
            <p:nvPr/>
          </p:nvGrpSpPr>
          <p:grpSpPr>
            <a:xfrm>
              <a:off x="2194" y="574"/>
              <a:ext cx="16491" cy="9650"/>
              <a:chOff x="2194" y="575"/>
              <a:chExt cx="16491" cy="9650"/>
            </a:xfrm>
          </p:grpSpPr>
          <p:cxnSp>
            <p:nvCxnSpPr>
              <p:cNvPr id="18" name="直接连接符 17"/>
              <p:cNvCxnSpPr/>
              <p:nvPr/>
            </p:nvCxnSpPr>
            <p:spPr>
              <a:xfrm>
                <a:off x="17666" y="10225"/>
                <a:ext cx="1019" cy="0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>
                <a:off x="2194" y="576"/>
                <a:ext cx="16491" cy="1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 flipH="1">
                <a:off x="18673" y="575"/>
                <a:ext cx="12" cy="9649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组合 5"/>
            <p:cNvGrpSpPr/>
            <p:nvPr/>
          </p:nvGrpSpPr>
          <p:grpSpPr>
            <a:xfrm>
              <a:off x="440" y="8991"/>
              <a:ext cx="3220" cy="1225"/>
              <a:chOff x="440" y="8992"/>
              <a:chExt cx="3220" cy="1225"/>
            </a:xfrm>
          </p:grpSpPr>
          <p:cxnSp>
            <p:nvCxnSpPr>
              <p:cNvPr id="16" name="直接连接符 15"/>
              <p:cNvCxnSpPr/>
              <p:nvPr/>
            </p:nvCxnSpPr>
            <p:spPr>
              <a:xfrm flipV="1">
                <a:off x="542" y="8992"/>
                <a:ext cx="3" cy="1225"/>
              </a:xfrm>
              <a:prstGeom prst="line">
                <a:avLst/>
              </a:prstGeom>
              <a:ln w="1270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 flipH="1">
                <a:off x="440" y="10217"/>
                <a:ext cx="3221" cy="1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组合 6"/>
            <p:cNvGrpSpPr/>
            <p:nvPr/>
          </p:nvGrpSpPr>
          <p:grpSpPr>
            <a:xfrm>
              <a:off x="15536" y="486"/>
              <a:ext cx="3220" cy="1224"/>
              <a:chOff x="15536" y="487"/>
              <a:chExt cx="3220" cy="1224"/>
            </a:xfrm>
          </p:grpSpPr>
          <p:cxnSp>
            <p:nvCxnSpPr>
              <p:cNvPr id="14" name="直接连接符 13"/>
              <p:cNvCxnSpPr/>
              <p:nvPr/>
            </p:nvCxnSpPr>
            <p:spPr>
              <a:xfrm flipH="1">
                <a:off x="15536" y="574"/>
                <a:ext cx="3221" cy="1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 flipV="1">
                <a:off x="18685" y="487"/>
                <a:ext cx="3" cy="1225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组合 7"/>
            <p:cNvGrpSpPr/>
            <p:nvPr/>
          </p:nvGrpSpPr>
          <p:grpSpPr>
            <a:xfrm>
              <a:off x="18145" y="8512"/>
              <a:ext cx="540" cy="1816"/>
              <a:chOff x="18145" y="8513"/>
              <a:chExt cx="540" cy="1816"/>
            </a:xfrm>
          </p:grpSpPr>
          <p:cxnSp>
            <p:nvCxnSpPr>
              <p:cNvPr id="12" name="直接连接符 11"/>
              <p:cNvCxnSpPr/>
              <p:nvPr/>
            </p:nvCxnSpPr>
            <p:spPr>
              <a:xfrm flipV="1">
                <a:off x="18145" y="10218"/>
                <a:ext cx="540" cy="6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/>
              <p:cNvCxnSpPr/>
              <p:nvPr/>
            </p:nvCxnSpPr>
            <p:spPr>
              <a:xfrm flipH="1" flipV="1">
                <a:off x="18676" y="8513"/>
                <a:ext cx="9" cy="1816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组合 8"/>
            <p:cNvGrpSpPr/>
            <p:nvPr/>
          </p:nvGrpSpPr>
          <p:grpSpPr>
            <a:xfrm>
              <a:off x="452" y="498"/>
              <a:ext cx="540" cy="1108"/>
              <a:chOff x="452" y="499"/>
              <a:chExt cx="540" cy="1108"/>
            </a:xfrm>
          </p:grpSpPr>
          <p:cxnSp>
            <p:nvCxnSpPr>
              <p:cNvPr id="10" name="直接连接符 9"/>
              <p:cNvCxnSpPr/>
              <p:nvPr/>
            </p:nvCxnSpPr>
            <p:spPr>
              <a:xfrm flipV="1">
                <a:off x="545" y="499"/>
                <a:ext cx="6" cy="1108"/>
              </a:xfrm>
              <a:prstGeom prst="line">
                <a:avLst/>
              </a:prstGeom>
              <a:ln w="1270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/>
            </p:nvCxnSpPr>
            <p:spPr>
              <a:xfrm flipV="1">
                <a:off x="452" y="577"/>
                <a:ext cx="540" cy="6"/>
              </a:xfrm>
              <a:prstGeom prst="line">
                <a:avLst/>
              </a:prstGeom>
              <a:ln w="1270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400"/>
    </mc:Choice>
    <mc:Fallback>
      <p:transition advClick="0" advTm="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88114" y="1282700"/>
            <a:ext cx="1415772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3900" dirty="0">
                <a:latin typeface="微软雅黑" panose="020B0503020204020204" charset="-122"/>
                <a:ea typeface="微软雅黑" panose="020B0503020204020204" charset="-122"/>
                <a:cs typeface="经典粗宋简" panose="02010609000101010101" charset="-122"/>
              </a:rPr>
              <a:t>飞</a:t>
            </a:r>
            <a:endParaRPr lang="zh-CN" altLang="en-US" sz="23900" dirty="0">
              <a:latin typeface="微软雅黑" panose="020B0503020204020204" charset="-122"/>
              <a:ea typeface="微软雅黑" panose="020B0503020204020204" charset="-122"/>
              <a:cs typeface="经典粗宋简" panose="02010609000101010101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79400" y="308610"/>
            <a:ext cx="11630660" cy="6249670"/>
            <a:chOff x="440" y="486"/>
            <a:chExt cx="18316" cy="9842"/>
          </a:xfrm>
        </p:grpSpPr>
        <p:grpSp>
          <p:nvGrpSpPr>
            <p:cNvPr id="4" name="组合 3"/>
            <p:cNvGrpSpPr/>
            <p:nvPr/>
          </p:nvGrpSpPr>
          <p:grpSpPr>
            <a:xfrm>
              <a:off x="542" y="574"/>
              <a:ext cx="16490" cy="9649"/>
              <a:chOff x="524" y="576"/>
              <a:chExt cx="16490" cy="9649"/>
            </a:xfrm>
          </p:grpSpPr>
          <p:cxnSp>
            <p:nvCxnSpPr>
              <p:cNvPr id="21" name="直接连接符 20"/>
              <p:cNvCxnSpPr/>
              <p:nvPr/>
            </p:nvCxnSpPr>
            <p:spPr>
              <a:xfrm>
                <a:off x="524" y="576"/>
                <a:ext cx="1019" cy="0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 flipH="1">
                <a:off x="524" y="576"/>
                <a:ext cx="12" cy="9649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/>
              <p:nvPr/>
            </p:nvCxnSpPr>
            <p:spPr>
              <a:xfrm>
                <a:off x="524" y="10225"/>
                <a:ext cx="16491" cy="1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" name="组合 4"/>
            <p:cNvGrpSpPr/>
            <p:nvPr/>
          </p:nvGrpSpPr>
          <p:grpSpPr>
            <a:xfrm>
              <a:off x="2194" y="574"/>
              <a:ext cx="16491" cy="9650"/>
              <a:chOff x="2194" y="575"/>
              <a:chExt cx="16491" cy="9650"/>
            </a:xfrm>
          </p:grpSpPr>
          <p:cxnSp>
            <p:nvCxnSpPr>
              <p:cNvPr id="18" name="直接连接符 17"/>
              <p:cNvCxnSpPr/>
              <p:nvPr/>
            </p:nvCxnSpPr>
            <p:spPr>
              <a:xfrm>
                <a:off x="17666" y="10225"/>
                <a:ext cx="1019" cy="0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>
                <a:off x="2194" y="576"/>
                <a:ext cx="16491" cy="1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 flipH="1">
                <a:off x="18673" y="575"/>
                <a:ext cx="12" cy="9649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组合 5"/>
            <p:cNvGrpSpPr/>
            <p:nvPr/>
          </p:nvGrpSpPr>
          <p:grpSpPr>
            <a:xfrm>
              <a:off x="440" y="8991"/>
              <a:ext cx="3220" cy="1225"/>
              <a:chOff x="440" y="8992"/>
              <a:chExt cx="3220" cy="1225"/>
            </a:xfrm>
          </p:grpSpPr>
          <p:cxnSp>
            <p:nvCxnSpPr>
              <p:cNvPr id="16" name="直接连接符 15"/>
              <p:cNvCxnSpPr/>
              <p:nvPr/>
            </p:nvCxnSpPr>
            <p:spPr>
              <a:xfrm flipV="1">
                <a:off x="542" y="8992"/>
                <a:ext cx="3" cy="1225"/>
              </a:xfrm>
              <a:prstGeom prst="line">
                <a:avLst/>
              </a:prstGeom>
              <a:ln w="1270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 flipH="1">
                <a:off x="440" y="10217"/>
                <a:ext cx="3221" cy="1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组合 6"/>
            <p:cNvGrpSpPr/>
            <p:nvPr/>
          </p:nvGrpSpPr>
          <p:grpSpPr>
            <a:xfrm>
              <a:off x="15536" y="486"/>
              <a:ext cx="3220" cy="1224"/>
              <a:chOff x="15536" y="487"/>
              <a:chExt cx="3220" cy="1224"/>
            </a:xfrm>
          </p:grpSpPr>
          <p:cxnSp>
            <p:nvCxnSpPr>
              <p:cNvPr id="14" name="直接连接符 13"/>
              <p:cNvCxnSpPr/>
              <p:nvPr/>
            </p:nvCxnSpPr>
            <p:spPr>
              <a:xfrm flipH="1">
                <a:off x="15536" y="574"/>
                <a:ext cx="3221" cy="1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 flipV="1">
                <a:off x="18685" y="487"/>
                <a:ext cx="3" cy="1225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组合 7"/>
            <p:cNvGrpSpPr/>
            <p:nvPr/>
          </p:nvGrpSpPr>
          <p:grpSpPr>
            <a:xfrm>
              <a:off x="18145" y="8512"/>
              <a:ext cx="540" cy="1816"/>
              <a:chOff x="18145" y="8513"/>
              <a:chExt cx="540" cy="1816"/>
            </a:xfrm>
          </p:grpSpPr>
          <p:cxnSp>
            <p:nvCxnSpPr>
              <p:cNvPr id="12" name="直接连接符 11"/>
              <p:cNvCxnSpPr/>
              <p:nvPr/>
            </p:nvCxnSpPr>
            <p:spPr>
              <a:xfrm flipV="1">
                <a:off x="18145" y="10218"/>
                <a:ext cx="540" cy="6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/>
              <p:cNvCxnSpPr/>
              <p:nvPr/>
            </p:nvCxnSpPr>
            <p:spPr>
              <a:xfrm flipH="1" flipV="1">
                <a:off x="18676" y="8513"/>
                <a:ext cx="9" cy="1816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组合 8"/>
            <p:cNvGrpSpPr/>
            <p:nvPr/>
          </p:nvGrpSpPr>
          <p:grpSpPr>
            <a:xfrm>
              <a:off x="452" y="498"/>
              <a:ext cx="540" cy="1108"/>
              <a:chOff x="452" y="499"/>
              <a:chExt cx="540" cy="1108"/>
            </a:xfrm>
          </p:grpSpPr>
          <p:cxnSp>
            <p:nvCxnSpPr>
              <p:cNvPr id="10" name="直接连接符 9"/>
              <p:cNvCxnSpPr/>
              <p:nvPr/>
            </p:nvCxnSpPr>
            <p:spPr>
              <a:xfrm flipV="1">
                <a:off x="545" y="499"/>
                <a:ext cx="6" cy="1108"/>
              </a:xfrm>
              <a:prstGeom prst="line">
                <a:avLst/>
              </a:prstGeom>
              <a:ln w="1270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/>
            </p:nvCxnSpPr>
            <p:spPr>
              <a:xfrm flipV="1">
                <a:off x="452" y="577"/>
                <a:ext cx="540" cy="6"/>
              </a:xfrm>
              <a:prstGeom prst="line">
                <a:avLst/>
              </a:prstGeom>
              <a:ln w="1270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400"/>
    </mc:Choice>
    <mc:Fallback>
      <p:transition advClick="0" advTm="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88114" y="1193800"/>
            <a:ext cx="1415772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3900" dirty="0">
                <a:latin typeface="微软雅黑" panose="020B0503020204020204" charset="-122"/>
                <a:ea typeface="微软雅黑" panose="020B0503020204020204" charset="-122"/>
                <a:cs typeface="经典粗宋简" panose="02010609000101010101" charset="-122"/>
              </a:rPr>
              <a:t>自</a:t>
            </a:r>
            <a:endParaRPr lang="zh-CN" altLang="en-US" sz="23900" dirty="0">
              <a:latin typeface="微软雅黑" panose="020B0503020204020204" charset="-122"/>
              <a:ea typeface="微软雅黑" panose="020B0503020204020204" charset="-122"/>
              <a:cs typeface="经典粗宋简" panose="02010609000101010101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79400" y="308610"/>
            <a:ext cx="11630660" cy="6249670"/>
            <a:chOff x="440" y="486"/>
            <a:chExt cx="18316" cy="9842"/>
          </a:xfrm>
        </p:grpSpPr>
        <p:grpSp>
          <p:nvGrpSpPr>
            <p:cNvPr id="4" name="组合 3"/>
            <p:cNvGrpSpPr/>
            <p:nvPr/>
          </p:nvGrpSpPr>
          <p:grpSpPr>
            <a:xfrm>
              <a:off x="542" y="574"/>
              <a:ext cx="16490" cy="9649"/>
              <a:chOff x="524" y="576"/>
              <a:chExt cx="16490" cy="9649"/>
            </a:xfrm>
          </p:grpSpPr>
          <p:cxnSp>
            <p:nvCxnSpPr>
              <p:cNvPr id="21" name="直接连接符 20"/>
              <p:cNvCxnSpPr/>
              <p:nvPr/>
            </p:nvCxnSpPr>
            <p:spPr>
              <a:xfrm>
                <a:off x="524" y="576"/>
                <a:ext cx="1019" cy="0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 flipH="1">
                <a:off x="524" y="576"/>
                <a:ext cx="12" cy="9649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/>
              <p:nvPr/>
            </p:nvCxnSpPr>
            <p:spPr>
              <a:xfrm>
                <a:off x="524" y="10225"/>
                <a:ext cx="16491" cy="1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" name="组合 4"/>
            <p:cNvGrpSpPr/>
            <p:nvPr/>
          </p:nvGrpSpPr>
          <p:grpSpPr>
            <a:xfrm>
              <a:off x="2194" y="574"/>
              <a:ext cx="16491" cy="9650"/>
              <a:chOff x="2194" y="575"/>
              <a:chExt cx="16491" cy="9650"/>
            </a:xfrm>
          </p:grpSpPr>
          <p:cxnSp>
            <p:nvCxnSpPr>
              <p:cNvPr id="18" name="直接连接符 17"/>
              <p:cNvCxnSpPr/>
              <p:nvPr/>
            </p:nvCxnSpPr>
            <p:spPr>
              <a:xfrm>
                <a:off x="17666" y="10225"/>
                <a:ext cx="1019" cy="0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>
                <a:off x="2194" y="576"/>
                <a:ext cx="16491" cy="1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 flipH="1">
                <a:off x="18673" y="575"/>
                <a:ext cx="12" cy="9649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组合 5"/>
            <p:cNvGrpSpPr/>
            <p:nvPr/>
          </p:nvGrpSpPr>
          <p:grpSpPr>
            <a:xfrm>
              <a:off x="440" y="8991"/>
              <a:ext cx="3220" cy="1225"/>
              <a:chOff x="440" y="8992"/>
              <a:chExt cx="3220" cy="1225"/>
            </a:xfrm>
          </p:grpSpPr>
          <p:cxnSp>
            <p:nvCxnSpPr>
              <p:cNvPr id="16" name="直接连接符 15"/>
              <p:cNvCxnSpPr/>
              <p:nvPr/>
            </p:nvCxnSpPr>
            <p:spPr>
              <a:xfrm flipV="1">
                <a:off x="542" y="8992"/>
                <a:ext cx="3" cy="1225"/>
              </a:xfrm>
              <a:prstGeom prst="line">
                <a:avLst/>
              </a:prstGeom>
              <a:ln w="1270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 flipH="1">
                <a:off x="440" y="10217"/>
                <a:ext cx="3221" cy="1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组合 6"/>
            <p:cNvGrpSpPr/>
            <p:nvPr/>
          </p:nvGrpSpPr>
          <p:grpSpPr>
            <a:xfrm>
              <a:off x="15536" y="486"/>
              <a:ext cx="3220" cy="1224"/>
              <a:chOff x="15536" y="487"/>
              <a:chExt cx="3220" cy="1224"/>
            </a:xfrm>
          </p:grpSpPr>
          <p:cxnSp>
            <p:nvCxnSpPr>
              <p:cNvPr id="14" name="直接连接符 13"/>
              <p:cNvCxnSpPr/>
              <p:nvPr/>
            </p:nvCxnSpPr>
            <p:spPr>
              <a:xfrm flipH="1">
                <a:off x="15536" y="574"/>
                <a:ext cx="3221" cy="1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 flipV="1">
                <a:off x="18685" y="487"/>
                <a:ext cx="3" cy="1225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组合 7"/>
            <p:cNvGrpSpPr/>
            <p:nvPr/>
          </p:nvGrpSpPr>
          <p:grpSpPr>
            <a:xfrm>
              <a:off x="18145" y="8512"/>
              <a:ext cx="540" cy="1816"/>
              <a:chOff x="18145" y="8513"/>
              <a:chExt cx="540" cy="1816"/>
            </a:xfrm>
          </p:grpSpPr>
          <p:cxnSp>
            <p:nvCxnSpPr>
              <p:cNvPr id="12" name="直接连接符 11"/>
              <p:cNvCxnSpPr/>
              <p:nvPr/>
            </p:nvCxnSpPr>
            <p:spPr>
              <a:xfrm flipV="1">
                <a:off x="18145" y="10218"/>
                <a:ext cx="540" cy="6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/>
              <p:cNvCxnSpPr/>
              <p:nvPr/>
            </p:nvCxnSpPr>
            <p:spPr>
              <a:xfrm flipH="1" flipV="1">
                <a:off x="18676" y="8513"/>
                <a:ext cx="9" cy="1816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组合 8"/>
            <p:cNvGrpSpPr/>
            <p:nvPr/>
          </p:nvGrpSpPr>
          <p:grpSpPr>
            <a:xfrm>
              <a:off x="452" y="498"/>
              <a:ext cx="540" cy="1108"/>
              <a:chOff x="452" y="499"/>
              <a:chExt cx="540" cy="1108"/>
            </a:xfrm>
          </p:grpSpPr>
          <p:cxnSp>
            <p:nvCxnSpPr>
              <p:cNvPr id="10" name="直接连接符 9"/>
              <p:cNvCxnSpPr/>
              <p:nvPr/>
            </p:nvCxnSpPr>
            <p:spPr>
              <a:xfrm flipV="1">
                <a:off x="545" y="499"/>
                <a:ext cx="6" cy="1108"/>
              </a:xfrm>
              <a:prstGeom prst="line">
                <a:avLst/>
              </a:prstGeom>
              <a:ln w="1270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/>
            </p:nvCxnSpPr>
            <p:spPr>
              <a:xfrm flipV="1">
                <a:off x="452" y="577"/>
                <a:ext cx="540" cy="6"/>
              </a:xfrm>
              <a:prstGeom prst="line">
                <a:avLst/>
              </a:prstGeom>
              <a:ln w="1270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400"/>
    </mc:Choice>
    <mc:Fallback>
      <p:transition advClick="0" advTm="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88114" y="1397000"/>
            <a:ext cx="1415772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3900" dirty="0">
                <a:latin typeface="微软雅黑" panose="020B0503020204020204" charset="-122"/>
                <a:ea typeface="微软雅黑" panose="020B0503020204020204" charset="-122"/>
                <a:cs typeface="经典粗宋简" panose="02010609000101010101" charset="-122"/>
              </a:rPr>
              <a:t>我</a:t>
            </a:r>
            <a:endParaRPr lang="zh-CN" altLang="en-US" sz="23900" dirty="0">
              <a:latin typeface="微软雅黑" panose="020B0503020204020204" charset="-122"/>
              <a:ea typeface="微软雅黑" panose="020B0503020204020204" charset="-122"/>
              <a:cs typeface="经典粗宋简" panose="02010609000101010101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79400" y="308610"/>
            <a:ext cx="11630660" cy="6249670"/>
            <a:chOff x="440" y="486"/>
            <a:chExt cx="18316" cy="9842"/>
          </a:xfrm>
        </p:grpSpPr>
        <p:grpSp>
          <p:nvGrpSpPr>
            <p:cNvPr id="4" name="组合 3"/>
            <p:cNvGrpSpPr/>
            <p:nvPr/>
          </p:nvGrpSpPr>
          <p:grpSpPr>
            <a:xfrm>
              <a:off x="542" y="574"/>
              <a:ext cx="16490" cy="9649"/>
              <a:chOff x="524" y="576"/>
              <a:chExt cx="16490" cy="9649"/>
            </a:xfrm>
          </p:grpSpPr>
          <p:cxnSp>
            <p:nvCxnSpPr>
              <p:cNvPr id="21" name="直接连接符 20"/>
              <p:cNvCxnSpPr/>
              <p:nvPr/>
            </p:nvCxnSpPr>
            <p:spPr>
              <a:xfrm>
                <a:off x="524" y="576"/>
                <a:ext cx="1019" cy="0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 flipH="1">
                <a:off x="524" y="576"/>
                <a:ext cx="12" cy="9649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/>
              <p:nvPr/>
            </p:nvCxnSpPr>
            <p:spPr>
              <a:xfrm>
                <a:off x="524" y="10225"/>
                <a:ext cx="16491" cy="1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" name="组合 4"/>
            <p:cNvGrpSpPr/>
            <p:nvPr/>
          </p:nvGrpSpPr>
          <p:grpSpPr>
            <a:xfrm>
              <a:off x="2194" y="574"/>
              <a:ext cx="16491" cy="9650"/>
              <a:chOff x="2194" y="575"/>
              <a:chExt cx="16491" cy="9650"/>
            </a:xfrm>
          </p:grpSpPr>
          <p:cxnSp>
            <p:nvCxnSpPr>
              <p:cNvPr id="18" name="直接连接符 17"/>
              <p:cNvCxnSpPr/>
              <p:nvPr/>
            </p:nvCxnSpPr>
            <p:spPr>
              <a:xfrm>
                <a:off x="17666" y="10225"/>
                <a:ext cx="1019" cy="0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>
                <a:off x="2194" y="576"/>
                <a:ext cx="16491" cy="1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 flipH="1">
                <a:off x="18673" y="575"/>
                <a:ext cx="12" cy="9649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组合 5"/>
            <p:cNvGrpSpPr/>
            <p:nvPr/>
          </p:nvGrpSpPr>
          <p:grpSpPr>
            <a:xfrm>
              <a:off x="440" y="8991"/>
              <a:ext cx="3220" cy="1225"/>
              <a:chOff x="440" y="8992"/>
              <a:chExt cx="3220" cy="1225"/>
            </a:xfrm>
          </p:grpSpPr>
          <p:cxnSp>
            <p:nvCxnSpPr>
              <p:cNvPr id="16" name="直接连接符 15"/>
              <p:cNvCxnSpPr/>
              <p:nvPr/>
            </p:nvCxnSpPr>
            <p:spPr>
              <a:xfrm flipV="1">
                <a:off x="542" y="8992"/>
                <a:ext cx="3" cy="1225"/>
              </a:xfrm>
              <a:prstGeom prst="line">
                <a:avLst/>
              </a:prstGeom>
              <a:ln w="1270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 flipH="1">
                <a:off x="440" y="10217"/>
                <a:ext cx="3221" cy="1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组合 6"/>
            <p:cNvGrpSpPr/>
            <p:nvPr/>
          </p:nvGrpSpPr>
          <p:grpSpPr>
            <a:xfrm>
              <a:off x="15536" y="486"/>
              <a:ext cx="3220" cy="1224"/>
              <a:chOff x="15536" y="487"/>
              <a:chExt cx="3220" cy="1224"/>
            </a:xfrm>
          </p:grpSpPr>
          <p:cxnSp>
            <p:nvCxnSpPr>
              <p:cNvPr id="14" name="直接连接符 13"/>
              <p:cNvCxnSpPr/>
              <p:nvPr/>
            </p:nvCxnSpPr>
            <p:spPr>
              <a:xfrm flipH="1">
                <a:off x="15536" y="574"/>
                <a:ext cx="3221" cy="1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 flipV="1">
                <a:off x="18685" y="487"/>
                <a:ext cx="3" cy="1225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组合 7"/>
            <p:cNvGrpSpPr/>
            <p:nvPr/>
          </p:nvGrpSpPr>
          <p:grpSpPr>
            <a:xfrm>
              <a:off x="18145" y="8512"/>
              <a:ext cx="540" cy="1816"/>
              <a:chOff x="18145" y="8513"/>
              <a:chExt cx="540" cy="1816"/>
            </a:xfrm>
          </p:grpSpPr>
          <p:cxnSp>
            <p:nvCxnSpPr>
              <p:cNvPr id="12" name="直接连接符 11"/>
              <p:cNvCxnSpPr/>
              <p:nvPr/>
            </p:nvCxnSpPr>
            <p:spPr>
              <a:xfrm flipV="1">
                <a:off x="18145" y="10218"/>
                <a:ext cx="540" cy="6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/>
              <p:cNvCxnSpPr/>
              <p:nvPr/>
            </p:nvCxnSpPr>
            <p:spPr>
              <a:xfrm flipH="1" flipV="1">
                <a:off x="18676" y="8513"/>
                <a:ext cx="9" cy="1816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组合 8"/>
            <p:cNvGrpSpPr/>
            <p:nvPr/>
          </p:nvGrpSpPr>
          <p:grpSpPr>
            <a:xfrm>
              <a:off x="452" y="498"/>
              <a:ext cx="540" cy="1108"/>
              <a:chOff x="452" y="499"/>
              <a:chExt cx="540" cy="1108"/>
            </a:xfrm>
          </p:grpSpPr>
          <p:cxnSp>
            <p:nvCxnSpPr>
              <p:cNvPr id="10" name="直接连接符 9"/>
              <p:cNvCxnSpPr/>
              <p:nvPr/>
            </p:nvCxnSpPr>
            <p:spPr>
              <a:xfrm flipV="1">
                <a:off x="545" y="499"/>
                <a:ext cx="6" cy="1108"/>
              </a:xfrm>
              <a:prstGeom prst="line">
                <a:avLst/>
              </a:prstGeom>
              <a:ln w="1270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/>
            </p:nvCxnSpPr>
            <p:spPr>
              <a:xfrm flipV="1">
                <a:off x="452" y="577"/>
                <a:ext cx="540" cy="6"/>
              </a:xfrm>
              <a:prstGeom prst="line">
                <a:avLst/>
              </a:prstGeom>
              <a:ln w="1270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400"/>
    </mc:Choice>
    <mc:Fallback>
      <p:transition advClick="0" advTm="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968504" y="2438400"/>
            <a:ext cx="44431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9600">
                <a:latin typeface="经典粗宋简" panose="02010609000101010101" charset="-122"/>
                <a:ea typeface="经典粗宋简" panose="02010609000101010101" charset="-122"/>
                <a:cs typeface="经典粗宋简" panose="02010609000101010101" charset="-122"/>
              </a:defRPr>
            </a:lvl1pPr>
          </a:lstStyle>
          <a:p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来段儿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270500" y="2438400"/>
            <a:ext cx="5673725" cy="1701800"/>
            <a:chOff x="4851400" y="2425700"/>
            <a:chExt cx="5673725" cy="1701800"/>
          </a:xfrm>
        </p:grpSpPr>
        <p:sp>
          <p:nvSpPr>
            <p:cNvPr id="7" name="矩形 6"/>
            <p:cNvSpPr/>
            <p:nvPr/>
          </p:nvSpPr>
          <p:spPr>
            <a:xfrm>
              <a:off x="4851400" y="2425700"/>
              <a:ext cx="5673725" cy="17018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5133716" y="2425700"/>
              <a:ext cx="5109092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96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经典粗宋简" panose="02010609000101010101" charset="-122"/>
                </a:rPr>
                <a:t>自我介绍</a:t>
              </a:r>
              <a:endParaRPr lang="zh-CN" altLang="en-US" sz="9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经典粗宋简" panose="02010609000101010101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79400" y="308610"/>
            <a:ext cx="11630660" cy="6249670"/>
            <a:chOff x="440" y="486"/>
            <a:chExt cx="18316" cy="9842"/>
          </a:xfrm>
        </p:grpSpPr>
        <p:grpSp>
          <p:nvGrpSpPr>
            <p:cNvPr id="10" name="组合 9"/>
            <p:cNvGrpSpPr/>
            <p:nvPr/>
          </p:nvGrpSpPr>
          <p:grpSpPr>
            <a:xfrm>
              <a:off x="542" y="574"/>
              <a:ext cx="16490" cy="9649"/>
              <a:chOff x="524" y="576"/>
              <a:chExt cx="16490" cy="9649"/>
            </a:xfrm>
          </p:grpSpPr>
          <p:cxnSp>
            <p:nvCxnSpPr>
              <p:cNvPr id="27" name="直接连接符 26"/>
              <p:cNvCxnSpPr/>
              <p:nvPr/>
            </p:nvCxnSpPr>
            <p:spPr>
              <a:xfrm>
                <a:off x="524" y="576"/>
                <a:ext cx="1019" cy="0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/>
              <p:cNvCxnSpPr/>
              <p:nvPr/>
            </p:nvCxnSpPr>
            <p:spPr>
              <a:xfrm flipH="1">
                <a:off x="524" y="576"/>
                <a:ext cx="12" cy="9649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/>
              <p:cNvCxnSpPr/>
              <p:nvPr/>
            </p:nvCxnSpPr>
            <p:spPr>
              <a:xfrm>
                <a:off x="524" y="10225"/>
                <a:ext cx="16491" cy="1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组合 10"/>
            <p:cNvGrpSpPr/>
            <p:nvPr/>
          </p:nvGrpSpPr>
          <p:grpSpPr>
            <a:xfrm>
              <a:off x="2194" y="574"/>
              <a:ext cx="16491" cy="9650"/>
              <a:chOff x="2194" y="575"/>
              <a:chExt cx="16491" cy="9650"/>
            </a:xfrm>
          </p:grpSpPr>
          <p:cxnSp>
            <p:nvCxnSpPr>
              <p:cNvPr id="24" name="直接连接符 23"/>
              <p:cNvCxnSpPr/>
              <p:nvPr/>
            </p:nvCxnSpPr>
            <p:spPr>
              <a:xfrm>
                <a:off x="17666" y="10225"/>
                <a:ext cx="1019" cy="0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/>
              <p:cNvCxnSpPr/>
              <p:nvPr/>
            </p:nvCxnSpPr>
            <p:spPr>
              <a:xfrm>
                <a:off x="2194" y="576"/>
                <a:ext cx="16491" cy="1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/>
              <p:nvPr/>
            </p:nvCxnSpPr>
            <p:spPr>
              <a:xfrm flipH="1">
                <a:off x="18673" y="575"/>
                <a:ext cx="12" cy="9649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组合 11"/>
            <p:cNvGrpSpPr/>
            <p:nvPr/>
          </p:nvGrpSpPr>
          <p:grpSpPr>
            <a:xfrm>
              <a:off x="440" y="8991"/>
              <a:ext cx="3220" cy="1225"/>
              <a:chOff x="440" y="8992"/>
              <a:chExt cx="3220" cy="1225"/>
            </a:xfrm>
          </p:grpSpPr>
          <p:cxnSp>
            <p:nvCxnSpPr>
              <p:cNvPr id="22" name="直接连接符 21"/>
              <p:cNvCxnSpPr/>
              <p:nvPr/>
            </p:nvCxnSpPr>
            <p:spPr>
              <a:xfrm flipV="1">
                <a:off x="542" y="8992"/>
                <a:ext cx="3" cy="1225"/>
              </a:xfrm>
              <a:prstGeom prst="line">
                <a:avLst/>
              </a:prstGeom>
              <a:ln w="1270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/>
              <p:nvPr/>
            </p:nvCxnSpPr>
            <p:spPr>
              <a:xfrm flipH="1">
                <a:off x="440" y="10217"/>
                <a:ext cx="3221" cy="1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组合 12"/>
            <p:cNvGrpSpPr/>
            <p:nvPr/>
          </p:nvGrpSpPr>
          <p:grpSpPr>
            <a:xfrm>
              <a:off x="15536" y="486"/>
              <a:ext cx="3220" cy="1224"/>
              <a:chOff x="15536" y="487"/>
              <a:chExt cx="3220" cy="1224"/>
            </a:xfrm>
          </p:grpSpPr>
          <p:cxnSp>
            <p:nvCxnSpPr>
              <p:cNvPr id="20" name="直接连接符 19"/>
              <p:cNvCxnSpPr/>
              <p:nvPr/>
            </p:nvCxnSpPr>
            <p:spPr>
              <a:xfrm flipH="1">
                <a:off x="15536" y="574"/>
                <a:ext cx="3221" cy="1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 flipV="1">
                <a:off x="18685" y="487"/>
                <a:ext cx="3" cy="1225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组合 13"/>
            <p:cNvGrpSpPr/>
            <p:nvPr/>
          </p:nvGrpSpPr>
          <p:grpSpPr>
            <a:xfrm>
              <a:off x="18145" y="8512"/>
              <a:ext cx="540" cy="1816"/>
              <a:chOff x="18145" y="8513"/>
              <a:chExt cx="540" cy="1816"/>
            </a:xfrm>
          </p:grpSpPr>
          <p:cxnSp>
            <p:nvCxnSpPr>
              <p:cNvPr id="18" name="直接连接符 17"/>
              <p:cNvCxnSpPr/>
              <p:nvPr/>
            </p:nvCxnSpPr>
            <p:spPr>
              <a:xfrm flipV="1">
                <a:off x="18145" y="10218"/>
                <a:ext cx="540" cy="6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 flipH="1" flipV="1">
                <a:off x="18676" y="8513"/>
                <a:ext cx="9" cy="1816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组合 14"/>
            <p:cNvGrpSpPr/>
            <p:nvPr/>
          </p:nvGrpSpPr>
          <p:grpSpPr>
            <a:xfrm>
              <a:off x="452" y="498"/>
              <a:ext cx="540" cy="1108"/>
              <a:chOff x="452" y="499"/>
              <a:chExt cx="540" cy="1108"/>
            </a:xfrm>
          </p:grpSpPr>
          <p:cxnSp>
            <p:nvCxnSpPr>
              <p:cNvPr id="16" name="直接连接符 15"/>
              <p:cNvCxnSpPr/>
              <p:nvPr/>
            </p:nvCxnSpPr>
            <p:spPr>
              <a:xfrm flipV="1">
                <a:off x="545" y="499"/>
                <a:ext cx="6" cy="1108"/>
              </a:xfrm>
              <a:prstGeom prst="line">
                <a:avLst/>
              </a:prstGeom>
              <a:ln w="1270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 flipV="1">
                <a:off x="452" y="577"/>
                <a:ext cx="540" cy="6"/>
              </a:xfrm>
              <a:prstGeom prst="line">
                <a:avLst/>
              </a:prstGeom>
              <a:ln w="1270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400"/>
    </mc:Choice>
    <mc:Fallback>
      <p:transition advClick="0" advTm="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973262" y="1231900"/>
            <a:ext cx="8245475" cy="42799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2082799" y="1172150"/>
            <a:ext cx="80264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3900">
                <a:latin typeface="经典粗宋简" panose="02010609000101010101" charset="-122"/>
                <a:ea typeface="经典粗宋简" panose="02010609000101010101" charset="-122"/>
                <a:cs typeface="经典粗宋简" panose="02010609000101010101" charset="-122"/>
              </a:defRPr>
            </a:lvl1pPr>
          </a:lstStyle>
          <a:p>
            <a:r>
              <a:rPr lang="zh-CN" altLang="en-US" sz="13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自我</a:t>
            </a:r>
            <a:endParaRPr lang="en-US" altLang="zh-CN" sz="13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13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介绍</a:t>
            </a:r>
            <a:endParaRPr lang="zh-CN" altLang="en-US" sz="13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79400" y="308610"/>
            <a:ext cx="11630660" cy="6249670"/>
            <a:chOff x="440" y="486"/>
            <a:chExt cx="18316" cy="9842"/>
          </a:xfrm>
        </p:grpSpPr>
        <p:grpSp>
          <p:nvGrpSpPr>
            <p:cNvPr id="5" name="组合 4"/>
            <p:cNvGrpSpPr/>
            <p:nvPr/>
          </p:nvGrpSpPr>
          <p:grpSpPr>
            <a:xfrm>
              <a:off x="542" y="574"/>
              <a:ext cx="16490" cy="9649"/>
              <a:chOff x="524" y="576"/>
              <a:chExt cx="16490" cy="9649"/>
            </a:xfrm>
          </p:grpSpPr>
          <p:cxnSp>
            <p:nvCxnSpPr>
              <p:cNvPr id="22" name="直接连接符 21"/>
              <p:cNvCxnSpPr/>
              <p:nvPr/>
            </p:nvCxnSpPr>
            <p:spPr>
              <a:xfrm>
                <a:off x="524" y="576"/>
                <a:ext cx="1019" cy="0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/>
              <p:nvPr/>
            </p:nvCxnSpPr>
            <p:spPr>
              <a:xfrm flipH="1">
                <a:off x="524" y="576"/>
                <a:ext cx="12" cy="9649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/>
              <p:nvPr/>
            </p:nvCxnSpPr>
            <p:spPr>
              <a:xfrm>
                <a:off x="524" y="10225"/>
                <a:ext cx="16491" cy="1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组合 5"/>
            <p:cNvGrpSpPr/>
            <p:nvPr/>
          </p:nvGrpSpPr>
          <p:grpSpPr>
            <a:xfrm>
              <a:off x="2194" y="574"/>
              <a:ext cx="16491" cy="9650"/>
              <a:chOff x="2194" y="575"/>
              <a:chExt cx="16491" cy="9650"/>
            </a:xfrm>
          </p:grpSpPr>
          <p:cxnSp>
            <p:nvCxnSpPr>
              <p:cNvPr id="19" name="直接连接符 18"/>
              <p:cNvCxnSpPr/>
              <p:nvPr/>
            </p:nvCxnSpPr>
            <p:spPr>
              <a:xfrm>
                <a:off x="17666" y="10225"/>
                <a:ext cx="1019" cy="0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>
                <a:off x="2194" y="576"/>
                <a:ext cx="16491" cy="1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 flipH="1">
                <a:off x="18673" y="575"/>
                <a:ext cx="12" cy="9649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组合 6"/>
            <p:cNvGrpSpPr/>
            <p:nvPr/>
          </p:nvGrpSpPr>
          <p:grpSpPr>
            <a:xfrm>
              <a:off x="440" y="8991"/>
              <a:ext cx="3220" cy="1225"/>
              <a:chOff x="440" y="8992"/>
              <a:chExt cx="3220" cy="1225"/>
            </a:xfrm>
          </p:grpSpPr>
          <p:cxnSp>
            <p:nvCxnSpPr>
              <p:cNvPr id="17" name="直接连接符 16"/>
              <p:cNvCxnSpPr/>
              <p:nvPr/>
            </p:nvCxnSpPr>
            <p:spPr>
              <a:xfrm flipV="1">
                <a:off x="542" y="8992"/>
                <a:ext cx="3" cy="1225"/>
              </a:xfrm>
              <a:prstGeom prst="line">
                <a:avLst/>
              </a:prstGeom>
              <a:ln w="1270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 flipH="1">
                <a:off x="440" y="10217"/>
                <a:ext cx="3221" cy="1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组合 7"/>
            <p:cNvGrpSpPr/>
            <p:nvPr/>
          </p:nvGrpSpPr>
          <p:grpSpPr>
            <a:xfrm>
              <a:off x="15536" y="486"/>
              <a:ext cx="3220" cy="1224"/>
              <a:chOff x="15536" y="487"/>
              <a:chExt cx="3220" cy="1224"/>
            </a:xfrm>
          </p:grpSpPr>
          <p:cxnSp>
            <p:nvCxnSpPr>
              <p:cNvPr id="15" name="直接连接符 14"/>
              <p:cNvCxnSpPr/>
              <p:nvPr/>
            </p:nvCxnSpPr>
            <p:spPr>
              <a:xfrm flipH="1">
                <a:off x="15536" y="574"/>
                <a:ext cx="3221" cy="1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/>
              <p:cNvCxnSpPr/>
              <p:nvPr/>
            </p:nvCxnSpPr>
            <p:spPr>
              <a:xfrm flipV="1">
                <a:off x="18685" y="487"/>
                <a:ext cx="3" cy="1225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组合 8"/>
            <p:cNvGrpSpPr/>
            <p:nvPr/>
          </p:nvGrpSpPr>
          <p:grpSpPr>
            <a:xfrm>
              <a:off x="18145" y="8512"/>
              <a:ext cx="540" cy="1816"/>
              <a:chOff x="18145" y="8513"/>
              <a:chExt cx="540" cy="1816"/>
            </a:xfrm>
          </p:grpSpPr>
          <p:cxnSp>
            <p:nvCxnSpPr>
              <p:cNvPr id="13" name="直接连接符 12"/>
              <p:cNvCxnSpPr/>
              <p:nvPr/>
            </p:nvCxnSpPr>
            <p:spPr>
              <a:xfrm flipV="1">
                <a:off x="18145" y="10218"/>
                <a:ext cx="540" cy="6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/>
              <p:nvPr/>
            </p:nvCxnSpPr>
            <p:spPr>
              <a:xfrm flipH="1" flipV="1">
                <a:off x="18676" y="8513"/>
                <a:ext cx="9" cy="1816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组合 9"/>
            <p:cNvGrpSpPr/>
            <p:nvPr/>
          </p:nvGrpSpPr>
          <p:grpSpPr>
            <a:xfrm>
              <a:off x="452" y="498"/>
              <a:ext cx="540" cy="1108"/>
              <a:chOff x="452" y="499"/>
              <a:chExt cx="540" cy="1108"/>
            </a:xfrm>
          </p:grpSpPr>
          <p:cxnSp>
            <p:nvCxnSpPr>
              <p:cNvPr id="11" name="直接连接符 10"/>
              <p:cNvCxnSpPr/>
              <p:nvPr/>
            </p:nvCxnSpPr>
            <p:spPr>
              <a:xfrm flipV="1">
                <a:off x="545" y="499"/>
                <a:ext cx="6" cy="1108"/>
              </a:xfrm>
              <a:prstGeom prst="line">
                <a:avLst/>
              </a:prstGeom>
              <a:ln w="1270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/>
            </p:nvCxnSpPr>
            <p:spPr>
              <a:xfrm flipV="1">
                <a:off x="452" y="577"/>
                <a:ext cx="540" cy="6"/>
              </a:xfrm>
              <a:prstGeom prst="line">
                <a:avLst/>
              </a:prstGeom>
              <a:ln w="1270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500"/>
    </mc:Choice>
    <mc:Fallback>
      <p:transition advClick="0" advTm="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279650" y="1866900"/>
            <a:ext cx="82454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dirty="0">
              <a:solidFill>
                <a:schemeClr val="bg1"/>
              </a:solidFill>
            </a:endParaRPr>
          </a:p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1569859" y="668020"/>
            <a:ext cx="1415772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7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经典粗宋简" panose="02010609000101010101" charset="-122"/>
              </a:rPr>
              <a:t>走</a:t>
            </a:r>
            <a:endParaRPr lang="zh-CN" altLang="en-US" sz="287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经典粗宋简" panose="02010609000101010101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507395" y="668020"/>
            <a:ext cx="1415772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7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经典粗宋简" panose="02010609000101010101" charset="-122"/>
              </a:rPr>
              <a:t>起</a:t>
            </a:r>
            <a:endParaRPr lang="zh-CN" altLang="en-US" sz="287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经典粗宋简" panose="02010609000101010101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388914" y="629706"/>
            <a:ext cx="1415772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7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经典粗宋简" panose="02010609000101010101" charset="-122"/>
              </a:rPr>
              <a:t>啦</a:t>
            </a:r>
            <a:endParaRPr lang="zh-CN" altLang="en-US" sz="287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经典粗宋简" panose="02010609000101010101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279400" y="308610"/>
            <a:ext cx="11630660" cy="6249670"/>
            <a:chOff x="440" y="486"/>
            <a:chExt cx="18316" cy="9842"/>
          </a:xfrm>
        </p:grpSpPr>
        <p:grpSp>
          <p:nvGrpSpPr>
            <p:cNvPr id="28" name="组合 27"/>
            <p:cNvGrpSpPr/>
            <p:nvPr/>
          </p:nvGrpSpPr>
          <p:grpSpPr>
            <a:xfrm>
              <a:off x="2194" y="574"/>
              <a:ext cx="16491" cy="9650"/>
              <a:chOff x="2194" y="575"/>
              <a:chExt cx="16491" cy="9650"/>
            </a:xfrm>
          </p:grpSpPr>
          <p:cxnSp>
            <p:nvCxnSpPr>
              <p:cNvPr id="45" name="直接连接符 44"/>
              <p:cNvCxnSpPr/>
              <p:nvPr/>
            </p:nvCxnSpPr>
            <p:spPr>
              <a:xfrm>
                <a:off x="17666" y="10225"/>
                <a:ext cx="1019" cy="0"/>
              </a:xfrm>
              <a:prstGeom prst="line">
                <a:avLst/>
              </a:prstGeom>
              <a:ln w="254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接连接符 45"/>
              <p:cNvCxnSpPr/>
              <p:nvPr/>
            </p:nvCxnSpPr>
            <p:spPr>
              <a:xfrm>
                <a:off x="2194" y="576"/>
                <a:ext cx="16491" cy="1"/>
              </a:xfrm>
              <a:prstGeom prst="line">
                <a:avLst/>
              </a:prstGeom>
              <a:ln w="254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接连接符 46"/>
              <p:cNvCxnSpPr/>
              <p:nvPr/>
            </p:nvCxnSpPr>
            <p:spPr>
              <a:xfrm flipH="1">
                <a:off x="18673" y="575"/>
                <a:ext cx="12" cy="9649"/>
              </a:xfrm>
              <a:prstGeom prst="line">
                <a:avLst/>
              </a:prstGeom>
              <a:ln w="254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" name="组合 28"/>
            <p:cNvGrpSpPr/>
            <p:nvPr/>
          </p:nvGrpSpPr>
          <p:grpSpPr>
            <a:xfrm>
              <a:off x="15536" y="486"/>
              <a:ext cx="3220" cy="1224"/>
              <a:chOff x="15536" y="487"/>
              <a:chExt cx="3220" cy="1224"/>
            </a:xfrm>
          </p:grpSpPr>
          <p:cxnSp>
            <p:nvCxnSpPr>
              <p:cNvPr id="43" name="直接连接符 42"/>
              <p:cNvCxnSpPr/>
              <p:nvPr/>
            </p:nvCxnSpPr>
            <p:spPr>
              <a:xfrm flipH="1">
                <a:off x="15536" y="574"/>
                <a:ext cx="3221" cy="1"/>
              </a:xfrm>
              <a:prstGeom prst="line">
                <a:avLst/>
              </a:prstGeom>
              <a:ln w="1270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/>
              <p:cNvCxnSpPr/>
              <p:nvPr/>
            </p:nvCxnSpPr>
            <p:spPr>
              <a:xfrm flipV="1">
                <a:off x="18685" y="487"/>
                <a:ext cx="3" cy="1225"/>
              </a:xfrm>
              <a:prstGeom prst="line">
                <a:avLst/>
              </a:prstGeom>
              <a:ln w="1270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" name="组合 29"/>
            <p:cNvGrpSpPr/>
            <p:nvPr/>
          </p:nvGrpSpPr>
          <p:grpSpPr>
            <a:xfrm>
              <a:off x="18145" y="8512"/>
              <a:ext cx="540" cy="1816"/>
              <a:chOff x="18145" y="8513"/>
              <a:chExt cx="540" cy="1816"/>
            </a:xfrm>
          </p:grpSpPr>
          <p:cxnSp>
            <p:nvCxnSpPr>
              <p:cNvPr id="41" name="直接连接符 40"/>
              <p:cNvCxnSpPr/>
              <p:nvPr/>
            </p:nvCxnSpPr>
            <p:spPr>
              <a:xfrm flipV="1">
                <a:off x="18145" y="10218"/>
                <a:ext cx="540" cy="6"/>
              </a:xfrm>
              <a:prstGeom prst="line">
                <a:avLst/>
              </a:prstGeom>
              <a:ln w="1270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/>
              <p:cNvCxnSpPr/>
              <p:nvPr/>
            </p:nvCxnSpPr>
            <p:spPr>
              <a:xfrm flipH="1" flipV="1">
                <a:off x="18676" y="8513"/>
                <a:ext cx="9" cy="1816"/>
              </a:xfrm>
              <a:prstGeom prst="line">
                <a:avLst/>
              </a:prstGeom>
              <a:ln w="1270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" name="组合 30"/>
            <p:cNvGrpSpPr/>
            <p:nvPr/>
          </p:nvGrpSpPr>
          <p:grpSpPr>
            <a:xfrm>
              <a:off x="545" y="574"/>
              <a:ext cx="16490" cy="9649"/>
              <a:chOff x="524" y="576"/>
              <a:chExt cx="16490" cy="9649"/>
            </a:xfrm>
          </p:grpSpPr>
          <p:cxnSp>
            <p:nvCxnSpPr>
              <p:cNvPr id="38" name="直接连接符 37"/>
              <p:cNvCxnSpPr/>
              <p:nvPr/>
            </p:nvCxnSpPr>
            <p:spPr>
              <a:xfrm>
                <a:off x="524" y="576"/>
                <a:ext cx="1019" cy="0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/>
              <p:cNvCxnSpPr/>
              <p:nvPr/>
            </p:nvCxnSpPr>
            <p:spPr>
              <a:xfrm flipH="1">
                <a:off x="524" y="576"/>
                <a:ext cx="12" cy="9649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直接连接符 39"/>
              <p:cNvCxnSpPr/>
              <p:nvPr/>
            </p:nvCxnSpPr>
            <p:spPr>
              <a:xfrm>
                <a:off x="524" y="10225"/>
                <a:ext cx="16491" cy="1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" name="组合 31"/>
            <p:cNvGrpSpPr/>
            <p:nvPr/>
          </p:nvGrpSpPr>
          <p:grpSpPr>
            <a:xfrm>
              <a:off x="455" y="498"/>
              <a:ext cx="540" cy="1108"/>
              <a:chOff x="452" y="499"/>
              <a:chExt cx="540" cy="1108"/>
            </a:xfrm>
          </p:grpSpPr>
          <p:cxnSp>
            <p:nvCxnSpPr>
              <p:cNvPr id="36" name="直接连接符 35"/>
              <p:cNvCxnSpPr/>
              <p:nvPr/>
            </p:nvCxnSpPr>
            <p:spPr>
              <a:xfrm flipV="1">
                <a:off x="545" y="499"/>
                <a:ext cx="6" cy="1108"/>
              </a:xfrm>
              <a:prstGeom prst="line">
                <a:avLst/>
              </a:prstGeom>
              <a:ln w="1270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/>
              <p:cNvCxnSpPr/>
              <p:nvPr/>
            </p:nvCxnSpPr>
            <p:spPr>
              <a:xfrm flipV="1">
                <a:off x="452" y="577"/>
                <a:ext cx="540" cy="6"/>
              </a:xfrm>
              <a:prstGeom prst="line">
                <a:avLst/>
              </a:prstGeom>
              <a:ln w="1270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" name="组合 32"/>
            <p:cNvGrpSpPr/>
            <p:nvPr/>
          </p:nvGrpSpPr>
          <p:grpSpPr>
            <a:xfrm>
              <a:off x="440" y="8991"/>
              <a:ext cx="3220" cy="1225"/>
              <a:chOff x="440" y="8992"/>
              <a:chExt cx="3220" cy="1225"/>
            </a:xfrm>
          </p:grpSpPr>
          <p:cxnSp>
            <p:nvCxnSpPr>
              <p:cNvPr id="34" name="直接连接符 33"/>
              <p:cNvCxnSpPr/>
              <p:nvPr/>
            </p:nvCxnSpPr>
            <p:spPr>
              <a:xfrm flipV="1">
                <a:off x="542" y="8992"/>
                <a:ext cx="3" cy="1225"/>
              </a:xfrm>
              <a:prstGeom prst="line">
                <a:avLst/>
              </a:prstGeom>
              <a:ln w="1270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 flipH="1">
                <a:off x="440" y="10217"/>
                <a:ext cx="3221" cy="1"/>
              </a:xfrm>
              <a:prstGeom prst="line">
                <a:avLst/>
              </a:prstGeom>
              <a:ln w="1270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600"/>
    </mc:Choice>
    <mc:Fallback>
      <p:transition advClick="0" advTm="6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264400" y="1208315"/>
            <a:ext cx="966320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3900" dirty="0">
                <a:latin typeface="微软雅黑" panose="020B0503020204020204" charset="-122"/>
                <a:ea typeface="微软雅黑" panose="020B0503020204020204" charset="-122"/>
                <a:cs typeface="经典粗宋简" panose="02010609000101010101" charset="-122"/>
              </a:rPr>
              <a:t>哦耶</a:t>
            </a:r>
            <a:r>
              <a:rPr lang="en-US" altLang="zh-CN" sz="23900" dirty="0">
                <a:latin typeface="微软雅黑" panose="020B0503020204020204" charset="-122"/>
                <a:ea typeface="微软雅黑" panose="020B0503020204020204" charset="-122"/>
                <a:cs typeface="经典粗宋简" panose="02010609000101010101" charset="-122"/>
              </a:rPr>
              <a:t>~</a:t>
            </a:r>
            <a:endParaRPr lang="zh-CN" altLang="en-US" sz="23900" dirty="0">
              <a:latin typeface="微软雅黑" panose="020B0503020204020204" charset="-122"/>
              <a:ea typeface="微软雅黑" panose="020B0503020204020204" charset="-122"/>
              <a:cs typeface="经典粗宋简" panose="02010609000101010101" charset="-122"/>
            </a:endParaRPr>
          </a:p>
        </p:txBody>
      </p:sp>
      <p:pic>
        <p:nvPicPr>
          <p:cNvPr id="3" name="Canblaster - Totem (Surkin Gravity Edit)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75000.000000" end="191349.781250"/>
                </p14:media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-609600" y="0"/>
            <a:ext cx="609600" cy="6096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279400" y="308610"/>
            <a:ext cx="11630660" cy="6249670"/>
            <a:chOff x="440" y="486"/>
            <a:chExt cx="18316" cy="9842"/>
          </a:xfrm>
        </p:grpSpPr>
        <p:grpSp>
          <p:nvGrpSpPr>
            <p:cNvPr id="5" name="组合 4"/>
            <p:cNvGrpSpPr/>
            <p:nvPr/>
          </p:nvGrpSpPr>
          <p:grpSpPr>
            <a:xfrm>
              <a:off x="542" y="574"/>
              <a:ext cx="16490" cy="9649"/>
              <a:chOff x="524" y="576"/>
              <a:chExt cx="16490" cy="9649"/>
            </a:xfrm>
          </p:grpSpPr>
          <p:cxnSp>
            <p:nvCxnSpPr>
              <p:cNvPr id="22" name="直接连接符 21"/>
              <p:cNvCxnSpPr/>
              <p:nvPr/>
            </p:nvCxnSpPr>
            <p:spPr>
              <a:xfrm>
                <a:off x="524" y="576"/>
                <a:ext cx="1019" cy="0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/>
              <p:nvPr/>
            </p:nvCxnSpPr>
            <p:spPr>
              <a:xfrm flipH="1">
                <a:off x="524" y="576"/>
                <a:ext cx="12" cy="9649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/>
              <p:nvPr/>
            </p:nvCxnSpPr>
            <p:spPr>
              <a:xfrm>
                <a:off x="524" y="10225"/>
                <a:ext cx="16491" cy="1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组合 5"/>
            <p:cNvGrpSpPr/>
            <p:nvPr/>
          </p:nvGrpSpPr>
          <p:grpSpPr>
            <a:xfrm>
              <a:off x="2194" y="574"/>
              <a:ext cx="16491" cy="9650"/>
              <a:chOff x="2194" y="575"/>
              <a:chExt cx="16491" cy="9650"/>
            </a:xfrm>
          </p:grpSpPr>
          <p:cxnSp>
            <p:nvCxnSpPr>
              <p:cNvPr id="19" name="直接连接符 18"/>
              <p:cNvCxnSpPr/>
              <p:nvPr/>
            </p:nvCxnSpPr>
            <p:spPr>
              <a:xfrm>
                <a:off x="17666" y="10225"/>
                <a:ext cx="1019" cy="0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>
                <a:off x="2194" y="576"/>
                <a:ext cx="16491" cy="1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 flipH="1">
                <a:off x="18673" y="575"/>
                <a:ext cx="12" cy="9649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组合 6"/>
            <p:cNvGrpSpPr/>
            <p:nvPr/>
          </p:nvGrpSpPr>
          <p:grpSpPr>
            <a:xfrm>
              <a:off x="440" y="8991"/>
              <a:ext cx="3220" cy="1225"/>
              <a:chOff x="440" y="8992"/>
              <a:chExt cx="3220" cy="1225"/>
            </a:xfrm>
          </p:grpSpPr>
          <p:cxnSp>
            <p:nvCxnSpPr>
              <p:cNvPr id="17" name="直接连接符 16"/>
              <p:cNvCxnSpPr/>
              <p:nvPr/>
            </p:nvCxnSpPr>
            <p:spPr>
              <a:xfrm flipV="1">
                <a:off x="542" y="8992"/>
                <a:ext cx="3" cy="1225"/>
              </a:xfrm>
              <a:prstGeom prst="line">
                <a:avLst/>
              </a:prstGeom>
              <a:ln w="1270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 flipH="1">
                <a:off x="440" y="10217"/>
                <a:ext cx="3221" cy="1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组合 7"/>
            <p:cNvGrpSpPr/>
            <p:nvPr/>
          </p:nvGrpSpPr>
          <p:grpSpPr>
            <a:xfrm>
              <a:off x="15536" y="486"/>
              <a:ext cx="3220" cy="1224"/>
              <a:chOff x="15536" y="487"/>
              <a:chExt cx="3220" cy="1224"/>
            </a:xfrm>
          </p:grpSpPr>
          <p:cxnSp>
            <p:nvCxnSpPr>
              <p:cNvPr id="15" name="直接连接符 14"/>
              <p:cNvCxnSpPr/>
              <p:nvPr/>
            </p:nvCxnSpPr>
            <p:spPr>
              <a:xfrm flipH="1">
                <a:off x="15536" y="574"/>
                <a:ext cx="3221" cy="1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/>
              <p:cNvCxnSpPr/>
              <p:nvPr/>
            </p:nvCxnSpPr>
            <p:spPr>
              <a:xfrm flipV="1">
                <a:off x="18685" y="487"/>
                <a:ext cx="3" cy="1225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组合 8"/>
            <p:cNvGrpSpPr/>
            <p:nvPr/>
          </p:nvGrpSpPr>
          <p:grpSpPr>
            <a:xfrm>
              <a:off x="18145" y="8512"/>
              <a:ext cx="540" cy="1816"/>
              <a:chOff x="18145" y="8513"/>
              <a:chExt cx="540" cy="1816"/>
            </a:xfrm>
          </p:grpSpPr>
          <p:cxnSp>
            <p:nvCxnSpPr>
              <p:cNvPr id="13" name="直接连接符 12"/>
              <p:cNvCxnSpPr/>
              <p:nvPr/>
            </p:nvCxnSpPr>
            <p:spPr>
              <a:xfrm flipV="1">
                <a:off x="18145" y="10218"/>
                <a:ext cx="540" cy="6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/>
              <p:nvPr/>
            </p:nvCxnSpPr>
            <p:spPr>
              <a:xfrm flipH="1" flipV="1">
                <a:off x="18676" y="8513"/>
                <a:ext cx="9" cy="1816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组合 9"/>
            <p:cNvGrpSpPr/>
            <p:nvPr/>
          </p:nvGrpSpPr>
          <p:grpSpPr>
            <a:xfrm>
              <a:off x="452" y="498"/>
              <a:ext cx="540" cy="1108"/>
              <a:chOff x="452" y="499"/>
              <a:chExt cx="540" cy="1108"/>
            </a:xfrm>
          </p:grpSpPr>
          <p:cxnSp>
            <p:nvCxnSpPr>
              <p:cNvPr id="11" name="直接连接符 10"/>
              <p:cNvCxnSpPr/>
              <p:nvPr/>
            </p:nvCxnSpPr>
            <p:spPr>
              <a:xfrm flipV="1">
                <a:off x="545" y="499"/>
                <a:ext cx="6" cy="1108"/>
              </a:xfrm>
              <a:prstGeom prst="line">
                <a:avLst/>
              </a:prstGeom>
              <a:ln w="1270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/>
            </p:nvCxnSpPr>
            <p:spPr>
              <a:xfrm flipV="1">
                <a:off x="452" y="577"/>
                <a:ext cx="540" cy="6"/>
              </a:xfrm>
              <a:prstGeom prst="line">
                <a:avLst/>
              </a:prstGeom>
              <a:ln w="1270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400"/>
    </mc:Choice>
    <mc:Fallback>
      <p:transition advClick="0" advTm="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tags/tag1.xml><?xml version="1.0" encoding="utf-8"?>
<p:tagLst xmlns:p="http://schemas.openxmlformats.org/presentationml/2006/main">
  <p:tag name="ISPRING_SLIDE_ID_2" val="{9951562B-5799-49DD-9137-B70F99E9B03A}"/>
  <p:tag name="GENSWF_ADVANCE_TIME" val="5"/>
  <p:tag name="ISPRING_CUSTOM_TIMING_USED" val="1"/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101</Words>
  <Application>WPS 演示</Application>
  <PresentationFormat>宽屏</PresentationFormat>
  <Paragraphs>77</Paragraphs>
  <Slides>18</Slides>
  <Notes>19</Notes>
  <HiddenSlides>1</HiddenSlides>
  <MMClips>2</MMClips>
  <ScaleCrop>false</ScaleCrop>
  <HeadingPairs>
    <vt:vector size="6" baseType="variant">
      <vt:variant>
        <vt:lpstr>已用的字体</vt:lpstr>
      </vt:variant>
      <vt:variant>
        <vt:i4>37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56" baseType="lpstr">
      <vt:lpstr>Arial</vt:lpstr>
      <vt:lpstr>宋体</vt:lpstr>
      <vt:lpstr>Wingdings</vt:lpstr>
      <vt:lpstr>微软雅黑</vt:lpstr>
      <vt:lpstr>方正姚体</vt:lpstr>
      <vt:lpstr>汉仪晓波折纸体简</vt:lpstr>
      <vt:lpstr>经典粗宋简</vt:lpstr>
      <vt:lpstr>等线</vt:lpstr>
      <vt:lpstr>Arial Unicode MS</vt:lpstr>
      <vt:lpstr>等线 Light</vt:lpstr>
      <vt:lpstr>黑体</vt:lpstr>
      <vt:lpstr>中山行书百年纪念版</vt:lpstr>
      <vt:lpstr>书体坊禚效锋行草体</vt:lpstr>
      <vt:lpstr>书体坊米芾体</vt:lpstr>
      <vt:lpstr>书体坊赵九江钢笔行书</vt:lpstr>
      <vt:lpstr>仿宋</vt:lpstr>
      <vt:lpstr>仿宋_GB2312</vt:lpstr>
      <vt:lpstr>创艺简中圆</vt:lpstr>
      <vt:lpstr>创艺简细圆</vt:lpstr>
      <vt:lpstr>创艺简粗黑</vt:lpstr>
      <vt:lpstr>创艺简楷体</vt:lpstr>
      <vt:lpstr>创艺简魏碑</vt:lpstr>
      <vt:lpstr>创艺繁超黑</vt:lpstr>
      <vt:lpstr>华康俪金黑W8(P)</vt:lpstr>
      <vt:lpstr>华康简黑</vt:lpstr>
      <vt:lpstr>华康雅宋体W9(P)</vt:lpstr>
      <vt:lpstr>华康黑体W5-A</vt:lpstr>
      <vt:lpstr>华文仿宋</vt:lpstr>
      <vt:lpstr>华文琥珀</vt:lpstr>
      <vt:lpstr>华文行楷</vt:lpstr>
      <vt:lpstr>叶根友毛笔行书修正版</vt:lpstr>
      <vt:lpstr>叶根友毛笔行书简体</vt:lpstr>
      <vt:lpstr>张海山草泥马体</vt:lpstr>
      <vt:lpstr>文鼎中圓</vt:lpstr>
      <vt:lpstr>文鼎ＰＯＰ－４</vt:lpstr>
      <vt:lpstr>文鼎妞妞体</vt:lpstr>
      <vt:lpstr>文鼎中行書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邵云蛟</dc:creator>
  <cp:lastModifiedBy>守护灬星之痕</cp:lastModifiedBy>
  <cp:revision>33</cp:revision>
  <dcterms:created xsi:type="dcterms:W3CDTF">2017-05-04T09:32:00Z</dcterms:created>
  <dcterms:modified xsi:type="dcterms:W3CDTF">2018-04-19T07:51:31Z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