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8" r:id="rId3"/>
    <p:sldId id="300" r:id="rId5"/>
    <p:sldId id="30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39" r:id="rId18"/>
    <p:sldId id="303" r:id="rId19"/>
    <p:sldId id="304" r:id="rId20"/>
    <p:sldId id="305" r:id="rId21"/>
    <p:sldId id="306" r:id="rId22"/>
    <p:sldId id="307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40" r:id="rId32"/>
    <p:sldId id="333" r:id="rId33"/>
    <p:sldId id="334" r:id="rId34"/>
    <p:sldId id="356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88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6EC24-AAA2-40BA-9D2C-877EFEEB6B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8D8D6-3829-429B-92F4-7F4C914BC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D78E-599E-42F8-A0E0-0B6E37595C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4B110-CDF7-4DDF-8C5C-ACE981BEF5E7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白色透明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619740" y="6279515"/>
            <a:ext cx="1514475" cy="5181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Dublee - Cliff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 flipV="1">
            <a:off x="5791200" y="3006969"/>
            <a:ext cx="117231" cy="117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57833" y="263658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253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253 0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57833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18395" y="265176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2" y="2644170"/>
            <a:ext cx="141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1275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9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470153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</a:t>
            </a:r>
            <a:endParaRPr lang="zh-CN" altLang="en-US" sz="9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1275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</a:t>
            </a:r>
            <a:endParaRPr lang="zh-CN" altLang="en-US" sz="9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7683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9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37361" y="2644170"/>
            <a:ext cx="87172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你准备好了吗？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72561" y="2644170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72561" y="2644170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125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3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315199" y="2644170"/>
            <a:ext cx="26212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搞笑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0.10247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3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吧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77259" y="1851645"/>
            <a:ext cx="52374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欢乐</a:t>
            </a:r>
            <a:endParaRPr lang="zh-CN" altLang="en-US" sz="307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62454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41550" y="1714530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逗</a:t>
            </a:r>
            <a:endParaRPr lang="zh-CN" altLang="en-US" sz="199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40910" y="1714530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</a:t>
            </a:r>
            <a:endParaRPr lang="zh-CN" altLang="en-US" sz="199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590790" y="1714530"/>
            <a:ext cx="271018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zh-CN" altLang="en-US" sz="199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157008" y="264417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约起来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88114" y="264417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吗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13237" y="2644170"/>
            <a:ext cx="25651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GO!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72559" y="2644170"/>
            <a:ext cx="2646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9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85359" y="2644170"/>
            <a:ext cx="26212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开车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60941" y="2644170"/>
            <a:ext cx="26212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啦！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tim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-3175"/>
            <a:ext cx="12197080" cy="6863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68</Paragraphs>
  <Slides>32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等线</vt:lpstr>
      <vt:lpstr>魂心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利兄快闪视频</dc:title>
  <dc:creator>程利健</dc:creator>
  <cp:lastModifiedBy>守护灬星之痕</cp:lastModifiedBy>
  <cp:revision>89</cp:revision>
  <dcterms:created xsi:type="dcterms:W3CDTF">2017-05-17T14:25:00Z</dcterms:created>
  <dcterms:modified xsi:type="dcterms:W3CDTF">2018-04-19T08:03:25Z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