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8" r:id="rId3"/>
    <p:sldId id="300" r:id="rId5"/>
    <p:sldId id="301" r:id="rId6"/>
    <p:sldId id="312" r:id="rId7"/>
    <p:sldId id="313" r:id="rId8"/>
    <p:sldId id="314" r:id="rId9"/>
    <p:sldId id="341" r:id="rId10"/>
    <p:sldId id="342" r:id="rId11"/>
    <p:sldId id="343" r:id="rId12"/>
    <p:sldId id="315" r:id="rId13"/>
    <p:sldId id="317" r:id="rId14"/>
    <p:sldId id="316" r:id="rId15"/>
    <p:sldId id="318" r:id="rId16"/>
    <p:sldId id="319" r:id="rId17"/>
    <p:sldId id="320" r:id="rId18"/>
    <p:sldId id="321" r:id="rId19"/>
    <p:sldId id="322" r:id="rId20"/>
    <p:sldId id="344" r:id="rId21"/>
    <p:sldId id="303" r:id="rId22"/>
    <p:sldId id="339" r:id="rId23"/>
    <p:sldId id="304" r:id="rId24"/>
    <p:sldId id="345" r:id="rId25"/>
    <p:sldId id="305" r:id="rId26"/>
    <p:sldId id="346" r:id="rId27"/>
    <p:sldId id="347" r:id="rId28"/>
    <p:sldId id="348" r:id="rId29"/>
    <p:sldId id="349" r:id="rId30"/>
    <p:sldId id="350" r:id="rId31"/>
    <p:sldId id="351" r:id="rId32"/>
    <p:sldId id="306" r:id="rId33"/>
    <p:sldId id="307" r:id="rId34"/>
    <p:sldId id="325" r:id="rId35"/>
    <p:sldId id="326" r:id="rId36"/>
    <p:sldId id="327" r:id="rId37"/>
    <p:sldId id="371" r:id="rId3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29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57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6EC24-AAA2-40BA-9D2C-877EFEEB6B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白色透明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762615" y="6356350"/>
            <a:ext cx="1393825" cy="4762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microsoft.com/office/2007/relationships/media" Target="../media/media2.mp3"/><Relationship Id="rId4" Type="http://schemas.openxmlformats.org/officeDocument/2006/relationships/audio" Target="../media/media2.mp3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737360" y="2477702"/>
            <a:ext cx="87172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9600" kern="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你将会看到的是</a:t>
            </a:r>
            <a:endParaRPr lang="zh-CN" altLang="zh-CN" sz="6000" kern="1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" name="Dublee - Cliff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 flipV="1">
            <a:off x="5791200" y="3006969"/>
            <a:ext cx="117231" cy="117231"/>
          </a:xfrm>
          <a:prstGeom prst="rect">
            <a:avLst/>
          </a:prstGeom>
        </p:spPr>
      </p:pic>
      <p:pic>
        <p:nvPicPr>
          <p:cNvPr id="3" name="Surkin - Tiger Rhyth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 rot="16200000">
            <a:off x="-1158240" y="3240258"/>
            <a:ext cx="117231" cy="1172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5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numSld="999" showWhenStopped="0">
                <p:cTn id="1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752590" y="2903866"/>
            <a:ext cx="469872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自我介绍</a:t>
            </a:r>
            <a:endParaRPr lang="zh-CN" altLang="en-US" sz="8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39410" y="3319419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12253 -4.44444E-6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3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6 L -0.12252 -3.7037E-6 " pathEditMode="relative" rAng="0" ptsTypes="AA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034992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吗</a:t>
            </a:r>
            <a:endParaRPr lang="zh-CN" altLang="en-US" sz="9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88114" y="2644170"/>
            <a:ext cx="264687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好了</a:t>
            </a:r>
            <a:endParaRPr lang="zh-CN" altLang="en-US" sz="9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64263" y="2644170"/>
            <a:ext cx="264687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9600" kern="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准备</a:t>
            </a:r>
            <a:endParaRPr lang="zh-CN" altLang="zh-CN" sz="6600" kern="1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233952" y="2321004"/>
            <a:ext cx="372409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千万</a:t>
            </a:r>
            <a:endParaRPr lang="zh-CN" altLang="en-US" sz="13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88114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别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233952" y="2321004"/>
            <a:ext cx="372409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眨眼</a:t>
            </a:r>
            <a:endParaRPr lang="zh-CN" altLang="en-US" sz="13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370207" y="205040"/>
            <a:ext cx="3451586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1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"/>
    </mc:Choice>
    <mc:Fallback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370207" y="205040"/>
            <a:ext cx="3451586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1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"/>
    </mc:Choice>
    <mc:Fallback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370207" y="205040"/>
            <a:ext cx="3451586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1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"/>
    </mc:Choice>
    <mc:Fallback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93400" y="2497976"/>
            <a:ext cx="636397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6000" kern="100" dirty="0"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我叫</a:t>
            </a:r>
            <a:r>
              <a:rPr lang="zh-CN" altLang="en-US" sz="9600" kern="100" dirty="0"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11500" kern="100" dirty="0"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欢乐逗</a:t>
            </a:r>
            <a:endParaRPr lang="zh-CN" altLang="zh-CN" sz="4800" kern="100" dirty="0"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080338" y="2644170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7200" kern="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又名</a:t>
            </a:r>
            <a:endParaRPr lang="zh-CN" altLang="zh-CN" sz="3600" kern="1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372101" y="2321004"/>
            <a:ext cx="5440680" cy="2214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13800" kern="100" dirty="0"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都欢乐</a:t>
            </a:r>
            <a:endParaRPr lang="zh-CN" altLang="zh-CN" sz="6000" kern="100" dirty="0"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19473" y="2644170"/>
            <a:ext cx="456438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11500" kern="100" dirty="0"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欢逗乐</a:t>
            </a:r>
            <a:endParaRPr lang="zh-CN" altLang="zh-CN" sz="5400" kern="100" dirty="0"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916931" y="2728576"/>
            <a:ext cx="456438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11500" kern="100" dirty="0"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乐欢逗</a:t>
            </a:r>
            <a:endParaRPr lang="zh-CN" altLang="zh-CN" sz="5400" kern="100" dirty="0"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438862" y="2767280"/>
            <a:ext cx="53142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8000" kern="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很多人知道</a:t>
            </a:r>
            <a:endParaRPr lang="zh-CN" altLang="zh-CN" sz="4000" kern="1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445760" y="2705725"/>
            <a:ext cx="1300480" cy="1445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8800" kern="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我</a:t>
            </a:r>
            <a:endParaRPr lang="zh-CN" altLang="zh-CN" sz="4400" kern="1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478173" y="2644170"/>
            <a:ext cx="50596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600" kern="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很欢乐？</a:t>
            </a:r>
            <a:endParaRPr lang="zh-CN" altLang="zh-CN" sz="4800" kern="1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874878" y="2105561"/>
            <a:ext cx="4442242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16600" kern="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不！</a:t>
            </a:r>
            <a:endParaRPr lang="zh-CN" altLang="zh-CN" sz="6600" kern="1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566160" y="2644170"/>
            <a:ext cx="50596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600" kern="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我还可以</a:t>
            </a:r>
            <a:endParaRPr lang="zh-CN" altLang="zh-CN" sz="4800" kern="1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48908" y="2321004"/>
            <a:ext cx="3688080" cy="2214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13800" kern="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逗！</a:t>
            </a:r>
            <a:endParaRPr lang="zh-CN" altLang="zh-CN" sz="6000" kern="1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96885" y="2644170"/>
            <a:ext cx="55168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6600" kern="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感觉</a:t>
            </a:r>
            <a:r>
              <a:rPr lang="zh-CN" altLang="en-US" sz="9600" kern="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没意思</a:t>
            </a:r>
            <a:endParaRPr lang="zh-CN" altLang="zh-CN" sz="4000" kern="1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"/>
    </mc:Choice>
    <mc:Fallback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0 L -0.13125 0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799409" y="2644170"/>
            <a:ext cx="55168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6600" kern="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感觉</a:t>
            </a:r>
            <a:r>
              <a:rPr lang="zh-CN" altLang="en-US" sz="9600" kern="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很无聊</a:t>
            </a:r>
            <a:endParaRPr lang="zh-CN" altLang="zh-CN" sz="2400" kern="1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"/>
    </mc:Choice>
    <mc:Fallback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 L -0.13125 0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324685" y="2644170"/>
            <a:ext cx="55168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6600" kern="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甚至</a:t>
            </a:r>
            <a:r>
              <a:rPr lang="zh-CN" altLang="en-US" sz="9600" kern="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想关了</a:t>
            </a:r>
            <a:endParaRPr lang="zh-CN" altLang="zh-CN" sz="6000" kern="1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"/>
    </mc:Choice>
    <mc:Fallback>
      <p:transition spd="slow" advTm="5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513869" y="2105561"/>
            <a:ext cx="6571031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莫慌！</a:t>
            </a:r>
            <a:endParaRPr lang="zh-CN" altLang="en-US" sz="1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88114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346772" y="2433767"/>
            <a:ext cx="74980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枯藤老树昏鸦</a:t>
            </a:r>
            <a:endParaRPr lang="zh-CN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623111" y="2498611"/>
            <a:ext cx="894588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1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晚饭有鱼有虾</a:t>
            </a:r>
            <a:endParaRPr lang="zh-CN" altLang="zh-CN" sz="115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60577" y="2497976"/>
            <a:ext cx="8730615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11500" kern="100" dirty="0"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空调</a:t>
            </a:r>
            <a:r>
              <a:rPr lang="en-US" altLang="zh-CN" sz="11500" kern="100" dirty="0"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WIFI</a:t>
            </a:r>
            <a:r>
              <a:rPr lang="zh-CN" altLang="en-US" sz="11500" kern="100" dirty="0"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西瓜</a:t>
            </a:r>
            <a:endParaRPr lang="zh-CN" altLang="en-US" sz="11500" kern="100" dirty="0">
              <a:latin typeface="Calibri" panose="020F0502020204030204" pitchFamily="34" charset="0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63387" y="2497976"/>
            <a:ext cx="602488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11500" kern="100" dirty="0">
                <a:latin typeface="Calibri" panose="020F0502020204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夕阳西下</a:t>
            </a:r>
            <a:endParaRPr lang="zh-CN" altLang="en-US" sz="11500" kern="100" dirty="0">
              <a:latin typeface="Calibri" panose="020F0502020204030204" pitchFamily="34" charset="0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428371" y="2105561"/>
            <a:ext cx="6507480" cy="2646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你丑？</a:t>
            </a:r>
            <a:endParaRPr lang="zh-CN" altLang="en-US" sz="1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L -0.10247 0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3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94959" y="2644170"/>
            <a:ext cx="14020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740910" y="1851645"/>
            <a:ext cx="2710180" cy="3153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</a:t>
            </a:r>
            <a:endParaRPr lang="zh-CN" altLang="en-US" sz="307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62454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41550" y="1714530"/>
            <a:ext cx="2710180" cy="3153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endParaRPr lang="zh-CN" altLang="en-US" sz="199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40910" y="1714530"/>
            <a:ext cx="2710180" cy="3153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瞎</a:t>
            </a:r>
            <a:endParaRPr lang="zh-CN" altLang="en-US" sz="199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289050" y="2771805"/>
            <a:ext cx="1040638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反正也看不见！</a:t>
            </a:r>
            <a:endParaRPr lang="zh-CN" altLang="en-US" sz="115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自定义 19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00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WPS 演示</Application>
  <PresentationFormat>宽屏</PresentationFormat>
  <Paragraphs>76</Paragraphs>
  <Slides>35</Slides>
  <Notes>36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6" baseType="lpstr">
      <vt:lpstr>Arial</vt:lpstr>
      <vt:lpstr>宋体</vt:lpstr>
      <vt:lpstr>Wingdings</vt:lpstr>
      <vt:lpstr>Calibri</vt:lpstr>
      <vt:lpstr>微软雅黑</vt:lpstr>
      <vt:lpstr>Times New Roman</vt:lpstr>
      <vt:lpstr>等线</vt:lpstr>
      <vt:lpstr>魂心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利兄快闪视频</dc:title>
  <dc:creator>程利健</dc:creator>
  <cp:lastModifiedBy>守护灬星之痕</cp:lastModifiedBy>
  <cp:revision>155</cp:revision>
  <dcterms:created xsi:type="dcterms:W3CDTF">2017-05-17T14:25:00Z</dcterms:created>
  <dcterms:modified xsi:type="dcterms:W3CDTF">2018-04-19T08:24:21Z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