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84" r:id="rId3"/>
    <p:sldId id="285" r:id="rId4"/>
    <p:sldId id="260" r:id="rId5"/>
    <p:sldId id="261" r:id="rId6"/>
    <p:sldId id="262" r:id="rId7"/>
    <p:sldId id="286" r:id="rId8"/>
    <p:sldId id="264" r:id="rId9"/>
    <p:sldId id="265" r:id="rId10"/>
    <p:sldId id="266" r:id="rId11"/>
    <p:sldId id="287" r:id="rId12"/>
    <p:sldId id="268" r:id="rId13"/>
    <p:sldId id="269" r:id="rId14"/>
    <p:sldId id="270" r:id="rId15"/>
    <p:sldId id="288" r:id="rId16"/>
    <p:sldId id="272" r:id="rId17"/>
    <p:sldId id="273" r:id="rId18"/>
    <p:sldId id="274" r:id="rId19"/>
    <p:sldId id="289" r:id="rId20"/>
    <p:sldId id="276" r:id="rId21"/>
    <p:sldId id="277" r:id="rId22"/>
    <p:sldId id="290" r:id="rId23"/>
    <p:sldId id="279" r:id="rId24"/>
    <p:sldId id="291" r:id="rId25"/>
  </p:sldIdLst>
  <p:sldSz cx="12192000" cy="6858000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1" autoAdjust="0"/>
    <p:restoredTop sz="93602"/>
  </p:normalViewPr>
  <p:slideViewPr>
    <p:cSldViewPr snapToGrid="0" snapToObjects="1">
      <p:cViewPr varScale="1">
        <p:scale>
          <a:sx n="107" d="100"/>
          <a:sy n="107" d="100"/>
        </p:scale>
        <p:origin x="-49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2" d="100"/>
          <a:sy n="82" d="100"/>
        </p:scale>
        <p:origin x="38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5" Type="http://schemas.microsoft.com/office/2011/relationships/chartColorStyle" Target="colors4.xml"/><Relationship Id="rId4" Type="http://schemas.microsoft.com/office/2011/relationships/chartStyle" Target="style4.xml"/><Relationship Id="rId3" Type="http://schemas.openxmlformats.org/officeDocument/2006/relationships/chartUserShapes" Target="../drawings/drawing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7058560"/>
        <c:axId val="518025152"/>
      </c:barChart>
      <c:catAx>
        <c:axId val="517058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pPr>
          </a:p>
        </c:txPr>
        <c:crossAx val="518025152"/>
        <c:crosses val="autoZero"/>
        <c:auto val="1"/>
        <c:lblAlgn val="ctr"/>
        <c:lblOffset val="100"/>
        <c:noMultiLvlLbl val="0"/>
      </c:catAx>
      <c:valAx>
        <c:axId val="51802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pPr>
          </a:p>
        </c:txPr>
        <c:crossAx val="51705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elete val="1"/>
          </c:dLbls>
          <c:cat>
            <c:numRef>
              <c:f>工作表1!$A$2:$A$6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elete val="1"/>
          </c:dLbls>
          <c:cat>
            <c:numRef>
              <c:f>工作表1!$A$2:$A$6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工作表1!$C$2:$C$6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2010624"/>
        <c:axId val="518033344"/>
      </c:areaChart>
      <c:dateAx>
        <c:axId val="522010624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pPr>
          </a:p>
        </c:txPr>
        <c:crossAx val="518033344"/>
        <c:crosses val="autoZero"/>
        <c:auto val="1"/>
        <c:lblOffset val="100"/>
        <c:baseTimeUnit val="days"/>
      </c:dateAx>
      <c:valAx>
        <c:axId val="51803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pPr>
          </a:p>
        </c:txPr>
        <c:crossAx val="5220106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defRPr>
          </a:pPr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523323904"/>
        <c:axId val="37408704"/>
      </c:barChart>
      <c:catAx>
        <c:axId val="523323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pPr>
          </a:p>
        </c:txPr>
        <c:crossAx val="37408704"/>
        <c:crosses val="autoZero"/>
        <c:auto val="1"/>
        <c:lblAlgn val="ctr"/>
        <c:lblOffset val="100"/>
        <c:noMultiLvlLbl val="0"/>
      </c:catAx>
      <c:valAx>
        <c:axId val="3740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pPr>
          </a:p>
        </c:txPr>
        <c:crossAx val="52332390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defRPr>
          </a:pPr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0474656260451638"/>
          <c:w val="1"/>
          <c:h val="0.9569239076695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9FD9DE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09FB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3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0.28575</cdr:x>
      <cdr:y>0.35388</cdr:y>
    </cdr:from>
    <cdr:to>
      <cdr:x>0.72542</cdr:x>
      <cdr:y>0.68984</cdr:y>
    </cdr:to>
    <cdr:grpSp>
      <cdr:nvGrpSpPr>
        <cdr:cNvPr id="2" name="组合 1"/>
        <cdr:cNvGrpSpPr/>
      </cdr:nvGrpSpPr>
      <cdr:grpSpPr xmlns:a="http://schemas.openxmlformats.org/drawingml/2006/main">
        <a:xfrm>
          <a:off x="1194312" y="1609850"/>
          <a:ext cx="1837632" cy="1528329"/>
          <a:chOff x="5998457" y="3326944"/>
          <a:chExt cx="207653" cy="172705"/>
        </a:xfrm>
        <a:solidFill>
          <a:schemeClr val="tx1">
            <a:lumMod val="85000"/>
            <a:lumOff val="15000"/>
          </a:schemeClr>
        </a:solidFill>
      </cdr:grpSpPr>
      <cdr:sp>
        <cdr:nvSpPr>
          <cdr:cNvPr id="3" name="任意多边形 2"/>
          <cdr:cNvSpPr>
            <a14:cpLocks xmlns:a14="http://schemas.microsoft.com/office/drawing/2010/main" noEditPoints="1"/>
          </cdr:cNvSpPr>
        </cdr:nvSpPr>
        <cdr:spPr xmlns:a="http://schemas.openxmlformats.org/drawingml/2006/main">
          <a:xfrm xmlns:a="http://schemas.openxmlformats.org/drawingml/2006/main">
            <a:off x="5998457" y="3326944"/>
            <a:ext cx="145356" cy="138266"/>
          </a:xfrm>
          <a:custGeom>
            <a:avLst/>
            <a:gdLst>
              <a:gd name="T0" fmla="*/ 0 w 337"/>
              <a:gd name="T1" fmla="*/ 144 h 321"/>
              <a:gd name="T2" fmla="*/ 5 w 337"/>
              <a:gd name="T3" fmla="*/ 123 h 321"/>
              <a:gd name="T4" fmla="*/ 108 w 337"/>
              <a:gd name="T5" fmla="*/ 25 h 321"/>
              <a:gd name="T6" fmla="*/ 310 w 337"/>
              <a:gd name="T7" fmla="*/ 78 h 321"/>
              <a:gd name="T8" fmla="*/ 337 w 337"/>
              <a:gd name="T9" fmla="*/ 132 h 321"/>
              <a:gd name="T10" fmla="*/ 215 w 337"/>
              <a:gd name="T11" fmla="*/ 176 h 321"/>
              <a:gd name="T12" fmla="*/ 183 w 337"/>
              <a:gd name="T13" fmla="*/ 301 h 321"/>
              <a:gd name="T14" fmla="*/ 143 w 337"/>
              <a:gd name="T15" fmla="*/ 298 h 321"/>
              <a:gd name="T16" fmla="*/ 76 w 337"/>
              <a:gd name="T17" fmla="*/ 308 h 321"/>
              <a:gd name="T18" fmla="*/ 51 w 337"/>
              <a:gd name="T19" fmla="*/ 321 h 321"/>
              <a:gd name="T20" fmla="*/ 65 w 337"/>
              <a:gd name="T21" fmla="*/ 278 h 321"/>
              <a:gd name="T22" fmla="*/ 63 w 337"/>
              <a:gd name="T23" fmla="*/ 267 h 321"/>
              <a:gd name="T24" fmla="*/ 1 w 337"/>
              <a:gd name="T25" fmla="*/ 173 h 321"/>
              <a:gd name="T26" fmla="*/ 0 w 337"/>
              <a:gd name="T27" fmla="*/ 171 h 321"/>
              <a:gd name="T28" fmla="*/ 0 w 337"/>
              <a:gd name="T29" fmla="*/ 144 h 321"/>
              <a:gd name="T30" fmla="*/ 135 w 337"/>
              <a:gd name="T31" fmla="*/ 107 h 321"/>
              <a:gd name="T32" fmla="*/ 113 w 337"/>
              <a:gd name="T33" fmla="*/ 86 h 321"/>
              <a:gd name="T34" fmla="*/ 88 w 337"/>
              <a:gd name="T35" fmla="*/ 108 h 321"/>
              <a:gd name="T36" fmla="*/ 114 w 337"/>
              <a:gd name="T37" fmla="*/ 128 h 321"/>
              <a:gd name="T38" fmla="*/ 135 w 337"/>
              <a:gd name="T39" fmla="*/ 107 h 321"/>
              <a:gd name="T40" fmla="*/ 232 w 337"/>
              <a:gd name="T41" fmla="*/ 86 h 321"/>
              <a:gd name="T42" fmla="*/ 206 w 337"/>
              <a:gd name="T43" fmla="*/ 106 h 321"/>
              <a:gd name="T44" fmla="*/ 230 w 337"/>
              <a:gd name="T45" fmla="*/ 128 h 321"/>
              <a:gd name="T46" fmla="*/ 252 w 337"/>
              <a:gd name="T47" fmla="*/ 108 h 321"/>
              <a:gd name="T48" fmla="*/ 232 w 337"/>
              <a:gd name="T49" fmla="*/ 86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321">
                <a:moveTo>
                  <a:pt x="0" y="144"/>
                </a:moveTo>
                <a:cubicBezTo>
                  <a:pt x="2" y="137"/>
                  <a:pt x="3" y="130"/>
                  <a:pt x="5" y="123"/>
                </a:cubicBezTo>
                <a:cubicBezTo>
                  <a:pt x="22" y="72"/>
                  <a:pt x="59" y="41"/>
                  <a:pt x="108" y="25"/>
                </a:cubicBezTo>
                <a:cubicBezTo>
                  <a:pt x="181" y="0"/>
                  <a:pt x="265" y="23"/>
                  <a:pt x="310" y="78"/>
                </a:cubicBezTo>
                <a:cubicBezTo>
                  <a:pt x="323" y="94"/>
                  <a:pt x="332" y="111"/>
                  <a:pt x="337" y="132"/>
                </a:cubicBezTo>
                <a:cubicBezTo>
                  <a:pt x="289" y="129"/>
                  <a:pt x="248" y="141"/>
                  <a:pt x="215" y="176"/>
                </a:cubicBezTo>
                <a:cubicBezTo>
                  <a:pt x="182" y="210"/>
                  <a:pt x="172" y="251"/>
                  <a:pt x="183" y="301"/>
                </a:cubicBezTo>
                <a:cubicBezTo>
                  <a:pt x="169" y="300"/>
                  <a:pt x="155" y="302"/>
                  <a:pt x="143" y="298"/>
                </a:cubicBezTo>
                <a:cubicBezTo>
                  <a:pt x="119" y="291"/>
                  <a:pt x="97" y="294"/>
                  <a:pt x="76" y="308"/>
                </a:cubicBezTo>
                <a:cubicBezTo>
                  <a:pt x="69" y="313"/>
                  <a:pt x="61" y="316"/>
                  <a:pt x="51" y="321"/>
                </a:cubicBezTo>
                <a:cubicBezTo>
                  <a:pt x="56" y="305"/>
                  <a:pt x="61" y="292"/>
                  <a:pt x="65" y="278"/>
                </a:cubicBezTo>
                <a:cubicBezTo>
                  <a:pt x="67" y="273"/>
                  <a:pt x="67" y="270"/>
                  <a:pt x="63" y="267"/>
                </a:cubicBezTo>
                <a:cubicBezTo>
                  <a:pt x="30" y="243"/>
                  <a:pt x="8" y="214"/>
                  <a:pt x="1" y="173"/>
                </a:cubicBezTo>
                <a:cubicBezTo>
                  <a:pt x="1" y="172"/>
                  <a:pt x="1" y="171"/>
                  <a:pt x="0" y="171"/>
                </a:cubicBezTo>
                <a:cubicBezTo>
                  <a:pt x="0" y="162"/>
                  <a:pt x="0" y="153"/>
                  <a:pt x="0" y="144"/>
                </a:cubicBezTo>
                <a:close/>
                <a:moveTo>
                  <a:pt x="135" y="107"/>
                </a:moveTo>
                <a:cubicBezTo>
                  <a:pt x="134" y="94"/>
                  <a:pt x="126" y="86"/>
                  <a:pt x="113" y="86"/>
                </a:cubicBezTo>
                <a:cubicBezTo>
                  <a:pt x="99" y="86"/>
                  <a:pt x="88" y="96"/>
                  <a:pt x="88" y="108"/>
                </a:cubicBezTo>
                <a:cubicBezTo>
                  <a:pt x="88" y="119"/>
                  <a:pt x="100" y="129"/>
                  <a:pt x="114" y="128"/>
                </a:cubicBezTo>
                <a:cubicBezTo>
                  <a:pt x="126" y="128"/>
                  <a:pt x="135" y="119"/>
                  <a:pt x="135" y="107"/>
                </a:cubicBezTo>
                <a:close/>
                <a:moveTo>
                  <a:pt x="232" y="86"/>
                </a:moveTo>
                <a:cubicBezTo>
                  <a:pt x="219" y="85"/>
                  <a:pt x="206" y="95"/>
                  <a:pt x="206" y="106"/>
                </a:cubicBezTo>
                <a:cubicBezTo>
                  <a:pt x="205" y="117"/>
                  <a:pt x="216" y="128"/>
                  <a:pt x="230" y="128"/>
                </a:cubicBezTo>
                <a:cubicBezTo>
                  <a:pt x="242" y="129"/>
                  <a:pt x="252" y="121"/>
                  <a:pt x="252" y="108"/>
                </a:cubicBezTo>
                <a:cubicBezTo>
                  <a:pt x="253" y="96"/>
                  <a:pt x="245" y="87"/>
                  <a:pt x="232" y="86"/>
                </a:cubicBezTo>
                <a:close/>
              </a:path>
            </a:pathLst>
          </a:custGeom>
          <a:grpFill/>
          <a:ln>
            <a:noFill/>
          </a:ln>
        </cdr:spPr>
        <cdr:txBody xmlns:a="http://schemas.openxmlformats.org/drawingml/2006/main"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cdr:txBody>
      </cdr:sp>
      <cdr:sp>
        <cdr:nvSpPr>
          <cdr:cNvPr id="4" name="任意多边形 3"/>
          <cdr:cNvSpPr>
            <a14:cpLocks xmlns:a14="http://schemas.microsoft.com/office/drawing/2010/main" noEditPoints="1"/>
          </cdr:cNvSpPr>
        </cdr:nvSpPr>
        <cdr:spPr xmlns:a="http://schemas.openxmlformats.org/drawingml/2006/main">
          <a:xfrm xmlns:a="http://schemas.openxmlformats.org/drawingml/2006/main">
            <a:off x="6078986" y="3379616"/>
            <a:ext cx="127124" cy="120033"/>
          </a:xfrm>
          <a:custGeom>
            <a:avLst/>
            <a:gdLst>
              <a:gd name="T0" fmla="*/ 241 w 295"/>
              <a:gd name="T1" fmla="*/ 279 h 279"/>
              <a:gd name="T2" fmla="*/ 202 w 295"/>
              <a:gd name="T3" fmla="*/ 258 h 279"/>
              <a:gd name="T4" fmla="*/ 187 w 295"/>
              <a:gd name="T5" fmla="*/ 256 h 279"/>
              <a:gd name="T6" fmla="*/ 71 w 295"/>
              <a:gd name="T7" fmla="*/ 244 h 279"/>
              <a:gd name="T8" fmla="*/ 3 w 295"/>
              <a:gd name="T9" fmla="*/ 151 h 279"/>
              <a:gd name="T10" fmla="*/ 26 w 295"/>
              <a:gd name="T11" fmla="*/ 73 h 279"/>
              <a:gd name="T12" fmla="*/ 266 w 295"/>
              <a:gd name="T13" fmla="*/ 77 h 279"/>
              <a:gd name="T14" fmla="*/ 264 w 295"/>
              <a:gd name="T15" fmla="*/ 202 h 279"/>
              <a:gd name="T16" fmla="*/ 234 w 295"/>
              <a:gd name="T17" fmla="*/ 232 h 279"/>
              <a:gd name="T18" fmla="*/ 231 w 295"/>
              <a:gd name="T19" fmla="*/ 245 h 279"/>
              <a:gd name="T20" fmla="*/ 241 w 295"/>
              <a:gd name="T21" fmla="*/ 279 h 279"/>
              <a:gd name="T22" fmla="*/ 192 w 295"/>
              <a:gd name="T23" fmla="*/ 86 h 279"/>
              <a:gd name="T24" fmla="*/ 174 w 295"/>
              <a:gd name="T25" fmla="*/ 103 h 279"/>
              <a:gd name="T26" fmla="*/ 193 w 295"/>
              <a:gd name="T27" fmla="*/ 120 h 279"/>
              <a:gd name="T28" fmla="*/ 212 w 295"/>
              <a:gd name="T29" fmla="*/ 102 h 279"/>
              <a:gd name="T30" fmla="*/ 192 w 295"/>
              <a:gd name="T31" fmla="*/ 86 h 279"/>
              <a:gd name="T32" fmla="*/ 119 w 295"/>
              <a:gd name="T33" fmla="*/ 103 h 279"/>
              <a:gd name="T34" fmla="*/ 100 w 295"/>
              <a:gd name="T35" fmla="*/ 86 h 279"/>
              <a:gd name="T36" fmla="*/ 82 w 295"/>
              <a:gd name="T37" fmla="*/ 102 h 279"/>
              <a:gd name="T38" fmla="*/ 99 w 295"/>
              <a:gd name="T39" fmla="*/ 120 h 279"/>
              <a:gd name="T40" fmla="*/ 119 w 295"/>
              <a:gd name="T41" fmla="*/ 10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95" h="279">
                <a:moveTo>
                  <a:pt x="241" y="279"/>
                </a:moveTo>
                <a:cubicBezTo>
                  <a:pt x="226" y="271"/>
                  <a:pt x="215" y="264"/>
                  <a:pt x="202" y="258"/>
                </a:cubicBezTo>
                <a:cubicBezTo>
                  <a:pt x="198" y="256"/>
                  <a:pt x="192" y="255"/>
                  <a:pt x="187" y="256"/>
                </a:cubicBezTo>
                <a:cubicBezTo>
                  <a:pt x="147" y="266"/>
                  <a:pt x="108" y="264"/>
                  <a:pt x="71" y="244"/>
                </a:cubicBezTo>
                <a:cubicBezTo>
                  <a:pt x="33" y="225"/>
                  <a:pt x="8" y="195"/>
                  <a:pt x="3" y="151"/>
                </a:cubicBezTo>
                <a:cubicBezTo>
                  <a:pt x="0" y="121"/>
                  <a:pt x="8" y="96"/>
                  <a:pt x="26" y="73"/>
                </a:cubicBezTo>
                <a:cubicBezTo>
                  <a:pt x="84" y="0"/>
                  <a:pt x="211" y="2"/>
                  <a:pt x="266" y="77"/>
                </a:cubicBezTo>
                <a:cubicBezTo>
                  <a:pt x="295" y="118"/>
                  <a:pt x="295" y="163"/>
                  <a:pt x="264" y="202"/>
                </a:cubicBezTo>
                <a:cubicBezTo>
                  <a:pt x="255" y="213"/>
                  <a:pt x="245" y="223"/>
                  <a:pt x="234" y="232"/>
                </a:cubicBezTo>
                <a:cubicBezTo>
                  <a:pt x="230" y="236"/>
                  <a:pt x="229" y="240"/>
                  <a:pt x="231" y="245"/>
                </a:cubicBezTo>
                <a:cubicBezTo>
                  <a:pt x="234" y="255"/>
                  <a:pt x="237" y="266"/>
                  <a:pt x="241" y="279"/>
                </a:cubicBezTo>
                <a:close/>
                <a:moveTo>
                  <a:pt x="192" y="86"/>
                </a:moveTo>
                <a:cubicBezTo>
                  <a:pt x="182" y="86"/>
                  <a:pt x="174" y="94"/>
                  <a:pt x="174" y="103"/>
                </a:cubicBezTo>
                <a:cubicBezTo>
                  <a:pt x="174" y="112"/>
                  <a:pt x="183" y="120"/>
                  <a:pt x="193" y="120"/>
                </a:cubicBezTo>
                <a:cubicBezTo>
                  <a:pt x="203" y="119"/>
                  <a:pt x="212" y="111"/>
                  <a:pt x="212" y="102"/>
                </a:cubicBezTo>
                <a:cubicBezTo>
                  <a:pt x="212" y="93"/>
                  <a:pt x="202" y="86"/>
                  <a:pt x="192" y="86"/>
                </a:cubicBezTo>
                <a:close/>
                <a:moveTo>
                  <a:pt x="119" y="103"/>
                </a:moveTo>
                <a:cubicBezTo>
                  <a:pt x="120" y="94"/>
                  <a:pt x="111" y="86"/>
                  <a:pt x="100" y="86"/>
                </a:cubicBezTo>
                <a:cubicBezTo>
                  <a:pt x="91" y="86"/>
                  <a:pt x="82" y="93"/>
                  <a:pt x="82" y="102"/>
                </a:cubicBezTo>
                <a:cubicBezTo>
                  <a:pt x="81" y="111"/>
                  <a:pt x="90" y="120"/>
                  <a:pt x="99" y="120"/>
                </a:cubicBezTo>
                <a:cubicBezTo>
                  <a:pt x="110" y="120"/>
                  <a:pt x="119" y="112"/>
                  <a:pt x="119" y="103"/>
                </a:cubicBezTo>
                <a:close/>
              </a:path>
            </a:pathLst>
          </a:custGeom>
          <a:grpFill/>
          <a:ln>
            <a:noFill/>
          </a:ln>
        </cdr:spPr>
        <cdr:txBody xmlns:a="http://schemas.openxmlformats.org/drawingml/2006/main"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9E515-D702-764B-A215-79B14312EF6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F7DB2-B8EC-9C47-885B-C7A5EAB3413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25602" y="652450"/>
            <a:ext cx="11340795" cy="4876549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 rot="9861016" flipH="1">
            <a:off x="-2443125" y="4065941"/>
            <a:ext cx="8030020" cy="6922436"/>
            <a:chOff x="3241129" y="967902"/>
            <a:chExt cx="5709753" cy="4922199"/>
          </a:xfrm>
          <a:solidFill>
            <a:schemeClr val="bg1">
              <a:lumMod val="95000"/>
            </a:schemeClr>
          </a:solidFill>
        </p:grpSpPr>
        <p:grpSp>
          <p:nvGrpSpPr>
            <p:cNvPr id="5" name="组合 4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  <a:grpFill/>
          </p:grpSpPr>
          <p:sp>
            <p:nvSpPr>
              <p:cNvPr id="8" name="等腰三角形 7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grpFill/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9" name="直接连接符 8"/>
              <p:cNvCxnSpPr>
                <a:stCxn id="8" idx="0"/>
              </p:cNvCxnSpPr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等腰三角形 5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矩形 11"/>
          <p:cNvSpPr/>
          <p:nvPr userDrawn="1"/>
        </p:nvSpPr>
        <p:spPr>
          <a:xfrm>
            <a:off x="-15754" y="-23111"/>
            <a:ext cx="12207754" cy="361483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" name="组 1"/>
          <p:cNvGrpSpPr/>
          <p:nvPr userDrawn="1"/>
        </p:nvGrpSpPr>
        <p:grpSpPr>
          <a:xfrm>
            <a:off x="-2652465" y="3920365"/>
            <a:ext cx="7841069" cy="6746062"/>
            <a:chOff x="-2652465" y="3920365"/>
            <a:chExt cx="7841069" cy="6746062"/>
          </a:xfrm>
        </p:grpSpPr>
        <p:sp>
          <p:nvSpPr>
            <p:cNvPr id="22" name="等腰三角形 21"/>
            <p:cNvSpPr/>
            <p:nvPr/>
          </p:nvSpPr>
          <p:spPr>
            <a:xfrm rot="9861016" flipH="1">
              <a:off x="-2153421" y="4337093"/>
              <a:ext cx="7342025" cy="6329334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23" name="直接连接符 22"/>
            <p:cNvCxnSpPr>
              <a:stCxn id="22" idx="0"/>
            </p:cNvCxnSpPr>
            <p:nvPr/>
          </p:nvCxnSpPr>
          <p:spPr>
            <a:xfrm rot="20157596" flipV="1">
              <a:off x="1501986" y="6466432"/>
              <a:ext cx="610306" cy="4137821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9861016" flipV="1">
              <a:off x="878946" y="3920365"/>
              <a:ext cx="3674091" cy="2121239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9861016" flipH="1" flipV="1">
              <a:off x="-2652465" y="4908468"/>
              <a:ext cx="3683320" cy="2126568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等腰三角形 19"/>
            <p:cNvSpPr/>
            <p:nvPr/>
          </p:nvSpPr>
          <p:spPr>
            <a:xfrm rot="9861016" flipH="1">
              <a:off x="169930" y="5810758"/>
              <a:ext cx="1910682" cy="58113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1" name="等腰三角形 16"/>
            <p:cNvSpPr/>
            <p:nvPr/>
          </p:nvSpPr>
          <p:spPr>
            <a:xfrm rot="15261016" flipH="1">
              <a:off x="1255317" y="9492666"/>
              <a:ext cx="955342" cy="581138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4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425602" y="1199862"/>
            <a:ext cx="5785627" cy="1231998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8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425601" y="2512807"/>
            <a:ext cx="5785627" cy="50373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9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8474925" y="5719887"/>
            <a:ext cx="3291472" cy="50373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 rot="693700">
            <a:off x="6432728" y="-2025321"/>
            <a:ext cx="7510760" cy="6474794"/>
            <a:chOff x="3241129" y="967902"/>
            <a:chExt cx="5709753" cy="4922199"/>
          </a:xfrm>
        </p:grpSpPr>
        <p:grpSp>
          <p:nvGrpSpPr>
            <p:cNvPr id="28" name="组合 27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31" name="等腰三角形 30"/>
              <p:cNvSpPr/>
              <p:nvPr/>
            </p:nvSpPr>
            <p:spPr>
              <a:xfrm>
                <a:off x="3241126" y="967902"/>
                <a:ext cx="5709748" cy="4922196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2" name="直接连接符 31"/>
              <p:cNvCxnSpPr>
                <a:stCxn id="31" idx="0"/>
              </p:cNvCxnSpPr>
              <p:nvPr/>
            </p:nvCxnSpPr>
            <p:spPr>
              <a:xfrm rot="11303420" flipH="1" flipV="1">
                <a:off x="5858688" y="985310"/>
                <a:ext cx="474623" cy="321790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等腰三角形 28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0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 userDrawn="1"/>
        </p:nvGrpSpPr>
        <p:grpSpPr>
          <a:xfrm rot="2715711">
            <a:off x="-1269661" y="5733927"/>
            <a:ext cx="3282274" cy="2829546"/>
            <a:chOff x="3241129" y="967902"/>
            <a:chExt cx="5709753" cy="4922199"/>
          </a:xfrm>
        </p:grpSpPr>
        <p:grpSp>
          <p:nvGrpSpPr>
            <p:cNvPr id="43" name="组合 42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46" name="等腰三角形 45"/>
              <p:cNvSpPr/>
              <p:nvPr/>
            </p:nvSpPr>
            <p:spPr>
              <a:xfrm>
                <a:off x="3241126" y="967902"/>
                <a:ext cx="5709748" cy="4922196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47" name="直接连接符 46"/>
              <p:cNvCxnSpPr>
                <a:stCxn id="46" idx="0"/>
              </p:cNvCxnSpPr>
              <p:nvPr/>
            </p:nvCxnSpPr>
            <p:spPr>
              <a:xfrm rot="11303420" flipH="1" flipV="1">
                <a:off x="5858688" y="985310"/>
                <a:ext cx="474623" cy="321790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等腰三角形 43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5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6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1423004" y="2673478"/>
            <a:ext cx="5785627" cy="944802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cxnSp>
        <p:nvCxnSpPr>
          <p:cNvPr id="35" name="直接连接符 46"/>
          <p:cNvCxnSpPr/>
          <p:nvPr userDrawn="1"/>
        </p:nvCxnSpPr>
        <p:spPr>
          <a:xfrm>
            <a:off x="1442998" y="3618280"/>
            <a:ext cx="4088007" cy="0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36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1442998" y="3816575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7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442998" y="4472218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8" name="文本占位符 13"/>
          <p:cNvSpPr>
            <a:spLocks noGrp="1"/>
          </p:cNvSpPr>
          <p:nvPr>
            <p:ph type="body" sz="quarter" idx="13"/>
          </p:nvPr>
        </p:nvSpPr>
        <p:spPr>
          <a:xfrm>
            <a:off x="1423003" y="5127861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 rot="693700">
            <a:off x="6432728" y="-2025321"/>
            <a:ext cx="7510760" cy="6474794"/>
            <a:chOff x="3241129" y="967902"/>
            <a:chExt cx="5709753" cy="4922199"/>
          </a:xfrm>
        </p:grpSpPr>
        <p:grpSp>
          <p:nvGrpSpPr>
            <p:cNvPr id="28" name="组合 27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31" name="等腰三角形 30"/>
              <p:cNvSpPr/>
              <p:nvPr/>
            </p:nvSpPr>
            <p:spPr>
              <a:xfrm>
                <a:off x="3241126" y="967902"/>
                <a:ext cx="5709748" cy="4922196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2" name="直接连接符 31"/>
              <p:cNvCxnSpPr>
                <a:stCxn id="31" idx="0"/>
              </p:cNvCxnSpPr>
              <p:nvPr/>
            </p:nvCxnSpPr>
            <p:spPr>
              <a:xfrm rot="11303420" flipH="1" flipV="1">
                <a:off x="5858688" y="985310"/>
                <a:ext cx="474623" cy="321790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等腰三角形 28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0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 userDrawn="1"/>
        </p:nvGrpSpPr>
        <p:grpSpPr>
          <a:xfrm rot="2715711">
            <a:off x="-1269661" y="5733927"/>
            <a:ext cx="3282274" cy="2829546"/>
            <a:chOff x="3241129" y="967902"/>
            <a:chExt cx="5709753" cy="4922199"/>
          </a:xfrm>
        </p:grpSpPr>
        <p:grpSp>
          <p:nvGrpSpPr>
            <p:cNvPr id="43" name="组合 42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46" name="等腰三角形 45"/>
              <p:cNvSpPr/>
              <p:nvPr/>
            </p:nvSpPr>
            <p:spPr>
              <a:xfrm>
                <a:off x="3241126" y="967902"/>
                <a:ext cx="5709748" cy="4922196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47" name="直接连接符 46"/>
              <p:cNvCxnSpPr>
                <a:stCxn id="46" idx="0"/>
              </p:cNvCxnSpPr>
              <p:nvPr/>
            </p:nvCxnSpPr>
            <p:spPr>
              <a:xfrm rot="11303420" flipH="1" flipV="1">
                <a:off x="5858688" y="985310"/>
                <a:ext cx="474623" cy="321790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等腰三角形 43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5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6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1423004" y="2673478"/>
            <a:ext cx="5785627" cy="944802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cxnSp>
        <p:nvCxnSpPr>
          <p:cNvPr id="35" name="直接连接符 46"/>
          <p:cNvCxnSpPr/>
          <p:nvPr userDrawn="1"/>
        </p:nvCxnSpPr>
        <p:spPr>
          <a:xfrm>
            <a:off x="1442998" y="3618280"/>
            <a:ext cx="4088007" cy="0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36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1442998" y="3816575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7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442998" y="4472218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8" name="文本占位符 13"/>
          <p:cNvSpPr>
            <a:spLocks noGrp="1"/>
          </p:cNvSpPr>
          <p:nvPr>
            <p:ph type="body" sz="quarter" idx="13"/>
          </p:nvPr>
        </p:nvSpPr>
        <p:spPr>
          <a:xfrm>
            <a:off x="1423003" y="5127861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13"/>
          <p:cNvSpPr>
            <a:spLocks noGrp="1"/>
          </p:cNvSpPr>
          <p:nvPr>
            <p:ph type="body" sz="quarter" idx="14"/>
          </p:nvPr>
        </p:nvSpPr>
        <p:spPr>
          <a:xfrm>
            <a:off x="1423003" y="5783504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 rot="693700">
            <a:off x="6432728" y="-2025321"/>
            <a:ext cx="7510760" cy="6474794"/>
            <a:chOff x="3241129" y="967902"/>
            <a:chExt cx="5709753" cy="4922199"/>
          </a:xfrm>
        </p:grpSpPr>
        <p:grpSp>
          <p:nvGrpSpPr>
            <p:cNvPr id="28" name="组合 27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31" name="等腰三角形 30"/>
              <p:cNvSpPr/>
              <p:nvPr/>
            </p:nvSpPr>
            <p:spPr>
              <a:xfrm>
                <a:off x="3241126" y="967902"/>
                <a:ext cx="5709748" cy="4922196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2" name="直接连接符 31"/>
              <p:cNvCxnSpPr>
                <a:stCxn id="31" idx="0"/>
              </p:cNvCxnSpPr>
              <p:nvPr/>
            </p:nvCxnSpPr>
            <p:spPr>
              <a:xfrm rot="11303420" flipH="1" flipV="1">
                <a:off x="5858688" y="985310"/>
                <a:ext cx="474623" cy="321790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等腰三角形 28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0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 userDrawn="1"/>
        </p:nvGrpSpPr>
        <p:grpSpPr>
          <a:xfrm rot="2715711">
            <a:off x="-1269661" y="5733927"/>
            <a:ext cx="3282274" cy="2829546"/>
            <a:chOff x="3241129" y="967902"/>
            <a:chExt cx="5709753" cy="4922199"/>
          </a:xfrm>
        </p:grpSpPr>
        <p:grpSp>
          <p:nvGrpSpPr>
            <p:cNvPr id="43" name="组合 42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46" name="等腰三角形 45"/>
              <p:cNvSpPr/>
              <p:nvPr/>
            </p:nvSpPr>
            <p:spPr>
              <a:xfrm>
                <a:off x="3241126" y="967902"/>
                <a:ext cx="5709748" cy="4922196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47" name="直接连接符 46"/>
              <p:cNvCxnSpPr>
                <a:stCxn id="46" idx="0"/>
              </p:cNvCxnSpPr>
              <p:nvPr/>
            </p:nvCxnSpPr>
            <p:spPr>
              <a:xfrm rot="11303420" flipH="1" flipV="1">
                <a:off x="5858688" y="985310"/>
                <a:ext cx="474623" cy="321790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等腰三角形 43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5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6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1423004" y="1778891"/>
            <a:ext cx="5785627" cy="944802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cxnSp>
        <p:nvCxnSpPr>
          <p:cNvPr id="35" name="直接连接符 46"/>
          <p:cNvCxnSpPr/>
          <p:nvPr userDrawn="1"/>
        </p:nvCxnSpPr>
        <p:spPr>
          <a:xfrm>
            <a:off x="1442998" y="2723693"/>
            <a:ext cx="4088007" cy="0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36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1442998" y="2921988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7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442998" y="3577631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8" name="文本占位符 13"/>
          <p:cNvSpPr>
            <a:spLocks noGrp="1"/>
          </p:cNvSpPr>
          <p:nvPr>
            <p:ph type="body" sz="quarter" idx="13"/>
          </p:nvPr>
        </p:nvSpPr>
        <p:spPr>
          <a:xfrm>
            <a:off x="1423003" y="4233274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13"/>
          <p:cNvSpPr>
            <a:spLocks noGrp="1"/>
          </p:cNvSpPr>
          <p:nvPr>
            <p:ph type="body" sz="quarter" idx="14"/>
          </p:nvPr>
        </p:nvSpPr>
        <p:spPr>
          <a:xfrm>
            <a:off x="1423003" y="4888917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4" name="文本占位符 13"/>
          <p:cNvSpPr>
            <a:spLocks noGrp="1"/>
          </p:cNvSpPr>
          <p:nvPr>
            <p:ph type="body" sz="quarter" idx="15"/>
          </p:nvPr>
        </p:nvSpPr>
        <p:spPr>
          <a:xfrm>
            <a:off x="1423002" y="5520901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 rot="693700">
            <a:off x="6432728" y="-2025321"/>
            <a:ext cx="7510760" cy="6474794"/>
            <a:chOff x="3241129" y="967902"/>
            <a:chExt cx="5709753" cy="4922199"/>
          </a:xfrm>
        </p:grpSpPr>
        <p:grpSp>
          <p:nvGrpSpPr>
            <p:cNvPr id="28" name="组合 27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31" name="等腰三角形 30"/>
              <p:cNvSpPr/>
              <p:nvPr/>
            </p:nvSpPr>
            <p:spPr>
              <a:xfrm>
                <a:off x="3241126" y="967902"/>
                <a:ext cx="5709748" cy="4922196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2" name="直接连接符 31"/>
              <p:cNvCxnSpPr>
                <a:stCxn id="31" idx="0"/>
              </p:cNvCxnSpPr>
              <p:nvPr/>
            </p:nvCxnSpPr>
            <p:spPr>
              <a:xfrm rot="11303420" flipH="1" flipV="1">
                <a:off x="5858688" y="985310"/>
                <a:ext cx="474623" cy="321790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等腰三角形 28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0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 userDrawn="1"/>
        </p:nvGrpSpPr>
        <p:grpSpPr>
          <a:xfrm rot="2715711">
            <a:off x="-1269661" y="5733927"/>
            <a:ext cx="3282274" cy="2829546"/>
            <a:chOff x="3241129" y="967902"/>
            <a:chExt cx="5709753" cy="4922199"/>
          </a:xfrm>
        </p:grpSpPr>
        <p:grpSp>
          <p:nvGrpSpPr>
            <p:cNvPr id="43" name="组合 42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46" name="等腰三角形 45"/>
              <p:cNvSpPr/>
              <p:nvPr/>
            </p:nvSpPr>
            <p:spPr>
              <a:xfrm>
                <a:off x="3241126" y="967902"/>
                <a:ext cx="5709748" cy="4922196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47" name="直接连接符 46"/>
              <p:cNvCxnSpPr>
                <a:stCxn id="46" idx="0"/>
              </p:cNvCxnSpPr>
              <p:nvPr/>
            </p:nvCxnSpPr>
            <p:spPr>
              <a:xfrm rot="11303420" flipH="1" flipV="1">
                <a:off x="5858688" y="985310"/>
                <a:ext cx="474623" cy="321790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等腰三角形 43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5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6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1423004" y="1147577"/>
            <a:ext cx="5785627" cy="944802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cxnSp>
        <p:nvCxnSpPr>
          <p:cNvPr id="35" name="直接连接符 46"/>
          <p:cNvCxnSpPr/>
          <p:nvPr userDrawn="1"/>
        </p:nvCxnSpPr>
        <p:spPr>
          <a:xfrm>
            <a:off x="1442998" y="2092379"/>
            <a:ext cx="4088007" cy="0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36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1442998" y="2290674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7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442998" y="2946317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8" name="文本占位符 13"/>
          <p:cNvSpPr>
            <a:spLocks noGrp="1"/>
          </p:cNvSpPr>
          <p:nvPr>
            <p:ph type="body" sz="quarter" idx="13"/>
          </p:nvPr>
        </p:nvSpPr>
        <p:spPr>
          <a:xfrm>
            <a:off x="1423003" y="3601960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13"/>
          <p:cNvSpPr>
            <a:spLocks noGrp="1"/>
          </p:cNvSpPr>
          <p:nvPr>
            <p:ph type="body" sz="quarter" idx="14"/>
          </p:nvPr>
        </p:nvSpPr>
        <p:spPr>
          <a:xfrm>
            <a:off x="1423003" y="4257603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4" name="文本占位符 13"/>
          <p:cNvSpPr>
            <a:spLocks noGrp="1"/>
          </p:cNvSpPr>
          <p:nvPr>
            <p:ph type="body" sz="quarter" idx="15"/>
          </p:nvPr>
        </p:nvSpPr>
        <p:spPr>
          <a:xfrm>
            <a:off x="1423002" y="4889587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13"/>
          <p:cNvSpPr>
            <a:spLocks noGrp="1"/>
          </p:cNvSpPr>
          <p:nvPr>
            <p:ph type="body" sz="quarter" idx="16"/>
          </p:nvPr>
        </p:nvSpPr>
        <p:spPr>
          <a:xfrm>
            <a:off x="1423001" y="5545230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rot="2835027" flipH="1">
            <a:off x="7909724" y="2222235"/>
            <a:ext cx="6126790" cy="5281720"/>
            <a:chOff x="3241129" y="967902"/>
            <a:chExt cx="5709753" cy="4922199"/>
          </a:xfrm>
        </p:grpSpPr>
        <p:grpSp>
          <p:nvGrpSpPr>
            <p:cNvPr id="5" name="组合 4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noFill/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9" name="直接连接符 8"/>
              <p:cNvCxnSpPr>
                <a:stCxn id="8" idx="0"/>
              </p:cNvCxnSpPr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等腰三角形 5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4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932350" y="3114020"/>
            <a:ext cx="5785627" cy="822360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939294" y="3936380"/>
            <a:ext cx="5785627" cy="822360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 userDrawn="1"/>
        </p:nvSpPr>
        <p:spPr>
          <a:xfrm>
            <a:off x="657225" y="364331"/>
            <a:ext cx="1607344" cy="707232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 flipH="1" flipV="1">
            <a:off x="-27998" y="6684266"/>
            <a:ext cx="12207852" cy="196846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endParaRPr kumimoji="1"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zh-CN" altLang="en-US"/>
              <a:t>点击此处添加标题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657225" y="364331"/>
            <a:ext cx="1607344" cy="707232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 rot="16200000">
            <a:off x="8652407" y="3330556"/>
            <a:ext cx="6881113" cy="173779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4" name="组合 37"/>
          <p:cNvGrpSpPr/>
          <p:nvPr userDrawn="1"/>
        </p:nvGrpSpPr>
        <p:grpSpPr>
          <a:xfrm rot="16200000" flipH="1">
            <a:off x="-3130981" y="3168345"/>
            <a:ext cx="7576411" cy="6531396"/>
            <a:chOff x="3241129" y="967902"/>
            <a:chExt cx="5709753" cy="4922199"/>
          </a:xfrm>
        </p:grpSpPr>
        <p:grpSp>
          <p:nvGrpSpPr>
            <p:cNvPr id="35" name="组合 38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38" name="等腰三角形 41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9" name="直接连接符 42"/>
              <p:cNvCxnSpPr/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43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4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等腰三角形 39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7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45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46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endParaRPr kumimoji="1" lang="zh-CN" altLang="en-US" dirty="0"/>
          </a:p>
        </p:txBody>
      </p:sp>
      <p:sp>
        <p:nvSpPr>
          <p:cNvPr id="47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zh-CN" altLang="en-US"/>
              <a:t>点击此处添加标题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rot="16200000">
            <a:off x="8652407" y="3330556"/>
            <a:ext cx="6881113" cy="173779"/>
          </a:xfrm>
          <a:prstGeom prst="rect">
            <a:avLst/>
          </a:prstGeom>
          <a:pattFill prst="ltUpDiag">
            <a:fgClr>
              <a:srgbClr val="1A9895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任意多边形 2"/>
          <p:cNvSpPr/>
          <p:nvPr userDrawn="1"/>
        </p:nvSpPr>
        <p:spPr>
          <a:xfrm>
            <a:off x="657225" y="364331"/>
            <a:ext cx="1607344" cy="707232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7" name="组合 36"/>
          <p:cNvGrpSpPr/>
          <p:nvPr userDrawn="1"/>
        </p:nvGrpSpPr>
        <p:grpSpPr>
          <a:xfrm rot="15009001" flipH="1">
            <a:off x="7910336" y="3529802"/>
            <a:ext cx="5967820" cy="5144678"/>
            <a:chOff x="3241129" y="967902"/>
            <a:chExt cx="5709753" cy="4922199"/>
          </a:xfrm>
          <a:solidFill>
            <a:schemeClr val="bg1">
              <a:lumMod val="95000"/>
            </a:schemeClr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  <a:grpFill/>
          </p:grpSpPr>
          <p:sp>
            <p:nvSpPr>
              <p:cNvPr id="49" name="等腰三角形 48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grpFill/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50" name="直接连接符 49"/>
              <p:cNvCxnSpPr>
                <a:stCxn id="49" idx="0"/>
              </p:cNvCxnSpPr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等腰三角形 46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8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 rot="15009001" flipH="1">
            <a:off x="8397836" y="3808906"/>
            <a:ext cx="5196791" cy="4479997"/>
            <a:chOff x="3241129" y="967902"/>
            <a:chExt cx="5709753" cy="4922199"/>
          </a:xfrm>
        </p:grpSpPr>
        <p:grpSp>
          <p:nvGrpSpPr>
            <p:cNvPr id="39" name="组合 38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42" name="等腰三角形 41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43" name="直接连接符 42"/>
              <p:cNvCxnSpPr>
                <a:stCxn id="42" idx="0"/>
              </p:cNvCxnSpPr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等腰三角形 39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1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1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22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endParaRPr kumimoji="1" lang="zh-CN" altLang="en-US" dirty="0"/>
          </a:p>
        </p:txBody>
      </p:sp>
      <p:sp>
        <p:nvSpPr>
          <p:cNvPr id="23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zh-CN" altLang="en-US"/>
              <a:t>点击此处添加标题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 userDrawn="1"/>
        </p:nvSpPr>
        <p:spPr>
          <a:xfrm>
            <a:off x="657225" y="364331"/>
            <a:ext cx="1607344" cy="707232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-15754" y="1968500"/>
            <a:ext cx="12207754" cy="4889500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endParaRPr kumimoji="1"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zh-CN" altLang="en-US"/>
              <a:t>点击此处添加标题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657225" y="364331"/>
            <a:ext cx="1607344" cy="707232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4" name="组合 37"/>
          <p:cNvGrpSpPr/>
          <p:nvPr userDrawn="1"/>
        </p:nvGrpSpPr>
        <p:grpSpPr>
          <a:xfrm rot="10281601" flipH="1">
            <a:off x="7798517" y="6336748"/>
            <a:ext cx="2791863" cy="2406781"/>
            <a:chOff x="3241129" y="967902"/>
            <a:chExt cx="5709753" cy="4922199"/>
          </a:xfrm>
        </p:grpSpPr>
        <p:grpSp>
          <p:nvGrpSpPr>
            <p:cNvPr id="45" name="组合 38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48" name="等腰三角形 41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49" name="直接连接符 42"/>
              <p:cNvCxnSpPr/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3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44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等腰三角形 39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7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2" name="组合 37"/>
          <p:cNvGrpSpPr/>
          <p:nvPr userDrawn="1"/>
        </p:nvGrpSpPr>
        <p:grpSpPr>
          <a:xfrm rot="19800000" flipH="1">
            <a:off x="10206838" y="6059270"/>
            <a:ext cx="1800711" cy="1552339"/>
            <a:chOff x="3241129" y="967902"/>
            <a:chExt cx="5709753" cy="4922199"/>
          </a:xfrm>
        </p:grpSpPr>
        <p:grpSp>
          <p:nvGrpSpPr>
            <p:cNvPr id="53" name="组合 38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56" name="等腰三角形 41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57" name="直接连接符 42"/>
              <p:cNvCxnSpPr/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43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44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等腰三角形 39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55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0" name="组合 37"/>
          <p:cNvGrpSpPr/>
          <p:nvPr userDrawn="1"/>
        </p:nvGrpSpPr>
        <p:grpSpPr>
          <a:xfrm rot="1736580" flipH="1">
            <a:off x="10896689" y="4949948"/>
            <a:ext cx="1477337" cy="1273568"/>
            <a:chOff x="3241129" y="967902"/>
            <a:chExt cx="5709753" cy="4922199"/>
          </a:xfrm>
        </p:grpSpPr>
        <p:grpSp>
          <p:nvGrpSpPr>
            <p:cNvPr id="61" name="组合 38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64" name="等腰三角形 41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65" name="直接连接符 42"/>
              <p:cNvCxnSpPr/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43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44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等腰三角形 39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63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68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69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endParaRPr kumimoji="1" lang="zh-CN" altLang="en-US" dirty="0"/>
          </a:p>
        </p:txBody>
      </p:sp>
      <p:sp>
        <p:nvSpPr>
          <p:cNvPr id="70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zh-CN" altLang="en-US"/>
              <a:t>点击此处添加标题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37"/>
          <p:cNvGrpSpPr/>
          <p:nvPr userDrawn="1"/>
        </p:nvGrpSpPr>
        <p:grpSpPr>
          <a:xfrm rot="10800000" flipH="1">
            <a:off x="3043306" y="889732"/>
            <a:ext cx="6105388" cy="5263272"/>
            <a:chOff x="3241129" y="967902"/>
            <a:chExt cx="5709753" cy="4922199"/>
          </a:xfrm>
        </p:grpSpPr>
        <p:grpSp>
          <p:nvGrpSpPr>
            <p:cNvPr id="20" name="组合 38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23" name="等腰三角形 41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4" name="直接连接符 42"/>
              <p:cNvCxnSpPr/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43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44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等腰三角形 39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2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3203187" y="2336447"/>
            <a:ext cx="5785627" cy="1231998"/>
          </a:xfrm>
          <a:prstGeom prst="rect">
            <a:avLst/>
          </a:prstGeom>
          <a:noFill/>
        </p:spPr>
        <p:txBody>
          <a:bodyPr anchor="t"/>
          <a:lstStyle>
            <a:lvl1pPr marL="0" indent="0" algn="ctr"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3203187" y="4125391"/>
            <a:ext cx="5785627" cy="1231998"/>
          </a:xfrm>
          <a:prstGeom prst="rect">
            <a:avLst/>
          </a:prstGeom>
          <a:noFill/>
        </p:spPr>
        <p:txBody>
          <a:bodyPr anchor="t"/>
          <a:lstStyle>
            <a:lvl1pPr marL="0" indent="0" algn="ctr">
              <a:lnSpc>
                <a:spcPct val="130000"/>
              </a:lnSpc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657225" y="364331"/>
            <a:ext cx="1607344" cy="707232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69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endParaRPr kumimoji="1" lang="zh-CN" altLang="en-US" dirty="0"/>
          </a:p>
        </p:txBody>
      </p:sp>
      <p:sp>
        <p:nvSpPr>
          <p:cNvPr id="70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kumimoji="1" lang="zh-CN" altLang="en-US"/>
              <a:t>点击此处添加标题</a:t>
            </a:r>
            <a:endParaRPr kumimoji="1" lang="zh-CN" altLang="en-US" dirty="0"/>
          </a:p>
        </p:txBody>
      </p:sp>
      <p:sp>
        <p:nvSpPr>
          <p:cNvPr id="30" name="矩形 29"/>
          <p:cNvSpPr/>
          <p:nvPr userDrawn="1"/>
        </p:nvSpPr>
        <p:spPr>
          <a:xfrm>
            <a:off x="0" y="2920999"/>
            <a:ext cx="12192000" cy="3996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白色透明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4390" y="6436995"/>
            <a:ext cx="1193800" cy="4076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jpeg"/><Relationship Id="rId1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zh-CN" altLang="en-US" dirty="0"/>
              <a:t>目录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r>
              <a:rPr kumimoji="1" lang="zh-CN" altLang="en-US" dirty="0"/>
              <a:t> </a:t>
            </a:r>
            <a:r>
              <a:rPr lang="zh-CN" altLang="en-US" dirty="0">
                <a:solidFill>
                  <a:srgbClr val="FFFFFF"/>
                </a:solidFill>
              </a:rPr>
              <a:t>选题背景和意义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/>
              <a:t>02</a:t>
            </a:r>
            <a:r>
              <a:rPr kumimoji="1" lang="zh-CN" altLang="en-US" dirty="0"/>
              <a:t> </a:t>
            </a:r>
            <a:r>
              <a:rPr lang="zh-CN" altLang="en-US" dirty="0">
                <a:solidFill>
                  <a:srgbClr val="FFFFFF"/>
                </a:solidFill>
              </a:rPr>
              <a:t>论文结构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 dirty="0"/>
              <a:t>03</a:t>
            </a:r>
            <a:r>
              <a:rPr kumimoji="1" lang="zh-CN" altLang="en-US" dirty="0"/>
              <a:t> 研究方法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en-US" altLang="zh-CN" dirty="0"/>
              <a:t>04</a:t>
            </a:r>
            <a:r>
              <a:rPr kumimoji="1" lang="zh-CN" altLang="en-US" dirty="0"/>
              <a:t> 分析讨论</a:t>
            </a:r>
            <a:endParaRPr kumimoji="1"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kumimoji="1" lang="en-US" altLang="zh-CN" dirty="0"/>
              <a:t>05</a:t>
            </a:r>
            <a:r>
              <a:rPr kumimoji="1" lang="zh-CN" altLang="en-US" dirty="0"/>
              <a:t> 主要结论</a:t>
            </a:r>
            <a:endParaRPr kumimoji="1"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kumimoji="1" lang="en-US" altLang="zh-CN" dirty="0"/>
              <a:t>06</a:t>
            </a:r>
            <a:r>
              <a:rPr kumimoji="1" lang="zh-CN" altLang="en-US" dirty="0"/>
              <a:t> 参考文献</a:t>
            </a:r>
            <a:endParaRPr kumimoji="1" lang="zh-CN" altLang="en-US" dirty="0"/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prstClr val="white"/>
                </a:solidFill>
              </a:rPr>
              <a:t>Part One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white"/>
                </a:solidFill>
              </a:rPr>
              <a:t>选题背景和意义</a:t>
            </a:r>
            <a:endParaRPr kumimoji="1"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854293" y="3189169"/>
            <a:ext cx="0" cy="1494421"/>
          </a:xfrm>
          <a:prstGeom prst="line">
            <a:avLst/>
          </a:prstGeom>
          <a:noFill/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选题背景和意义</a:t>
            </a:r>
            <a:endParaRPr kumimoji="1" lang="zh-CN" altLang="en-US" dirty="0"/>
          </a:p>
        </p:txBody>
      </p:sp>
      <p:grpSp>
        <p:nvGrpSpPr>
          <p:cNvPr id="361" name="组合 4"/>
          <p:cNvGrpSpPr/>
          <p:nvPr/>
        </p:nvGrpSpPr>
        <p:grpSpPr>
          <a:xfrm>
            <a:off x="4114954" y="1660221"/>
            <a:ext cx="200891" cy="599943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362" name="圆角矩形 36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6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4" name="圆角矩形 36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5" name="圆角矩形 36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圆角矩形 36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圆角矩形 36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1" name="组合 14"/>
          <p:cNvGrpSpPr/>
          <p:nvPr/>
        </p:nvGrpSpPr>
        <p:grpSpPr>
          <a:xfrm>
            <a:off x="2431110" y="2043422"/>
            <a:ext cx="269553" cy="804996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372" name="圆角矩形 37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7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4" name="圆角矩形 37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圆角矩形 37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圆角矩形 37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7" name="圆角矩形 37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1" name="组合 24"/>
          <p:cNvGrpSpPr/>
          <p:nvPr/>
        </p:nvGrpSpPr>
        <p:grpSpPr>
          <a:xfrm>
            <a:off x="4442502" y="2073438"/>
            <a:ext cx="226369" cy="676029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382" name="圆角矩形 38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8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4" name="圆角矩形 38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圆角矩形 38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6" name="圆角矩形 38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圆角矩形 38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1" name="组合 34"/>
          <p:cNvGrpSpPr/>
          <p:nvPr/>
        </p:nvGrpSpPr>
        <p:grpSpPr>
          <a:xfrm>
            <a:off x="4183886" y="2225102"/>
            <a:ext cx="268710" cy="802477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392" name="圆角矩形 39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9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4" name="圆角矩形 39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5" name="圆角矩形 39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6" name="圆角矩形 39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7" name="圆角矩形 39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1" name="组合 44"/>
          <p:cNvGrpSpPr/>
          <p:nvPr/>
        </p:nvGrpSpPr>
        <p:grpSpPr>
          <a:xfrm>
            <a:off x="4859995" y="2376638"/>
            <a:ext cx="273146" cy="815722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02" name="圆角矩形 40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0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4" name="圆角矩形 40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5" name="圆角矩形 40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6" name="圆角矩形 40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7" name="圆角矩形 40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1" name="组合 54"/>
          <p:cNvGrpSpPr/>
          <p:nvPr/>
        </p:nvGrpSpPr>
        <p:grpSpPr>
          <a:xfrm>
            <a:off x="1196821" y="2482306"/>
            <a:ext cx="301028" cy="898992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12" name="圆角矩形 41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1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4" name="圆角矩形 41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5" name="圆角矩形 41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6" name="圆角矩形 41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7" name="圆角矩形 41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1" name="组合 64"/>
          <p:cNvGrpSpPr/>
          <p:nvPr/>
        </p:nvGrpSpPr>
        <p:grpSpPr>
          <a:xfrm>
            <a:off x="1433066" y="3083158"/>
            <a:ext cx="383219" cy="1144451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22" name="圆角矩形 42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2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4" name="圆角矩形 42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5" name="圆角矩形 42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6" name="圆角矩形 42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7" name="圆角矩形 42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1" name="组合 74"/>
          <p:cNvGrpSpPr/>
          <p:nvPr/>
        </p:nvGrpSpPr>
        <p:grpSpPr>
          <a:xfrm>
            <a:off x="3425752" y="2413262"/>
            <a:ext cx="301028" cy="898992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32" name="圆角矩形 43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3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3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4" name="圆角矩形 43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5" name="圆角矩形 43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6" name="圆角矩形 43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7" name="圆角矩形 43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1" name="组合 84"/>
          <p:cNvGrpSpPr/>
          <p:nvPr/>
        </p:nvGrpSpPr>
        <p:grpSpPr>
          <a:xfrm>
            <a:off x="1688367" y="2356651"/>
            <a:ext cx="301028" cy="898992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42" name="圆角矩形 44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4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4" name="圆角矩形 44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5" name="圆角矩形 44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6" name="圆角矩形 44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7" name="圆角矩形 44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1" name="组合 94"/>
          <p:cNvGrpSpPr/>
          <p:nvPr/>
        </p:nvGrpSpPr>
        <p:grpSpPr>
          <a:xfrm>
            <a:off x="4421449" y="2731713"/>
            <a:ext cx="301028" cy="898992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52" name="圆角矩形 45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5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4" name="圆角矩形 45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5" name="圆角矩形 45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6" name="圆角矩形 45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7" name="圆角矩形 45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1" name="组合 104"/>
          <p:cNvGrpSpPr/>
          <p:nvPr/>
        </p:nvGrpSpPr>
        <p:grpSpPr>
          <a:xfrm>
            <a:off x="2007791" y="1974246"/>
            <a:ext cx="276736" cy="826445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62" name="圆角矩形 46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6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4" name="圆角矩形 46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5" name="圆角矩形 46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6" name="圆角矩形 46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7" name="圆角矩形 46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" name="组合 114"/>
          <p:cNvGrpSpPr/>
          <p:nvPr/>
        </p:nvGrpSpPr>
        <p:grpSpPr>
          <a:xfrm>
            <a:off x="2567757" y="2418324"/>
            <a:ext cx="341396" cy="1019548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72" name="圆角矩形 47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7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74" name="圆角矩形 47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5" name="圆角矩形 47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6" name="圆角矩形 47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7" name="圆角矩形 47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1" name="组合 124"/>
          <p:cNvGrpSpPr/>
          <p:nvPr/>
        </p:nvGrpSpPr>
        <p:grpSpPr>
          <a:xfrm>
            <a:off x="3056192" y="2773401"/>
            <a:ext cx="383219" cy="1144451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482" name="圆角矩形 48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8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4" name="圆角矩形 48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5" name="圆角矩形 48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6" name="圆角矩形 48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7" name="圆角矩形 48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1" name="组合 134"/>
          <p:cNvGrpSpPr/>
          <p:nvPr/>
        </p:nvGrpSpPr>
        <p:grpSpPr>
          <a:xfrm>
            <a:off x="3884784" y="2596284"/>
            <a:ext cx="380992" cy="1137796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492" name="圆角矩形 49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9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4" name="圆角矩形 49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5" name="圆角矩形 49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6" name="圆角矩形 49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7" name="圆角矩形 49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1" name="组合 144"/>
          <p:cNvGrpSpPr/>
          <p:nvPr/>
        </p:nvGrpSpPr>
        <p:grpSpPr>
          <a:xfrm>
            <a:off x="1005877" y="3346089"/>
            <a:ext cx="380992" cy="1137796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02" name="圆角矩形 50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0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4" name="圆角矩形 50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5" name="圆角矩形 50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6" name="圆角矩形 50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7" name="圆角矩形 50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1" name="组合 154"/>
          <p:cNvGrpSpPr/>
          <p:nvPr/>
        </p:nvGrpSpPr>
        <p:grpSpPr>
          <a:xfrm>
            <a:off x="2147061" y="2708008"/>
            <a:ext cx="380992" cy="1137796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12" name="圆角矩形 51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1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14" name="圆角矩形 51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5" name="圆角矩形 51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6" name="圆角矩形 51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7" name="圆角矩形 51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1" name="组合 164"/>
          <p:cNvGrpSpPr/>
          <p:nvPr/>
        </p:nvGrpSpPr>
        <p:grpSpPr>
          <a:xfrm>
            <a:off x="2636912" y="3336341"/>
            <a:ext cx="444240" cy="1326683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22" name="圆角矩形 52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2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4" name="圆角矩形 52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5" name="圆角矩形 52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6" name="圆角矩形 52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7" name="圆角矩形 52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1" name="组合 174"/>
          <p:cNvGrpSpPr/>
          <p:nvPr/>
        </p:nvGrpSpPr>
        <p:grpSpPr>
          <a:xfrm>
            <a:off x="3469366" y="3529773"/>
            <a:ext cx="444240" cy="1326683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32" name="圆角矩形 53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3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3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34" name="圆角矩形 53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5" name="圆角矩形 53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6" name="圆角矩形 53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7" name="圆角矩形 53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1" name="组合 184"/>
          <p:cNvGrpSpPr/>
          <p:nvPr/>
        </p:nvGrpSpPr>
        <p:grpSpPr>
          <a:xfrm>
            <a:off x="4507951" y="3533427"/>
            <a:ext cx="422896" cy="1262941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42" name="圆角矩形 54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4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4" name="圆角矩形 54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5" name="圆角矩形 54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6" name="圆角矩形 54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7" name="圆角矩形 54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1" name="组合 194"/>
          <p:cNvGrpSpPr/>
          <p:nvPr/>
        </p:nvGrpSpPr>
        <p:grpSpPr>
          <a:xfrm>
            <a:off x="1732654" y="3424470"/>
            <a:ext cx="444449" cy="1327307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52" name="圆角矩形 55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5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4" name="圆角矩形 55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5" name="圆角矩形 55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6" name="圆角矩形 55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7" name="圆角矩形 55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1" name="组合 204"/>
          <p:cNvGrpSpPr/>
          <p:nvPr/>
        </p:nvGrpSpPr>
        <p:grpSpPr>
          <a:xfrm>
            <a:off x="2927132" y="4125410"/>
            <a:ext cx="607348" cy="1813787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62" name="圆角矩形 56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6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64" name="圆角矩形 56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5" name="圆角矩形 56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6" name="圆角矩形 56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7" name="圆角矩形 56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1" name="组合 214"/>
          <p:cNvGrpSpPr/>
          <p:nvPr/>
        </p:nvGrpSpPr>
        <p:grpSpPr>
          <a:xfrm>
            <a:off x="2201166" y="3939805"/>
            <a:ext cx="489396" cy="1461535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72" name="圆角矩形 57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7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74" name="圆角矩形 57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5" name="圆角矩形 57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6" name="圆角矩形 57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7" name="圆角矩形 57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1" name="组合 224"/>
          <p:cNvGrpSpPr/>
          <p:nvPr/>
        </p:nvGrpSpPr>
        <p:grpSpPr>
          <a:xfrm>
            <a:off x="3921859" y="4000977"/>
            <a:ext cx="489396" cy="1461535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582" name="圆角矩形 58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8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4" name="圆角矩形 58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5" name="圆角矩形 58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6" name="圆角矩形 58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7" name="圆角矩形 58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1" name="组合 234"/>
          <p:cNvGrpSpPr/>
          <p:nvPr/>
        </p:nvGrpSpPr>
        <p:grpSpPr>
          <a:xfrm>
            <a:off x="2998915" y="1944878"/>
            <a:ext cx="269553" cy="804996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592" name="圆角矩形 59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9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94" name="圆角矩形 59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5" name="圆角矩形 59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6" name="圆角矩形 59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7" name="圆角矩形 59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1" name="组合 244"/>
          <p:cNvGrpSpPr/>
          <p:nvPr/>
        </p:nvGrpSpPr>
        <p:grpSpPr>
          <a:xfrm>
            <a:off x="3736880" y="1791860"/>
            <a:ext cx="226369" cy="676029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602" name="圆角矩形 60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0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04" name="圆角矩形 60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5" name="圆角矩形 60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6" name="圆角矩形 60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7" name="圆角矩形 60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1" name="组合 254"/>
          <p:cNvGrpSpPr/>
          <p:nvPr/>
        </p:nvGrpSpPr>
        <p:grpSpPr>
          <a:xfrm>
            <a:off x="1450647" y="1871223"/>
            <a:ext cx="214840" cy="641601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612" name="圆角矩形 61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1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1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14" name="圆角矩形 61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" name="圆角矩形 61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6" name="圆角矩形 61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7" name="圆角矩形 61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1" name="组合 264"/>
          <p:cNvGrpSpPr/>
          <p:nvPr/>
        </p:nvGrpSpPr>
        <p:grpSpPr>
          <a:xfrm>
            <a:off x="4691855" y="1759882"/>
            <a:ext cx="200891" cy="599943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622" name="圆角矩形 62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2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24" name="圆角矩形 62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5" name="圆角矩形 62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6" name="圆角矩形 62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7" name="圆角矩形 62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1" name="组合 274"/>
          <p:cNvGrpSpPr/>
          <p:nvPr/>
        </p:nvGrpSpPr>
        <p:grpSpPr>
          <a:xfrm>
            <a:off x="5204975" y="1838042"/>
            <a:ext cx="200891" cy="599943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632" name="圆角矩形 63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3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3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34" name="圆角矩形 63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5" name="圆角矩形 63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6" name="圆角矩形 63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7" name="圆角矩形 63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1" name="组合 284"/>
          <p:cNvGrpSpPr/>
          <p:nvPr/>
        </p:nvGrpSpPr>
        <p:grpSpPr>
          <a:xfrm>
            <a:off x="979938" y="1997271"/>
            <a:ext cx="191489" cy="571866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642" name="圆角矩形 64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4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4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44" name="圆角矩形 64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" name="圆角矩形 64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6" name="圆角矩形 64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7" name="圆角矩形 64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1" name="组合 294"/>
          <p:cNvGrpSpPr/>
          <p:nvPr/>
        </p:nvGrpSpPr>
        <p:grpSpPr>
          <a:xfrm>
            <a:off x="5028641" y="3067220"/>
            <a:ext cx="380992" cy="1137796"/>
            <a:chOff x="2008778" y="2574004"/>
            <a:chExt cx="380273" cy="1135650"/>
          </a:xfrm>
          <a:solidFill>
            <a:schemeClr val="accent1"/>
          </a:solidFill>
        </p:grpSpPr>
        <p:sp>
          <p:nvSpPr>
            <p:cNvPr id="652" name="圆角矩形 65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5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54" name="圆角矩形 65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5" name="圆角矩形 65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6" name="圆角矩形 65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7" name="圆角矩形 65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1" name="组合 304"/>
          <p:cNvGrpSpPr/>
          <p:nvPr/>
        </p:nvGrpSpPr>
        <p:grpSpPr>
          <a:xfrm>
            <a:off x="748648" y="2632988"/>
            <a:ext cx="301028" cy="898992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662" name="圆角矩形 66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6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6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64" name="圆角矩形 66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5" name="圆角矩形 66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6" name="圆角矩形 66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7" name="圆角矩形 66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1" name="组合 314"/>
          <p:cNvGrpSpPr/>
          <p:nvPr/>
        </p:nvGrpSpPr>
        <p:grpSpPr>
          <a:xfrm>
            <a:off x="3366464" y="1691722"/>
            <a:ext cx="232368" cy="693944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672" name="圆角矩形 67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7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4" name="圆角矩形 67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5" name="圆角矩形 67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6" name="圆角矩形 67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7" name="圆角矩形 67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1" name="组合 324"/>
          <p:cNvGrpSpPr/>
          <p:nvPr/>
        </p:nvGrpSpPr>
        <p:grpSpPr>
          <a:xfrm>
            <a:off x="1749696" y="1680383"/>
            <a:ext cx="174978" cy="522555"/>
            <a:chOff x="2008778" y="2574004"/>
            <a:chExt cx="380273" cy="1135650"/>
          </a:xfrm>
          <a:solidFill>
            <a:schemeClr val="bg1">
              <a:lumMod val="85000"/>
            </a:schemeClr>
          </a:solidFill>
        </p:grpSpPr>
        <p:sp>
          <p:nvSpPr>
            <p:cNvPr id="682" name="圆角矩形 68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8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84" name="圆角矩形 68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5" name="圆角矩形 68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6" name="圆角矩形 68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7" name="圆角矩形 68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1" name="组合 334"/>
          <p:cNvGrpSpPr/>
          <p:nvPr/>
        </p:nvGrpSpPr>
        <p:grpSpPr>
          <a:xfrm>
            <a:off x="5387718" y="2414010"/>
            <a:ext cx="237403" cy="708981"/>
            <a:chOff x="2008778" y="2574004"/>
            <a:chExt cx="380273" cy="1135650"/>
          </a:xfrm>
          <a:solidFill>
            <a:schemeClr val="accent2"/>
          </a:solidFill>
        </p:grpSpPr>
        <p:sp>
          <p:nvSpPr>
            <p:cNvPr id="692" name="圆角矩形 691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93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98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9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0" name="Freeform 9"/>
              <p:cNvSpPr/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94" name="圆角矩形 693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5" name="圆角矩形 694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6" name="圆角矩形 695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7" name="圆角矩形 696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1" name="矩形 55"/>
          <p:cNvSpPr/>
          <p:nvPr/>
        </p:nvSpPr>
        <p:spPr>
          <a:xfrm>
            <a:off x="6468527" y="4888612"/>
            <a:ext cx="5071539" cy="93256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0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2" name="文本框 701"/>
          <p:cNvSpPr txBox="1"/>
          <p:nvPr/>
        </p:nvSpPr>
        <p:spPr>
          <a:xfrm>
            <a:off x="6468527" y="3212438"/>
            <a:ext cx="4555837" cy="76943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4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9,300</a:t>
            </a:r>
            <a:r>
              <a:rPr lang="en-US" altLang="zh-CN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Million</a:t>
            </a:r>
            <a:endParaRPr lang="en-US" altLang="zh-CN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3" name="矩形 702"/>
          <p:cNvSpPr/>
          <p:nvPr/>
        </p:nvSpPr>
        <p:spPr>
          <a:xfrm>
            <a:off x="6468527" y="4436521"/>
            <a:ext cx="3074692" cy="369332"/>
          </a:xfrm>
          <a:prstGeom prst="rect">
            <a:avLst/>
          </a:prstGeom>
          <a:solidFill>
            <a:srgbClr val="1A989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algn="ctr" defTabSz="914400">
              <a:defRPr/>
            </a:pPr>
            <a:endParaRPr kumimoji="1"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4" name="矩形 703"/>
          <p:cNvSpPr/>
          <p:nvPr/>
        </p:nvSpPr>
        <p:spPr>
          <a:xfrm>
            <a:off x="6468527" y="3993775"/>
            <a:ext cx="2031325" cy="369332"/>
          </a:xfrm>
          <a:prstGeom prst="rect">
            <a:avLst/>
          </a:prstGeom>
          <a:solidFill>
            <a:srgbClr val="1A989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algn="ctr" defTabSz="914400">
              <a:defRPr/>
            </a:pPr>
            <a:endParaRPr kumimoji="1"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5" name="矩形 704"/>
          <p:cNvSpPr/>
          <p:nvPr/>
        </p:nvSpPr>
        <p:spPr>
          <a:xfrm>
            <a:off x="6468527" y="4471972"/>
            <a:ext cx="2992995" cy="307775"/>
          </a:xfrm>
          <a:prstGeom prst="rect">
            <a:avLst/>
          </a:prstGeom>
          <a:solidFill>
            <a:schemeClr val="accent1"/>
          </a:solidFill>
        </p:spPr>
        <p:txBody>
          <a:bodyPr wrap="none" lIns="91438" tIns="45719" rIns="91438" bIns="45719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CLICK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 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HERE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 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TO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 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ADD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 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YOUR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 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TITLE</a:t>
            </a:r>
            <a:endParaRPr lang="zh-CN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6" name="矩形 705"/>
          <p:cNvSpPr/>
          <p:nvPr/>
        </p:nvSpPr>
        <p:spPr>
          <a:xfrm>
            <a:off x="6468527" y="3993775"/>
            <a:ext cx="2031325" cy="369332"/>
          </a:xfrm>
          <a:prstGeom prst="rect">
            <a:avLst/>
          </a:prstGeom>
          <a:solidFill>
            <a:schemeClr val="accent1"/>
          </a:solidFill>
        </p:spPr>
        <p:txBody>
          <a:bodyPr wrap="none" lIns="91438" tIns="45719" rIns="91438" bIns="45719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ws Gothic MT" charset="0"/>
            </a:endParaRPr>
          </a:p>
        </p:txBody>
      </p:sp>
      <p:grpSp>
        <p:nvGrpSpPr>
          <p:cNvPr id="707" name="Group 121"/>
          <p:cNvGrpSpPr>
            <a:grpSpLocks noChangeAspect="1"/>
          </p:cNvGrpSpPr>
          <p:nvPr/>
        </p:nvGrpSpPr>
        <p:grpSpPr bwMode="auto">
          <a:xfrm>
            <a:off x="6468527" y="2216794"/>
            <a:ext cx="1106959" cy="942164"/>
            <a:chOff x="515" y="3088"/>
            <a:chExt cx="665" cy="566"/>
          </a:xfrm>
          <a:solidFill>
            <a:schemeClr val="accent1"/>
          </a:solidFill>
        </p:grpSpPr>
        <p:sp>
          <p:nvSpPr>
            <p:cNvPr id="708" name="Freeform 122"/>
            <p:cNvSpPr/>
            <p:nvPr/>
          </p:nvSpPr>
          <p:spPr bwMode="auto">
            <a:xfrm>
              <a:off x="706" y="3550"/>
              <a:ext cx="283" cy="104"/>
            </a:xfrm>
            <a:custGeom>
              <a:avLst/>
              <a:gdLst>
                <a:gd name="T0" fmla="*/ 269 w 340"/>
                <a:gd name="T1" fmla="*/ 71 h 125"/>
                <a:gd name="T2" fmla="*/ 269 w 340"/>
                <a:gd name="T3" fmla="*/ 12 h 125"/>
                <a:gd name="T4" fmla="*/ 266 w 340"/>
                <a:gd name="T5" fmla="*/ 3 h 125"/>
                <a:gd name="T6" fmla="*/ 257 w 340"/>
                <a:gd name="T7" fmla="*/ 0 h 125"/>
                <a:gd name="T8" fmla="*/ 83 w 340"/>
                <a:gd name="T9" fmla="*/ 0 h 125"/>
                <a:gd name="T10" fmla="*/ 74 w 340"/>
                <a:gd name="T11" fmla="*/ 3 h 125"/>
                <a:gd name="T12" fmla="*/ 71 w 340"/>
                <a:gd name="T13" fmla="*/ 12 h 125"/>
                <a:gd name="T14" fmla="*/ 71 w 340"/>
                <a:gd name="T15" fmla="*/ 71 h 125"/>
                <a:gd name="T16" fmla="*/ 2 w 340"/>
                <a:gd name="T17" fmla="*/ 108 h 125"/>
                <a:gd name="T18" fmla="*/ 1 w 340"/>
                <a:gd name="T19" fmla="*/ 110 h 125"/>
                <a:gd name="T20" fmla="*/ 0 w 340"/>
                <a:gd name="T21" fmla="*/ 112 h 125"/>
                <a:gd name="T22" fmla="*/ 0 w 340"/>
                <a:gd name="T23" fmla="*/ 120 h 125"/>
                <a:gd name="T24" fmla="*/ 1 w 340"/>
                <a:gd name="T25" fmla="*/ 124 h 125"/>
                <a:gd name="T26" fmla="*/ 5 w 340"/>
                <a:gd name="T27" fmla="*/ 125 h 125"/>
                <a:gd name="T28" fmla="*/ 335 w 340"/>
                <a:gd name="T29" fmla="*/ 125 h 125"/>
                <a:gd name="T30" fmla="*/ 339 w 340"/>
                <a:gd name="T31" fmla="*/ 124 h 125"/>
                <a:gd name="T32" fmla="*/ 340 w 340"/>
                <a:gd name="T33" fmla="*/ 120 h 125"/>
                <a:gd name="T34" fmla="*/ 340 w 340"/>
                <a:gd name="T35" fmla="*/ 112 h 125"/>
                <a:gd name="T36" fmla="*/ 339 w 340"/>
                <a:gd name="T37" fmla="*/ 110 h 125"/>
                <a:gd name="T38" fmla="*/ 338 w 340"/>
                <a:gd name="T39" fmla="*/ 108 h 125"/>
                <a:gd name="T40" fmla="*/ 269 w 340"/>
                <a:gd name="T41" fmla="*/ 7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125">
                  <a:moveTo>
                    <a:pt x="269" y="71"/>
                  </a:moveTo>
                  <a:cubicBezTo>
                    <a:pt x="269" y="12"/>
                    <a:pt x="269" y="12"/>
                    <a:pt x="269" y="12"/>
                  </a:cubicBezTo>
                  <a:cubicBezTo>
                    <a:pt x="269" y="9"/>
                    <a:pt x="268" y="6"/>
                    <a:pt x="266" y="3"/>
                  </a:cubicBezTo>
                  <a:cubicBezTo>
                    <a:pt x="263" y="1"/>
                    <a:pt x="260" y="0"/>
                    <a:pt x="257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0" y="0"/>
                    <a:pt x="77" y="1"/>
                    <a:pt x="74" y="3"/>
                  </a:cubicBezTo>
                  <a:cubicBezTo>
                    <a:pt x="72" y="6"/>
                    <a:pt x="71" y="9"/>
                    <a:pt x="71" y="12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2" y="109"/>
                    <a:pt x="1" y="109"/>
                    <a:pt x="1" y="110"/>
                  </a:cubicBezTo>
                  <a:cubicBezTo>
                    <a:pt x="0" y="111"/>
                    <a:pt x="0" y="111"/>
                    <a:pt x="0" y="11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2"/>
                    <a:pt x="1" y="123"/>
                    <a:pt x="1" y="124"/>
                  </a:cubicBezTo>
                  <a:cubicBezTo>
                    <a:pt x="2" y="124"/>
                    <a:pt x="3" y="125"/>
                    <a:pt x="5" y="125"/>
                  </a:cubicBezTo>
                  <a:cubicBezTo>
                    <a:pt x="335" y="125"/>
                    <a:pt x="335" y="125"/>
                    <a:pt x="335" y="125"/>
                  </a:cubicBezTo>
                  <a:cubicBezTo>
                    <a:pt x="337" y="125"/>
                    <a:pt x="338" y="124"/>
                    <a:pt x="339" y="124"/>
                  </a:cubicBezTo>
                  <a:cubicBezTo>
                    <a:pt x="339" y="123"/>
                    <a:pt x="340" y="122"/>
                    <a:pt x="340" y="120"/>
                  </a:cubicBezTo>
                  <a:cubicBezTo>
                    <a:pt x="340" y="112"/>
                    <a:pt x="340" y="112"/>
                    <a:pt x="340" y="112"/>
                  </a:cubicBezTo>
                  <a:cubicBezTo>
                    <a:pt x="340" y="111"/>
                    <a:pt x="340" y="111"/>
                    <a:pt x="339" y="110"/>
                  </a:cubicBezTo>
                  <a:cubicBezTo>
                    <a:pt x="339" y="109"/>
                    <a:pt x="338" y="109"/>
                    <a:pt x="338" y="108"/>
                  </a:cubicBezTo>
                  <a:lnTo>
                    <a:pt x="26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9" name="Freeform 123"/>
            <p:cNvSpPr>
              <a:spLocks noEditPoints="1"/>
            </p:cNvSpPr>
            <p:nvPr/>
          </p:nvSpPr>
          <p:spPr bwMode="auto">
            <a:xfrm>
              <a:off x="515" y="3088"/>
              <a:ext cx="665" cy="449"/>
            </a:xfrm>
            <a:custGeom>
              <a:avLst/>
              <a:gdLst>
                <a:gd name="T0" fmla="*/ 791 w 800"/>
                <a:gd name="T1" fmla="*/ 9 h 539"/>
                <a:gd name="T2" fmla="*/ 770 w 800"/>
                <a:gd name="T3" fmla="*/ 0 h 539"/>
                <a:gd name="T4" fmla="*/ 30 w 800"/>
                <a:gd name="T5" fmla="*/ 0 h 539"/>
                <a:gd name="T6" fmla="*/ 9 w 800"/>
                <a:gd name="T7" fmla="*/ 9 h 539"/>
                <a:gd name="T8" fmla="*/ 0 w 800"/>
                <a:gd name="T9" fmla="*/ 30 h 539"/>
                <a:gd name="T10" fmla="*/ 0 w 800"/>
                <a:gd name="T11" fmla="*/ 509 h 539"/>
                <a:gd name="T12" fmla="*/ 9 w 800"/>
                <a:gd name="T13" fmla="*/ 530 h 539"/>
                <a:gd name="T14" fmla="*/ 30 w 800"/>
                <a:gd name="T15" fmla="*/ 539 h 539"/>
                <a:gd name="T16" fmla="*/ 770 w 800"/>
                <a:gd name="T17" fmla="*/ 539 h 539"/>
                <a:gd name="T18" fmla="*/ 791 w 800"/>
                <a:gd name="T19" fmla="*/ 530 h 539"/>
                <a:gd name="T20" fmla="*/ 800 w 800"/>
                <a:gd name="T21" fmla="*/ 509 h 539"/>
                <a:gd name="T22" fmla="*/ 800 w 800"/>
                <a:gd name="T23" fmla="*/ 30 h 539"/>
                <a:gd name="T24" fmla="*/ 791 w 800"/>
                <a:gd name="T25" fmla="*/ 9 h 539"/>
                <a:gd name="T26" fmla="*/ 400 w 800"/>
                <a:gd name="T27" fmla="*/ 526 h 539"/>
                <a:gd name="T28" fmla="*/ 387 w 800"/>
                <a:gd name="T29" fmla="*/ 513 h 539"/>
                <a:gd name="T30" fmla="*/ 400 w 800"/>
                <a:gd name="T31" fmla="*/ 500 h 539"/>
                <a:gd name="T32" fmla="*/ 413 w 800"/>
                <a:gd name="T33" fmla="*/ 513 h 539"/>
                <a:gd name="T34" fmla="*/ 400 w 800"/>
                <a:gd name="T35" fmla="*/ 526 h 539"/>
                <a:gd name="T36" fmla="*/ 748 w 800"/>
                <a:gd name="T37" fmla="*/ 487 h 539"/>
                <a:gd name="T38" fmla="*/ 52 w 800"/>
                <a:gd name="T39" fmla="*/ 487 h 539"/>
                <a:gd name="T40" fmla="*/ 52 w 800"/>
                <a:gd name="T41" fmla="*/ 52 h 539"/>
                <a:gd name="T42" fmla="*/ 748 w 800"/>
                <a:gd name="T43" fmla="*/ 52 h 539"/>
                <a:gd name="T44" fmla="*/ 748 w 800"/>
                <a:gd name="T45" fmla="*/ 487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0" h="539">
                  <a:moveTo>
                    <a:pt x="791" y="9"/>
                  </a:moveTo>
                  <a:cubicBezTo>
                    <a:pt x="785" y="3"/>
                    <a:pt x="778" y="0"/>
                    <a:pt x="77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2" y="0"/>
                    <a:pt x="15" y="3"/>
                    <a:pt x="9" y="9"/>
                  </a:cubicBezTo>
                  <a:cubicBezTo>
                    <a:pt x="3" y="15"/>
                    <a:pt x="0" y="23"/>
                    <a:pt x="0" y="30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0" y="517"/>
                    <a:pt x="3" y="525"/>
                    <a:pt x="9" y="530"/>
                  </a:cubicBezTo>
                  <a:cubicBezTo>
                    <a:pt x="15" y="536"/>
                    <a:pt x="22" y="539"/>
                    <a:pt x="30" y="539"/>
                  </a:cubicBezTo>
                  <a:cubicBezTo>
                    <a:pt x="770" y="539"/>
                    <a:pt x="770" y="539"/>
                    <a:pt x="770" y="539"/>
                  </a:cubicBezTo>
                  <a:cubicBezTo>
                    <a:pt x="778" y="539"/>
                    <a:pt x="785" y="536"/>
                    <a:pt x="791" y="530"/>
                  </a:cubicBezTo>
                  <a:cubicBezTo>
                    <a:pt x="797" y="525"/>
                    <a:pt x="800" y="517"/>
                    <a:pt x="800" y="509"/>
                  </a:cubicBezTo>
                  <a:cubicBezTo>
                    <a:pt x="800" y="30"/>
                    <a:pt x="800" y="30"/>
                    <a:pt x="800" y="30"/>
                  </a:cubicBezTo>
                  <a:cubicBezTo>
                    <a:pt x="800" y="23"/>
                    <a:pt x="797" y="15"/>
                    <a:pt x="791" y="9"/>
                  </a:cubicBezTo>
                  <a:close/>
                  <a:moveTo>
                    <a:pt x="400" y="526"/>
                  </a:moveTo>
                  <a:cubicBezTo>
                    <a:pt x="393" y="526"/>
                    <a:pt x="387" y="521"/>
                    <a:pt x="387" y="513"/>
                  </a:cubicBezTo>
                  <a:cubicBezTo>
                    <a:pt x="387" y="506"/>
                    <a:pt x="393" y="500"/>
                    <a:pt x="400" y="500"/>
                  </a:cubicBezTo>
                  <a:cubicBezTo>
                    <a:pt x="407" y="500"/>
                    <a:pt x="413" y="506"/>
                    <a:pt x="413" y="513"/>
                  </a:cubicBezTo>
                  <a:cubicBezTo>
                    <a:pt x="413" y="521"/>
                    <a:pt x="407" y="526"/>
                    <a:pt x="400" y="526"/>
                  </a:cubicBezTo>
                  <a:close/>
                  <a:moveTo>
                    <a:pt x="748" y="487"/>
                  </a:moveTo>
                  <a:cubicBezTo>
                    <a:pt x="52" y="487"/>
                    <a:pt x="52" y="487"/>
                    <a:pt x="52" y="487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748" y="52"/>
                    <a:pt x="748" y="52"/>
                    <a:pt x="748" y="52"/>
                  </a:cubicBezTo>
                  <a:lnTo>
                    <a:pt x="748" y="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0" name="Freeform 124"/>
            <p:cNvSpPr/>
            <p:nvPr/>
          </p:nvSpPr>
          <p:spPr bwMode="auto">
            <a:xfrm>
              <a:off x="646" y="3459"/>
              <a:ext cx="56" cy="9"/>
            </a:xfrm>
            <a:custGeom>
              <a:avLst/>
              <a:gdLst>
                <a:gd name="T0" fmla="*/ 6 w 67"/>
                <a:gd name="T1" fmla="*/ 0 h 11"/>
                <a:gd name="T2" fmla="*/ 2 w 67"/>
                <a:gd name="T3" fmla="*/ 2 h 11"/>
                <a:gd name="T4" fmla="*/ 0 w 67"/>
                <a:gd name="T5" fmla="*/ 6 h 11"/>
                <a:gd name="T6" fmla="*/ 0 w 67"/>
                <a:gd name="T7" fmla="*/ 11 h 11"/>
                <a:gd name="T8" fmla="*/ 67 w 67"/>
                <a:gd name="T9" fmla="*/ 11 h 11"/>
                <a:gd name="T10" fmla="*/ 67 w 67"/>
                <a:gd name="T11" fmla="*/ 6 h 11"/>
                <a:gd name="T12" fmla="*/ 65 w 67"/>
                <a:gd name="T13" fmla="*/ 2 h 11"/>
                <a:gd name="T14" fmla="*/ 61 w 67"/>
                <a:gd name="T15" fmla="*/ 0 h 11"/>
                <a:gd name="T16" fmla="*/ 6 w 67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1">
                  <a:moveTo>
                    <a:pt x="6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6" y="3"/>
                    <a:pt x="65" y="2"/>
                  </a:cubicBezTo>
                  <a:cubicBezTo>
                    <a:pt x="64" y="1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1" name="Freeform 125"/>
            <p:cNvSpPr/>
            <p:nvPr/>
          </p:nvSpPr>
          <p:spPr bwMode="auto">
            <a:xfrm>
              <a:off x="715" y="3395"/>
              <a:ext cx="55" cy="73"/>
            </a:xfrm>
            <a:custGeom>
              <a:avLst/>
              <a:gdLst>
                <a:gd name="T0" fmla="*/ 6 w 67"/>
                <a:gd name="T1" fmla="*/ 0 h 88"/>
                <a:gd name="T2" fmla="*/ 2 w 67"/>
                <a:gd name="T3" fmla="*/ 1 h 88"/>
                <a:gd name="T4" fmla="*/ 0 w 67"/>
                <a:gd name="T5" fmla="*/ 6 h 88"/>
                <a:gd name="T6" fmla="*/ 0 w 67"/>
                <a:gd name="T7" fmla="*/ 88 h 88"/>
                <a:gd name="T8" fmla="*/ 67 w 67"/>
                <a:gd name="T9" fmla="*/ 88 h 88"/>
                <a:gd name="T10" fmla="*/ 67 w 67"/>
                <a:gd name="T11" fmla="*/ 6 h 88"/>
                <a:gd name="T12" fmla="*/ 65 w 67"/>
                <a:gd name="T13" fmla="*/ 1 h 88"/>
                <a:gd name="T14" fmla="*/ 61 w 67"/>
                <a:gd name="T15" fmla="*/ 0 h 88"/>
                <a:gd name="T16" fmla="*/ 6 w 67"/>
                <a:gd name="T1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88">
                  <a:moveTo>
                    <a:pt x="6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2" name="Freeform 126"/>
            <p:cNvSpPr/>
            <p:nvPr/>
          </p:nvSpPr>
          <p:spPr bwMode="auto">
            <a:xfrm>
              <a:off x="783" y="3368"/>
              <a:ext cx="55" cy="100"/>
            </a:xfrm>
            <a:custGeom>
              <a:avLst/>
              <a:gdLst>
                <a:gd name="T0" fmla="*/ 6 w 67"/>
                <a:gd name="T1" fmla="*/ 0 h 120"/>
                <a:gd name="T2" fmla="*/ 2 w 67"/>
                <a:gd name="T3" fmla="*/ 2 h 120"/>
                <a:gd name="T4" fmla="*/ 0 w 67"/>
                <a:gd name="T5" fmla="*/ 6 h 120"/>
                <a:gd name="T6" fmla="*/ 0 w 67"/>
                <a:gd name="T7" fmla="*/ 120 h 120"/>
                <a:gd name="T8" fmla="*/ 67 w 67"/>
                <a:gd name="T9" fmla="*/ 120 h 120"/>
                <a:gd name="T10" fmla="*/ 67 w 67"/>
                <a:gd name="T11" fmla="*/ 6 h 120"/>
                <a:gd name="T12" fmla="*/ 65 w 67"/>
                <a:gd name="T13" fmla="*/ 2 h 120"/>
                <a:gd name="T14" fmla="*/ 61 w 67"/>
                <a:gd name="T15" fmla="*/ 0 h 120"/>
                <a:gd name="T16" fmla="*/ 6 w 67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20">
                  <a:moveTo>
                    <a:pt x="6" y="0"/>
                  </a:moveTo>
                  <a:cubicBezTo>
                    <a:pt x="4" y="0"/>
                    <a:pt x="3" y="0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2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3" name="Freeform 127"/>
            <p:cNvSpPr/>
            <p:nvPr/>
          </p:nvSpPr>
          <p:spPr bwMode="auto">
            <a:xfrm>
              <a:off x="851" y="3379"/>
              <a:ext cx="56" cy="89"/>
            </a:xfrm>
            <a:custGeom>
              <a:avLst/>
              <a:gdLst>
                <a:gd name="T0" fmla="*/ 6 w 67"/>
                <a:gd name="T1" fmla="*/ 0 h 107"/>
                <a:gd name="T2" fmla="*/ 2 w 67"/>
                <a:gd name="T3" fmla="*/ 2 h 107"/>
                <a:gd name="T4" fmla="*/ 0 w 67"/>
                <a:gd name="T5" fmla="*/ 6 h 107"/>
                <a:gd name="T6" fmla="*/ 0 w 67"/>
                <a:gd name="T7" fmla="*/ 107 h 107"/>
                <a:gd name="T8" fmla="*/ 67 w 67"/>
                <a:gd name="T9" fmla="*/ 107 h 107"/>
                <a:gd name="T10" fmla="*/ 67 w 67"/>
                <a:gd name="T11" fmla="*/ 6 h 107"/>
                <a:gd name="T12" fmla="*/ 65 w 67"/>
                <a:gd name="T13" fmla="*/ 2 h 107"/>
                <a:gd name="T14" fmla="*/ 61 w 67"/>
                <a:gd name="T15" fmla="*/ 0 h 107"/>
                <a:gd name="T16" fmla="*/ 6 w 6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07">
                  <a:moveTo>
                    <a:pt x="6" y="0"/>
                  </a:move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6" y="3"/>
                    <a:pt x="65" y="2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4" name="Freeform 128"/>
            <p:cNvSpPr/>
            <p:nvPr/>
          </p:nvSpPr>
          <p:spPr bwMode="auto">
            <a:xfrm>
              <a:off x="919" y="3337"/>
              <a:ext cx="56" cy="131"/>
            </a:xfrm>
            <a:custGeom>
              <a:avLst/>
              <a:gdLst>
                <a:gd name="T0" fmla="*/ 6 w 67"/>
                <a:gd name="T1" fmla="*/ 0 h 158"/>
                <a:gd name="T2" fmla="*/ 2 w 67"/>
                <a:gd name="T3" fmla="*/ 1 h 158"/>
                <a:gd name="T4" fmla="*/ 0 w 67"/>
                <a:gd name="T5" fmla="*/ 6 h 158"/>
                <a:gd name="T6" fmla="*/ 0 w 67"/>
                <a:gd name="T7" fmla="*/ 158 h 158"/>
                <a:gd name="T8" fmla="*/ 67 w 67"/>
                <a:gd name="T9" fmla="*/ 158 h 158"/>
                <a:gd name="T10" fmla="*/ 67 w 67"/>
                <a:gd name="T11" fmla="*/ 6 h 158"/>
                <a:gd name="T12" fmla="*/ 65 w 67"/>
                <a:gd name="T13" fmla="*/ 1 h 158"/>
                <a:gd name="T14" fmla="*/ 61 w 67"/>
                <a:gd name="T15" fmla="*/ 0 h 158"/>
                <a:gd name="T16" fmla="*/ 6 w 67"/>
                <a:gd name="T1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58">
                  <a:moveTo>
                    <a:pt x="6" y="0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67" y="158"/>
                    <a:pt x="67" y="158"/>
                    <a:pt x="67" y="158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5" name="Freeform 129"/>
            <p:cNvSpPr/>
            <p:nvPr/>
          </p:nvSpPr>
          <p:spPr bwMode="auto">
            <a:xfrm>
              <a:off x="987" y="3284"/>
              <a:ext cx="56" cy="184"/>
            </a:xfrm>
            <a:custGeom>
              <a:avLst/>
              <a:gdLst>
                <a:gd name="T0" fmla="*/ 6 w 67"/>
                <a:gd name="T1" fmla="*/ 0 h 222"/>
                <a:gd name="T2" fmla="*/ 2 w 67"/>
                <a:gd name="T3" fmla="*/ 1 h 222"/>
                <a:gd name="T4" fmla="*/ 0 w 67"/>
                <a:gd name="T5" fmla="*/ 6 h 222"/>
                <a:gd name="T6" fmla="*/ 0 w 67"/>
                <a:gd name="T7" fmla="*/ 222 h 222"/>
                <a:gd name="T8" fmla="*/ 67 w 67"/>
                <a:gd name="T9" fmla="*/ 222 h 222"/>
                <a:gd name="T10" fmla="*/ 67 w 67"/>
                <a:gd name="T11" fmla="*/ 6 h 222"/>
                <a:gd name="T12" fmla="*/ 65 w 67"/>
                <a:gd name="T13" fmla="*/ 1 h 222"/>
                <a:gd name="T14" fmla="*/ 61 w 67"/>
                <a:gd name="T15" fmla="*/ 0 h 222"/>
                <a:gd name="T16" fmla="*/ 6 w 67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22">
                  <a:moveTo>
                    <a:pt x="6" y="0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67" y="222"/>
                    <a:pt x="67" y="222"/>
                    <a:pt x="67" y="222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6" name="Freeform 130"/>
            <p:cNvSpPr/>
            <p:nvPr/>
          </p:nvSpPr>
          <p:spPr bwMode="auto">
            <a:xfrm>
              <a:off x="610" y="3178"/>
              <a:ext cx="475" cy="289"/>
            </a:xfrm>
            <a:custGeom>
              <a:avLst/>
              <a:gdLst>
                <a:gd name="T0" fmla="*/ 572 w 572"/>
                <a:gd name="T1" fmla="*/ 7 h 347"/>
                <a:gd name="T2" fmla="*/ 571 w 572"/>
                <a:gd name="T3" fmla="*/ 2 h 347"/>
                <a:gd name="T4" fmla="*/ 567 w 572"/>
                <a:gd name="T5" fmla="*/ 1 h 347"/>
                <a:gd name="T6" fmla="*/ 500 w 572"/>
                <a:gd name="T7" fmla="*/ 20 h 347"/>
                <a:gd name="T8" fmla="*/ 497 w 572"/>
                <a:gd name="T9" fmla="*/ 23 h 347"/>
                <a:gd name="T10" fmla="*/ 498 w 572"/>
                <a:gd name="T11" fmla="*/ 27 h 347"/>
                <a:gd name="T12" fmla="*/ 506 w 572"/>
                <a:gd name="T13" fmla="*/ 37 h 347"/>
                <a:gd name="T14" fmla="*/ 302 w 572"/>
                <a:gd name="T15" fmla="*/ 196 h 347"/>
                <a:gd name="T16" fmla="*/ 190 w 572"/>
                <a:gd name="T17" fmla="*/ 148 h 347"/>
                <a:gd name="T18" fmla="*/ 2 w 572"/>
                <a:gd name="T19" fmla="*/ 327 h 347"/>
                <a:gd name="T20" fmla="*/ 0 w 572"/>
                <a:gd name="T21" fmla="*/ 331 h 347"/>
                <a:gd name="T22" fmla="*/ 2 w 572"/>
                <a:gd name="T23" fmla="*/ 336 h 347"/>
                <a:gd name="T24" fmla="*/ 10 w 572"/>
                <a:gd name="T25" fmla="*/ 345 h 347"/>
                <a:gd name="T26" fmla="*/ 15 w 572"/>
                <a:gd name="T27" fmla="*/ 347 h 347"/>
                <a:gd name="T28" fmla="*/ 19 w 572"/>
                <a:gd name="T29" fmla="*/ 345 h 347"/>
                <a:gd name="T30" fmla="*/ 195 w 572"/>
                <a:gd name="T31" fmla="*/ 178 h 347"/>
                <a:gd name="T32" fmla="*/ 306 w 572"/>
                <a:gd name="T33" fmla="*/ 225 h 347"/>
                <a:gd name="T34" fmla="*/ 521 w 572"/>
                <a:gd name="T35" fmla="*/ 57 h 347"/>
                <a:gd name="T36" fmla="*/ 529 w 572"/>
                <a:gd name="T37" fmla="*/ 68 h 347"/>
                <a:gd name="T38" fmla="*/ 533 w 572"/>
                <a:gd name="T39" fmla="*/ 69 h 347"/>
                <a:gd name="T40" fmla="*/ 536 w 572"/>
                <a:gd name="T41" fmla="*/ 67 h 347"/>
                <a:gd name="T42" fmla="*/ 572 w 572"/>
                <a:gd name="T43" fmla="*/ 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2" h="347">
                  <a:moveTo>
                    <a:pt x="572" y="7"/>
                  </a:moveTo>
                  <a:cubicBezTo>
                    <a:pt x="572" y="5"/>
                    <a:pt x="572" y="4"/>
                    <a:pt x="571" y="2"/>
                  </a:cubicBezTo>
                  <a:cubicBezTo>
                    <a:pt x="570" y="1"/>
                    <a:pt x="568" y="0"/>
                    <a:pt x="567" y="1"/>
                  </a:cubicBezTo>
                  <a:cubicBezTo>
                    <a:pt x="500" y="20"/>
                    <a:pt x="500" y="20"/>
                    <a:pt x="500" y="20"/>
                  </a:cubicBezTo>
                  <a:cubicBezTo>
                    <a:pt x="498" y="21"/>
                    <a:pt x="497" y="22"/>
                    <a:pt x="497" y="23"/>
                  </a:cubicBezTo>
                  <a:cubicBezTo>
                    <a:pt x="496" y="25"/>
                    <a:pt x="497" y="26"/>
                    <a:pt x="498" y="27"/>
                  </a:cubicBezTo>
                  <a:cubicBezTo>
                    <a:pt x="506" y="37"/>
                    <a:pt x="506" y="37"/>
                    <a:pt x="506" y="37"/>
                  </a:cubicBezTo>
                  <a:cubicBezTo>
                    <a:pt x="302" y="196"/>
                    <a:pt x="302" y="196"/>
                    <a:pt x="302" y="196"/>
                  </a:cubicBezTo>
                  <a:cubicBezTo>
                    <a:pt x="190" y="148"/>
                    <a:pt x="190" y="148"/>
                    <a:pt x="190" y="148"/>
                  </a:cubicBezTo>
                  <a:cubicBezTo>
                    <a:pt x="2" y="327"/>
                    <a:pt x="2" y="327"/>
                    <a:pt x="2" y="327"/>
                  </a:cubicBezTo>
                  <a:cubicBezTo>
                    <a:pt x="1" y="328"/>
                    <a:pt x="0" y="329"/>
                    <a:pt x="0" y="331"/>
                  </a:cubicBezTo>
                  <a:cubicBezTo>
                    <a:pt x="0" y="333"/>
                    <a:pt x="0" y="334"/>
                    <a:pt x="2" y="336"/>
                  </a:cubicBezTo>
                  <a:cubicBezTo>
                    <a:pt x="10" y="345"/>
                    <a:pt x="10" y="345"/>
                    <a:pt x="10" y="345"/>
                  </a:cubicBezTo>
                  <a:cubicBezTo>
                    <a:pt x="11" y="346"/>
                    <a:pt x="13" y="347"/>
                    <a:pt x="15" y="347"/>
                  </a:cubicBezTo>
                  <a:cubicBezTo>
                    <a:pt x="16" y="347"/>
                    <a:pt x="18" y="346"/>
                    <a:pt x="19" y="345"/>
                  </a:cubicBezTo>
                  <a:cubicBezTo>
                    <a:pt x="195" y="178"/>
                    <a:pt x="195" y="178"/>
                    <a:pt x="195" y="178"/>
                  </a:cubicBezTo>
                  <a:cubicBezTo>
                    <a:pt x="306" y="225"/>
                    <a:pt x="306" y="225"/>
                    <a:pt x="306" y="225"/>
                  </a:cubicBezTo>
                  <a:cubicBezTo>
                    <a:pt x="521" y="57"/>
                    <a:pt x="521" y="57"/>
                    <a:pt x="521" y="57"/>
                  </a:cubicBezTo>
                  <a:cubicBezTo>
                    <a:pt x="529" y="68"/>
                    <a:pt x="529" y="68"/>
                    <a:pt x="529" y="68"/>
                  </a:cubicBezTo>
                  <a:cubicBezTo>
                    <a:pt x="530" y="69"/>
                    <a:pt x="531" y="69"/>
                    <a:pt x="533" y="69"/>
                  </a:cubicBezTo>
                  <a:cubicBezTo>
                    <a:pt x="534" y="69"/>
                    <a:pt x="535" y="68"/>
                    <a:pt x="536" y="67"/>
                  </a:cubicBezTo>
                  <a:lnTo>
                    <a:pt x="57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选题背景和意义</a:t>
            </a:r>
            <a:endParaRPr kumimoji="1" lang="zh-CN" altLang="en-US" dirty="0"/>
          </a:p>
        </p:txBody>
      </p:sp>
      <p:sp>
        <p:nvSpPr>
          <p:cNvPr id="42" name="矩形 41"/>
          <p:cNvSpPr/>
          <p:nvPr/>
        </p:nvSpPr>
        <p:spPr>
          <a:xfrm>
            <a:off x="667658" y="132989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6543" y="1866559"/>
            <a:ext cx="790872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67658" y="297174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9" name="图表 78"/>
          <p:cNvGraphicFramePr/>
          <p:nvPr/>
        </p:nvGraphicFramePr>
        <p:xfrm>
          <a:off x="656544" y="3452294"/>
          <a:ext cx="8406434" cy="2307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选题背景和意义</a:t>
            </a:r>
            <a:endParaRPr kumimoji="1" lang="zh-CN" altLang="en-US" dirty="0"/>
          </a:p>
        </p:txBody>
      </p:sp>
      <p:sp>
        <p:nvSpPr>
          <p:cNvPr id="20" name="等腰三角形 5"/>
          <p:cNvSpPr/>
          <p:nvPr/>
        </p:nvSpPr>
        <p:spPr>
          <a:xfrm>
            <a:off x="832443" y="1456267"/>
            <a:ext cx="3398180" cy="2929466"/>
          </a:xfrm>
          <a:prstGeom prst="triangle">
            <a:avLst/>
          </a:prstGeom>
          <a:blipFill dpi="0" rotWithShape="0">
            <a:blip r:embed="rId1"/>
            <a:srcRect/>
            <a:stretch>
              <a:fillRect/>
            </a:stretch>
          </a:blipFill>
          <a:ln w="762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 34"/>
          <p:cNvGrpSpPr/>
          <p:nvPr/>
        </p:nvGrpSpPr>
        <p:grpSpPr>
          <a:xfrm>
            <a:off x="4622801" y="2287752"/>
            <a:ext cx="1744132" cy="1503562"/>
            <a:chOff x="4622801" y="2287752"/>
            <a:chExt cx="1744132" cy="1503562"/>
          </a:xfrm>
        </p:grpSpPr>
        <p:sp>
          <p:nvSpPr>
            <p:cNvPr id="21" name="等腰三角形 6"/>
            <p:cNvSpPr/>
            <p:nvPr/>
          </p:nvSpPr>
          <p:spPr>
            <a:xfrm rot="10800000">
              <a:off x="4622801" y="2287752"/>
              <a:ext cx="1744132" cy="150356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762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212578" y="2447297"/>
              <a:ext cx="5645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7120467" y="2287752"/>
            <a:ext cx="1744132" cy="1503562"/>
            <a:chOff x="7120467" y="2287752"/>
            <a:chExt cx="1744132" cy="1503562"/>
          </a:xfrm>
        </p:grpSpPr>
        <p:sp>
          <p:nvSpPr>
            <p:cNvPr id="22" name="等腰三角形 8"/>
            <p:cNvSpPr/>
            <p:nvPr/>
          </p:nvSpPr>
          <p:spPr>
            <a:xfrm rot="10800000">
              <a:off x="7120467" y="2287752"/>
              <a:ext cx="1744132" cy="150356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762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710244" y="2447297"/>
              <a:ext cx="5645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9652001" y="2287752"/>
            <a:ext cx="1744132" cy="1503562"/>
            <a:chOff x="9652001" y="2287752"/>
            <a:chExt cx="1744132" cy="1503562"/>
          </a:xfrm>
        </p:grpSpPr>
        <p:sp>
          <p:nvSpPr>
            <p:cNvPr id="23" name="等腰三角形 9"/>
            <p:cNvSpPr/>
            <p:nvPr/>
          </p:nvSpPr>
          <p:spPr>
            <a:xfrm rot="10800000">
              <a:off x="9652001" y="2287752"/>
              <a:ext cx="1744132" cy="150356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762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241778" y="2447297"/>
              <a:ext cx="5645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4622761" y="387296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611645" y="4231317"/>
            <a:ext cx="204244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84961" y="387296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73845" y="4231317"/>
            <a:ext cx="204244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474161" y="387296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463045" y="4231317"/>
            <a:ext cx="204244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67658" y="523129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56542" y="5682274"/>
            <a:ext cx="1110985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prstClr val="white"/>
                </a:solidFill>
              </a:rPr>
              <a:t>Part Two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white"/>
                </a:solidFill>
              </a:rPr>
              <a:t>论文结构</a:t>
            </a:r>
            <a:endParaRPr kumimoji="1"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854293" y="3189169"/>
            <a:ext cx="0" cy="1494421"/>
          </a:xfrm>
          <a:prstGeom prst="line">
            <a:avLst/>
          </a:prstGeom>
          <a:noFill/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02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论文结构</a:t>
            </a:r>
            <a:endParaRPr kumimoji="1" lang="zh-CN" altLang="en-US" dirty="0"/>
          </a:p>
        </p:txBody>
      </p:sp>
      <p:sp>
        <p:nvSpPr>
          <p:cNvPr id="28" name="矩形 27"/>
          <p:cNvSpPr/>
          <p:nvPr/>
        </p:nvSpPr>
        <p:spPr>
          <a:xfrm flipV="1">
            <a:off x="371475" y="3344333"/>
            <a:ext cx="11178842" cy="169334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5"/>
          <p:cNvSpPr/>
          <p:nvPr/>
        </p:nvSpPr>
        <p:spPr>
          <a:xfrm rot="5400000">
            <a:off x="11432973" y="3238825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等腰三角形 6"/>
          <p:cNvSpPr/>
          <p:nvPr/>
        </p:nvSpPr>
        <p:spPr>
          <a:xfrm rot="5400000">
            <a:off x="400787" y="3238825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等腰三角形 7"/>
          <p:cNvSpPr/>
          <p:nvPr/>
        </p:nvSpPr>
        <p:spPr>
          <a:xfrm rot="5400000">
            <a:off x="13335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等腰三角形 8"/>
          <p:cNvSpPr/>
          <p:nvPr/>
        </p:nvSpPr>
        <p:spPr>
          <a:xfrm rot="5400000">
            <a:off x="22606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等腰三角形 9"/>
          <p:cNvSpPr/>
          <p:nvPr/>
        </p:nvSpPr>
        <p:spPr>
          <a:xfrm rot="5400000">
            <a:off x="31877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等腰三角形 10"/>
          <p:cNvSpPr/>
          <p:nvPr/>
        </p:nvSpPr>
        <p:spPr>
          <a:xfrm rot="5400000">
            <a:off x="41148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等腰三角形 11"/>
          <p:cNvSpPr/>
          <p:nvPr/>
        </p:nvSpPr>
        <p:spPr>
          <a:xfrm rot="5400000">
            <a:off x="50419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等腰三角形 12"/>
          <p:cNvSpPr/>
          <p:nvPr/>
        </p:nvSpPr>
        <p:spPr>
          <a:xfrm rot="5400000">
            <a:off x="59690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等腰三角形 13"/>
          <p:cNvSpPr/>
          <p:nvPr/>
        </p:nvSpPr>
        <p:spPr>
          <a:xfrm rot="5400000">
            <a:off x="68961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等腰三角形 14"/>
          <p:cNvSpPr/>
          <p:nvPr/>
        </p:nvSpPr>
        <p:spPr>
          <a:xfrm rot="5400000">
            <a:off x="78232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等腰三角形 15"/>
          <p:cNvSpPr/>
          <p:nvPr/>
        </p:nvSpPr>
        <p:spPr>
          <a:xfrm rot="5400000">
            <a:off x="87503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等腰三角形 16"/>
          <p:cNvSpPr/>
          <p:nvPr/>
        </p:nvSpPr>
        <p:spPr>
          <a:xfrm rot="5400000">
            <a:off x="96774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等腰三角形 17"/>
          <p:cNvSpPr/>
          <p:nvPr/>
        </p:nvSpPr>
        <p:spPr>
          <a:xfrm rot="5400000">
            <a:off x="10604500" y="3238500"/>
            <a:ext cx="321728" cy="380352"/>
          </a:xfrm>
          <a:prstGeom prst="triangle">
            <a:avLst>
              <a:gd name="adj" fmla="val 52478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20"/>
          <p:cNvCxnSpPr/>
          <p:nvPr/>
        </p:nvCxnSpPr>
        <p:spPr>
          <a:xfrm>
            <a:off x="371475" y="4004732"/>
            <a:ext cx="0" cy="1193801"/>
          </a:xfrm>
          <a:prstGeom prst="line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43" name="矩形 42"/>
          <p:cNvSpPr/>
          <p:nvPr/>
        </p:nvSpPr>
        <p:spPr>
          <a:xfrm>
            <a:off x="483366" y="3962397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72250" y="4329025"/>
            <a:ext cx="2617259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1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直接连接符 24"/>
          <p:cNvCxnSpPr/>
          <p:nvPr/>
        </p:nvCxnSpPr>
        <p:spPr>
          <a:xfrm>
            <a:off x="4079875" y="1617132"/>
            <a:ext cx="0" cy="1193801"/>
          </a:xfrm>
          <a:prstGeom prst="line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46" name="矩形 45"/>
          <p:cNvSpPr/>
          <p:nvPr/>
        </p:nvSpPr>
        <p:spPr>
          <a:xfrm>
            <a:off x="4191766" y="1574797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80650" y="1941425"/>
            <a:ext cx="2617259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1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27"/>
          <p:cNvCxnSpPr/>
          <p:nvPr/>
        </p:nvCxnSpPr>
        <p:spPr>
          <a:xfrm>
            <a:off x="7857154" y="4004732"/>
            <a:ext cx="0" cy="1193801"/>
          </a:xfrm>
          <a:prstGeom prst="line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49" name="矩形 48"/>
          <p:cNvSpPr/>
          <p:nvPr/>
        </p:nvSpPr>
        <p:spPr>
          <a:xfrm>
            <a:off x="7969045" y="3962397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957929" y="4329025"/>
            <a:ext cx="2617259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1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02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论文结构</a:t>
            </a:r>
            <a:endParaRPr kumimoji="1"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56542" y="1245383"/>
            <a:ext cx="11109855" cy="312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1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56542" y="1661573"/>
            <a:ext cx="4897591" cy="47561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60342" y="1661573"/>
            <a:ext cx="6106055" cy="15218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660342" y="3278706"/>
            <a:ext cx="6106055" cy="15218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60342" y="4895839"/>
            <a:ext cx="6106055" cy="15218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989091" y="180985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77976" y="2164591"/>
            <a:ext cx="533170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989091" y="351353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977976" y="3868262"/>
            <a:ext cx="533170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989091" y="508244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977976" y="5437180"/>
            <a:ext cx="533170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83954" y="477193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72839" y="5126671"/>
            <a:ext cx="416705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72839" y="3429000"/>
            <a:ext cx="4555837" cy="144654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8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9,300</a:t>
            </a:r>
            <a:endParaRPr lang="en-US" altLang="zh-CN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02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论文结构</a:t>
            </a:r>
            <a:endParaRPr kumimoji="1" lang="zh-CN" altLang="en-US" dirty="0"/>
          </a:p>
        </p:txBody>
      </p:sp>
      <p:sp>
        <p:nvSpPr>
          <p:cNvPr id="20" name="燕尾形 19"/>
          <p:cNvSpPr/>
          <p:nvPr/>
        </p:nvSpPr>
        <p:spPr>
          <a:xfrm>
            <a:off x="2879619" y="1757360"/>
            <a:ext cx="812269" cy="1965613"/>
          </a:xfrm>
          <a:prstGeom prst="chevron">
            <a:avLst>
              <a:gd name="adj" fmla="val 6581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1" name="矩形 31"/>
          <p:cNvSpPr/>
          <p:nvPr/>
        </p:nvSpPr>
        <p:spPr>
          <a:xfrm>
            <a:off x="3066990" y="2381374"/>
            <a:ext cx="717570" cy="7175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kern="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6308717" y="1757360"/>
            <a:ext cx="812269" cy="1965613"/>
          </a:xfrm>
          <a:prstGeom prst="chevron">
            <a:avLst>
              <a:gd name="adj" fmla="val 65810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3" name="燕尾形 22"/>
          <p:cNvSpPr/>
          <p:nvPr/>
        </p:nvSpPr>
        <p:spPr>
          <a:xfrm>
            <a:off x="9737816" y="1757360"/>
            <a:ext cx="812269" cy="1965613"/>
          </a:xfrm>
          <a:prstGeom prst="chevron">
            <a:avLst>
              <a:gd name="adj" fmla="val 6581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4" name="矩形 31"/>
          <p:cNvSpPr/>
          <p:nvPr/>
        </p:nvSpPr>
        <p:spPr>
          <a:xfrm>
            <a:off x="6568646" y="2381374"/>
            <a:ext cx="717570" cy="7175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kern="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31"/>
          <p:cNvSpPr/>
          <p:nvPr/>
        </p:nvSpPr>
        <p:spPr>
          <a:xfrm>
            <a:off x="9963977" y="2381374"/>
            <a:ext cx="717570" cy="7175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kern="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2745" y="198126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1629" y="2381374"/>
            <a:ext cx="2147605" cy="114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05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84782" y="198126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73666" y="2381374"/>
            <a:ext cx="2147605" cy="114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05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557321" y="198126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46205" y="2381374"/>
            <a:ext cx="2147605" cy="114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05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61620" y="456125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0505" y="5012239"/>
            <a:ext cx="724013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0350" y="4322972"/>
            <a:ext cx="7964004" cy="1772093"/>
          </a:xfrm>
          <a:prstGeom prst="rect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prstClr val="white"/>
                </a:solidFill>
              </a:rPr>
              <a:t>Part Three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white"/>
                </a:solidFill>
              </a:rPr>
              <a:t>研究方法</a:t>
            </a:r>
            <a:endParaRPr kumimoji="1"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854293" y="3189169"/>
            <a:ext cx="0" cy="1494421"/>
          </a:xfrm>
          <a:prstGeom prst="line">
            <a:avLst/>
          </a:prstGeom>
          <a:noFill/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03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研究方法</a:t>
            </a:r>
            <a:endParaRPr kumimoji="1" lang="zh-CN" altLang="en-US" dirty="0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2"/>
          <a:srcRect l="31815" t="19543" r="38" b="29335"/>
          <a:stretch>
            <a:fillRect/>
          </a:stretch>
        </p:blipFill>
        <p:spPr>
          <a:xfrm>
            <a:off x="7307386" y="1301358"/>
            <a:ext cx="4461282" cy="1782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2"/>
          <a:srcRect l="31815" t="19543" r="38" b="29335"/>
          <a:stretch>
            <a:fillRect/>
          </a:stretch>
        </p:blipFill>
        <p:spPr>
          <a:xfrm>
            <a:off x="7307386" y="3361266"/>
            <a:ext cx="4461282" cy="1782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图表 4"/>
          <p:cNvGraphicFramePr/>
          <p:nvPr/>
        </p:nvGraphicFramePr>
        <p:xfrm>
          <a:off x="749820" y="1301358"/>
          <a:ext cx="6324748" cy="3842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56" name="直接连接符 7"/>
          <p:cNvCxnSpPr/>
          <p:nvPr/>
        </p:nvCxnSpPr>
        <p:spPr>
          <a:xfrm flipH="1">
            <a:off x="656542" y="5342468"/>
            <a:ext cx="11109855" cy="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57" name="矩形 56"/>
          <p:cNvSpPr/>
          <p:nvPr/>
        </p:nvSpPr>
        <p:spPr>
          <a:xfrm>
            <a:off x="667658" y="544469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56542" y="5895676"/>
            <a:ext cx="11109855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03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研究方法</a:t>
            </a:r>
            <a:endParaRPr kumimoji="1" lang="zh-CN" altLang="en-US" dirty="0"/>
          </a:p>
        </p:txBody>
      </p:sp>
      <p:sp>
        <p:nvSpPr>
          <p:cNvPr id="78" name="矩形 77"/>
          <p:cNvSpPr/>
          <p:nvPr/>
        </p:nvSpPr>
        <p:spPr>
          <a:xfrm>
            <a:off x="4772561" y="460433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711136" y="5055323"/>
            <a:ext cx="2769729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1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 8"/>
          <p:cNvGrpSpPr/>
          <p:nvPr/>
        </p:nvGrpSpPr>
        <p:grpSpPr>
          <a:xfrm>
            <a:off x="4537612" y="1551446"/>
            <a:ext cx="3116776" cy="2892197"/>
            <a:chOff x="4537612" y="1551446"/>
            <a:chExt cx="3116776" cy="2892197"/>
          </a:xfrm>
        </p:grpSpPr>
        <p:grpSp>
          <p:nvGrpSpPr>
            <p:cNvPr id="8" name="组 7"/>
            <p:cNvGrpSpPr/>
            <p:nvPr/>
          </p:nvGrpSpPr>
          <p:grpSpPr>
            <a:xfrm>
              <a:off x="4537612" y="1551446"/>
              <a:ext cx="3116776" cy="2892197"/>
              <a:chOff x="4537612" y="1551446"/>
              <a:chExt cx="3116776" cy="2892197"/>
            </a:xfrm>
          </p:grpSpPr>
          <p:sp>
            <p:nvSpPr>
              <p:cNvPr id="61" name="等腰三角形 16"/>
              <p:cNvSpPr/>
              <p:nvPr/>
            </p:nvSpPr>
            <p:spPr>
              <a:xfrm flipH="1">
                <a:off x="4537613" y="1551446"/>
                <a:ext cx="3116775" cy="268687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2" name="直接连接符 17"/>
              <p:cNvCxnSpPr>
                <a:stCxn id="64" idx="0"/>
              </p:cNvCxnSpPr>
              <p:nvPr/>
            </p:nvCxnSpPr>
            <p:spPr>
              <a:xfrm rot="10296580" flipV="1">
                <a:off x="5966459" y="1560948"/>
                <a:ext cx="259082" cy="1756553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3" name="直接连接符 18"/>
              <p:cNvCxnSpPr/>
              <p:nvPr/>
            </p:nvCxnSpPr>
            <p:spPr>
              <a:xfrm flipV="1">
                <a:off x="4537612" y="3337833"/>
                <a:ext cx="1559695" cy="900491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4" name="直接连接符 19"/>
              <p:cNvCxnSpPr/>
              <p:nvPr/>
            </p:nvCxnSpPr>
            <p:spPr>
              <a:xfrm flipH="1" flipV="1">
                <a:off x="6090775" y="3335571"/>
                <a:ext cx="1563613" cy="902753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sp>
            <p:nvSpPr>
              <p:cNvPr id="59" name="等腰三角形 14"/>
              <p:cNvSpPr/>
              <p:nvPr/>
            </p:nvSpPr>
            <p:spPr>
              <a:xfrm flipH="1">
                <a:off x="5690447" y="3453090"/>
                <a:ext cx="811107" cy="246700"/>
              </a:xfrm>
              <a:prstGeom prst="triangl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等腰三角形 16"/>
              <p:cNvSpPr/>
              <p:nvPr/>
            </p:nvSpPr>
            <p:spPr>
              <a:xfrm rot="5400000" flipH="1">
                <a:off x="6082478" y="1862385"/>
                <a:ext cx="405554" cy="246700"/>
              </a:xfrm>
              <a:custGeom>
                <a:avLst/>
                <a:gdLst>
                  <a:gd name="connsiteX0" fmla="*/ 0 w 1485900"/>
                  <a:gd name="connsiteY0" fmla="*/ 451940 h 451940"/>
                  <a:gd name="connsiteX1" fmla="*/ 742950 w 1485900"/>
                  <a:gd name="connsiteY1" fmla="*/ 0 h 451940"/>
                  <a:gd name="connsiteX2" fmla="*/ 1485900 w 1485900"/>
                  <a:gd name="connsiteY2" fmla="*/ 451940 h 451940"/>
                  <a:gd name="connsiteX3" fmla="*/ 0 w 1485900"/>
                  <a:gd name="connsiteY3" fmla="*/ 451940 h 451940"/>
                  <a:gd name="connsiteX0-1" fmla="*/ 123324 w 742950"/>
                  <a:gd name="connsiteY0-2" fmla="*/ 432689 h 451940"/>
                  <a:gd name="connsiteX1-3" fmla="*/ 0 w 742950"/>
                  <a:gd name="connsiteY1-4" fmla="*/ 0 h 451940"/>
                  <a:gd name="connsiteX2-5" fmla="*/ 742950 w 742950"/>
                  <a:gd name="connsiteY2-6" fmla="*/ 451940 h 451940"/>
                  <a:gd name="connsiteX3-7" fmla="*/ 123324 w 742950"/>
                  <a:gd name="connsiteY3-8" fmla="*/ 432689 h 45194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742950" h="451940">
                    <a:moveTo>
                      <a:pt x="123324" y="432689"/>
                    </a:moveTo>
                    <a:lnTo>
                      <a:pt x="0" y="0"/>
                    </a:lnTo>
                    <a:lnTo>
                      <a:pt x="742950" y="451940"/>
                    </a:lnTo>
                    <a:lnTo>
                      <a:pt x="123324" y="43268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等腰三角形 16"/>
              <p:cNvSpPr/>
              <p:nvPr/>
            </p:nvSpPr>
            <p:spPr>
              <a:xfrm rot="10800000" flipH="1">
                <a:off x="4941735" y="2462537"/>
                <a:ext cx="2298080" cy="198110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719134" y="2629913"/>
              <a:ext cx="75373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7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1324892" y="460433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263467" y="5055323"/>
            <a:ext cx="2769729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1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0" name="组 109"/>
          <p:cNvGrpSpPr/>
          <p:nvPr/>
        </p:nvGrpSpPr>
        <p:grpSpPr>
          <a:xfrm>
            <a:off x="1089943" y="1551446"/>
            <a:ext cx="3116776" cy="2892197"/>
            <a:chOff x="4537612" y="1551446"/>
            <a:chExt cx="3116776" cy="2892197"/>
          </a:xfrm>
        </p:grpSpPr>
        <p:grpSp>
          <p:nvGrpSpPr>
            <p:cNvPr id="111" name="组 110"/>
            <p:cNvGrpSpPr/>
            <p:nvPr/>
          </p:nvGrpSpPr>
          <p:grpSpPr>
            <a:xfrm>
              <a:off x="4537612" y="1551446"/>
              <a:ext cx="3116776" cy="2892197"/>
              <a:chOff x="4537612" y="1551446"/>
              <a:chExt cx="3116776" cy="2892197"/>
            </a:xfrm>
          </p:grpSpPr>
          <p:sp>
            <p:nvSpPr>
              <p:cNvPr id="113" name="等腰三角形 16"/>
              <p:cNvSpPr/>
              <p:nvPr/>
            </p:nvSpPr>
            <p:spPr>
              <a:xfrm flipH="1">
                <a:off x="4537613" y="1551446"/>
                <a:ext cx="3116775" cy="268687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14" name="直接连接符 17"/>
              <p:cNvCxnSpPr/>
              <p:nvPr/>
            </p:nvCxnSpPr>
            <p:spPr>
              <a:xfrm rot="10296580" flipV="1">
                <a:off x="5966459" y="1560948"/>
                <a:ext cx="259082" cy="1756553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5" name="直接连接符 18"/>
              <p:cNvCxnSpPr/>
              <p:nvPr/>
            </p:nvCxnSpPr>
            <p:spPr>
              <a:xfrm flipV="1">
                <a:off x="4537612" y="3337833"/>
                <a:ext cx="1559695" cy="900491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6" name="直接连接符 19"/>
              <p:cNvCxnSpPr/>
              <p:nvPr/>
            </p:nvCxnSpPr>
            <p:spPr>
              <a:xfrm flipH="1" flipV="1">
                <a:off x="6090775" y="3335571"/>
                <a:ext cx="1563613" cy="902753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sp>
            <p:nvSpPr>
              <p:cNvPr id="117" name="等腰三角形 14"/>
              <p:cNvSpPr/>
              <p:nvPr/>
            </p:nvSpPr>
            <p:spPr>
              <a:xfrm flipH="1">
                <a:off x="5690447" y="3453090"/>
                <a:ext cx="811107" cy="246700"/>
              </a:xfrm>
              <a:prstGeom prst="triangl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等腰三角形 16"/>
              <p:cNvSpPr/>
              <p:nvPr/>
            </p:nvSpPr>
            <p:spPr>
              <a:xfrm rot="5400000" flipH="1">
                <a:off x="6082478" y="1862385"/>
                <a:ext cx="405554" cy="246700"/>
              </a:xfrm>
              <a:custGeom>
                <a:avLst/>
                <a:gdLst>
                  <a:gd name="connsiteX0" fmla="*/ 0 w 1485900"/>
                  <a:gd name="connsiteY0" fmla="*/ 451940 h 451940"/>
                  <a:gd name="connsiteX1" fmla="*/ 742950 w 1485900"/>
                  <a:gd name="connsiteY1" fmla="*/ 0 h 451940"/>
                  <a:gd name="connsiteX2" fmla="*/ 1485900 w 1485900"/>
                  <a:gd name="connsiteY2" fmla="*/ 451940 h 451940"/>
                  <a:gd name="connsiteX3" fmla="*/ 0 w 1485900"/>
                  <a:gd name="connsiteY3" fmla="*/ 451940 h 451940"/>
                  <a:gd name="connsiteX0-1" fmla="*/ 123324 w 742950"/>
                  <a:gd name="connsiteY0-2" fmla="*/ 432689 h 451940"/>
                  <a:gd name="connsiteX1-3" fmla="*/ 0 w 742950"/>
                  <a:gd name="connsiteY1-4" fmla="*/ 0 h 451940"/>
                  <a:gd name="connsiteX2-5" fmla="*/ 742950 w 742950"/>
                  <a:gd name="connsiteY2-6" fmla="*/ 451940 h 451940"/>
                  <a:gd name="connsiteX3-7" fmla="*/ 123324 w 742950"/>
                  <a:gd name="connsiteY3-8" fmla="*/ 432689 h 45194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742950" h="451940">
                    <a:moveTo>
                      <a:pt x="123324" y="432689"/>
                    </a:moveTo>
                    <a:lnTo>
                      <a:pt x="0" y="0"/>
                    </a:lnTo>
                    <a:lnTo>
                      <a:pt x="742950" y="451940"/>
                    </a:lnTo>
                    <a:lnTo>
                      <a:pt x="123324" y="43268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等腰三角形 16"/>
              <p:cNvSpPr/>
              <p:nvPr/>
            </p:nvSpPr>
            <p:spPr>
              <a:xfrm rot="10800000" flipH="1">
                <a:off x="4941735" y="2462537"/>
                <a:ext cx="2298080" cy="198110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2" name="文本框 111"/>
            <p:cNvSpPr txBox="1"/>
            <p:nvPr/>
          </p:nvSpPr>
          <p:spPr>
            <a:xfrm>
              <a:off x="5719134" y="2629913"/>
              <a:ext cx="75373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7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1" name="矩形 120"/>
          <p:cNvSpPr/>
          <p:nvPr/>
        </p:nvSpPr>
        <p:spPr>
          <a:xfrm>
            <a:off x="8220230" y="460433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8158805" y="5055323"/>
            <a:ext cx="2769729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1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3" name="组 122"/>
          <p:cNvGrpSpPr/>
          <p:nvPr/>
        </p:nvGrpSpPr>
        <p:grpSpPr>
          <a:xfrm>
            <a:off x="7985281" y="1551446"/>
            <a:ext cx="3116776" cy="2892197"/>
            <a:chOff x="4537612" y="1551446"/>
            <a:chExt cx="3116776" cy="2892197"/>
          </a:xfrm>
        </p:grpSpPr>
        <p:grpSp>
          <p:nvGrpSpPr>
            <p:cNvPr id="124" name="组 123"/>
            <p:cNvGrpSpPr/>
            <p:nvPr/>
          </p:nvGrpSpPr>
          <p:grpSpPr>
            <a:xfrm>
              <a:off x="4537612" y="1551446"/>
              <a:ext cx="3116776" cy="2892197"/>
              <a:chOff x="4537612" y="1551446"/>
              <a:chExt cx="3116776" cy="2892197"/>
            </a:xfrm>
          </p:grpSpPr>
          <p:sp>
            <p:nvSpPr>
              <p:cNvPr id="126" name="等腰三角形 16"/>
              <p:cNvSpPr/>
              <p:nvPr/>
            </p:nvSpPr>
            <p:spPr>
              <a:xfrm flipH="1">
                <a:off x="4537613" y="1551446"/>
                <a:ext cx="3116775" cy="268687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27" name="直接连接符 17"/>
              <p:cNvCxnSpPr/>
              <p:nvPr/>
            </p:nvCxnSpPr>
            <p:spPr>
              <a:xfrm rot="10296580" flipV="1">
                <a:off x="5966459" y="1560948"/>
                <a:ext cx="259082" cy="1756553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28" name="直接连接符 18"/>
              <p:cNvCxnSpPr/>
              <p:nvPr/>
            </p:nvCxnSpPr>
            <p:spPr>
              <a:xfrm flipV="1">
                <a:off x="4537612" y="3337833"/>
                <a:ext cx="1559695" cy="900491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29" name="直接连接符 19"/>
              <p:cNvCxnSpPr/>
              <p:nvPr/>
            </p:nvCxnSpPr>
            <p:spPr>
              <a:xfrm flipH="1" flipV="1">
                <a:off x="6090775" y="3335571"/>
                <a:ext cx="1563613" cy="902753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sp>
            <p:nvSpPr>
              <p:cNvPr id="130" name="等腰三角形 14"/>
              <p:cNvSpPr/>
              <p:nvPr/>
            </p:nvSpPr>
            <p:spPr>
              <a:xfrm flipH="1">
                <a:off x="5690447" y="3453090"/>
                <a:ext cx="811107" cy="246700"/>
              </a:xfrm>
              <a:prstGeom prst="triangl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等腰三角形 16"/>
              <p:cNvSpPr/>
              <p:nvPr/>
            </p:nvSpPr>
            <p:spPr>
              <a:xfrm rot="5400000" flipH="1">
                <a:off x="6082478" y="1862385"/>
                <a:ext cx="405554" cy="246700"/>
              </a:xfrm>
              <a:custGeom>
                <a:avLst/>
                <a:gdLst>
                  <a:gd name="connsiteX0" fmla="*/ 0 w 1485900"/>
                  <a:gd name="connsiteY0" fmla="*/ 451940 h 451940"/>
                  <a:gd name="connsiteX1" fmla="*/ 742950 w 1485900"/>
                  <a:gd name="connsiteY1" fmla="*/ 0 h 451940"/>
                  <a:gd name="connsiteX2" fmla="*/ 1485900 w 1485900"/>
                  <a:gd name="connsiteY2" fmla="*/ 451940 h 451940"/>
                  <a:gd name="connsiteX3" fmla="*/ 0 w 1485900"/>
                  <a:gd name="connsiteY3" fmla="*/ 451940 h 451940"/>
                  <a:gd name="connsiteX0-1" fmla="*/ 123324 w 742950"/>
                  <a:gd name="connsiteY0-2" fmla="*/ 432689 h 451940"/>
                  <a:gd name="connsiteX1-3" fmla="*/ 0 w 742950"/>
                  <a:gd name="connsiteY1-4" fmla="*/ 0 h 451940"/>
                  <a:gd name="connsiteX2-5" fmla="*/ 742950 w 742950"/>
                  <a:gd name="connsiteY2-6" fmla="*/ 451940 h 451940"/>
                  <a:gd name="connsiteX3-7" fmla="*/ 123324 w 742950"/>
                  <a:gd name="connsiteY3-8" fmla="*/ 432689 h 45194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742950" h="451940">
                    <a:moveTo>
                      <a:pt x="123324" y="432689"/>
                    </a:moveTo>
                    <a:lnTo>
                      <a:pt x="0" y="0"/>
                    </a:lnTo>
                    <a:lnTo>
                      <a:pt x="742950" y="451940"/>
                    </a:lnTo>
                    <a:lnTo>
                      <a:pt x="123324" y="43268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等腰三角形 16"/>
              <p:cNvSpPr/>
              <p:nvPr/>
            </p:nvSpPr>
            <p:spPr>
              <a:xfrm rot="10800000" flipH="1">
                <a:off x="4941735" y="2462537"/>
                <a:ext cx="2298080" cy="1981106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5" name="文本框 124"/>
            <p:cNvSpPr txBox="1"/>
            <p:nvPr/>
          </p:nvSpPr>
          <p:spPr>
            <a:xfrm>
              <a:off x="5719134" y="2629913"/>
              <a:ext cx="75373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7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03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研究方法</a:t>
            </a:r>
            <a:endParaRPr kumimoji="1" lang="zh-CN" altLang="en-US" dirty="0"/>
          </a:p>
        </p:txBody>
      </p:sp>
      <p:sp>
        <p:nvSpPr>
          <p:cNvPr id="21" name="L 形 20"/>
          <p:cNvSpPr/>
          <p:nvPr/>
        </p:nvSpPr>
        <p:spPr>
          <a:xfrm rot="2686645">
            <a:off x="4407754" y="2077532"/>
            <a:ext cx="1820938" cy="1838258"/>
          </a:xfrm>
          <a:prstGeom prst="corner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2700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 形 21"/>
          <p:cNvSpPr/>
          <p:nvPr/>
        </p:nvSpPr>
        <p:spPr>
          <a:xfrm rot="8086645">
            <a:off x="5953185" y="2082916"/>
            <a:ext cx="1808999" cy="1772856"/>
          </a:xfrm>
          <a:prstGeom prst="corner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2700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 形 22"/>
          <p:cNvSpPr/>
          <p:nvPr/>
        </p:nvSpPr>
        <p:spPr>
          <a:xfrm rot="13486645">
            <a:off x="5968158" y="3603286"/>
            <a:ext cx="1819350" cy="1819350"/>
          </a:xfrm>
          <a:prstGeom prst="corner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2700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L 形 23"/>
          <p:cNvSpPr/>
          <p:nvPr/>
        </p:nvSpPr>
        <p:spPr>
          <a:xfrm rot="18886645">
            <a:off x="4439908" y="3641424"/>
            <a:ext cx="1819350" cy="1819350"/>
          </a:xfrm>
          <a:prstGeom prst="corner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2700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53637" y="2581162"/>
            <a:ext cx="5549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FFFF">
                    <a:lumMod val="9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4800" b="1" dirty="0">
              <a:solidFill>
                <a:srgbClr val="FFFFFF">
                  <a:lumMod val="9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82821" y="4629413"/>
            <a:ext cx="6880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FFFF">
                    <a:lumMod val="9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4800" b="1" dirty="0">
              <a:solidFill>
                <a:srgbClr val="FFFFFF">
                  <a:lumMod val="9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41123" y="4107470"/>
            <a:ext cx="5693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FFFF">
                    <a:lumMod val="9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4800" b="1" dirty="0">
              <a:solidFill>
                <a:srgbClr val="FFFFFF">
                  <a:lumMod val="9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79110" y="2113249"/>
            <a:ext cx="8467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FFFF">
                    <a:lumMod val="9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4800" b="1" dirty="0">
              <a:solidFill>
                <a:srgbClr val="FFFFFF">
                  <a:lumMod val="9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425671" y="156750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14556" y="2002450"/>
            <a:ext cx="2814918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425671" y="390300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414556" y="4337942"/>
            <a:ext cx="2814918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443837" y="156750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98358" y="2002450"/>
            <a:ext cx="278198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43837" y="390300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98358" y="4337942"/>
            <a:ext cx="278198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prstClr val="white"/>
                </a:solidFill>
              </a:rPr>
              <a:t>Part Four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white"/>
                </a:solidFill>
              </a:rPr>
              <a:t>分析讨论</a:t>
            </a:r>
            <a:endParaRPr kumimoji="1"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854293" y="3189169"/>
            <a:ext cx="0" cy="1494421"/>
          </a:xfrm>
          <a:prstGeom prst="line">
            <a:avLst/>
          </a:prstGeom>
          <a:noFill/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04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分析讨论</a:t>
            </a:r>
            <a:endParaRPr kumimoji="1" lang="zh-CN" altLang="en-US" dirty="0"/>
          </a:p>
        </p:txBody>
      </p:sp>
      <p:graphicFrame>
        <p:nvGraphicFramePr>
          <p:cNvPr id="42" name="表格 41"/>
          <p:cNvGraphicFramePr>
            <a:graphicFrameLocks noGrp="1"/>
          </p:cNvGraphicFramePr>
          <p:nvPr/>
        </p:nvGraphicFramePr>
        <p:xfrm>
          <a:off x="654517" y="1588288"/>
          <a:ext cx="7030770" cy="4474491"/>
        </p:xfrm>
        <a:graphic>
          <a:graphicData uri="http://schemas.openxmlformats.org/drawingml/2006/table">
            <a:tbl>
              <a:tblPr firstRow="1" bandRow="1"/>
              <a:tblGrid>
                <a:gridCol w="1406154"/>
                <a:gridCol w="1406154"/>
                <a:gridCol w="1406154"/>
                <a:gridCol w="1406154"/>
                <a:gridCol w="1406154"/>
              </a:tblGrid>
              <a:tr h="1599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TITLE HERE</a:t>
                      </a:r>
                      <a:endParaRPr lang="en-US" altLang="zh-CN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TITLE HERE</a:t>
                      </a:r>
                      <a:endParaRPr lang="en-US" altLang="zh-CN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TITLE HERE</a:t>
                      </a:r>
                      <a:endParaRPr lang="en-US" altLang="zh-CN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TITLE HERE</a:t>
                      </a:r>
                      <a:endParaRPr lang="en-US" altLang="zh-CN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l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TITLE HERE</a:t>
                      </a:r>
                      <a:endParaRPr lang="en-US" altLang="zh-CN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l" defTabSz="11614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cs typeface="Segoe UI Light" panose="020B0502040204020203" pitchFamily="34" charset="0"/>
                        </a:rPr>
                        <a:t>TITLE HERE</a:t>
                      </a:r>
                      <a:endParaRPr lang="en-US" altLang="zh-CN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cs typeface="Segoe UI Light" panose="020B0502040204020203" pitchFamily="34" charset="0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l" defTabSz="11614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cs typeface="Segoe UI Light" panose="020B0502040204020203" pitchFamily="34" charset="0"/>
                        </a:rPr>
                        <a:t>TITLE HERE</a:t>
                      </a:r>
                      <a:endParaRPr lang="en-US" altLang="zh-CN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cs typeface="Segoe UI Light" panose="020B0502040204020203" pitchFamily="34" charset="0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l" defTabSz="11614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cs typeface="Segoe UI Light" panose="020B0502040204020203" pitchFamily="34" charset="0"/>
                        </a:rPr>
                        <a:t>TITLE HERE</a:t>
                      </a:r>
                      <a:endParaRPr lang="en-US" altLang="zh-CN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cs typeface="Segoe UI Light" panose="020B0502040204020203" pitchFamily="34" charset="0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85620" marR="85620" marT="42810" marB="4281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矩形 42"/>
          <p:cNvSpPr/>
          <p:nvPr/>
        </p:nvSpPr>
        <p:spPr>
          <a:xfrm>
            <a:off x="8094846" y="4127919"/>
            <a:ext cx="3689167" cy="19348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273563" y="4302218"/>
            <a:ext cx="275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273563" y="4827399"/>
            <a:ext cx="329979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117078" y="2484891"/>
            <a:ext cx="3666936" cy="144654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8800" b="1" dirty="0">
                <a:solidFill>
                  <a:srgbClr val="009F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9,300</a:t>
            </a:r>
            <a:endParaRPr lang="en-US" altLang="zh-CN" sz="3200" b="1" dirty="0">
              <a:solidFill>
                <a:srgbClr val="009F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04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分析讨论</a:t>
            </a:r>
            <a:endParaRPr kumimoji="1"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8491333" y="1119180"/>
            <a:ext cx="28504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rgbClr val="009F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9600" b="1" dirty="0">
              <a:solidFill>
                <a:srgbClr val="009F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491333" y="2688840"/>
            <a:ext cx="2892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91333" y="3139824"/>
            <a:ext cx="3026253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2" name="图表 41"/>
          <p:cNvGraphicFramePr/>
          <p:nvPr/>
        </p:nvGraphicFramePr>
        <p:xfrm>
          <a:off x="749819" y="1379195"/>
          <a:ext cx="7400267" cy="422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三角形 4"/>
          <p:cNvSpPr/>
          <p:nvPr/>
        </p:nvSpPr>
        <p:spPr>
          <a:xfrm>
            <a:off x="7964559" y="-2682398"/>
            <a:ext cx="1053548" cy="232575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04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分析讨论</a:t>
            </a:r>
            <a:endParaRPr kumimoji="1" lang="zh-CN" altLang="en-US" dirty="0"/>
          </a:p>
        </p:txBody>
      </p:sp>
      <p:graphicFrame>
        <p:nvGraphicFramePr>
          <p:cNvPr id="14" name="图表 13"/>
          <p:cNvGraphicFramePr/>
          <p:nvPr/>
        </p:nvGraphicFramePr>
        <p:xfrm>
          <a:off x="585683" y="1566333"/>
          <a:ext cx="4179466" cy="4549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5" name="任意多边形 5"/>
          <p:cNvSpPr/>
          <p:nvPr/>
        </p:nvSpPr>
        <p:spPr>
          <a:xfrm>
            <a:off x="3691834" y="1475791"/>
            <a:ext cx="5809826" cy="685799"/>
          </a:xfrm>
          <a:custGeom>
            <a:avLst/>
            <a:gdLst>
              <a:gd name="connsiteX0" fmla="*/ 0 w 3344333"/>
              <a:gd name="connsiteY0" fmla="*/ 677333 h 838200"/>
              <a:gd name="connsiteX1" fmla="*/ 702733 w 3344333"/>
              <a:gd name="connsiteY1" fmla="*/ 0 h 838200"/>
              <a:gd name="connsiteX2" fmla="*/ 2489200 w 3344333"/>
              <a:gd name="connsiteY2" fmla="*/ 0 h 838200"/>
              <a:gd name="connsiteX3" fmla="*/ 3344333 w 3344333"/>
              <a:gd name="connsiteY3" fmla="*/ 838200 h 838200"/>
              <a:gd name="connsiteX0-1" fmla="*/ 0 w 2489200"/>
              <a:gd name="connsiteY0-2" fmla="*/ 677333 h 677333"/>
              <a:gd name="connsiteX1-3" fmla="*/ 702733 w 2489200"/>
              <a:gd name="connsiteY1-4" fmla="*/ 0 h 677333"/>
              <a:gd name="connsiteX2-5" fmla="*/ 2489200 w 2489200"/>
              <a:gd name="connsiteY2-6" fmla="*/ 0 h 677333"/>
              <a:gd name="connsiteX0-7" fmla="*/ 0 w 5596466"/>
              <a:gd name="connsiteY0-8" fmla="*/ 685799 h 685799"/>
              <a:gd name="connsiteX1-9" fmla="*/ 702733 w 5596466"/>
              <a:gd name="connsiteY1-10" fmla="*/ 8466 h 685799"/>
              <a:gd name="connsiteX2-11" fmla="*/ 5596466 w 5596466"/>
              <a:gd name="connsiteY2-12" fmla="*/ 0 h 685799"/>
              <a:gd name="connsiteX0-13" fmla="*/ 0 w 5809826"/>
              <a:gd name="connsiteY0-14" fmla="*/ 685799 h 685799"/>
              <a:gd name="connsiteX1-15" fmla="*/ 702733 w 5809826"/>
              <a:gd name="connsiteY1-16" fmla="*/ 8466 h 685799"/>
              <a:gd name="connsiteX2-17" fmla="*/ 5809826 w 5809826"/>
              <a:gd name="connsiteY2-18" fmla="*/ 0 h 685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809826" h="685799">
                <a:moveTo>
                  <a:pt x="0" y="685799"/>
                </a:moveTo>
                <a:lnTo>
                  <a:pt x="702733" y="8466"/>
                </a:lnTo>
                <a:lnTo>
                  <a:pt x="5809826" y="0"/>
                </a:lnTo>
              </a:path>
            </a:pathLst>
          </a:custGeom>
          <a:noFill/>
          <a:ln w="127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69750" y="891506"/>
            <a:ext cx="3101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69751" y="1566333"/>
            <a:ext cx="433752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62455" y="4123471"/>
            <a:ext cx="3101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1"/>
          <p:cNvSpPr/>
          <p:nvPr/>
        </p:nvSpPr>
        <p:spPr>
          <a:xfrm flipV="1">
            <a:off x="4387612" y="4035380"/>
            <a:ext cx="5809826" cy="685799"/>
          </a:xfrm>
          <a:custGeom>
            <a:avLst/>
            <a:gdLst>
              <a:gd name="connsiteX0" fmla="*/ 0 w 3344333"/>
              <a:gd name="connsiteY0" fmla="*/ 677333 h 838200"/>
              <a:gd name="connsiteX1" fmla="*/ 702733 w 3344333"/>
              <a:gd name="connsiteY1" fmla="*/ 0 h 838200"/>
              <a:gd name="connsiteX2" fmla="*/ 2489200 w 3344333"/>
              <a:gd name="connsiteY2" fmla="*/ 0 h 838200"/>
              <a:gd name="connsiteX3" fmla="*/ 3344333 w 3344333"/>
              <a:gd name="connsiteY3" fmla="*/ 838200 h 838200"/>
              <a:gd name="connsiteX0-1" fmla="*/ 0 w 2489200"/>
              <a:gd name="connsiteY0-2" fmla="*/ 677333 h 677333"/>
              <a:gd name="connsiteX1-3" fmla="*/ 702733 w 2489200"/>
              <a:gd name="connsiteY1-4" fmla="*/ 0 h 677333"/>
              <a:gd name="connsiteX2-5" fmla="*/ 2489200 w 2489200"/>
              <a:gd name="connsiteY2-6" fmla="*/ 0 h 677333"/>
              <a:gd name="connsiteX0-7" fmla="*/ 0 w 5596466"/>
              <a:gd name="connsiteY0-8" fmla="*/ 685799 h 685799"/>
              <a:gd name="connsiteX1-9" fmla="*/ 702733 w 5596466"/>
              <a:gd name="connsiteY1-10" fmla="*/ 8466 h 685799"/>
              <a:gd name="connsiteX2-11" fmla="*/ 5596466 w 5596466"/>
              <a:gd name="connsiteY2-12" fmla="*/ 0 h 685799"/>
              <a:gd name="connsiteX0-13" fmla="*/ 0 w 5809826"/>
              <a:gd name="connsiteY0-14" fmla="*/ 685799 h 685799"/>
              <a:gd name="connsiteX1-15" fmla="*/ 702733 w 5809826"/>
              <a:gd name="connsiteY1-16" fmla="*/ 8466 h 685799"/>
              <a:gd name="connsiteX2-17" fmla="*/ 5809826 w 5809826"/>
              <a:gd name="connsiteY2-18" fmla="*/ 0 h 685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809826" h="685799">
                <a:moveTo>
                  <a:pt x="0" y="685799"/>
                </a:moveTo>
                <a:lnTo>
                  <a:pt x="702733" y="8466"/>
                </a:lnTo>
                <a:lnTo>
                  <a:pt x="5809826" y="0"/>
                </a:lnTo>
              </a:path>
            </a:pathLst>
          </a:custGeom>
          <a:noFill/>
          <a:ln w="127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62455" y="4825368"/>
            <a:ext cx="433752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prstClr val="white"/>
                </a:solidFill>
              </a:rPr>
              <a:t>Part Five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white"/>
                </a:solidFill>
              </a:rPr>
              <a:t>主要结论</a:t>
            </a:r>
            <a:endParaRPr kumimoji="1"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854293" y="3189169"/>
            <a:ext cx="0" cy="1494421"/>
          </a:xfrm>
          <a:prstGeom prst="line">
            <a:avLst/>
          </a:prstGeom>
          <a:noFill/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05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FIVE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主要结论</a:t>
            </a:r>
            <a:endParaRPr kumimoji="1" lang="zh-CN" altLang="en-US" dirty="0"/>
          </a:p>
        </p:txBody>
      </p:sp>
      <p:cxnSp>
        <p:nvCxnSpPr>
          <p:cNvPr id="106" name="直接连接符 18"/>
          <p:cNvCxnSpPr/>
          <p:nvPr/>
        </p:nvCxnSpPr>
        <p:spPr>
          <a:xfrm>
            <a:off x="6426220" y="1214361"/>
            <a:ext cx="0" cy="211200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</p:cxnSp>
      <p:cxnSp>
        <p:nvCxnSpPr>
          <p:cNvPr id="107" name="直接连接符 20"/>
          <p:cNvCxnSpPr/>
          <p:nvPr/>
        </p:nvCxnSpPr>
        <p:spPr>
          <a:xfrm>
            <a:off x="3929357" y="1889426"/>
            <a:ext cx="0" cy="134400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</p:cxnSp>
      <p:sp>
        <p:nvSpPr>
          <p:cNvPr id="108" name="等腰三角形 4"/>
          <p:cNvSpPr>
            <a:spLocks noChangeAspect="1"/>
          </p:cNvSpPr>
          <p:nvPr/>
        </p:nvSpPr>
        <p:spPr>
          <a:xfrm rot="6331942">
            <a:off x="6821410" y="2988437"/>
            <a:ext cx="1933929" cy="1920000"/>
          </a:xfrm>
          <a:prstGeom prst="triangle">
            <a:avLst>
              <a:gd name="adj" fmla="val 2972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en-US" kern="0">
              <a:solidFill>
                <a:srgbClr val="FFFFFF">
                  <a:lumMod val="50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9" name="等腰三角形 5"/>
          <p:cNvSpPr>
            <a:spLocks noChangeAspect="1"/>
          </p:cNvSpPr>
          <p:nvPr/>
        </p:nvSpPr>
        <p:spPr>
          <a:xfrm rot="6331942">
            <a:off x="5833251" y="3228438"/>
            <a:ext cx="1450447" cy="1440000"/>
          </a:xfrm>
          <a:prstGeom prst="triangle">
            <a:avLst>
              <a:gd name="adj" fmla="val 2972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en-US" kern="0">
              <a:solidFill>
                <a:srgbClr val="FFFFFF">
                  <a:lumMod val="50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10" name="等腰三角形 6"/>
          <p:cNvSpPr>
            <a:spLocks noChangeAspect="1"/>
          </p:cNvSpPr>
          <p:nvPr/>
        </p:nvSpPr>
        <p:spPr>
          <a:xfrm rot="6331942">
            <a:off x="4762150" y="3228438"/>
            <a:ext cx="1450447" cy="1440000"/>
          </a:xfrm>
          <a:prstGeom prst="triangle">
            <a:avLst>
              <a:gd name="adj" fmla="val 29723"/>
            </a:avLst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en-US" kern="0">
              <a:solidFill>
                <a:srgbClr val="FFFFFF">
                  <a:lumMod val="50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11" name="等腰三角形 7"/>
          <p:cNvSpPr>
            <a:spLocks noChangeAspect="1"/>
          </p:cNvSpPr>
          <p:nvPr/>
        </p:nvSpPr>
        <p:spPr>
          <a:xfrm rot="6331942">
            <a:off x="3682134" y="3228438"/>
            <a:ext cx="1450447" cy="1440000"/>
          </a:xfrm>
          <a:prstGeom prst="triangle">
            <a:avLst>
              <a:gd name="adj" fmla="val 29723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en-US" kern="0">
              <a:solidFill>
                <a:srgbClr val="FFFFFF">
                  <a:lumMod val="50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12" name="等腰三角形 8"/>
          <p:cNvSpPr>
            <a:spLocks noChangeAspect="1"/>
          </p:cNvSpPr>
          <p:nvPr/>
        </p:nvSpPr>
        <p:spPr>
          <a:xfrm rot="6331942">
            <a:off x="2637931" y="3250033"/>
            <a:ext cx="1307691" cy="1452101"/>
          </a:xfrm>
          <a:custGeom>
            <a:avLst/>
            <a:gdLst>
              <a:gd name="connsiteX0" fmla="*/ 0 w 1096977"/>
              <a:gd name="connsiteY0" fmla="*/ 1089076 h 1089076"/>
              <a:gd name="connsiteX1" fmla="*/ 326054 w 1096977"/>
              <a:gd name="connsiteY1" fmla="*/ 0 h 1089076"/>
              <a:gd name="connsiteX2" fmla="*/ 1096977 w 1096977"/>
              <a:gd name="connsiteY2" fmla="*/ 1089076 h 1089076"/>
              <a:gd name="connsiteX3" fmla="*/ 0 w 1096977"/>
              <a:gd name="connsiteY3" fmla="*/ 1089076 h 1089076"/>
              <a:gd name="connsiteX0-1" fmla="*/ 0 w 980768"/>
              <a:gd name="connsiteY0-2" fmla="*/ 819512 h 1089076"/>
              <a:gd name="connsiteX1-3" fmla="*/ 209845 w 980768"/>
              <a:gd name="connsiteY1-4" fmla="*/ 0 h 1089076"/>
              <a:gd name="connsiteX2-5" fmla="*/ 980768 w 980768"/>
              <a:gd name="connsiteY2-6" fmla="*/ 1089076 h 1089076"/>
              <a:gd name="connsiteX3-7" fmla="*/ 0 w 980768"/>
              <a:gd name="connsiteY3-8" fmla="*/ 819512 h 10890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80768" h="1089076">
                <a:moveTo>
                  <a:pt x="0" y="819512"/>
                </a:moveTo>
                <a:lnTo>
                  <a:pt x="209845" y="0"/>
                </a:lnTo>
                <a:lnTo>
                  <a:pt x="980768" y="1089076"/>
                </a:lnTo>
                <a:lnTo>
                  <a:pt x="0" y="81951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en-US" kern="0">
              <a:solidFill>
                <a:srgbClr val="FFFFFF">
                  <a:lumMod val="50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7662107" y="3472126"/>
            <a:ext cx="240000" cy="240000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en-US" kern="0">
              <a:solidFill>
                <a:srgbClr val="FFFFFF">
                  <a:lumMod val="50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14" name="文本框 8"/>
          <p:cNvSpPr txBox="1"/>
          <p:nvPr/>
        </p:nvSpPr>
        <p:spPr>
          <a:xfrm>
            <a:off x="5113218" y="1140097"/>
            <a:ext cx="1313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8565">
              <a:defRPr/>
            </a:pPr>
            <a:r>
              <a:rPr lang="en-US" altLang="zh-CN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微软雅黑" panose="020B0503020204020204" pitchFamily="34" charset="-122"/>
              </a:rPr>
              <a:t>TEXT HERE</a:t>
            </a:r>
            <a:endParaRPr lang="en-US" altLang="zh-CN" sz="1400" b="1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15" name="文本框 8"/>
          <p:cNvSpPr txBox="1"/>
          <p:nvPr/>
        </p:nvSpPr>
        <p:spPr>
          <a:xfrm>
            <a:off x="2417153" y="1840888"/>
            <a:ext cx="1512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8565">
              <a:defRPr/>
            </a:pPr>
            <a:r>
              <a:rPr lang="en-US" altLang="zh-CN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微软雅黑" panose="020B0503020204020204" pitchFamily="34" charset="-122"/>
              </a:rPr>
              <a:t>TEXT HERE</a:t>
            </a:r>
            <a:endParaRPr lang="en-US" altLang="zh-CN" sz="1400" b="1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16" name="文本框 8"/>
          <p:cNvSpPr txBox="1"/>
          <p:nvPr/>
        </p:nvSpPr>
        <p:spPr>
          <a:xfrm>
            <a:off x="3929358" y="4944493"/>
            <a:ext cx="1501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8565">
              <a:defRPr/>
            </a:pPr>
            <a:r>
              <a:rPr lang="en-US" altLang="zh-CN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微软雅黑" panose="020B0503020204020204" pitchFamily="34" charset="-122"/>
              </a:rPr>
              <a:t>TEXT HERE</a:t>
            </a:r>
            <a:endParaRPr lang="en-US" altLang="zh-CN" sz="1400" b="1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cxnSp>
        <p:nvCxnSpPr>
          <p:cNvPr id="117" name="直接连接符 19"/>
          <p:cNvCxnSpPr/>
          <p:nvPr/>
        </p:nvCxnSpPr>
        <p:spPr>
          <a:xfrm>
            <a:off x="5420779" y="4133765"/>
            <a:ext cx="0" cy="1720255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</p:cxnSp>
      <p:cxnSp>
        <p:nvCxnSpPr>
          <p:cNvPr id="118" name="直接连接符 21"/>
          <p:cNvCxnSpPr/>
          <p:nvPr/>
        </p:nvCxnSpPr>
        <p:spPr>
          <a:xfrm>
            <a:off x="3136181" y="4122346"/>
            <a:ext cx="0" cy="134400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</p:cxnSp>
      <p:sp>
        <p:nvSpPr>
          <p:cNvPr id="119" name="矩形 118"/>
          <p:cNvSpPr/>
          <p:nvPr/>
        </p:nvSpPr>
        <p:spPr>
          <a:xfrm>
            <a:off x="4284030" y="1406446"/>
            <a:ext cx="2142191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35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标题数字等都可以通过点击和重新输入进行更改。</a:t>
            </a:r>
            <a:endParaRPr lang="zh-CN" altLang="en-US" sz="1335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3288186" y="5210550"/>
            <a:ext cx="2142191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35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标题数字等都可以通过点击和重新输入进行更改。</a:t>
            </a:r>
            <a:endParaRPr lang="zh-CN" altLang="en-US" sz="1335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1" name="文本框 8"/>
          <p:cNvSpPr txBox="1"/>
          <p:nvPr/>
        </p:nvSpPr>
        <p:spPr>
          <a:xfrm>
            <a:off x="1635163" y="5075977"/>
            <a:ext cx="1501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8565">
              <a:defRPr/>
            </a:pPr>
            <a:r>
              <a:rPr lang="en-US" altLang="zh-CN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微软雅黑" panose="020B0503020204020204" pitchFamily="34" charset="-122"/>
              </a:rPr>
              <a:t>TEXT HERE</a:t>
            </a:r>
            <a:endParaRPr lang="en-US" altLang="zh-CN" sz="1400" b="1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1787167" y="2140166"/>
            <a:ext cx="2142191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35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标题数字等都可以通过点击和重新输入进行更改。</a:t>
            </a:r>
            <a:endParaRPr lang="zh-CN" altLang="en-US" sz="1335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993991" y="5387394"/>
            <a:ext cx="2142191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35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标题数字等都可以通过点击和重新输入进行更改。</a:t>
            </a:r>
            <a:endParaRPr lang="zh-CN" altLang="en-US" sz="1335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5" name="文本框 8"/>
          <p:cNvSpPr txBox="1"/>
          <p:nvPr/>
        </p:nvSpPr>
        <p:spPr>
          <a:xfrm>
            <a:off x="9146184" y="3661446"/>
            <a:ext cx="2095446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</a:t>
            </a:r>
            <a:endParaRPr lang="zh-CN" altLang="en-US" sz="1335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9146183" y="3326362"/>
            <a:ext cx="2095446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865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05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FIVE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主要结论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13911" r="33905"/>
          <a:stretch>
            <a:fillRect/>
          </a:stretch>
        </p:blipFill>
        <p:spPr>
          <a:xfrm>
            <a:off x="749820" y="1309379"/>
            <a:ext cx="4313621" cy="4649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矩形 5"/>
          <p:cNvSpPr/>
          <p:nvPr/>
        </p:nvSpPr>
        <p:spPr>
          <a:xfrm>
            <a:off x="5463378" y="1309379"/>
            <a:ext cx="6165406" cy="464969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76918" y="4293749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65802" y="4660377"/>
            <a:ext cx="526541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8-14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76918" y="1860399"/>
            <a:ext cx="2218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</a:t>
            </a:r>
            <a:endParaRPr lang="en-US" altLang="zh-CN" sz="2800" b="1" u="sng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76918" y="2618709"/>
            <a:ext cx="2218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</a:t>
            </a:r>
            <a:endParaRPr lang="en-US" altLang="zh-CN" sz="2800" b="1" u="sng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76918" y="3401621"/>
            <a:ext cx="2218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</a:t>
            </a:r>
            <a:endParaRPr lang="en-US" altLang="zh-CN" sz="2800" b="1" u="sng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prstClr val="white"/>
                </a:solidFill>
              </a:rPr>
              <a:t>Part Six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white"/>
                </a:solidFill>
              </a:rPr>
              <a:t>参考文献</a:t>
            </a:r>
            <a:endParaRPr kumimoji="1"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854293" y="3189169"/>
            <a:ext cx="0" cy="1494421"/>
          </a:xfrm>
          <a:prstGeom prst="line">
            <a:avLst/>
          </a:prstGeom>
          <a:noFill/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06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SIX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CN" altLang="en-US" dirty="0"/>
              <a:t>参考文献</a:t>
            </a:r>
            <a:endParaRPr kumimoji="1"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49555" y="1596910"/>
            <a:ext cx="10492890" cy="307082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期刊类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篇名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[J].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刊名，出版年份，卷号（期号）：起止页码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专著类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书名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[M].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出版地：出版社，出版年份：起止页码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报纸类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篇名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[N].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报纸名，出版日期（版次）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论文集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篇名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[C].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出版地：出版者，出版年份：起始页码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学位论文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篇名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[D].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出版地：保存者，出版年份：起始页码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研究报告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篇名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[R].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出版地：出版者，出版年份：起始页码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条例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颁布单位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条例名称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发布日期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译著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原著作者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书名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[M].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译者，译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出版地：出版社，出版年份：起止页码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03187" y="2336447"/>
            <a:ext cx="5785627" cy="1231998"/>
          </a:xfrm>
        </p:spPr>
        <p:txBody>
          <a:bodyPr/>
          <a:lstStyle/>
          <a:p>
            <a:r>
              <a:rPr lang="en-US" altLang="zh-CN" dirty="0">
                <a:solidFill>
                  <a:srgbClr val="000000">
                    <a:lumMod val="85000"/>
                    <a:lumOff val="15000"/>
                  </a:srgbClr>
                </a:solidFill>
              </a:rPr>
              <a:t>THANK YOU </a:t>
            </a:r>
            <a:endParaRPr lang="en-US" altLang="zh-CN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r>
              <a:rPr lang="en-US" altLang="zh-CN" dirty="0">
                <a:solidFill>
                  <a:srgbClr val="000000">
                    <a:lumMod val="85000"/>
                    <a:lumOff val="15000"/>
                  </a:srgbClr>
                </a:solidFill>
              </a:rPr>
              <a:t>FOR WATCHING</a:t>
            </a:r>
            <a:endParaRPr lang="en-US" altLang="zh-CN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203187" y="4125391"/>
            <a:ext cx="5785627" cy="1234800"/>
          </a:xfrm>
        </p:spPr>
        <p:txBody>
          <a:bodyPr/>
          <a:lstStyle/>
          <a:p>
            <a:r>
              <a:rPr lang="zh-CN" alt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指导老师：</a:t>
            </a:r>
            <a:r>
              <a:rPr lang="en-US" altLang="zh-CN" dirty="0">
                <a:solidFill>
                  <a:srgbClr val="000000">
                    <a:lumMod val="85000"/>
                    <a:lumOff val="15000"/>
                  </a:srgbClr>
                </a:solidFill>
              </a:rPr>
              <a:t>A</a:t>
            </a:r>
            <a:r>
              <a:rPr lang="zh-CN" alt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教授</a:t>
            </a:r>
            <a:endParaRPr lang="en-US" altLang="zh-CN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r>
              <a:rPr lang="zh-CN" alt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报告人</a:t>
            </a:r>
            <a:r>
              <a:rPr lang="zh-CN" altLang="en-US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：</a:t>
            </a:r>
            <a:r>
              <a:rPr lang="zh-CN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管理资源吧</a:t>
            </a:r>
            <a:endParaRPr kumimoji="1" lang="zh-CN" dirty="0"/>
          </a:p>
        </p:txBody>
      </p:sp>
      <p:cxnSp>
        <p:nvCxnSpPr>
          <p:cNvPr id="4" name="直接连接符 5"/>
          <p:cNvCxnSpPr/>
          <p:nvPr/>
        </p:nvCxnSpPr>
        <p:spPr>
          <a:xfrm>
            <a:off x="3852333" y="3915828"/>
            <a:ext cx="4626052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模板页面">
  <a:themeElements>
    <a:clrScheme name="自定义 82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009FB1"/>
      </a:accent1>
      <a:accent2>
        <a:srgbClr val="9FD9DE"/>
      </a:accent2>
      <a:accent3>
        <a:srgbClr val="0C3553"/>
      </a:accent3>
      <a:accent4>
        <a:srgbClr val="FFCC00"/>
      </a:accent4>
      <a:accent5>
        <a:srgbClr val="FF8900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37">
    <a:majorFont>
      <a:latin typeface="Calibri Light"/>
      <a:ea typeface="微软雅黑"/>
      <a:cs typeface=""/>
    </a:majorFont>
    <a:minorFont>
      <a:latin typeface="微软雅黑"/>
      <a:ea typeface="微软雅黑"/>
      <a:cs typeface=""/>
    </a:minorFont>
  </a:fontScheme>
  <a:fmtScheme name="Office 主题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3840</Words>
  <Application>WPS 演示</Application>
  <PresentationFormat>自定义</PresentationFormat>
  <Paragraphs>392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News Gothic MT</vt:lpstr>
      <vt:lpstr>Arial</vt:lpstr>
      <vt:lpstr>Arial Unicode MS</vt:lpstr>
      <vt:lpstr>Calibri</vt:lpstr>
      <vt:lpstr>Segoe UI Light</vt:lpstr>
      <vt:lpstr>Meiryo</vt:lpstr>
      <vt:lpstr>Arial Narrow</vt:lpstr>
      <vt:lpstr>模板页面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守护灬星之痕</cp:lastModifiedBy>
  <cp:revision>1</cp:revision>
  <dcterms:created xsi:type="dcterms:W3CDTF">2018-04-24T07:30:04Z</dcterms:created>
  <dcterms:modified xsi:type="dcterms:W3CDTF">2018-04-24T07:30:04Z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