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4865"/>
    <a:srgbClr val="E2E9E9"/>
    <a:srgbClr val="BFBFBF"/>
    <a:srgbClr val="0071C1"/>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53" d="100"/>
          <a:sy n="153" d="100"/>
        </p:scale>
        <p:origin x="-414" y="-84"/>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FACBB1-1174-4432-BE6F-41B3ACC0B83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0490FA-BF50-4B16-B630-490134ED6E9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0490FA-BF50-4B16-B630-490134ED6E9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C8DB37-21FE-466F-861C-5865DBFB108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86A4963E-0D9B-45DC-9720-FEC0E036E7DC}"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3C1EF214-A2F4-4BB1-A3DC-69933A723F52}" type="slidenum">
              <a:rPr lang="zh-CN" altLang="en-US" smtClean="0"/>
            </a:fld>
            <a:endParaRPr lang="zh-CN" altLang="en-US"/>
          </a:p>
        </p:txBody>
      </p:sp>
    </p:spTree>
  </p:cSld>
  <p:clrMapOvr>
    <a:masterClrMapping/>
  </p:clrMapOvr>
  <p:transition spd="slow">
    <p:cover dir="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86A4963E-0D9B-45DC-9720-FEC0E036E7DC}" type="datetimeFigureOut">
              <a:rPr lang="zh-CN" altLang="en-US" smtClean="0"/>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3C1EF214-A2F4-4BB1-A3DC-69933A723F52}" type="slidenum">
              <a:rPr lang="zh-CN" altLang="en-US" smtClean="0"/>
            </a:fld>
            <a:endParaRPr lang="zh-CN" altLang="en-US"/>
          </a:p>
        </p:txBody>
      </p:sp>
    </p:spTree>
  </p:cSld>
  <p:clrMapOvr>
    <a:masterClrMapping/>
  </p:clrMapOvr>
  <p:transition spd="slow">
    <p:cover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7" name="圆角矩形 6"/>
          <p:cNvSpPr/>
          <p:nvPr userDrawn="1"/>
        </p:nvSpPr>
        <p:spPr>
          <a:xfrm>
            <a:off x="0" y="4867274"/>
            <a:ext cx="7048500" cy="276225"/>
          </a:xfrm>
          <a:prstGeom prst="roundRect">
            <a:avLst>
              <a:gd name="adj" fmla="val 0"/>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9" name="圆角矩形 8"/>
          <p:cNvSpPr/>
          <p:nvPr userDrawn="1"/>
        </p:nvSpPr>
        <p:spPr>
          <a:xfrm>
            <a:off x="8124825" y="4867273"/>
            <a:ext cx="1019175" cy="276225"/>
          </a:xfrm>
          <a:prstGeom prst="roundRect">
            <a:avLst>
              <a:gd name="adj" fmla="val 0"/>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10" name="文本框 9"/>
          <p:cNvSpPr txBox="1"/>
          <p:nvPr userDrawn="1"/>
        </p:nvSpPr>
        <p:spPr>
          <a:xfrm>
            <a:off x="7058025" y="4843416"/>
            <a:ext cx="1040130" cy="299085"/>
          </a:xfrm>
          <a:prstGeom prst="rect">
            <a:avLst/>
          </a:prstGeom>
          <a:noFill/>
        </p:spPr>
        <p:txBody>
          <a:bodyPr wrap="none" rtlCol="0">
            <a:spAutoFit/>
          </a:bodyPr>
          <a:lstStyle/>
          <a:p>
            <a:r>
              <a:rPr lang="zh-CN" altLang="en-US" b="0" dirty="0" smtClean="0">
                <a:solidFill>
                  <a:srgbClr val="314865"/>
                </a:solidFill>
                <a:latin typeface="微软雅黑" panose="020B0503020204020204" pitchFamily="34" charset="-122"/>
                <a:ea typeface="微软雅黑" panose="020B0503020204020204" pitchFamily="34" charset="-122"/>
              </a:rPr>
              <a:t>某某专业系</a:t>
            </a:r>
            <a:endParaRPr lang="zh-CN" altLang="en-US" b="0" dirty="0">
              <a:solidFill>
                <a:srgbClr val="314865"/>
              </a:solidFill>
              <a:latin typeface="微软雅黑" panose="020B0503020204020204" pitchFamily="34" charset="-122"/>
              <a:ea typeface="微软雅黑" panose="020B0503020204020204" pitchFamily="34" charset="-122"/>
            </a:endParaRPr>
          </a:p>
        </p:txBody>
      </p:sp>
      <p:pic>
        <p:nvPicPr>
          <p:cNvPr id="2" name="图片 1" descr="白色透明"/>
          <p:cNvPicPr>
            <a:picLocks noChangeAspect="1"/>
          </p:cNvPicPr>
          <p:nvPr userDrawn="1"/>
        </p:nvPicPr>
        <p:blipFill>
          <a:blip r:embed="rId3"/>
          <a:stretch>
            <a:fillRect/>
          </a:stretch>
        </p:blipFill>
        <p:spPr>
          <a:xfrm>
            <a:off x="8210550" y="4843145"/>
            <a:ext cx="903605" cy="30861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slow">
    <p:cover dir="rd"/>
  </p:transition>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slide" Target="slide3.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5143501"/>
          </a:xfrm>
          <a:prstGeom prst="rect">
            <a:avLst/>
          </a:prstGeom>
          <a:pattFill prst="pct5">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
          <p:cNvSpPr/>
          <p:nvPr/>
        </p:nvSpPr>
        <p:spPr>
          <a:xfrm>
            <a:off x="0" y="0"/>
            <a:ext cx="9144000" cy="5143501"/>
          </a:xfrm>
          <a:custGeom>
            <a:avLst/>
            <a:gdLst>
              <a:gd name="connsiteX0" fmla="*/ 0 w 12192000"/>
              <a:gd name="connsiteY0" fmla="*/ 0 h 5943600"/>
              <a:gd name="connsiteX1" fmla="*/ 12192000 w 12192000"/>
              <a:gd name="connsiteY1" fmla="*/ 0 h 5943600"/>
              <a:gd name="connsiteX2" fmla="*/ 12192000 w 12192000"/>
              <a:gd name="connsiteY2" fmla="*/ 5943600 h 5943600"/>
              <a:gd name="connsiteX3" fmla="*/ 0 w 12192000"/>
              <a:gd name="connsiteY3" fmla="*/ 5943600 h 5943600"/>
              <a:gd name="connsiteX4" fmla="*/ 0 w 12192000"/>
              <a:gd name="connsiteY4" fmla="*/ 0 h 5943600"/>
              <a:gd name="connsiteX0-1" fmla="*/ 0 w 12192000"/>
              <a:gd name="connsiteY0-2" fmla="*/ 0 h 5943600"/>
              <a:gd name="connsiteX1-3" fmla="*/ 10000343 w 12192000"/>
              <a:gd name="connsiteY1-4" fmla="*/ 1233714 h 5943600"/>
              <a:gd name="connsiteX2-5" fmla="*/ 12192000 w 12192000"/>
              <a:gd name="connsiteY2-6" fmla="*/ 5943600 h 5943600"/>
              <a:gd name="connsiteX3-7" fmla="*/ 0 w 12192000"/>
              <a:gd name="connsiteY3-8" fmla="*/ 5943600 h 5943600"/>
              <a:gd name="connsiteX4-9" fmla="*/ 0 w 12192000"/>
              <a:gd name="connsiteY4-10" fmla="*/ 0 h 5943600"/>
              <a:gd name="connsiteX0-11" fmla="*/ 0 w 12192000"/>
              <a:gd name="connsiteY0-12" fmla="*/ 0 h 5943600"/>
              <a:gd name="connsiteX1-13" fmla="*/ 10537372 w 12192000"/>
              <a:gd name="connsiteY1-14" fmla="*/ 1623664 h 5943600"/>
              <a:gd name="connsiteX2-15" fmla="*/ 12192000 w 12192000"/>
              <a:gd name="connsiteY2-16" fmla="*/ 5943600 h 5943600"/>
              <a:gd name="connsiteX3-17" fmla="*/ 0 w 12192000"/>
              <a:gd name="connsiteY3-18" fmla="*/ 5943600 h 5943600"/>
              <a:gd name="connsiteX4-19" fmla="*/ 0 w 12192000"/>
              <a:gd name="connsiteY4-20" fmla="*/ 0 h 5943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5943600">
                <a:moveTo>
                  <a:pt x="0" y="0"/>
                </a:moveTo>
                <a:lnTo>
                  <a:pt x="10537372" y="1623664"/>
                </a:lnTo>
                <a:lnTo>
                  <a:pt x="12192000" y="5943600"/>
                </a:lnTo>
                <a:lnTo>
                  <a:pt x="0" y="5943600"/>
                </a:lnTo>
                <a:lnTo>
                  <a:pt x="0" y="0"/>
                </a:lnTo>
                <a:close/>
              </a:path>
            </a:pathLst>
          </a:cu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等腰三角形 17"/>
          <p:cNvSpPr/>
          <p:nvPr/>
        </p:nvSpPr>
        <p:spPr>
          <a:xfrm>
            <a:off x="7037887" y="1400175"/>
            <a:ext cx="2111828" cy="3743326"/>
          </a:xfrm>
          <a:prstGeom prst="triangle">
            <a:avLst>
              <a:gd name="adj" fmla="val 41044"/>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矩形 6"/>
          <p:cNvSpPr/>
          <p:nvPr/>
        </p:nvSpPr>
        <p:spPr>
          <a:xfrm>
            <a:off x="7851337" y="1"/>
            <a:ext cx="1292663" cy="664028"/>
          </a:xfrm>
          <a:custGeom>
            <a:avLst/>
            <a:gdLst>
              <a:gd name="connsiteX0" fmla="*/ 0 w 1723550"/>
              <a:gd name="connsiteY0" fmla="*/ 0 h 885371"/>
              <a:gd name="connsiteX1" fmla="*/ 1723550 w 1723550"/>
              <a:gd name="connsiteY1" fmla="*/ 0 h 885371"/>
              <a:gd name="connsiteX2" fmla="*/ 1723550 w 1723550"/>
              <a:gd name="connsiteY2" fmla="*/ 885371 h 885371"/>
              <a:gd name="connsiteX3" fmla="*/ 0 w 1723550"/>
              <a:gd name="connsiteY3" fmla="*/ 885371 h 885371"/>
              <a:gd name="connsiteX4" fmla="*/ 0 w 1723550"/>
              <a:gd name="connsiteY4" fmla="*/ 0 h 885371"/>
              <a:gd name="connsiteX0-1" fmla="*/ 0 w 1723550"/>
              <a:gd name="connsiteY0-2" fmla="*/ 0 h 885371"/>
              <a:gd name="connsiteX1-3" fmla="*/ 1723550 w 1723550"/>
              <a:gd name="connsiteY1-4" fmla="*/ 0 h 885371"/>
              <a:gd name="connsiteX2-5" fmla="*/ 1723550 w 1723550"/>
              <a:gd name="connsiteY2-6" fmla="*/ 885371 h 885371"/>
              <a:gd name="connsiteX3-7" fmla="*/ 1451428 w 1723550"/>
              <a:gd name="connsiteY3-8" fmla="*/ 275771 h 885371"/>
              <a:gd name="connsiteX4-9" fmla="*/ 0 w 1723550"/>
              <a:gd name="connsiteY4-10" fmla="*/ 0 h 8853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3550" h="885371">
                <a:moveTo>
                  <a:pt x="0" y="0"/>
                </a:moveTo>
                <a:lnTo>
                  <a:pt x="1723550" y="0"/>
                </a:lnTo>
                <a:lnTo>
                  <a:pt x="1723550" y="885371"/>
                </a:lnTo>
                <a:lnTo>
                  <a:pt x="1451428" y="275771"/>
                </a:lnTo>
                <a:lnTo>
                  <a:pt x="0" y="0"/>
                </a:lnTo>
                <a:close/>
              </a:path>
            </a:pathLst>
          </a:cu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pic>
        <p:nvPicPr>
          <p:cNvPr id="7" name="商务.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cstate="print"/>
          <a:stretch>
            <a:fillRect/>
          </a:stretch>
        </p:blipFill>
        <p:spPr>
          <a:xfrm>
            <a:off x="2726010" y="-1457271"/>
            <a:ext cx="609600" cy="609600"/>
          </a:xfrm>
          <a:prstGeom prst="rect">
            <a:avLst/>
          </a:prstGeom>
        </p:spPr>
      </p:pic>
      <p:sp>
        <p:nvSpPr>
          <p:cNvPr id="32" name="矩形 31"/>
          <p:cNvSpPr/>
          <p:nvPr/>
        </p:nvSpPr>
        <p:spPr>
          <a:xfrm>
            <a:off x="1745083" y="1860594"/>
            <a:ext cx="4801314" cy="1015663"/>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zh-CN" altLang="en-US" sz="6000" dirty="0" smtClean="0">
                <a:ln>
                  <a:prstDash val="solid"/>
                </a:ln>
                <a:solidFill>
                  <a:schemeClr val="bg1"/>
                </a:solidFill>
                <a:latin typeface="汉仪菱心体简" panose="02010609000101010101" pitchFamily="49" charset="-122"/>
                <a:ea typeface="汉仪菱心体简" panose="02010609000101010101" pitchFamily="49" charset="-122"/>
              </a:rPr>
              <a:t>论文答辩题目</a:t>
            </a:r>
            <a:endParaRPr lang="zh-CN" altLang="en-US" sz="6000" dirty="0">
              <a:ln>
                <a:prstDash val="solid"/>
              </a:ln>
              <a:solidFill>
                <a:schemeClr val="bg1"/>
              </a:solidFill>
              <a:latin typeface="汉仪菱心体简" panose="02010609000101010101" pitchFamily="49" charset="-122"/>
              <a:ea typeface="汉仪菱心体简" panose="02010609000101010101" pitchFamily="49" charset="-122"/>
            </a:endParaRPr>
          </a:p>
        </p:txBody>
      </p:sp>
      <p:sp>
        <p:nvSpPr>
          <p:cNvPr id="36" name="矩形 35"/>
          <p:cNvSpPr/>
          <p:nvPr/>
        </p:nvSpPr>
        <p:spPr>
          <a:xfrm>
            <a:off x="7203114" y="4362488"/>
            <a:ext cx="1666240" cy="306705"/>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zh-CN" altLang="en-US"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答辩人</a:t>
            </a:r>
            <a:r>
              <a:rPr lang="en-US" altLang="zh-CN" sz="1400" b="1" dirty="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a:t>
            </a:r>
            <a:r>
              <a:rPr lang="zh-CN" sz="1400" b="1" dirty="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管理资源吧</a:t>
            </a:r>
            <a:endParaRPr lang="zh-CN" sz="1400" b="1" dirty="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endParaRPr>
          </a:p>
        </p:txBody>
      </p:sp>
      <p:sp>
        <p:nvSpPr>
          <p:cNvPr id="37" name="矩形 36"/>
          <p:cNvSpPr/>
          <p:nvPr/>
        </p:nvSpPr>
        <p:spPr>
          <a:xfrm>
            <a:off x="7184434" y="4649708"/>
            <a:ext cx="1652270" cy="306705"/>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altLang="zh-CN"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 </a:t>
            </a:r>
            <a:r>
              <a:rPr lang="zh-CN" altLang="en-US"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指导老师：</a:t>
            </a:r>
            <a:r>
              <a:rPr lang="en-US" altLang="zh-CN"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A</a:t>
            </a:r>
            <a:r>
              <a:rPr lang="zh-CN" altLang="en-US"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教授</a:t>
            </a:r>
            <a:endParaRPr lang="zh-CN" altLang="en-US"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endParaRPr>
          </a:p>
        </p:txBody>
      </p:sp>
      <p:sp>
        <p:nvSpPr>
          <p:cNvPr id="38" name="矩形 37"/>
          <p:cNvSpPr/>
          <p:nvPr/>
        </p:nvSpPr>
        <p:spPr>
          <a:xfrm>
            <a:off x="1833156" y="2957698"/>
            <a:ext cx="1499128" cy="307777"/>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altLang="zh-CN" sz="1400" b="1" dirty="0" err="1" smtClean="0">
                <a:ln>
                  <a:prstDash val="solid"/>
                </a:ln>
                <a:pattFill prst="horzBrick">
                  <a:fgClr>
                    <a:srgbClr val="FAE6D2"/>
                  </a:fgClr>
                  <a:bgClr>
                    <a:schemeClr val="bg1"/>
                  </a:bgClr>
                </a:pattFill>
                <a:effectLst>
                  <a:outerShdw blurRad="88000" dist="50800" dir="5040000" algn="tl">
                    <a:srgbClr val="8064A2">
                      <a:tint val="80000"/>
                      <a:satMod val="250000"/>
                      <a:alpha val="45000"/>
                    </a:srgbClr>
                  </a:outerShdw>
                </a:effectLst>
                <a:latin typeface="时尚中黑简体" panose="01010104010101010101" pitchFamily="2" charset="-122"/>
                <a:ea typeface="时尚中黑简体" panose="01010104010101010101" pitchFamily="2" charset="-122"/>
              </a:rPr>
              <a:t>moumoumou</a:t>
            </a:r>
            <a:r>
              <a:rPr lang="zh-CN" altLang="en-US" sz="1400" b="1" dirty="0" smtClean="0">
                <a:ln>
                  <a:prstDash val="solid"/>
                </a:ln>
                <a:pattFill prst="horzBrick">
                  <a:fgClr>
                    <a:srgbClr val="FAE6D2"/>
                  </a:fgClr>
                  <a:bgClr>
                    <a:schemeClr val="bg1"/>
                  </a:bgClr>
                </a:pattFill>
                <a:effectLst>
                  <a:outerShdw blurRad="88000" dist="50800" dir="5040000" algn="tl">
                    <a:srgbClr val="8064A2">
                      <a:tint val="80000"/>
                      <a:satMod val="250000"/>
                      <a:alpha val="45000"/>
                    </a:srgbClr>
                  </a:outerShdw>
                </a:effectLst>
                <a:latin typeface="时尚中黑简体" panose="01010104010101010101" pitchFamily="2" charset="-122"/>
                <a:ea typeface="时尚中黑简体" panose="01010104010101010101" pitchFamily="2" charset="-122"/>
              </a:rPr>
              <a:t>大学</a:t>
            </a:r>
            <a:endParaRPr lang="zh-CN" altLang="en-US" sz="1400" b="1" dirty="0">
              <a:ln>
                <a:prstDash val="solid"/>
              </a:ln>
              <a:pattFill prst="horzBrick">
                <a:fgClr>
                  <a:srgbClr val="FAE6D2"/>
                </a:fgClr>
                <a:bgClr>
                  <a:schemeClr val="bg1"/>
                </a:bgClr>
              </a:pattFill>
              <a:effectLst>
                <a:outerShdw blurRad="88000" dist="50800" dir="5040000" algn="tl">
                  <a:srgbClr val="8064A2">
                    <a:tint val="80000"/>
                    <a:satMod val="250000"/>
                    <a:alpha val="45000"/>
                  </a:srgbClr>
                </a:outerShdw>
              </a:effectLst>
              <a:latin typeface="时尚中黑简体" panose="01010104010101010101" pitchFamily="2" charset="-122"/>
              <a:ea typeface="时尚中黑简体" panose="01010104010101010101" pitchFamily="2" charset="-122"/>
            </a:endParaRPr>
          </a:p>
        </p:txBody>
      </p:sp>
      <p:sp>
        <p:nvSpPr>
          <p:cNvPr id="39" name="TextBox 16"/>
          <p:cNvSpPr txBox="1"/>
          <p:nvPr/>
        </p:nvSpPr>
        <p:spPr>
          <a:xfrm>
            <a:off x="3915762" y="2965393"/>
            <a:ext cx="1127232" cy="300082"/>
          </a:xfrm>
          <a:prstGeom prst="rect">
            <a:avLst/>
          </a:prstGeom>
          <a:noFill/>
        </p:spPr>
        <p:txBody>
          <a:bodyPr wrap="none" rtlCol="0">
            <a:spAutoFit/>
          </a:bodyPr>
          <a:lstStyle/>
          <a:p>
            <a:pPr>
              <a:defRPr/>
            </a:pPr>
            <a:r>
              <a:rPr lang="en-US" altLang="zh-CN" kern="0" dirty="0" smtClean="0">
                <a:solidFill>
                  <a:schemeClr val="bg1"/>
                </a:solidFill>
                <a:latin typeface="时尚中黑简体" panose="01010104010101010101" pitchFamily="2" charset="-122"/>
                <a:ea typeface="时尚中黑简体" panose="01010104010101010101" pitchFamily="2" charset="-122"/>
              </a:rPr>
              <a:t>Loading……</a:t>
            </a:r>
            <a:endParaRPr lang="zh-CN" altLang="en-US" kern="0" dirty="0">
              <a:solidFill>
                <a:schemeClr val="bg1"/>
              </a:solidFill>
              <a:latin typeface="时尚中黑简体" panose="01010104010101010101" pitchFamily="2" charset="-122"/>
              <a:ea typeface="时尚中黑简体" panose="01010104010101010101" pitchFamily="2" charset="-122"/>
            </a:endParaRPr>
          </a:p>
        </p:txBody>
      </p:sp>
      <p:pic>
        <p:nvPicPr>
          <p:cNvPr id="40" name="Picture 3">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486756" y="2921953"/>
            <a:ext cx="450132" cy="4562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2" presetClass="entr" presetSubtype="4"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anim calcmode="lin" valueType="num">
                                      <p:cBhvr additive="base">
                                        <p:cTn id="9" dur="500" fill="hold"/>
                                        <p:tgtEl>
                                          <p:spTgt spid="17"/>
                                        </p:tgtEl>
                                        <p:attrNameLst>
                                          <p:attrName>ppt_x</p:attrName>
                                        </p:attrNameLst>
                                      </p:cBhvr>
                                      <p:tavLst>
                                        <p:tav tm="0">
                                          <p:val>
                                            <p:strVal val="#ppt_x"/>
                                          </p:val>
                                        </p:tav>
                                        <p:tav tm="100000">
                                          <p:val>
                                            <p:strVal val="#ppt_x"/>
                                          </p:val>
                                        </p:tav>
                                      </p:tavLst>
                                    </p:anim>
                                    <p:anim calcmode="lin" valueType="num">
                                      <p:cBhvr additive="base">
                                        <p:cTn id="10" dur="500" fill="hold"/>
                                        <p:tgtEl>
                                          <p:spTgt spid="17"/>
                                        </p:tgtEl>
                                        <p:attrNameLst>
                                          <p:attrName>ppt_y</p:attrName>
                                        </p:attrNameLst>
                                      </p:cBhvr>
                                      <p:tavLst>
                                        <p:tav tm="0">
                                          <p:val>
                                            <p:strVal val="1+#ppt_h/2"/>
                                          </p:val>
                                        </p:tav>
                                        <p:tav tm="100000">
                                          <p:val>
                                            <p:strVal val="#ppt_y"/>
                                          </p:val>
                                        </p:tav>
                                      </p:tavLst>
                                    </p:anim>
                                  </p:childTnLst>
                                </p:cTn>
                              </p:par>
                            </p:childTnLst>
                          </p:cTn>
                        </p:par>
                        <p:par>
                          <p:cTn id="11" fill="hold">
                            <p:stCondLst>
                              <p:cond delay="0"/>
                            </p:stCondLst>
                            <p:childTnLst>
                              <p:par>
                                <p:cTn id="12" presetID="2" presetClass="entr" presetSubtype="4"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ppt_x"/>
                                          </p:val>
                                        </p:tav>
                                        <p:tav tm="100000">
                                          <p:val>
                                            <p:strVal val="#ppt_x"/>
                                          </p:val>
                                        </p:tav>
                                      </p:tavLst>
                                    </p:anim>
                                    <p:anim calcmode="lin" valueType="num">
                                      <p:cBhvr additive="base">
                                        <p:cTn id="15" dur="500" fill="hold"/>
                                        <p:tgtEl>
                                          <p:spTgt spid="18"/>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0-#ppt_h/2"/>
                                          </p:val>
                                        </p:tav>
                                        <p:tav tm="100000">
                                          <p:val>
                                            <p:strVal val="#ppt_y"/>
                                          </p:val>
                                        </p:tav>
                                      </p:tavLst>
                                    </p:anim>
                                  </p:childTnLst>
                                </p:cTn>
                              </p:par>
                              <p:par>
                                <p:cTn id="21" presetID="2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1000"/>
                                        <p:tgtEl>
                                          <p:spTgt spid="36"/>
                                        </p:tgtEl>
                                      </p:cBhvr>
                                    </p:animEffect>
                                    <p:anim calcmode="lin" valueType="num">
                                      <p:cBhvr>
                                        <p:cTn id="27" dur="1000" fill="hold"/>
                                        <p:tgtEl>
                                          <p:spTgt spid="36"/>
                                        </p:tgtEl>
                                        <p:attrNameLst>
                                          <p:attrName>ppt_x</p:attrName>
                                        </p:attrNameLst>
                                      </p:cBhvr>
                                      <p:tavLst>
                                        <p:tav tm="0">
                                          <p:val>
                                            <p:strVal val="#ppt_x"/>
                                          </p:val>
                                        </p:tav>
                                        <p:tav tm="100000">
                                          <p:val>
                                            <p:strVal val="#ppt_x"/>
                                          </p:val>
                                        </p:tav>
                                      </p:tavLst>
                                    </p:anim>
                                    <p:anim calcmode="lin" valueType="num">
                                      <p:cBhvr>
                                        <p:cTn id="28" dur="1000" fill="hold"/>
                                        <p:tgtEl>
                                          <p:spTgt spid="3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1000"/>
                                        <p:tgtEl>
                                          <p:spTgt spid="37"/>
                                        </p:tgtEl>
                                      </p:cBhvr>
                                    </p:animEffect>
                                    <p:anim calcmode="lin" valueType="num">
                                      <p:cBhvr>
                                        <p:cTn id="32" dur="1000" fill="hold"/>
                                        <p:tgtEl>
                                          <p:spTgt spid="37"/>
                                        </p:tgtEl>
                                        <p:attrNameLst>
                                          <p:attrName>ppt_x</p:attrName>
                                        </p:attrNameLst>
                                      </p:cBhvr>
                                      <p:tavLst>
                                        <p:tav tm="0">
                                          <p:val>
                                            <p:strVal val="#ppt_x"/>
                                          </p:val>
                                        </p:tav>
                                        <p:tav tm="100000">
                                          <p:val>
                                            <p:strVal val="#ppt_x"/>
                                          </p:val>
                                        </p:tav>
                                      </p:tavLst>
                                    </p:anim>
                                    <p:anim calcmode="lin" valueType="num">
                                      <p:cBhvr>
                                        <p:cTn id="33" dur="1000" fill="hold"/>
                                        <p:tgtEl>
                                          <p:spTgt spid="3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1000"/>
                                        <p:tgtEl>
                                          <p:spTgt spid="38"/>
                                        </p:tgtEl>
                                      </p:cBhvr>
                                    </p:animEffect>
                                    <p:anim calcmode="lin" valueType="num">
                                      <p:cBhvr>
                                        <p:cTn id="37" dur="1000" fill="hold"/>
                                        <p:tgtEl>
                                          <p:spTgt spid="38"/>
                                        </p:tgtEl>
                                        <p:attrNameLst>
                                          <p:attrName>ppt_x</p:attrName>
                                        </p:attrNameLst>
                                      </p:cBhvr>
                                      <p:tavLst>
                                        <p:tav tm="0">
                                          <p:val>
                                            <p:strVal val="#ppt_x"/>
                                          </p:val>
                                        </p:tav>
                                        <p:tav tm="100000">
                                          <p:val>
                                            <p:strVal val="#ppt_x"/>
                                          </p:val>
                                        </p:tav>
                                      </p:tavLst>
                                    </p:anim>
                                    <p:anim calcmode="lin" valueType="num">
                                      <p:cBhvr>
                                        <p:cTn id="38" dur="1000" fill="hold"/>
                                        <p:tgtEl>
                                          <p:spTgt spid="3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par>
                                <p:cTn id="44" presetID="10" presetClass="entr" presetSubtype="0" fill="hold"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8" presetClass="emph" presetSubtype="0" repeatCount="7000" fill="hold" nodeType="withEffect">
                                  <p:stCondLst>
                                    <p:cond delay="0"/>
                                  </p:stCondLst>
                                  <p:childTnLst>
                                    <p:animRot by="21600000">
                                      <p:cBhvr>
                                        <p:cTn id="48" dur="2000" fill="hold"/>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hold" display="0">
                  <p:stCondLst>
                    <p:cond delay="indefinite"/>
                  </p:stCondLst>
                  <p:endCondLst>
                    <p:cond evt="onStopAudio" delay="0">
                      <p:tgtEl>
                        <p:sldTgt/>
                      </p:tgtEl>
                    </p:cond>
                  </p:endCondLst>
                </p:cTn>
                <p:tgtEl>
                  <p:spTgt spid="7"/>
                </p:tgtEl>
              </p:cMediaNode>
            </p:audio>
          </p:childTnLst>
        </p:cTn>
      </p:par>
    </p:tnLst>
    <p:bldLst>
      <p:bldP spid="17" grpId="0" animBg="1"/>
      <p:bldP spid="18" grpId="0" animBg="1"/>
      <p:bldP spid="19" grpId="0" animBg="1"/>
      <p:bldP spid="32" grpId="0"/>
      <p:bldP spid="36" grpId="0"/>
      <p:bldP spid="37" grpId="0"/>
      <p:bldP spid="38"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501"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目录页</a:t>
            </a:r>
            <a:endParaRPr lang="zh-CN" altLang="en-US" sz="2000" b="1" dirty="0">
              <a:solidFill>
                <a:srgbClr val="314865"/>
              </a:solidFill>
            </a:endParaRPr>
          </a:p>
        </p:txBody>
      </p:sp>
      <p:grpSp>
        <p:nvGrpSpPr>
          <p:cNvPr id="196" name="Group 3"/>
          <p:cNvGrpSpPr/>
          <p:nvPr/>
        </p:nvGrpSpPr>
        <p:grpSpPr bwMode="auto">
          <a:xfrm>
            <a:off x="913991" y="1779661"/>
            <a:ext cx="1039241" cy="2016224"/>
            <a:chOff x="0" y="0"/>
            <a:chExt cx="1521423" cy="2950591"/>
          </a:xfrm>
        </p:grpSpPr>
        <p:sp>
          <p:nvSpPr>
            <p:cNvPr id="197" name="圆角矩形 258"/>
            <p:cNvSpPr>
              <a:spLocks noChangeArrowheads="1"/>
            </p:cNvSpPr>
            <p:nvPr/>
          </p:nvSpPr>
          <p:spPr bwMode="auto">
            <a:xfrm rot="5400000">
              <a:off x="-714584" y="714584"/>
              <a:ext cx="2950591" cy="1521423"/>
            </a:xfrm>
            <a:prstGeom prst="roundRect">
              <a:avLst>
                <a:gd name="adj" fmla="val 50000"/>
              </a:avLst>
            </a:prstGeom>
            <a:solidFill>
              <a:srgbClr val="314865"/>
            </a:solidFill>
            <a:ln w="34925">
              <a:solidFill>
                <a:srgbClr val="FFFFFF"/>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198" name="椭圆 259"/>
            <p:cNvSpPr>
              <a:spLocks noChangeArrowheads="1"/>
            </p:cNvSpPr>
            <p:nvPr/>
          </p:nvSpPr>
          <p:spPr bwMode="auto">
            <a:xfrm>
              <a:off x="152670" y="176755"/>
              <a:ext cx="1189128" cy="1189128"/>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9"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a:solidFill>
                    <a:srgbClr val="314865"/>
                  </a:solidFill>
                  <a:latin typeface="微软雅黑" panose="020B0503020204020204" pitchFamily="34" charset="-122"/>
                  <a:sym typeface="微软雅黑" panose="020B0503020204020204" pitchFamily="34" charset="-122"/>
                </a:rPr>
                <a:t>1</a:t>
              </a:r>
              <a:endParaRPr lang="zh-CN" altLang="en-US" dirty="0">
                <a:solidFill>
                  <a:srgbClr val="314865"/>
                </a:solidFill>
              </a:endParaRPr>
            </a:p>
          </p:txBody>
        </p:sp>
        <p:sp>
          <p:nvSpPr>
            <p:cNvPr id="201" name="Text Box 39"/>
            <p:cNvSpPr>
              <a:spLocks noChangeArrowheads="1"/>
            </p:cNvSpPr>
            <p:nvPr/>
          </p:nvSpPr>
          <p:spPr bwMode="auto">
            <a:xfrm>
              <a:off x="100052" y="1580197"/>
              <a:ext cx="1361749" cy="551749"/>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latin typeface="微软雅黑" panose="020B0503020204020204" pitchFamily="34" charset="-122"/>
                  <a:sym typeface="微软雅黑" panose="020B0503020204020204" pitchFamily="34" charset="-122"/>
                </a:rPr>
                <a:t>选题意义</a:t>
              </a:r>
              <a:endParaRPr lang="en-US" sz="2400" b="1" dirty="0"/>
            </a:p>
          </p:txBody>
        </p:sp>
      </p:grpSp>
      <p:grpSp>
        <p:nvGrpSpPr>
          <p:cNvPr id="202" name="Group 9"/>
          <p:cNvGrpSpPr/>
          <p:nvPr/>
        </p:nvGrpSpPr>
        <p:grpSpPr bwMode="auto">
          <a:xfrm>
            <a:off x="2476587" y="1779661"/>
            <a:ext cx="1039241" cy="2016224"/>
            <a:chOff x="0" y="0"/>
            <a:chExt cx="1521423" cy="2950591"/>
          </a:xfrm>
        </p:grpSpPr>
        <p:sp>
          <p:nvSpPr>
            <p:cNvPr id="203" name="圆角矩形 264"/>
            <p:cNvSpPr>
              <a:spLocks noChangeArrowheads="1"/>
            </p:cNvSpPr>
            <p:nvPr/>
          </p:nvSpPr>
          <p:spPr bwMode="auto">
            <a:xfrm rot="5400000">
              <a:off x="-714584" y="714584"/>
              <a:ext cx="2950591" cy="1521423"/>
            </a:xfrm>
            <a:prstGeom prst="roundRect">
              <a:avLst>
                <a:gd name="adj" fmla="val 50000"/>
              </a:avLst>
            </a:prstGeom>
            <a:solidFill>
              <a:srgbClr val="314865"/>
            </a:solidFill>
            <a:ln w="34925" cap="flat" cmpd="sng">
              <a:solidFill>
                <a:srgbClr val="FFFFFF"/>
              </a:solidFill>
              <a:round/>
            </a:ln>
          </p:spPr>
          <p:txBody>
            <a:bodyPr anchor="ctr"/>
            <a:lstStyle/>
            <a:p>
              <a:pPr algn="ctr">
                <a:defRPr/>
              </a:pPr>
              <a:endParaRPr lang="zh-CN" altLang="zh-CN" sz="1600">
                <a:solidFill>
                  <a:srgbClr val="FFFFFF"/>
                </a:solidFill>
                <a:latin typeface="宋体" panose="02010600030101010101" pitchFamily="2" charset="-122"/>
                <a:sym typeface="宋体" panose="02010600030101010101" pitchFamily="2" charset="-122"/>
              </a:endParaRPr>
            </a:p>
          </p:txBody>
        </p:sp>
        <p:sp>
          <p:nvSpPr>
            <p:cNvPr id="204" name="椭圆 265"/>
            <p:cNvSpPr>
              <a:spLocks noChangeArrowheads="1"/>
            </p:cNvSpPr>
            <p:nvPr/>
          </p:nvSpPr>
          <p:spPr bwMode="auto">
            <a:xfrm>
              <a:off x="152670" y="176755"/>
              <a:ext cx="1189128" cy="1189128"/>
            </a:xfrm>
            <a:prstGeom prst="ellipse">
              <a:avLst/>
            </a:prstGeom>
            <a:solidFill>
              <a:schemeClr val="bg1"/>
            </a:solidFill>
            <a:ln w="25400">
              <a:solidFill>
                <a:schemeClr val="bg1">
                  <a:lumMod val="75000"/>
                </a:schemeClr>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05"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a:solidFill>
                    <a:srgbClr val="314865"/>
                  </a:solidFill>
                  <a:latin typeface="微软雅黑" panose="020B0503020204020204" pitchFamily="34" charset="-122"/>
                  <a:sym typeface="微软雅黑" panose="020B0503020204020204" pitchFamily="34" charset="-122"/>
                </a:rPr>
                <a:t>2</a:t>
              </a:r>
              <a:endParaRPr lang="zh-CN" altLang="en-US" dirty="0">
                <a:solidFill>
                  <a:srgbClr val="314865"/>
                </a:solidFill>
              </a:endParaRPr>
            </a:p>
          </p:txBody>
        </p:sp>
        <p:sp>
          <p:nvSpPr>
            <p:cNvPr id="207" name="Text Box 39"/>
            <p:cNvSpPr>
              <a:spLocks noChangeArrowheads="1"/>
            </p:cNvSpPr>
            <p:nvPr/>
          </p:nvSpPr>
          <p:spPr bwMode="auto">
            <a:xfrm>
              <a:off x="100052" y="1580197"/>
              <a:ext cx="1361749" cy="551749"/>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latin typeface="微软雅黑" panose="020B0503020204020204" pitchFamily="34" charset="-122"/>
                  <a:sym typeface="微软雅黑" panose="020B0503020204020204" pitchFamily="34" charset="-122"/>
                </a:rPr>
                <a:t>选题内容</a:t>
              </a:r>
              <a:endParaRPr lang="en-US" sz="2400" b="1" dirty="0"/>
            </a:p>
          </p:txBody>
        </p:sp>
      </p:grpSp>
      <p:grpSp>
        <p:nvGrpSpPr>
          <p:cNvPr id="208" name="Group 15"/>
          <p:cNvGrpSpPr/>
          <p:nvPr/>
        </p:nvGrpSpPr>
        <p:grpSpPr bwMode="auto">
          <a:xfrm>
            <a:off x="2055980" y="2763911"/>
            <a:ext cx="356791" cy="195157"/>
            <a:chOff x="0" y="0"/>
            <a:chExt cx="522914" cy="285752"/>
          </a:xfrm>
          <a:solidFill>
            <a:srgbClr val="314865"/>
          </a:solidFill>
        </p:grpSpPr>
        <p:sp>
          <p:nvSpPr>
            <p:cNvPr id="209" name="燕尾形 270"/>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210" name="燕尾形 271"/>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211" name="Group 18"/>
          <p:cNvGrpSpPr/>
          <p:nvPr/>
        </p:nvGrpSpPr>
        <p:grpSpPr bwMode="auto">
          <a:xfrm>
            <a:off x="4092411" y="1779661"/>
            <a:ext cx="1039241" cy="2016224"/>
            <a:chOff x="0" y="0"/>
            <a:chExt cx="1521423" cy="2950591"/>
          </a:xfrm>
        </p:grpSpPr>
        <p:sp>
          <p:nvSpPr>
            <p:cNvPr id="212" name="圆角矩形 273"/>
            <p:cNvSpPr>
              <a:spLocks noChangeArrowheads="1"/>
            </p:cNvSpPr>
            <p:nvPr/>
          </p:nvSpPr>
          <p:spPr bwMode="auto">
            <a:xfrm rot="5400000">
              <a:off x="-714584" y="714584"/>
              <a:ext cx="2950591" cy="1521423"/>
            </a:xfrm>
            <a:prstGeom prst="roundRect">
              <a:avLst>
                <a:gd name="adj" fmla="val 50000"/>
              </a:avLst>
            </a:prstGeom>
            <a:solidFill>
              <a:srgbClr val="314865"/>
            </a:solidFill>
            <a:ln w="34925">
              <a:solidFill>
                <a:srgbClr val="FFFFFF"/>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213" name="椭圆 274"/>
            <p:cNvSpPr>
              <a:spLocks noChangeArrowheads="1"/>
            </p:cNvSpPr>
            <p:nvPr/>
          </p:nvSpPr>
          <p:spPr bwMode="auto">
            <a:xfrm>
              <a:off x="152670" y="176755"/>
              <a:ext cx="1189128" cy="1189128"/>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4"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a:solidFill>
                    <a:srgbClr val="314865"/>
                  </a:solidFill>
                  <a:latin typeface="微软雅黑" panose="020B0503020204020204" pitchFamily="34" charset="-122"/>
                  <a:sym typeface="微软雅黑" panose="020B0503020204020204" pitchFamily="34" charset="-122"/>
                </a:rPr>
                <a:t>3</a:t>
              </a:r>
              <a:endParaRPr lang="zh-CN" altLang="en-US" dirty="0">
                <a:solidFill>
                  <a:srgbClr val="314865"/>
                </a:solidFill>
              </a:endParaRPr>
            </a:p>
          </p:txBody>
        </p:sp>
        <p:sp>
          <p:nvSpPr>
            <p:cNvPr id="216" name="Text Box 39"/>
            <p:cNvSpPr>
              <a:spLocks noChangeArrowheads="1"/>
            </p:cNvSpPr>
            <p:nvPr/>
          </p:nvSpPr>
          <p:spPr bwMode="auto">
            <a:xfrm>
              <a:off x="100052" y="1580197"/>
              <a:ext cx="1361749" cy="551749"/>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latin typeface="微软雅黑" panose="020B0503020204020204" pitchFamily="34" charset="-122"/>
                  <a:sym typeface="微软雅黑" panose="020B0503020204020204" pitchFamily="34" charset="-122"/>
                </a:rPr>
                <a:t>分析方法</a:t>
              </a:r>
              <a:endParaRPr lang="en-US" sz="2400" b="1" dirty="0"/>
            </a:p>
          </p:txBody>
        </p:sp>
      </p:grpSp>
      <p:grpSp>
        <p:nvGrpSpPr>
          <p:cNvPr id="217" name="Group 24"/>
          <p:cNvGrpSpPr/>
          <p:nvPr/>
        </p:nvGrpSpPr>
        <p:grpSpPr bwMode="auto">
          <a:xfrm>
            <a:off x="5676187" y="1779661"/>
            <a:ext cx="1039241" cy="2016224"/>
            <a:chOff x="0" y="0"/>
            <a:chExt cx="1521423" cy="2950591"/>
          </a:xfrm>
        </p:grpSpPr>
        <p:sp>
          <p:nvSpPr>
            <p:cNvPr id="218" name="圆角矩形 279"/>
            <p:cNvSpPr>
              <a:spLocks noChangeArrowheads="1"/>
            </p:cNvSpPr>
            <p:nvPr/>
          </p:nvSpPr>
          <p:spPr bwMode="auto">
            <a:xfrm rot="5400000">
              <a:off x="-714584" y="714584"/>
              <a:ext cx="2950591" cy="1521423"/>
            </a:xfrm>
            <a:prstGeom prst="roundRect">
              <a:avLst>
                <a:gd name="adj" fmla="val 50000"/>
              </a:avLst>
            </a:prstGeom>
            <a:solidFill>
              <a:srgbClr val="314865"/>
            </a:solidFill>
            <a:ln w="34925">
              <a:solidFill>
                <a:srgbClr val="FFFFFF"/>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219" name="椭圆 280"/>
            <p:cNvSpPr>
              <a:spLocks noChangeArrowheads="1"/>
            </p:cNvSpPr>
            <p:nvPr/>
          </p:nvSpPr>
          <p:spPr bwMode="auto">
            <a:xfrm>
              <a:off x="152670" y="176755"/>
              <a:ext cx="1189128" cy="1189128"/>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20"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a:solidFill>
                    <a:srgbClr val="314865"/>
                  </a:solidFill>
                  <a:latin typeface="微软雅黑" panose="020B0503020204020204" pitchFamily="34" charset="-122"/>
                  <a:sym typeface="微软雅黑" panose="020B0503020204020204" pitchFamily="34" charset="-122"/>
                </a:rPr>
                <a:t>4</a:t>
              </a:r>
              <a:endParaRPr lang="zh-CN" altLang="en-US" dirty="0">
                <a:solidFill>
                  <a:srgbClr val="314865"/>
                </a:solidFill>
              </a:endParaRPr>
            </a:p>
          </p:txBody>
        </p:sp>
        <p:sp>
          <p:nvSpPr>
            <p:cNvPr id="222" name="Text Box 39"/>
            <p:cNvSpPr>
              <a:spLocks noChangeArrowheads="1"/>
            </p:cNvSpPr>
            <p:nvPr/>
          </p:nvSpPr>
          <p:spPr bwMode="auto">
            <a:xfrm>
              <a:off x="100052" y="1580197"/>
              <a:ext cx="1361749" cy="551749"/>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latin typeface="微软雅黑" panose="020B0503020204020204" pitchFamily="34" charset="-122"/>
                  <a:sym typeface="微软雅黑" panose="020B0503020204020204" pitchFamily="34" charset="-122"/>
                </a:rPr>
                <a:t>实践运用</a:t>
              </a:r>
              <a:endParaRPr lang="en-US" sz="2400" b="1" dirty="0"/>
            </a:p>
          </p:txBody>
        </p:sp>
      </p:grpSp>
      <p:grpSp>
        <p:nvGrpSpPr>
          <p:cNvPr id="223" name="Group 30"/>
          <p:cNvGrpSpPr/>
          <p:nvPr/>
        </p:nvGrpSpPr>
        <p:grpSpPr bwMode="auto">
          <a:xfrm>
            <a:off x="5213023" y="2763911"/>
            <a:ext cx="356791" cy="195157"/>
            <a:chOff x="0" y="0"/>
            <a:chExt cx="522914" cy="285752"/>
          </a:xfrm>
          <a:solidFill>
            <a:srgbClr val="314865"/>
          </a:solidFill>
        </p:grpSpPr>
        <p:sp>
          <p:nvSpPr>
            <p:cNvPr id="224" name="燕尾形 285"/>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225" name="燕尾形 286"/>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226" name="Group 33"/>
          <p:cNvGrpSpPr/>
          <p:nvPr/>
        </p:nvGrpSpPr>
        <p:grpSpPr bwMode="auto">
          <a:xfrm>
            <a:off x="3654250" y="2763911"/>
            <a:ext cx="356791" cy="195157"/>
            <a:chOff x="0" y="0"/>
            <a:chExt cx="522914" cy="285752"/>
          </a:xfrm>
          <a:solidFill>
            <a:srgbClr val="314865"/>
          </a:solidFill>
        </p:grpSpPr>
        <p:sp>
          <p:nvSpPr>
            <p:cNvPr id="227" name="燕尾形 288"/>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228" name="燕尾形 289"/>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229" name="Group 24"/>
          <p:cNvGrpSpPr/>
          <p:nvPr/>
        </p:nvGrpSpPr>
        <p:grpSpPr bwMode="auto">
          <a:xfrm>
            <a:off x="7277175" y="1779662"/>
            <a:ext cx="1039241" cy="2016224"/>
            <a:chOff x="0" y="0"/>
            <a:chExt cx="1521423" cy="2950591"/>
          </a:xfrm>
        </p:grpSpPr>
        <p:sp>
          <p:nvSpPr>
            <p:cNvPr id="230" name="圆角矩形 279"/>
            <p:cNvSpPr>
              <a:spLocks noChangeArrowheads="1"/>
            </p:cNvSpPr>
            <p:nvPr/>
          </p:nvSpPr>
          <p:spPr bwMode="auto">
            <a:xfrm rot="5400000">
              <a:off x="-714584" y="714584"/>
              <a:ext cx="2950591" cy="1521423"/>
            </a:xfrm>
            <a:prstGeom prst="roundRect">
              <a:avLst>
                <a:gd name="adj" fmla="val 50000"/>
              </a:avLst>
            </a:prstGeom>
            <a:solidFill>
              <a:srgbClr val="314865"/>
            </a:solidFill>
            <a:ln w="34925">
              <a:solidFill>
                <a:srgbClr val="FFFFFF"/>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231" name="椭圆 280"/>
            <p:cNvSpPr>
              <a:spLocks noChangeArrowheads="1"/>
            </p:cNvSpPr>
            <p:nvPr/>
          </p:nvSpPr>
          <p:spPr bwMode="auto">
            <a:xfrm>
              <a:off x="152670" y="176755"/>
              <a:ext cx="1189128" cy="1189128"/>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2"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smtClean="0">
                  <a:solidFill>
                    <a:srgbClr val="314865"/>
                  </a:solidFill>
                  <a:latin typeface="微软雅黑" panose="020B0503020204020204" pitchFamily="34" charset="-122"/>
                  <a:sym typeface="微软雅黑" panose="020B0503020204020204" pitchFamily="34" charset="-122"/>
                </a:rPr>
                <a:t>5</a:t>
              </a:r>
              <a:endParaRPr lang="zh-CN" altLang="en-US" dirty="0">
                <a:solidFill>
                  <a:srgbClr val="314865"/>
                </a:solidFill>
              </a:endParaRPr>
            </a:p>
          </p:txBody>
        </p:sp>
        <p:sp>
          <p:nvSpPr>
            <p:cNvPr id="234" name="Text Box 39"/>
            <p:cNvSpPr>
              <a:spLocks noChangeArrowheads="1"/>
            </p:cNvSpPr>
            <p:nvPr/>
          </p:nvSpPr>
          <p:spPr bwMode="auto">
            <a:xfrm>
              <a:off x="100052" y="1580197"/>
              <a:ext cx="1361749" cy="608050"/>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rPr>
                <a:t>总结建议</a:t>
              </a:r>
              <a:endParaRPr lang="en-US" sz="1400" b="1" dirty="0">
                <a:solidFill>
                  <a:schemeClr val="bg1"/>
                </a:solidFill>
              </a:endParaRPr>
            </a:p>
          </p:txBody>
        </p:sp>
      </p:grpSp>
      <p:grpSp>
        <p:nvGrpSpPr>
          <p:cNvPr id="235" name="Group 30"/>
          <p:cNvGrpSpPr/>
          <p:nvPr/>
        </p:nvGrpSpPr>
        <p:grpSpPr bwMode="auto">
          <a:xfrm>
            <a:off x="6814011" y="2763912"/>
            <a:ext cx="356791" cy="195157"/>
            <a:chOff x="0" y="0"/>
            <a:chExt cx="522914" cy="285752"/>
          </a:xfrm>
          <a:solidFill>
            <a:srgbClr val="314865"/>
          </a:solidFill>
        </p:grpSpPr>
        <p:sp>
          <p:nvSpPr>
            <p:cNvPr id="236" name="燕尾形 285"/>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237" name="燕尾形 286"/>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gr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501"/>
                                            </p:tgtEl>
                                            <p:attrNameLst>
                                              <p:attrName>style.visibility</p:attrName>
                                            </p:attrNameLst>
                                          </p:cBhvr>
                                          <p:to>
                                            <p:strVal val="visible"/>
                                          </p:to>
                                        </p:set>
                                        <p:anim calcmode="lin" valueType="num" p14:bounceEnd="52000">
                                          <p:cBhvr additive="base">
                                            <p:cTn id="16" dur="500" fill="hold"/>
                                            <p:tgtEl>
                                              <p:spTgt spid="501"/>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501"/>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196"/>
                                            </p:tgtEl>
                                            <p:attrNameLst>
                                              <p:attrName>style.visibility</p:attrName>
                                            </p:attrNameLst>
                                          </p:cBhvr>
                                          <p:to>
                                            <p:strVal val="visible"/>
                                          </p:to>
                                        </p:set>
                                        <p:animEffect transition="in" filter="slide(fromLeft)">
                                          <p:cBhvr>
                                            <p:cTn id="21" dur="500"/>
                                            <p:tgtEl>
                                              <p:spTgt spid="196"/>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208"/>
                                            </p:tgtEl>
                                            <p:attrNameLst>
                                              <p:attrName>style.visibility</p:attrName>
                                            </p:attrNameLst>
                                          </p:cBhvr>
                                          <p:to>
                                            <p:strVal val="visible"/>
                                          </p:to>
                                        </p:set>
                                        <p:animEffect transition="in" filter="slide(fromLeft)">
                                          <p:cBhvr>
                                            <p:cTn id="25" dur="500"/>
                                            <p:tgtEl>
                                              <p:spTgt spid="208"/>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202"/>
                                            </p:tgtEl>
                                            <p:attrNameLst>
                                              <p:attrName>style.visibility</p:attrName>
                                            </p:attrNameLst>
                                          </p:cBhvr>
                                          <p:to>
                                            <p:strVal val="visible"/>
                                          </p:to>
                                        </p:set>
                                        <p:animEffect transition="in" filter="slide(fromLeft)">
                                          <p:cBhvr>
                                            <p:cTn id="29" dur="500"/>
                                            <p:tgtEl>
                                              <p:spTgt spid="202"/>
                                            </p:tgtEl>
                                          </p:cBhvr>
                                        </p:animEffect>
                                      </p:childTnLst>
                                    </p:cTn>
                                  </p:par>
                                </p:childTnLst>
                              </p:cTn>
                            </p:par>
                            <p:par>
                              <p:cTn id="30" fill="hold">
                                <p:stCondLst>
                                  <p:cond delay="2500"/>
                                </p:stCondLst>
                                <p:childTnLst>
                                  <p:par>
                                    <p:cTn id="31" presetID="12" presetClass="entr" presetSubtype="8" fill="hold" nodeType="afterEffect">
                                      <p:stCondLst>
                                        <p:cond delay="0"/>
                                      </p:stCondLst>
                                      <p:childTnLst>
                                        <p:set>
                                          <p:cBhvr>
                                            <p:cTn id="32" dur="1" fill="hold">
                                              <p:stCondLst>
                                                <p:cond delay="0"/>
                                              </p:stCondLst>
                                            </p:cTn>
                                            <p:tgtEl>
                                              <p:spTgt spid="226"/>
                                            </p:tgtEl>
                                            <p:attrNameLst>
                                              <p:attrName>style.visibility</p:attrName>
                                            </p:attrNameLst>
                                          </p:cBhvr>
                                          <p:to>
                                            <p:strVal val="visible"/>
                                          </p:to>
                                        </p:set>
                                        <p:animEffect transition="in" filter="slide(fromLeft)">
                                          <p:cBhvr>
                                            <p:cTn id="33" dur="500"/>
                                            <p:tgtEl>
                                              <p:spTgt spid="226"/>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211"/>
                                            </p:tgtEl>
                                            <p:attrNameLst>
                                              <p:attrName>style.visibility</p:attrName>
                                            </p:attrNameLst>
                                          </p:cBhvr>
                                          <p:to>
                                            <p:strVal val="visible"/>
                                          </p:to>
                                        </p:set>
                                        <p:animEffect transition="in" filter="slide(fromLeft)">
                                          <p:cBhvr>
                                            <p:cTn id="37" dur="500"/>
                                            <p:tgtEl>
                                              <p:spTgt spid="211"/>
                                            </p:tgtEl>
                                          </p:cBhvr>
                                        </p:animEffect>
                                      </p:childTnLst>
                                    </p:cTn>
                                  </p:par>
                                </p:childTnLst>
                              </p:cTn>
                            </p:par>
                            <p:par>
                              <p:cTn id="38" fill="hold">
                                <p:stCondLst>
                                  <p:cond delay="3500"/>
                                </p:stCondLst>
                                <p:childTnLst>
                                  <p:par>
                                    <p:cTn id="39" presetID="12" presetClass="entr" presetSubtype="8" fill="hold" nodeType="afterEffect">
                                      <p:stCondLst>
                                        <p:cond delay="0"/>
                                      </p:stCondLst>
                                      <p:childTnLst>
                                        <p:set>
                                          <p:cBhvr>
                                            <p:cTn id="40" dur="1" fill="hold">
                                              <p:stCondLst>
                                                <p:cond delay="0"/>
                                              </p:stCondLst>
                                            </p:cTn>
                                            <p:tgtEl>
                                              <p:spTgt spid="223"/>
                                            </p:tgtEl>
                                            <p:attrNameLst>
                                              <p:attrName>style.visibility</p:attrName>
                                            </p:attrNameLst>
                                          </p:cBhvr>
                                          <p:to>
                                            <p:strVal val="visible"/>
                                          </p:to>
                                        </p:set>
                                        <p:animEffect transition="in" filter="slide(fromLeft)">
                                          <p:cBhvr>
                                            <p:cTn id="41" dur="500"/>
                                            <p:tgtEl>
                                              <p:spTgt spid="223"/>
                                            </p:tgtEl>
                                          </p:cBhvr>
                                        </p:animEffect>
                                      </p:childTnLst>
                                    </p:cTn>
                                  </p:par>
                                </p:childTnLst>
                              </p:cTn>
                            </p:par>
                            <p:par>
                              <p:cTn id="42" fill="hold">
                                <p:stCondLst>
                                  <p:cond delay="4000"/>
                                </p:stCondLst>
                                <p:childTnLst>
                                  <p:par>
                                    <p:cTn id="43" presetID="12" presetClass="entr" presetSubtype="8" fill="hold" nodeType="afterEffect">
                                      <p:stCondLst>
                                        <p:cond delay="0"/>
                                      </p:stCondLst>
                                      <p:childTnLst>
                                        <p:set>
                                          <p:cBhvr>
                                            <p:cTn id="44" dur="1" fill="hold">
                                              <p:stCondLst>
                                                <p:cond delay="0"/>
                                              </p:stCondLst>
                                            </p:cTn>
                                            <p:tgtEl>
                                              <p:spTgt spid="217"/>
                                            </p:tgtEl>
                                            <p:attrNameLst>
                                              <p:attrName>style.visibility</p:attrName>
                                            </p:attrNameLst>
                                          </p:cBhvr>
                                          <p:to>
                                            <p:strVal val="visible"/>
                                          </p:to>
                                        </p:set>
                                        <p:animEffect transition="in" filter="slide(fromLeft)">
                                          <p:cBhvr>
                                            <p:cTn id="45" dur="500"/>
                                            <p:tgtEl>
                                              <p:spTgt spid="217"/>
                                            </p:tgtEl>
                                          </p:cBhvr>
                                        </p:animEffect>
                                      </p:childTnLst>
                                    </p:cTn>
                                  </p:par>
                                </p:childTnLst>
                              </p:cTn>
                            </p:par>
                            <p:par>
                              <p:cTn id="46" fill="hold">
                                <p:stCondLst>
                                  <p:cond delay="4500"/>
                                </p:stCondLst>
                                <p:childTnLst>
                                  <p:par>
                                    <p:cTn id="47" presetID="12" presetClass="entr" presetSubtype="8" fill="hold" nodeType="afterEffect">
                                      <p:stCondLst>
                                        <p:cond delay="0"/>
                                      </p:stCondLst>
                                      <p:childTnLst>
                                        <p:set>
                                          <p:cBhvr>
                                            <p:cTn id="48" dur="1" fill="hold">
                                              <p:stCondLst>
                                                <p:cond delay="0"/>
                                              </p:stCondLst>
                                            </p:cTn>
                                            <p:tgtEl>
                                              <p:spTgt spid="235"/>
                                            </p:tgtEl>
                                            <p:attrNameLst>
                                              <p:attrName>style.visibility</p:attrName>
                                            </p:attrNameLst>
                                          </p:cBhvr>
                                          <p:to>
                                            <p:strVal val="visible"/>
                                          </p:to>
                                        </p:set>
                                        <p:animEffect transition="in" filter="slide(fromLeft)">
                                          <p:cBhvr>
                                            <p:cTn id="49" dur="500"/>
                                            <p:tgtEl>
                                              <p:spTgt spid="235"/>
                                            </p:tgtEl>
                                          </p:cBhvr>
                                        </p:animEffect>
                                      </p:childTnLst>
                                    </p:cTn>
                                  </p:par>
                                </p:childTnLst>
                              </p:cTn>
                            </p:par>
                            <p:par>
                              <p:cTn id="50" fill="hold">
                                <p:stCondLst>
                                  <p:cond delay="5000"/>
                                </p:stCondLst>
                                <p:childTnLst>
                                  <p:par>
                                    <p:cTn id="51" presetID="12" presetClass="entr" presetSubtype="8" fill="hold" nodeType="afterEffect">
                                      <p:stCondLst>
                                        <p:cond delay="0"/>
                                      </p:stCondLst>
                                      <p:childTnLst>
                                        <p:set>
                                          <p:cBhvr>
                                            <p:cTn id="52" dur="1" fill="hold">
                                              <p:stCondLst>
                                                <p:cond delay="0"/>
                                              </p:stCondLst>
                                            </p:cTn>
                                            <p:tgtEl>
                                              <p:spTgt spid="229"/>
                                            </p:tgtEl>
                                            <p:attrNameLst>
                                              <p:attrName>style.visibility</p:attrName>
                                            </p:attrNameLst>
                                          </p:cBhvr>
                                          <p:to>
                                            <p:strVal val="visible"/>
                                          </p:to>
                                        </p:set>
                                        <p:animEffect transition="in" filter="slide(fromLeft)">
                                          <p:cBhvr>
                                            <p:cTn id="53" dur="5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501"/>
                                            </p:tgtEl>
                                            <p:attrNameLst>
                                              <p:attrName>style.visibility</p:attrName>
                                            </p:attrNameLst>
                                          </p:cBhvr>
                                          <p:to>
                                            <p:strVal val="visible"/>
                                          </p:to>
                                        </p:set>
                                        <p:anim calcmode="lin" valueType="num">
                                          <p:cBhvr additive="base">
                                            <p:cTn id="16" dur="500" fill="hold"/>
                                            <p:tgtEl>
                                              <p:spTgt spid="501"/>
                                            </p:tgtEl>
                                            <p:attrNameLst>
                                              <p:attrName>ppt_x</p:attrName>
                                            </p:attrNameLst>
                                          </p:cBhvr>
                                          <p:tavLst>
                                            <p:tav tm="0">
                                              <p:val>
                                                <p:strVal val="#ppt_x"/>
                                              </p:val>
                                            </p:tav>
                                            <p:tav tm="100000">
                                              <p:val>
                                                <p:strVal val="#ppt_x"/>
                                              </p:val>
                                            </p:tav>
                                          </p:tavLst>
                                        </p:anim>
                                        <p:anim calcmode="lin" valueType="num">
                                          <p:cBhvr additive="base">
                                            <p:cTn id="17" dur="500" fill="hold"/>
                                            <p:tgtEl>
                                              <p:spTgt spid="501"/>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196"/>
                                            </p:tgtEl>
                                            <p:attrNameLst>
                                              <p:attrName>style.visibility</p:attrName>
                                            </p:attrNameLst>
                                          </p:cBhvr>
                                          <p:to>
                                            <p:strVal val="visible"/>
                                          </p:to>
                                        </p:set>
                                        <p:animEffect transition="in" filter="slide(fromLeft)">
                                          <p:cBhvr>
                                            <p:cTn id="21" dur="500"/>
                                            <p:tgtEl>
                                              <p:spTgt spid="196"/>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208"/>
                                            </p:tgtEl>
                                            <p:attrNameLst>
                                              <p:attrName>style.visibility</p:attrName>
                                            </p:attrNameLst>
                                          </p:cBhvr>
                                          <p:to>
                                            <p:strVal val="visible"/>
                                          </p:to>
                                        </p:set>
                                        <p:animEffect transition="in" filter="slide(fromLeft)">
                                          <p:cBhvr>
                                            <p:cTn id="25" dur="500"/>
                                            <p:tgtEl>
                                              <p:spTgt spid="208"/>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202"/>
                                            </p:tgtEl>
                                            <p:attrNameLst>
                                              <p:attrName>style.visibility</p:attrName>
                                            </p:attrNameLst>
                                          </p:cBhvr>
                                          <p:to>
                                            <p:strVal val="visible"/>
                                          </p:to>
                                        </p:set>
                                        <p:animEffect transition="in" filter="slide(fromLeft)">
                                          <p:cBhvr>
                                            <p:cTn id="29" dur="500"/>
                                            <p:tgtEl>
                                              <p:spTgt spid="202"/>
                                            </p:tgtEl>
                                          </p:cBhvr>
                                        </p:animEffect>
                                      </p:childTnLst>
                                    </p:cTn>
                                  </p:par>
                                </p:childTnLst>
                              </p:cTn>
                            </p:par>
                            <p:par>
                              <p:cTn id="30" fill="hold">
                                <p:stCondLst>
                                  <p:cond delay="2500"/>
                                </p:stCondLst>
                                <p:childTnLst>
                                  <p:par>
                                    <p:cTn id="31" presetID="12" presetClass="entr" presetSubtype="8" fill="hold" nodeType="afterEffect">
                                      <p:stCondLst>
                                        <p:cond delay="0"/>
                                      </p:stCondLst>
                                      <p:childTnLst>
                                        <p:set>
                                          <p:cBhvr>
                                            <p:cTn id="32" dur="1" fill="hold">
                                              <p:stCondLst>
                                                <p:cond delay="0"/>
                                              </p:stCondLst>
                                            </p:cTn>
                                            <p:tgtEl>
                                              <p:spTgt spid="226"/>
                                            </p:tgtEl>
                                            <p:attrNameLst>
                                              <p:attrName>style.visibility</p:attrName>
                                            </p:attrNameLst>
                                          </p:cBhvr>
                                          <p:to>
                                            <p:strVal val="visible"/>
                                          </p:to>
                                        </p:set>
                                        <p:animEffect transition="in" filter="slide(fromLeft)">
                                          <p:cBhvr>
                                            <p:cTn id="33" dur="500"/>
                                            <p:tgtEl>
                                              <p:spTgt spid="226"/>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211"/>
                                            </p:tgtEl>
                                            <p:attrNameLst>
                                              <p:attrName>style.visibility</p:attrName>
                                            </p:attrNameLst>
                                          </p:cBhvr>
                                          <p:to>
                                            <p:strVal val="visible"/>
                                          </p:to>
                                        </p:set>
                                        <p:animEffect transition="in" filter="slide(fromLeft)">
                                          <p:cBhvr>
                                            <p:cTn id="37" dur="500"/>
                                            <p:tgtEl>
                                              <p:spTgt spid="211"/>
                                            </p:tgtEl>
                                          </p:cBhvr>
                                        </p:animEffect>
                                      </p:childTnLst>
                                    </p:cTn>
                                  </p:par>
                                </p:childTnLst>
                              </p:cTn>
                            </p:par>
                            <p:par>
                              <p:cTn id="38" fill="hold">
                                <p:stCondLst>
                                  <p:cond delay="3500"/>
                                </p:stCondLst>
                                <p:childTnLst>
                                  <p:par>
                                    <p:cTn id="39" presetID="12" presetClass="entr" presetSubtype="8" fill="hold" nodeType="afterEffect">
                                      <p:stCondLst>
                                        <p:cond delay="0"/>
                                      </p:stCondLst>
                                      <p:childTnLst>
                                        <p:set>
                                          <p:cBhvr>
                                            <p:cTn id="40" dur="1" fill="hold">
                                              <p:stCondLst>
                                                <p:cond delay="0"/>
                                              </p:stCondLst>
                                            </p:cTn>
                                            <p:tgtEl>
                                              <p:spTgt spid="223"/>
                                            </p:tgtEl>
                                            <p:attrNameLst>
                                              <p:attrName>style.visibility</p:attrName>
                                            </p:attrNameLst>
                                          </p:cBhvr>
                                          <p:to>
                                            <p:strVal val="visible"/>
                                          </p:to>
                                        </p:set>
                                        <p:animEffect transition="in" filter="slide(fromLeft)">
                                          <p:cBhvr>
                                            <p:cTn id="41" dur="500"/>
                                            <p:tgtEl>
                                              <p:spTgt spid="223"/>
                                            </p:tgtEl>
                                          </p:cBhvr>
                                        </p:animEffect>
                                      </p:childTnLst>
                                    </p:cTn>
                                  </p:par>
                                </p:childTnLst>
                              </p:cTn>
                            </p:par>
                            <p:par>
                              <p:cTn id="42" fill="hold">
                                <p:stCondLst>
                                  <p:cond delay="4000"/>
                                </p:stCondLst>
                                <p:childTnLst>
                                  <p:par>
                                    <p:cTn id="43" presetID="12" presetClass="entr" presetSubtype="8" fill="hold" nodeType="afterEffect">
                                      <p:stCondLst>
                                        <p:cond delay="0"/>
                                      </p:stCondLst>
                                      <p:childTnLst>
                                        <p:set>
                                          <p:cBhvr>
                                            <p:cTn id="44" dur="1" fill="hold">
                                              <p:stCondLst>
                                                <p:cond delay="0"/>
                                              </p:stCondLst>
                                            </p:cTn>
                                            <p:tgtEl>
                                              <p:spTgt spid="217"/>
                                            </p:tgtEl>
                                            <p:attrNameLst>
                                              <p:attrName>style.visibility</p:attrName>
                                            </p:attrNameLst>
                                          </p:cBhvr>
                                          <p:to>
                                            <p:strVal val="visible"/>
                                          </p:to>
                                        </p:set>
                                        <p:animEffect transition="in" filter="slide(fromLeft)">
                                          <p:cBhvr>
                                            <p:cTn id="45" dur="500"/>
                                            <p:tgtEl>
                                              <p:spTgt spid="217"/>
                                            </p:tgtEl>
                                          </p:cBhvr>
                                        </p:animEffect>
                                      </p:childTnLst>
                                    </p:cTn>
                                  </p:par>
                                </p:childTnLst>
                              </p:cTn>
                            </p:par>
                            <p:par>
                              <p:cTn id="46" fill="hold">
                                <p:stCondLst>
                                  <p:cond delay="4500"/>
                                </p:stCondLst>
                                <p:childTnLst>
                                  <p:par>
                                    <p:cTn id="47" presetID="12" presetClass="entr" presetSubtype="8" fill="hold" nodeType="afterEffect">
                                      <p:stCondLst>
                                        <p:cond delay="0"/>
                                      </p:stCondLst>
                                      <p:childTnLst>
                                        <p:set>
                                          <p:cBhvr>
                                            <p:cTn id="48" dur="1" fill="hold">
                                              <p:stCondLst>
                                                <p:cond delay="0"/>
                                              </p:stCondLst>
                                            </p:cTn>
                                            <p:tgtEl>
                                              <p:spTgt spid="235"/>
                                            </p:tgtEl>
                                            <p:attrNameLst>
                                              <p:attrName>style.visibility</p:attrName>
                                            </p:attrNameLst>
                                          </p:cBhvr>
                                          <p:to>
                                            <p:strVal val="visible"/>
                                          </p:to>
                                        </p:set>
                                        <p:animEffect transition="in" filter="slide(fromLeft)">
                                          <p:cBhvr>
                                            <p:cTn id="49" dur="500"/>
                                            <p:tgtEl>
                                              <p:spTgt spid="235"/>
                                            </p:tgtEl>
                                          </p:cBhvr>
                                        </p:animEffect>
                                      </p:childTnLst>
                                    </p:cTn>
                                  </p:par>
                                </p:childTnLst>
                              </p:cTn>
                            </p:par>
                            <p:par>
                              <p:cTn id="50" fill="hold">
                                <p:stCondLst>
                                  <p:cond delay="5000"/>
                                </p:stCondLst>
                                <p:childTnLst>
                                  <p:par>
                                    <p:cTn id="51" presetID="12" presetClass="entr" presetSubtype="8" fill="hold" nodeType="afterEffect">
                                      <p:stCondLst>
                                        <p:cond delay="0"/>
                                      </p:stCondLst>
                                      <p:childTnLst>
                                        <p:set>
                                          <p:cBhvr>
                                            <p:cTn id="52" dur="1" fill="hold">
                                              <p:stCondLst>
                                                <p:cond delay="0"/>
                                              </p:stCondLst>
                                            </p:cTn>
                                            <p:tgtEl>
                                              <p:spTgt spid="229"/>
                                            </p:tgtEl>
                                            <p:attrNameLst>
                                              <p:attrName>style.visibility</p:attrName>
                                            </p:attrNameLst>
                                          </p:cBhvr>
                                          <p:to>
                                            <p:strVal val="visible"/>
                                          </p:to>
                                        </p:set>
                                        <p:animEffect transition="in" filter="slide(fromLeft)">
                                          <p:cBhvr>
                                            <p:cTn id="53" dur="5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58"/>
          <p:cNvSpPr>
            <a:spLocks noChangeArrowheads="1"/>
          </p:cNvSpPr>
          <p:nvPr/>
        </p:nvSpPr>
        <p:spPr bwMode="auto">
          <a:xfrm>
            <a:off x="857551" y="2139704"/>
            <a:ext cx="7530876" cy="1039240"/>
          </a:xfrm>
          <a:prstGeom prst="roundRect">
            <a:avLst>
              <a:gd name="adj" fmla="val 50000"/>
            </a:avLst>
          </a:prstGeom>
          <a:solidFill>
            <a:srgbClr val="314865"/>
          </a:solidFill>
          <a:ln w="34925">
            <a:solidFill>
              <a:schemeClr val="bg1"/>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grpSp>
        <p:nvGrpSpPr>
          <p:cNvPr id="7" name="组合 6"/>
          <p:cNvGrpSpPr/>
          <p:nvPr/>
        </p:nvGrpSpPr>
        <p:grpSpPr>
          <a:xfrm>
            <a:off x="950884" y="2209253"/>
            <a:ext cx="893128" cy="865406"/>
            <a:chOff x="950884" y="2209253"/>
            <a:chExt cx="893128" cy="865406"/>
          </a:xfrm>
        </p:grpSpPr>
        <p:sp>
          <p:nvSpPr>
            <p:cNvPr id="4" name="椭圆 259"/>
            <p:cNvSpPr>
              <a:spLocks noChangeArrowheads="1"/>
            </p:cNvSpPr>
            <p:nvPr/>
          </p:nvSpPr>
          <p:spPr bwMode="auto">
            <a:xfrm rot="16200000">
              <a:off x="978485" y="2262247"/>
              <a:ext cx="812259" cy="812566"/>
            </a:xfrm>
            <a:prstGeom prst="ellipse">
              <a:avLst/>
            </a:prstGeom>
            <a:solidFill>
              <a:schemeClr val="bg1"/>
            </a:solidFill>
            <a:ln w="25400">
              <a:no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Text Box 39"/>
            <p:cNvSpPr>
              <a:spLocks noChangeArrowheads="1"/>
            </p:cNvSpPr>
            <p:nvPr/>
          </p:nvSpPr>
          <p:spPr bwMode="auto">
            <a:xfrm>
              <a:off x="950884" y="2209253"/>
              <a:ext cx="893128" cy="752385"/>
            </a:xfrm>
            <a:prstGeom prst="rect">
              <a:avLst/>
            </a:prstGeom>
            <a:noFill/>
            <a:ln w="9525">
              <a:noFill/>
              <a:miter lim="800000"/>
            </a:ln>
          </p:spPr>
          <p:txBody>
            <a:bodyPr>
              <a:spAutoFit/>
            </a:bodyPr>
            <a:lstStyle/>
            <a:p>
              <a:pPr algn="ctr">
                <a:lnSpc>
                  <a:spcPct val="150000"/>
                </a:lnSpc>
              </a:pPr>
              <a:r>
                <a:rPr lang="en-US" altLang="zh-CN" sz="3200" dirty="0">
                  <a:solidFill>
                    <a:srgbClr val="314865"/>
                  </a:solidFill>
                  <a:latin typeface="微软雅黑" panose="020B0503020204020204" pitchFamily="34" charset="-122"/>
                  <a:sym typeface="微软雅黑" panose="020B0503020204020204" pitchFamily="34" charset="-122"/>
                </a:rPr>
                <a:t>1</a:t>
              </a:r>
              <a:endParaRPr lang="zh-CN" altLang="en-US" dirty="0">
                <a:solidFill>
                  <a:srgbClr val="314865"/>
                </a:solidFill>
              </a:endParaRPr>
            </a:p>
          </p:txBody>
        </p:sp>
      </p:grpSp>
      <p:sp>
        <p:nvSpPr>
          <p:cNvPr id="6" name="Text Box 39"/>
          <p:cNvSpPr>
            <a:spLocks noChangeArrowheads="1"/>
          </p:cNvSpPr>
          <p:nvPr/>
        </p:nvSpPr>
        <p:spPr bwMode="auto">
          <a:xfrm>
            <a:off x="1384243" y="2097909"/>
            <a:ext cx="4248471" cy="906915"/>
          </a:xfrm>
          <a:prstGeom prst="rect">
            <a:avLst/>
          </a:prstGeom>
          <a:noFill/>
          <a:ln w="9525">
            <a:noFill/>
            <a:miter lim="800000"/>
          </a:ln>
        </p:spPr>
        <p:txBody>
          <a:bodyPr wrap="square">
            <a:spAutoFit/>
          </a:bodyPr>
          <a:lstStyle/>
          <a:p>
            <a:pPr algn="ctr">
              <a:lnSpc>
                <a:spcPct val="150000"/>
              </a:lnSpc>
              <a:buClr>
                <a:schemeClr val="tx1"/>
              </a:buClr>
            </a:pPr>
            <a:r>
              <a:rPr lang="zh-CN" altLang="en-US" sz="40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本选题的意义</a:t>
            </a:r>
            <a:endParaRPr lang="en-US" sz="6000" b="1"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0" y="264841"/>
            <a:ext cx="1790898" cy="449319"/>
            <a:chOff x="-1" y="588691"/>
            <a:chExt cx="3026771" cy="449319"/>
          </a:xfrm>
          <a:solidFill>
            <a:srgbClr val="314865"/>
          </a:solidFill>
        </p:grpSpPr>
        <p:sp>
          <p:nvSpPr>
            <p:cNvPr id="9" name="矩形 1"/>
            <p:cNvSpPr/>
            <p:nvPr/>
          </p:nvSpPr>
          <p:spPr>
            <a:xfrm>
              <a:off x="-1" y="588691"/>
              <a:ext cx="3026771" cy="449319"/>
            </a:xfrm>
            <a:custGeom>
              <a:avLst/>
              <a:gdLst>
                <a:gd name="connsiteX0" fmla="*/ 0 w 2411760"/>
                <a:gd name="connsiteY0" fmla="*/ 0 h 484751"/>
                <a:gd name="connsiteX1" fmla="*/ 2411760 w 2411760"/>
                <a:gd name="connsiteY1" fmla="*/ 0 h 484751"/>
                <a:gd name="connsiteX2" fmla="*/ 2411760 w 2411760"/>
                <a:gd name="connsiteY2" fmla="*/ 484751 h 484751"/>
                <a:gd name="connsiteX3" fmla="*/ 0 w 2411760"/>
                <a:gd name="connsiteY3" fmla="*/ 484751 h 484751"/>
                <a:gd name="connsiteX4" fmla="*/ 0 w 2411760"/>
                <a:gd name="connsiteY4" fmla="*/ 0 h 484751"/>
                <a:gd name="connsiteX0-1" fmla="*/ 0 w 2849910"/>
                <a:gd name="connsiteY0-2" fmla="*/ 0 h 484751"/>
                <a:gd name="connsiteX1-3" fmla="*/ 2411760 w 2849910"/>
                <a:gd name="connsiteY1-4" fmla="*/ 0 h 484751"/>
                <a:gd name="connsiteX2-5" fmla="*/ 2849910 w 2849910"/>
                <a:gd name="connsiteY2-6" fmla="*/ 484751 h 484751"/>
                <a:gd name="connsiteX3-7" fmla="*/ 0 w 2849910"/>
                <a:gd name="connsiteY3-8" fmla="*/ 484751 h 484751"/>
                <a:gd name="connsiteX4-9" fmla="*/ 0 w 2849910"/>
                <a:gd name="connsiteY4-10" fmla="*/ 0 h 4847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49910" h="484751">
                  <a:moveTo>
                    <a:pt x="0" y="0"/>
                  </a:moveTo>
                  <a:lnTo>
                    <a:pt x="2411760" y="0"/>
                  </a:lnTo>
                  <a:lnTo>
                    <a:pt x="2849910" y="484751"/>
                  </a:lnTo>
                  <a:lnTo>
                    <a:pt x="0" y="48475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10" name="矩形 9"/>
            <p:cNvSpPr/>
            <p:nvPr/>
          </p:nvSpPr>
          <p:spPr>
            <a:xfrm>
              <a:off x="610875" y="628375"/>
              <a:ext cx="1612523" cy="400110"/>
            </a:xfrm>
            <a:prstGeom prst="rect">
              <a:avLst/>
            </a:prstGeom>
            <a:grpFill/>
          </p:spPr>
          <p:txBody>
            <a:bodyPr wrap="none">
              <a:spAutoFit/>
            </a:bodyPr>
            <a:lstStyle/>
            <a:p>
              <a:r>
                <a:rPr lang="zh-CN" altLang="en-US" sz="2000" b="1" kern="0" dirty="0" smtClean="0">
                  <a:solidFill>
                    <a:schemeClr val="bg1"/>
                  </a:solidFill>
                  <a:latin typeface="微软雅黑" panose="020B0503020204020204" pitchFamily="34" charset="-122"/>
                  <a:ea typeface="微软雅黑" panose="020B0503020204020204" pitchFamily="34" charset="-122"/>
                </a:rPr>
                <a:t>过渡页</a:t>
              </a:r>
              <a:endParaRPr lang="zh-CN" altLang="en-US" sz="2000" b="1" dirty="0">
                <a:solidFill>
                  <a:schemeClr val="bg1"/>
                </a:solidFill>
              </a:endParaRPr>
            </a:p>
          </p:txBody>
        </p:sp>
      </p:gr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2000"/>
                                        <p:tgtEl>
                                          <p:spTgt spid="3"/>
                                        </p:tgtEl>
                                      </p:cBhvr>
                                    </p:animEffect>
                                  </p:childTnLst>
                                </p:cTn>
                              </p:par>
                            </p:childTnLst>
                          </p:cTn>
                        </p:par>
                        <p:par>
                          <p:cTn id="18" fill="hold">
                            <p:stCondLst>
                              <p:cond delay="2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gray">
          <a:xfrm>
            <a:off x="4850123" y="1451726"/>
            <a:ext cx="2977753" cy="2795587"/>
          </a:xfrm>
          <a:prstGeom prst="roundRect">
            <a:avLst>
              <a:gd name="adj" fmla="val 2259"/>
            </a:avLst>
          </a:prstGeom>
          <a:solidFill>
            <a:srgbClr val="E2E9E9"/>
          </a:solidFill>
          <a:ln w="3175" cap="flat" cmpd="sng" algn="ctr">
            <a:solidFill>
              <a:srgbClr val="D7D7D7"/>
            </a:solidFill>
            <a:prstDash val="solid"/>
          </a:ln>
          <a:effectLst/>
        </p:spPr>
        <p:txBody>
          <a:bodyPr lIns="135000" anchor="ctr"/>
          <a:lstStyle/>
          <a:p>
            <a:pPr>
              <a:lnSpc>
                <a:spcPct val="150000"/>
              </a:lnSpc>
              <a:defRPr/>
            </a:pPr>
            <a:endParaRPr lang="zh-CN" altLang="en-US" sz="900" kern="0" dirty="0">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2387385" y="2287019"/>
            <a:ext cx="1490523" cy="1153051"/>
            <a:chOff x="2387385" y="2287019"/>
            <a:chExt cx="1490523" cy="1153051"/>
          </a:xfrm>
        </p:grpSpPr>
        <p:cxnSp>
          <p:nvCxnSpPr>
            <p:cNvPr id="11" name="AutoShape 11"/>
            <p:cNvCxnSpPr>
              <a:cxnSpLocks noChangeShapeType="1"/>
              <a:stCxn id="7" idx="0"/>
            </p:cNvCxnSpPr>
            <p:nvPr/>
          </p:nvCxnSpPr>
          <p:spPr bwMode="gray">
            <a:xfrm flipH="1" flipV="1">
              <a:off x="3164198" y="3086454"/>
              <a:ext cx="7144" cy="353616"/>
            </a:xfrm>
            <a:prstGeom prst="straightConnector1">
              <a:avLst/>
            </a:prstGeom>
            <a:noFill/>
            <a:ln w="9525">
              <a:solidFill>
                <a:srgbClr val="2B2E30"/>
              </a:solidFill>
              <a:round/>
            </a:ln>
            <a:extLst>
              <a:ext uri="{909E8E84-426E-40DD-AFC4-6F175D3DCCD1}">
                <a14:hiddenFill xmlns:a14="http://schemas.microsoft.com/office/drawing/2010/main">
                  <a:noFill/>
                </a14:hiddenFill>
              </a:ext>
            </a:extLst>
          </p:spPr>
        </p:cxnSp>
        <p:cxnSp>
          <p:nvCxnSpPr>
            <p:cNvPr id="12" name="AutoShape 12"/>
            <p:cNvCxnSpPr>
              <a:cxnSpLocks noChangeShapeType="1"/>
              <a:stCxn id="6" idx="3"/>
            </p:cNvCxnSpPr>
            <p:nvPr/>
          </p:nvCxnSpPr>
          <p:spPr bwMode="gray">
            <a:xfrm flipH="1">
              <a:off x="3569011" y="2287019"/>
              <a:ext cx="308897" cy="96967"/>
            </a:xfrm>
            <a:prstGeom prst="straightConnector1">
              <a:avLst/>
            </a:prstGeom>
            <a:noFill/>
            <a:ln w="9525">
              <a:solidFill>
                <a:srgbClr val="2B2E30"/>
              </a:solidFill>
              <a:round/>
            </a:ln>
            <a:extLst>
              <a:ext uri="{909E8E84-426E-40DD-AFC4-6F175D3DCCD1}">
                <a14:hiddenFill xmlns:a14="http://schemas.microsoft.com/office/drawing/2010/main">
                  <a:noFill/>
                </a14:hiddenFill>
              </a:ext>
            </a:extLst>
          </p:spPr>
        </p:cxnSp>
        <p:cxnSp>
          <p:nvCxnSpPr>
            <p:cNvPr id="13" name="AutoShape 13"/>
            <p:cNvCxnSpPr>
              <a:cxnSpLocks noChangeShapeType="1"/>
              <a:stCxn id="5" idx="5"/>
            </p:cNvCxnSpPr>
            <p:nvPr/>
          </p:nvCxnSpPr>
          <p:spPr bwMode="gray">
            <a:xfrm>
              <a:off x="2387385" y="2287019"/>
              <a:ext cx="372001" cy="96967"/>
            </a:xfrm>
            <a:prstGeom prst="straightConnector1">
              <a:avLst/>
            </a:prstGeom>
            <a:noFill/>
            <a:ln w="9525">
              <a:solidFill>
                <a:srgbClr val="2B2E30"/>
              </a:solidFill>
              <a:round/>
            </a:ln>
            <a:extLst>
              <a:ext uri="{909E8E84-426E-40DD-AFC4-6F175D3DCCD1}">
                <a14:hiddenFill xmlns:a14="http://schemas.microsoft.com/office/drawing/2010/main">
                  <a:noFill/>
                </a14:hiddenFill>
              </a:ext>
            </a:extLst>
          </p:spPr>
        </p:cxnSp>
      </p:grpSp>
      <p:sp>
        <p:nvSpPr>
          <p:cNvPr id="14" name="AutoShape 22"/>
          <p:cNvSpPr>
            <a:spLocks noChangeArrowheads="1"/>
          </p:cNvSpPr>
          <p:nvPr/>
        </p:nvSpPr>
        <p:spPr bwMode="gray">
          <a:xfrm>
            <a:off x="4956089" y="1243367"/>
            <a:ext cx="2764631" cy="376237"/>
          </a:xfrm>
          <a:prstGeom prst="roundRect">
            <a:avLst>
              <a:gd name="adj" fmla="val 0"/>
            </a:avLst>
          </a:prstGeom>
          <a:solidFill>
            <a:srgbClr val="314865"/>
          </a:solidFill>
          <a:ln w="3175" cap="flat" cmpd="sng" algn="ctr">
            <a:solidFill>
              <a:srgbClr val="D7D7D7"/>
            </a:solidFill>
            <a:prstDash val="solid"/>
          </a:ln>
          <a:effectLst/>
        </p:spPr>
        <p:txBody>
          <a:bodyPr anchor="ctr"/>
          <a:lstStyle/>
          <a:p>
            <a:pPr algn="ctr">
              <a:lnSpc>
                <a:spcPct val="120000"/>
              </a:lnSpc>
              <a:defRPr/>
            </a:pPr>
            <a:r>
              <a:rPr lang="zh-CN" altLang="en-US" sz="1200" b="1" kern="0" dirty="0">
                <a:solidFill>
                  <a:srgbClr val="FFFFFF"/>
                </a:solidFill>
                <a:latin typeface="微软雅黑" panose="020B0503020204020204" pitchFamily="34" charset="-122"/>
                <a:ea typeface="微软雅黑" panose="020B0503020204020204" pitchFamily="34" charset="-122"/>
              </a:rPr>
              <a:t>单击此处添加文本</a:t>
            </a:r>
            <a:endParaRPr lang="zh-CN" altLang="en-US" sz="1200" b="1" kern="0" dirty="0">
              <a:solidFill>
                <a:srgbClr val="FFFFFF"/>
              </a:solidFill>
              <a:latin typeface="微软雅黑" panose="020B0503020204020204" pitchFamily="34" charset="-122"/>
              <a:ea typeface="微软雅黑" panose="020B0503020204020204" pitchFamily="34" charset="-122"/>
            </a:endParaRPr>
          </a:p>
        </p:txBody>
      </p:sp>
      <p:sp>
        <p:nvSpPr>
          <p:cNvPr id="15" name="Oval 16"/>
          <p:cNvSpPr>
            <a:spLocks noChangeArrowheads="1"/>
          </p:cNvSpPr>
          <p:nvPr/>
        </p:nvSpPr>
        <p:spPr bwMode="gray">
          <a:xfrm>
            <a:off x="2596679" y="2019468"/>
            <a:ext cx="1104266" cy="1080120"/>
          </a:xfrm>
          <a:prstGeom prst="ellipse">
            <a:avLst/>
          </a:prstGeom>
          <a:solidFill>
            <a:srgbClr val="314865"/>
          </a:solidFill>
          <a:ln w="38100" algn="ctr">
            <a:noFill/>
            <a:round/>
          </a:ln>
          <a:effectLst/>
        </p:spPr>
        <p:txBody>
          <a:bodyPr wrap="none" anchor="ctr"/>
          <a:lstStyle/>
          <a:p>
            <a:pPr algn="ctr">
              <a:defRPr/>
            </a:pPr>
            <a:r>
              <a:rPr lang="zh-CN" altLang="en-US" sz="1800" b="1" kern="0" dirty="0">
                <a:solidFill>
                  <a:srgbClr val="FFFFFF"/>
                </a:solidFill>
                <a:latin typeface="Impact" panose="020B0806030902050204" pitchFamily="34" charset="0"/>
                <a:ea typeface="微软雅黑" panose="020B0503020204020204" pitchFamily="34" charset="-122"/>
              </a:rPr>
              <a:t>标题</a:t>
            </a:r>
            <a:endParaRPr lang="zh-CN" altLang="en-US" b="1" kern="0" dirty="0">
              <a:solidFill>
                <a:srgbClr val="FFFFFF"/>
              </a:solidFill>
              <a:latin typeface="Impact" panose="020B0806030902050204" pitchFamily="34" charset="0"/>
              <a:ea typeface="微软雅黑" panose="020B0503020204020204" pitchFamily="34" charset="-122"/>
            </a:endParaRPr>
          </a:p>
        </p:txBody>
      </p:sp>
      <p:cxnSp>
        <p:nvCxnSpPr>
          <p:cNvPr id="19" name="直接连接符 18"/>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21"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选题意义</a:t>
            </a:r>
            <a:endParaRPr lang="zh-CN" altLang="en-US" sz="2000" b="1" dirty="0">
              <a:solidFill>
                <a:srgbClr val="314865"/>
              </a:solidFill>
            </a:endParaRPr>
          </a:p>
        </p:txBody>
      </p:sp>
      <p:grpSp>
        <p:nvGrpSpPr>
          <p:cNvPr id="24" name="组合 23"/>
          <p:cNvGrpSpPr/>
          <p:nvPr/>
        </p:nvGrpSpPr>
        <p:grpSpPr>
          <a:xfrm>
            <a:off x="1655676" y="1113589"/>
            <a:ext cx="2953941" cy="3183731"/>
            <a:chOff x="1655676" y="1113589"/>
            <a:chExt cx="2953941" cy="3183731"/>
          </a:xfrm>
        </p:grpSpPr>
        <p:grpSp>
          <p:nvGrpSpPr>
            <p:cNvPr id="23" name="组合 22"/>
            <p:cNvGrpSpPr/>
            <p:nvPr/>
          </p:nvGrpSpPr>
          <p:grpSpPr>
            <a:xfrm>
              <a:off x="1655676" y="1113589"/>
              <a:ext cx="2953941" cy="2772965"/>
              <a:chOff x="1655676" y="1113589"/>
              <a:chExt cx="2953941" cy="2772965"/>
            </a:xfrm>
          </p:grpSpPr>
          <p:sp>
            <p:nvSpPr>
              <p:cNvPr id="4" name="Oval 4"/>
              <p:cNvSpPr>
                <a:spLocks noChangeArrowheads="1"/>
              </p:cNvSpPr>
              <p:nvPr/>
            </p:nvSpPr>
            <p:spPr bwMode="gray">
              <a:xfrm>
                <a:off x="1890230" y="1369573"/>
                <a:ext cx="2516981" cy="2516981"/>
              </a:xfrm>
              <a:prstGeom prst="ellipse">
                <a:avLst/>
              </a:prstGeom>
              <a:noFill/>
              <a:ln w="12700" algn="ctr">
                <a:solidFill>
                  <a:srgbClr val="2B2E30"/>
                </a:solidFill>
                <a:prstDash val="dash"/>
                <a:round/>
              </a:ln>
              <a:extLst>
                <a:ext uri="{909E8E84-426E-40DD-AFC4-6F175D3DCCD1}">
                  <a14:hiddenFill xmlns:a14="http://schemas.microsoft.com/office/drawing/2010/main">
                    <a:solidFill>
                      <a:srgbClr val="FFFFFF"/>
                    </a:solidFill>
                  </a14:hiddenFill>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 name="Oval 5"/>
              <p:cNvSpPr>
                <a:spLocks noChangeArrowheads="1"/>
              </p:cNvSpPr>
              <p:nvPr/>
            </p:nvSpPr>
            <p:spPr bwMode="gray">
              <a:xfrm>
                <a:off x="1655676" y="1555310"/>
                <a:ext cx="857250" cy="857250"/>
              </a:xfrm>
              <a:prstGeom prst="ellipse">
                <a:avLst/>
              </a:prstGeom>
              <a:solidFill>
                <a:srgbClr val="314865"/>
              </a:solidFill>
              <a:ln w="38100" algn="ctr">
                <a:noFill/>
                <a:round/>
              </a:ln>
              <a:effectLst/>
            </p:spPr>
            <p:txBody>
              <a:bodyPr wrap="square" anchor="ctr"/>
              <a:lstStyle/>
              <a:p>
                <a:pPr algn="ctr">
                  <a:defRPr/>
                </a:pPr>
                <a:r>
                  <a:rPr lang="zh-CN" altLang="en-US" sz="900" kern="0" dirty="0">
                    <a:solidFill>
                      <a:srgbClr val="FFFFFF"/>
                    </a:solidFill>
                    <a:latin typeface="Impact" panose="020B0806030902050204" pitchFamily="34" charset="0"/>
                    <a:ea typeface="微软雅黑" panose="020B0503020204020204" pitchFamily="34" charset="-122"/>
                  </a:rPr>
                  <a:t>添加文本</a:t>
                </a:r>
                <a:r>
                  <a:rPr lang="en-US" altLang="zh-CN" sz="900" kern="0" dirty="0">
                    <a:solidFill>
                      <a:srgbClr val="FFFFFF"/>
                    </a:solidFill>
                    <a:latin typeface="Impact" panose="020B0806030902050204" pitchFamily="34" charset="0"/>
                    <a:ea typeface="微软雅黑" panose="020B0503020204020204" pitchFamily="34" charset="-122"/>
                  </a:rPr>
                  <a:t>3</a:t>
                </a:r>
                <a:endParaRPr lang="zh-CN" altLang="en-US" sz="900" kern="0" dirty="0">
                  <a:solidFill>
                    <a:srgbClr val="FFFFFF"/>
                  </a:solidFill>
                  <a:latin typeface="Impact" panose="020B0806030902050204" pitchFamily="34" charset="0"/>
                  <a:ea typeface="微软雅黑" panose="020B0503020204020204" pitchFamily="34" charset="-122"/>
                </a:endParaRPr>
              </a:p>
            </p:txBody>
          </p:sp>
          <p:sp>
            <p:nvSpPr>
              <p:cNvPr id="6" name="Oval 6"/>
              <p:cNvSpPr>
                <a:spLocks noChangeArrowheads="1"/>
              </p:cNvSpPr>
              <p:nvPr/>
            </p:nvSpPr>
            <p:spPr bwMode="gray">
              <a:xfrm>
                <a:off x="3752367" y="1555310"/>
                <a:ext cx="857250" cy="857250"/>
              </a:xfrm>
              <a:prstGeom prst="ellipse">
                <a:avLst/>
              </a:prstGeom>
              <a:solidFill>
                <a:srgbClr val="314865"/>
              </a:solidFill>
              <a:ln w="38100" algn="ctr">
                <a:noFill/>
                <a:round/>
              </a:ln>
              <a:effectLst/>
            </p:spPr>
            <p:txBody>
              <a:bodyPr wrap="square" anchor="ctr"/>
              <a:lstStyle/>
              <a:p>
                <a:pPr algn="ctr"/>
                <a:r>
                  <a:rPr lang="zh-CN" altLang="en-US" sz="1015" kern="0" dirty="0">
                    <a:solidFill>
                      <a:srgbClr val="FFFFFF"/>
                    </a:solidFill>
                    <a:latin typeface="Impact" panose="020B0806030902050204" pitchFamily="34" charset="0"/>
                    <a:ea typeface="微软雅黑" panose="020B0503020204020204" pitchFamily="34" charset="-122"/>
                  </a:rPr>
                  <a:t>添加文本</a:t>
                </a:r>
                <a:r>
                  <a:rPr lang="en-US" altLang="zh-CN" sz="1015" kern="0" dirty="0">
                    <a:solidFill>
                      <a:srgbClr val="FFFFFF"/>
                    </a:solidFill>
                    <a:latin typeface="Impact" panose="020B0806030902050204" pitchFamily="34" charset="0"/>
                    <a:ea typeface="微软雅黑" panose="020B0503020204020204" pitchFamily="34" charset="-122"/>
                  </a:rPr>
                  <a:t>1</a:t>
                </a:r>
                <a:endParaRPr lang="zh-CN" altLang="en-US" sz="1015" kern="0" dirty="0">
                  <a:solidFill>
                    <a:srgbClr val="FFFFFF"/>
                  </a:solidFill>
                  <a:latin typeface="Impact" panose="020B0806030902050204" pitchFamily="34" charset="0"/>
                  <a:ea typeface="微软雅黑" panose="020B0503020204020204" pitchFamily="34" charset="-122"/>
                </a:endParaRPr>
              </a:p>
            </p:txBody>
          </p:sp>
          <p:sp>
            <p:nvSpPr>
              <p:cNvPr id="8" name="Oval 8"/>
              <p:cNvSpPr>
                <a:spLocks noChangeArrowheads="1"/>
              </p:cNvSpPr>
              <p:nvPr/>
            </p:nvSpPr>
            <p:spPr bwMode="gray">
              <a:xfrm>
                <a:off x="2842730" y="1113589"/>
                <a:ext cx="583406" cy="583406"/>
              </a:xfrm>
              <a:prstGeom prst="ellipse">
                <a:avLst/>
              </a:prstGeom>
              <a:solidFill>
                <a:srgbClr val="314865"/>
              </a:solidFill>
              <a:ln w="38100" algn="ctr">
                <a:noFill/>
                <a:round/>
              </a:ln>
              <a:effectLst/>
            </p:spPr>
            <p:txBody>
              <a:bodyPr wrap="none" anchor="ctr"/>
              <a:lstStyle/>
              <a:p>
                <a:pPr algn="ctr">
                  <a:defRPr/>
                </a:pPr>
                <a:r>
                  <a:rPr lang="zh-CN" altLang="en-US" sz="900" kern="0">
                    <a:solidFill>
                      <a:srgbClr val="FFFFFF"/>
                    </a:solidFill>
                    <a:latin typeface="Impact" panose="020B0806030902050204" pitchFamily="34" charset="0"/>
                    <a:ea typeface="微软雅黑" panose="020B0503020204020204" pitchFamily="34" charset="-122"/>
                  </a:rPr>
                  <a:t>文本</a:t>
                </a:r>
                <a:r>
                  <a:rPr lang="en-US" altLang="zh-CN" sz="900" kern="0" dirty="0">
                    <a:solidFill>
                      <a:srgbClr val="FFFFFF"/>
                    </a:solidFill>
                    <a:latin typeface="Impact" panose="020B0806030902050204" pitchFamily="34" charset="0"/>
                    <a:ea typeface="微软雅黑" panose="020B0503020204020204" pitchFamily="34" charset="-122"/>
                  </a:rPr>
                  <a:t>1</a:t>
                </a:r>
                <a:endParaRPr lang="zh-CN" altLang="en-US" sz="900" kern="0" dirty="0">
                  <a:solidFill>
                    <a:srgbClr val="FFFFFF"/>
                  </a:solidFill>
                  <a:latin typeface="Impact" panose="020B0806030902050204" pitchFamily="34" charset="0"/>
                  <a:ea typeface="微软雅黑" panose="020B0503020204020204" pitchFamily="34" charset="-122"/>
                </a:endParaRPr>
              </a:p>
            </p:txBody>
          </p:sp>
          <p:sp>
            <p:nvSpPr>
              <p:cNvPr id="9" name="Oval 9"/>
              <p:cNvSpPr>
                <a:spLocks noChangeArrowheads="1"/>
              </p:cNvSpPr>
              <p:nvPr/>
            </p:nvSpPr>
            <p:spPr bwMode="gray">
              <a:xfrm>
                <a:off x="3935723" y="2892383"/>
                <a:ext cx="583406" cy="583406"/>
              </a:xfrm>
              <a:prstGeom prst="ellipse">
                <a:avLst/>
              </a:prstGeom>
              <a:solidFill>
                <a:srgbClr val="314865"/>
              </a:solidFill>
              <a:ln w="38100" algn="ctr">
                <a:noFill/>
                <a:round/>
              </a:ln>
              <a:effectLst/>
            </p:spPr>
            <p:txBody>
              <a:bodyPr wrap="none" anchor="ctr"/>
              <a:lstStyle/>
              <a:p>
                <a:pPr algn="ctr"/>
                <a:r>
                  <a:rPr lang="zh-CN" altLang="en-US" sz="900" kern="0">
                    <a:solidFill>
                      <a:srgbClr val="FFFFFF"/>
                    </a:solidFill>
                    <a:latin typeface="Impact" panose="020B0806030902050204" pitchFamily="34" charset="0"/>
                    <a:ea typeface="微软雅黑" panose="020B0503020204020204" pitchFamily="34" charset="-122"/>
                  </a:rPr>
                  <a:t>文本</a:t>
                </a:r>
                <a:r>
                  <a:rPr lang="en-US" altLang="zh-CN" sz="900" kern="0" dirty="0">
                    <a:solidFill>
                      <a:srgbClr val="FFFFFF"/>
                    </a:solidFill>
                    <a:latin typeface="Impact" panose="020B0806030902050204" pitchFamily="34" charset="0"/>
                    <a:ea typeface="微软雅黑" panose="020B0503020204020204" pitchFamily="34" charset="-122"/>
                  </a:rPr>
                  <a:t>2</a:t>
                </a:r>
                <a:endParaRPr lang="zh-CN" altLang="en-US" sz="900" kern="0" dirty="0">
                  <a:solidFill>
                    <a:srgbClr val="FFFFFF"/>
                  </a:solidFill>
                  <a:latin typeface="Impact" panose="020B0806030902050204" pitchFamily="34" charset="0"/>
                  <a:ea typeface="微软雅黑" panose="020B0503020204020204" pitchFamily="34" charset="-122"/>
                </a:endParaRPr>
              </a:p>
            </p:txBody>
          </p:sp>
          <p:sp>
            <p:nvSpPr>
              <p:cNvPr id="10" name="Oval 10"/>
              <p:cNvSpPr>
                <a:spLocks noChangeArrowheads="1"/>
              </p:cNvSpPr>
              <p:nvPr/>
            </p:nvSpPr>
            <p:spPr bwMode="gray">
              <a:xfrm>
                <a:off x="1743782" y="2920958"/>
                <a:ext cx="583406" cy="583406"/>
              </a:xfrm>
              <a:prstGeom prst="ellipse">
                <a:avLst/>
              </a:prstGeom>
              <a:solidFill>
                <a:srgbClr val="314865"/>
              </a:solidFill>
              <a:ln w="38100" algn="ctr">
                <a:noFill/>
                <a:round/>
              </a:ln>
              <a:effectLst/>
            </p:spPr>
            <p:txBody>
              <a:bodyPr wrap="none" anchor="ctr"/>
              <a:lstStyle/>
              <a:p>
                <a:pPr algn="ctr"/>
                <a:r>
                  <a:rPr lang="zh-CN" altLang="en-US" sz="900" kern="0">
                    <a:solidFill>
                      <a:srgbClr val="FFFFFF"/>
                    </a:solidFill>
                    <a:latin typeface="Impact" panose="020B0806030902050204" pitchFamily="34" charset="0"/>
                    <a:ea typeface="微软雅黑" panose="020B0503020204020204" pitchFamily="34" charset="-122"/>
                  </a:rPr>
                  <a:t>文本</a:t>
                </a:r>
                <a:r>
                  <a:rPr lang="en-US" altLang="zh-CN" sz="900" kern="0" dirty="0">
                    <a:solidFill>
                      <a:srgbClr val="FFFFFF"/>
                    </a:solidFill>
                    <a:latin typeface="Impact" panose="020B0806030902050204" pitchFamily="34" charset="0"/>
                    <a:ea typeface="微软雅黑" panose="020B0503020204020204" pitchFamily="34" charset="-122"/>
                  </a:rPr>
                  <a:t>3</a:t>
                </a:r>
                <a:endParaRPr lang="zh-CN" altLang="en-US" sz="900" kern="0" dirty="0">
                  <a:solidFill>
                    <a:srgbClr val="FFFFFF"/>
                  </a:solidFill>
                  <a:latin typeface="Impact" panose="020B0806030902050204" pitchFamily="34" charset="0"/>
                  <a:ea typeface="微软雅黑" panose="020B0503020204020204" pitchFamily="34" charset="-122"/>
                </a:endParaRPr>
              </a:p>
            </p:txBody>
          </p:sp>
        </p:grpSp>
        <p:sp>
          <p:nvSpPr>
            <p:cNvPr id="7" name="Oval 7"/>
            <p:cNvSpPr>
              <a:spLocks noChangeArrowheads="1"/>
            </p:cNvSpPr>
            <p:nvPr/>
          </p:nvSpPr>
          <p:spPr bwMode="gray">
            <a:xfrm>
              <a:off x="2742717" y="3440070"/>
              <a:ext cx="857250" cy="857250"/>
            </a:xfrm>
            <a:prstGeom prst="ellipse">
              <a:avLst/>
            </a:prstGeom>
            <a:solidFill>
              <a:srgbClr val="314865"/>
            </a:solidFill>
            <a:ln w="38100" algn="ctr">
              <a:noFill/>
              <a:round/>
            </a:ln>
            <a:effectLst/>
          </p:spPr>
          <p:txBody>
            <a:bodyPr wrap="square" anchor="ctr"/>
            <a:lstStyle/>
            <a:p>
              <a:pPr algn="ctr"/>
              <a:r>
                <a:rPr lang="zh-CN" altLang="en-US" sz="1015" kern="0" dirty="0">
                  <a:solidFill>
                    <a:srgbClr val="FFFFFF"/>
                  </a:solidFill>
                  <a:latin typeface="Impact" panose="020B0806030902050204" pitchFamily="34" charset="0"/>
                  <a:ea typeface="微软雅黑" panose="020B0503020204020204" pitchFamily="34" charset="-122"/>
                </a:rPr>
                <a:t>添加文本</a:t>
              </a:r>
              <a:r>
                <a:rPr lang="en-US" altLang="zh-CN" sz="1015" kern="0" dirty="0">
                  <a:solidFill>
                    <a:srgbClr val="FFFFFF"/>
                  </a:solidFill>
                  <a:latin typeface="Impact" panose="020B0806030902050204" pitchFamily="34" charset="0"/>
                  <a:ea typeface="微软雅黑" panose="020B0503020204020204" pitchFamily="34" charset="-122"/>
                </a:rPr>
                <a:t>2</a:t>
              </a:r>
              <a:endParaRPr lang="zh-CN" altLang="en-US" sz="1015" kern="0" dirty="0">
                <a:solidFill>
                  <a:srgbClr val="FFFFFF"/>
                </a:solidFill>
                <a:latin typeface="Impact" panose="020B0806030902050204" pitchFamily="34" charset="0"/>
                <a:ea typeface="微软雅黑" panose="020B0503020204020204" pitchFamily="34" charset="-122"/>
              </a:endParaRPr>
            </a:p>
          </p:txBody>
        </p:sp>
      </p:grpSp>
      <p:grpSp>
        <p:nvGrpSpPr>
          <p:cNvPr id="31" name="组合 30"/>
          <p:cNvGrpSpPr/>
          <p:nvPr/>
        </p:nvGrpSpPr>
        <p:grpSpPr>
          <a:xfrm>
            <a:off x="5041145" y="1696995"/>
            <a:ext cx="2699207" cy="2211364"/>
            <a:chOff x="5041145" y="1696995"/>
            <a:chExt cx="2699207" cy="2211364"/>
          </a:xfrm>
        </p:grpSpPr>
        <p:grpSp>
          <p:nvGrpSpPr>
            <p:cNvPr id="27" name="组合 26"/>
            <p:cNvGrpSpPr/>
            <p:nvPr/>
          </p:nvGrpSpPr>
          <p:grpSpPr>
            <a:xfrm>
              <a:off x="5061571" y="1696995"/>
              <a:ext cx="2678781" cy="1150813"/>
              <a:chOff x="5061571" y="1696995"/>
              <a:chExt cx="2678781" cy="1150813"/>
            </a:xfrm>
          </p:grpSpPr>
          <p:sp>
            <p:nvSpPr>
              <p:cNvPr id="25" name="矩形 24"/>
              <p:cNvSpPr/>
              <p:nvPr/>
            </p:nvSpPr>
            <p:spPr>
              <a:xfrm>
                <a:off x="5061571" y="1716729"/>
                <a:ext cx="1382637" cy="1131079"/>
              </a:xfrm>
              <a:prstGeom prst="rect">
                <a:avLst/>
              </a:prstGeom>
            </p:spPr>
            <p:txBody>
              <a:bodyPr wrap="square">
                <a:spAutoFit/>
              </a:bodyPr>
              <a:lstStyle/>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zh-CN" altLang="en-US" sz="900" kern="0" dirty="0">
                  <a:solidFill>
                    <a:srgbClr val="314865"/>
                  </a:solidFill>
                  <a:latin typeface="微软雅黑" panose="020B0503020204020204" pitchFamily="34" charset="-122"/>
                  <a:ea typeface="微软雅黑" panose="020B0503020204020204" pitchFamily="34" charset="-122"/>
                </a:endParaRPr>
              </a:p>
            </p:txBody>
          </p:sp>
          <p:sp>
            <p:nvSpPr>
              <p:cNvPr id="26" name="矩形 25"/>
              <p:cNvSpPr/>
              <p:nvPr/>
            </p:nvSpPr>
            <p:spPr>
              <a:xfrm>
                <a:off x="6357715" y="1696995"/>
                <a:ext cx="1382637" cy="1131079"/>
              </a:xfrm>
              <a:prstGeom prst="rect">
                <a:avLst/>
              </a:prstGeom>
            </p:spPr>
            <p:txBody>
              <a:bodyPr wrap="square">
                <a:spAutoFit/>
              </a:bodyPr>
              <a:lstStyle/>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zh-CN" altLang="en-US" sz="900" kern="0" dirty="0">
                  <a:solidFill>
                    <a:srgbClr val="314865"/>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041145" y="2757546"/>
              <a:ext cx="2678781" cy="1150813"/>
              <a:chOff x="5061571" y="1696995"/>
              <a:chExt cx="2678781" cy="1150813"/>
            </a:xfrm>
          </p:grpSpPr>
          <p:sp>
            <p:nvSpPr>
              <p:cNvPr id="29" name="矩形 28"/>
              <p:cNvSpPr/>
              <p:nvPr/>
            </p:nvSpPr>
            <p:spPr>
              <a:xfrm>
                <a:off x="5061571" y="1716729"/>
                <a:ext cx="1382637" cy="1131079"/>
              </a:xfrm>
              <a:prstGeom prst="rect">
                <a:avLst/>
              </a:prstGeom>
            </p:spPr>
            <p:txBody>
              <a:bodyPr wrap="square">
                <a:spAutoFit/>
              </a:bodyPr>
              <a:lstStyle/>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zh-CN" altLang="en-US" sz="900" kern="0" dirty="0">
                  <a:solidFill>
                    <a:srgbClr val="314865"/>
                  </a:solidFill>
                  <a:latin typeface="微软雅黑" panose="020B0503020204020204" pitchFamily="34" charset="-122"/>
                  <a:ea typeface="微软雅黑" panose="020B0503020204020204" pitchFamily="34" charset="-122"/>
                </a:endParaRPr>
              </a:p>
            </p:txBody>
          </p:sp>
          <p:sp>
            <p:nvSpPr>
              <p:cNvPr id="30" name="矩形 29"/>
              <p:cNvSpPr/>
              <p:nvPr/>
            </p:nvSpPr>
            <p:spPr>
              <a:xfrm>
                <a:off x="6357715" y="1696995"/>
                <a:ext cx="1382637" cy="1131079"/>
              </a:xfrm>
              <a:prstGeom prst="rect">
                <a:avLst/>
              </a:prstGeom>
            </p:spPr>
            <p:txBody>
              <a:bodyPr wrap="square">
                <a:spAutoFit/>
              </a:bodyPr>
              <a:lstStyle/>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en-US" altLang="zh-CN" sz="900" kern="0" dirty="0">
                  <a:solidFill>
                    <a:srgbClr val="314865"/>
                  </a:solidFill>
                  <a:latin typeface="微软雅黑" panose="020B0503020204020204" pitchFamily="34" charset="-122"/>
                  <a:ea typeface="微软雅黑" panose="020B0503020204020204" pitchFamily="34" charset="-122"/>
                </a:endParaRPr>
              </a:p>
              <a:p>
                <a:pPr>
                  <a:lnSpc>
                    <a:spcPct val="150000"/>
                  </a:lnSpc>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单击此处添加段落文字</a:t>
                </a:r>
                <a:endParaRPr lang="zh-CN" altLang="en-US" sz="900" kern="0" dirty="0">
                  <a:solidFill>
                    <a:srgbClr val="314865"/>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14:bounceEnd="52000">
                                          <p:cBhvr additive="base">
                                            <p:cTn id="16" dur="500" fill="hold"/>
                                            <p:tgtEl>
                                              <p:spTgt spid="21"/>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21"/>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31"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1000" fill="hold"/>
                                            <p:tgtEl>
                                              <p:spTgt spid="15"/>
                                            </p:tgtEl>
                                            <p:attrNameLst>
                                              <p:attrName>ppt_w</p:attrName>
                                            </p:attrNameLst>
                                          </p:cBhvr>
                                          <p:tavLst>
                                            <p:tav tm="0">
                                              <p:val>
                                                <p:fltVal val="0"/>
                                              </p:val>
                                            </p:tav>
                                            <p:tav tm="100000">
                                              <p:val>
                                                <p:strVal val="#ppt_w"/>
                                              </p:val>
                                            </p:tav>
                                          </p:tavLst>
                                        </p:anim>
                                        <p:anim calcmode="lin" valueType="num">
                                          <p:cBhvr>
                                            <p:cTn id="22" dur="1000" fill="hold"/>
                                            <p:tgtEl>
                                              <p:spTgt spid="15"/>
                                            </p:tgtEl>
                                            <p:attrNameLst>
                                              <p:attrName>ppt_h</p:attrName>
                                            </p:attrNameLst>
                                          </p:cBhvr>
                                          <p:tavLst>
                                            <p:tav tm="0">
                                              <p:val>
                                                <p:fltVal val="0"/>
                                              </p:val>
                                            </p:tav>
                                            <p:tav tm="100000">
                                              <p:val>
                                                <p:strVal val="#ppt_h"/>
                                              </p:val>
                                            </p:tav>
                                          </p:tavLst>
                                        </p:anim>
                                        <p:anim calcmode="lin" valueType="num">
                                          <p:cBhvr>
                                            <p:cTn id="23" dur="1000" fill="hold"/>
                                            <p:tgtEl>
                                              <p:spTgt spid="15"/>
                                            </p:tgtEl>
                                            <p:attrNameLst>
                                              <p:attrName>style.rotation</p:attrName>
                                            </p:attrNameLst>
                                          </p:cBhvr>
                                          <p:tavLst>
                                            <p:tav tm="0">
                                              <p:val>
                                                <p:fltVal val="90"/>
                                              </p:val>
                                            </p:tav>
                                            <p:tav tm="100000">
                                              <p:val>
                                                <p:fltVal val="0"/>
                                              </p:val>
                                            </p:tav>
                                          </p:tavLst>
                                        </p:anim>
                                        <p:animEffect transition="in" filter="fade">
                                          <p:cBhvr>
                                            <p:cTn id="24" dur="1000"/>
                                            <p:tgtEl>
                                              <p:spTgt spid="15"/>
                                            </p:tgtEl>
                                          </p:cBhvr>
                                        </p:animEffect>
                                      </p:childTnLst>
                                    </p:cTn>
                                  </p:par>
                                </p:childTnLst>
                              </p:cTn>
                            </p:par>
                            <p:par>
                              <p:cTn id="25" fill="hold">
                                <p:stCondLst>
                                  <p:cond delay="2000"/>
                                </p:stCondLst>
                                <p:childTnLst>
                                  <p:par>
                                    <p:cTn id="26" presetID="21" presetClass="entr" presetSubtype="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heel(1)">
                                          <p:cBhvr>
                                            <p:cTn id="28" dur="2000"/>
                                            <p:tgtEl>
                                              <p:spTgt spid="24"/>
                                            </p:tgtEl>
                                          </p:cBhvr>
                                        </p:animEffect>
                                      </p:childTnLst>
                                    </p:cTn>
                                  </p:par>
                                </p:childTnLst>
                              </p:cTn>
                            </p:par>
                            <p:par>
                              <p:cTn id="29" fill="hold">
                                <p:stCondLst>
                                  <p:cond delay="4000"/>
                                </p:stCondLst>
                                <p:childTnLst>
                                  <p:par>
                                    <p:cTn id="30" presetID="53" presetClass="entr" presetSubtype="16"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childTnLst>
                              </p:cTn>
                            </p:par>
                            <p:par>
                              <p:cTn id="35" fill="hold">
                                <p:stCondLst>
                                  <p:cond delay="4500"/>
                                </p:stCondLst>
                                <p:childTnLst>
                                  <p:par>
                                    <p:cTn id="36" presetID="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par>
                              <p:cTn id="40" fill="hold">
                                <p:stCondLst>
                                  <p:cond delay="5000"/>
                                </p:stCondLst>
                                <p:childTnLst>
                                  <p:par>
                                    <p:cTn id="41" presetID="2" presetClass="entr" presetSubtype="4"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par>
                              <p:cTn id="45" fill="hold">
                                <p:stCondLst>
                                  <p:cond delay="5500"/>
                                </p:stCondLst>
                                <p:childTnLst>
                                  <p:par>
                                    <p:cTn id="46" presetID="42"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1000"/>
                                            <p:tgtEl>
                                              <p:spTgt spid="31"/>
                                            </p:tgtEl>
                                          </p:cBhvr>
                                        </p:animEffect>
                                        <p:anim calcmode="lin" valueType="num">
                                          <p:cBhvr>
                                            <p:cTn id="49" dur="1000" fill="hold"/>
                                            <p:tgtEl>
                                              <p:spTgt spid="31"/>
                                            </p:tgtEl>
                                            <p:attrNameLst>
                                              <p:attrName>ppt_x</p:attrName>
                                            </p:attrNameLst>
                                          </p:cBhvr>
                                          <p:tavLst>
                                            <p:tav tm="0">
                                              <p:val>
                                                <p:strVal val="#ppt_x"/>
                                              </p:val>
                                            </p:tav>
                                            <p:tav tm="100000">
                                              <p:val>
                                                <p:strVal val="#ppt_x"/>
                                              </p:val>
                                            </p:tav>
                                          </p:tavLst>
                                        </p:anim>
                                        <p:anim calcmode="lin" valueType="num">
                                          <p:cBhvr>
                                            <p:cTn id="5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ppt_x"/>
                                              </p:val>
                                            </p:tav>
                                            <p:tav tm="100000">
                                              <p:val>
                                                <p:strVal val="#ppt_x"/>
                                              </p:val>
                                            </p:tav>
                                          </p:tavLst>
                                        </p:anim>
                                        <p:anim calcmode="lin" valueType="num">
                                          <p:cBhvr additive="base">
                                            <p:cTn id="17" dur="500" fill="hold"/>
                                            <p:tgtEl>
                                              <p:spTgt spid="21"/>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31"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1000" fill="hold"/>
                                            <p:tgtEl>
                                              <p:spTgt spid="15"/>
                                            </p:tgtEl>
                                            <p:attrNameLst>
                                              <p:attrName>ppt_w</p:attrName>
                                            </p:attrNameLst>
                                          </p:cBhvr>
                                          <p:tavLst>
                                            <p:tav tm="0">
                                              <p:val>
                                                <p:fltVal val="0"/>
                                              </p:val>
                                            </p:tav>
                                            <p:tav tm="100000">
                                              <p:val>
                                                <p:strVal val="#ppt_w"/>
                                              </p:val>
                                            </p:tav>
                                          </p:tavLst>
                                        </p:anim>
                                        <p:anim calcmode="lin" valueType="num">
                                          <p:cBhvr>
                                            <p:cTn id="22" dur="1000" fill="hold"/>
                                            <p:tgtEl>
                                              <p:spTgt spid="15"/>
                                            </p:tgtEl>
                                            <p:attrNameLst>
                                              <p:attrName>ppt_h</p:attrName>
                                            </p:attrNameLst>
                                          </p:cBhvr>
                                          <p:tavLst>
                                            <p:tav tm="0">
                                              <p:val>
                                                <p:fltVal val="0"/>
                                              </p:val>
                                            </p:tav>
                                            <p:tav tm="100000">
                                              <p:val>
                                                <p:strVal val="#ppt_h"/>
                                              </p:val>
                                            </p:tav>
                                          </p:tavLst>
                                        </p:anim>
                                        <p:anim calcmode="lin" valueType="num">
                                          <p:cBhvr>
                                            <p:cTn id="23" dur="1000" fill="hold"/>
                                            <p:tgtEl>
                                              <p:spTgt spid="15"/>
                                            </p:tgtEl>
                                            <p:attrNameLst>
                                              <p:attrName>style.rotation</p:attrName>
                                            </p:attrNameLst>
                                          </p:cBhvr>
                                          <p:tavLst>
                                            <p:tav tm="0">
                                              <p:val>
                                                <p:fltVal val="90"/>
                                              </p:val>
                                            </p:tav>
                                            <p:tav tm="100000">
                                              <p:val>
                                                <p:fltVal val="0"/>
                                              </p:val>
                                            </p:tav>
                                          </p:tavLst>
                                        </p:anim>
                                        <p:animEffect transition="in" filter="fade">
                                          <p:cBhvr>
                                            <p:cTn id="24" dur="1000"/>
                                            <p:tgtEl>
                                              <p:spTgt spid="15"/>
                                            </p:tgtEl>
                                          </p:cBhvr>
                                        </p:animEffect>
                                      </p:childTnLst>
                                    </p:cTn>
                                  </p:par>
                                </p:childTnLst>
                              </p:cTn>
                            </p:par>
                            <p:par>
                              <p:cTn id="25" fill="hold">
                                <p:stCondLst>
                                  <p:cond delay="2000"/>
                                </p:stCondLst>
                                <p:childTnLst>
                                  <p:par>
                                    <p:cTn id="26" presetID="21" presetClass="entr" presetSubtype="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heel(1)">
                                          <p:cBhvr>
                                            <p:cTn id="28" dur="2000"/>
                                            <p:tgtEl>
                                              <p:spTgt spid="24"/>
                                            </p:tgtEl>
                                          </p:cBhvr>
                                        </p:animEffect>
                                      </p:childTnLst>
                                    </p:cTn>
                                  </p:par>
                                </p:childTnLst>
                              </p:cTn>
                            </p:par>
                            <p:par>
                              <p:cTn id="29" fill="hold">
                                <p:stCondLst>
                                  <p:cond delay="4000"/>
                                </p:stCondLst>
                                <p:childTnLst>
                                  <p:par>
                                    <p:cTn id="30" presetID="53" presetClass="entr" presetSubtype="16"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childTnLst>
                              </p:cTn>
                            </p:par>
                            <p:par>
                              <p:cTn id="35" fill="hold">
                                <p:stCondLst>
                                  <p:cond delay="4500"/>
                                </p:stCondLst>
                                <p:childTnLst>
                                  <p:par>
                                    <p:cTn id="36" presetID="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par>
                              <p:cTn id="40" fill="hold">
                                <p:stCondLst>
                                  <p:cond delay="5000"/>
                                </p:stCondLst>
                                <p:childTnLst>
                                  <p:par>
                                    <p:cTn id="41" presetID="2" presetClass="entr" presetSubtype="4"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par>
                              <p:cTn id="45" fill="hold">
                                <p:stCondLst>
                                  <p:cond delay="5500"/>
                                </p:stCondLst>
                                <p:childTnLst>
                                  <p:par>
                                    <p:cTn id="46" presetID="42"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1000"/>
                                            <p:tgtEl>
                                              <p:spTgt spid="31"/>
                                            </p:tgtEl>
                                          </p:cBhvr>
                                        </p:animEffect>
                                        <p:anim calcmode="lin" valueType="num">
                                          <p:cBhvr>
                                            <p:cTn id="49" dur="1000" fill="hold"/>
                                            <p:tgtEl>
                                              <p:spTgt spid="31"/>
                                            </p:tgtEl>
                                            <p:attrNameLst>
                                              <p:attrName>ppt_x</p:attrName>
                                            </p:attrNameLst>
                                          </p:cBhvr>
                                          <p:tavLst>
                                            <p:tav tm="0">
                                              <p:val>
                                                <p:strVal val="#ppt_x"/>
                                              </p:val>
                                            </p:tav>
                                            <p:tav tm="100000">
                                              <p:val>
                                                <p:strVal val="#ppt_x"/>
                                              </p:val>
                                            </p:tav>
                                          </p:tavLst>
                                        </p:anim>
                                        <p:anim calcmode="lin" valueType="num">
                                          <p:cBhvr>
                                            <p:cTn id="5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P spid="2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p:cNvSpPr/>
          <p:nvPr/>
        </p:nvSpPr>
        <p:spPr bwMode="auto">
          <a:xfrm>
            <a:off x="2917980" y="1167594"/>
            <a:ext cx="1553766" cy="2121694"/>
          </a:xfrm>
          <a:custGeom>
            <a:avLst/>
            <a:gdLst/>
            <a:ahLst/>
            <a:cxnLst/>
            <a:rect l="l" t="t" r="r" b="b"/>
            <a:pathLst>
              <a:path w="2071340" h="2828404">
                <a:moveTo>
                  <a:pt x="0" y="0"/>
                </a:moveTo>
                <a:lnTo>
                  <a:pt x="2071340" y="0"/>
                </a:lnTo>
                <a:lnTo>
                  <a:pt x="2071340" y="902778"/>
                </a:lnTo>
                <a:cubicBezTo>
                  <a:pt x="1815192" y="931760"/>
                  <a:pt x="1617104" y="1149848"/>
                  <a:pt x="1617104" y="1414202"/>
                </a:cubicBezTo>
                <a:cubicBezTo>
                  <a:pt x="1617104" y="1678556"/>
                  <a:pt x="1815192" y="1896645"/>
                  <a:pt x="2071340" y="1925626"/>
                </a:cubicBezTo>
                <a:lnTo>
                  <a:pt x="2071340" y="2828404"/>
                </a:lnTo>
                <a:lnTo>
                  <a:pt x="0" y="2828404"/>
                </a:lnTo>
                <a:lnTo>
                  <a:pt x="0" y="1925626"/>
                </a:lnTo>
                <a:cubicBezTo>
                  <a:pt x="256148" y="1896644"/>
                  <a:pt x="454235" y="1678556"/>
                  <a:pt x="454235" y="1414202"/>
                </a:cubicBezTo>
                <a:cubicBezTo>
                  <a:pt x="454235" y="1149849"/>
                  <a:pt x="256148" y="931760"/>
                  <a:pt x="0" y="902779"/>
                </a:cubicBezTo>
                <a:close/>
              </a:path>
            </a:pathLst>
          </a:custGeom>
          <a:solidFill>
            <a:srgbClr val="E2E9E9"/>
          </a:solidFill>
          <a:ln w="3175" cap="flat" cmpd="sng" algn="ctr">
            <a:solidFill>
              <a:srgbClr val="EAEAEA"/>
            </a:solidFill>
            <a:prstDash val="solid"/>
          </a:ln>
          <a:effectLst/>
        </p:spPr>
        <p:txBody>
          <a:bodyPr lIns="337500" rIns="337500" anchor="ctr"/>
          <a:lstStyle/>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en-US" altLang="zh-CN"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p:txBody>
      </p:sp>
      <p:sp>
        <p:nvSpPr>
          <p:cNvPr id="14" name="矩形 6"/>
          <p:cNvSpPr/>
          <p:nvPr/>
        </p:nvSpPr>
        <p:spPr bwMode="auto">
          <a:xfrm>
            <a:off x="6204105" y="1167594"/>
            <a:ext cx="1472804" cy="2121694"/>
          </a:xfrm>
          <a:custGeom>
            <a:avLst/>
            <a:gdLst/>
            <a:ahLst/>
            <a:cxnLst/>
            <a:rect l="l" t="t" r="r" b="b"/>
            <a:pathLst>
              <a:path w="1963712" h="2828404">
                <a:moveTo>
                  <a:pt x="0" y="0"/>
                </a:moveTo>
                <a:lnTo>
                  <a:pt x="1963712" y="0"/>
                </a:lnTo>
                <a:lnTo>
                  <a:pt x="1963712" y="2828404"/>
                </a:lnTo>
                <a:lnTo>
                  <a:pt x="0" y="2828404"/>
                </a:lnTo>
                <a:lnTo>
                  <a:pt x="0" y="1925626"/>
                </a:lnTo>
                <a:cubicBezTo>
                  <a:pt x="256149" y="1896645"/>
                  <a:pt x="454236" y="1678556"/>
                  <a:pt x="454236" y="1414202"/>
                </a:cubicBezTo>
                <a:cubicBezTo>
                  <a:pt x="454236" y="1149848"/>
                  <a:pt x="256149" y="931760"/>
                  <a:pt x="0" y="902778"/>
                </a:cubicBezTo>
                <a:close/>
              </a:path>
            </a:pathLst>
          </a:custGeom>
          <a:solidFill>
            <a:srgbClr val="E2E9E9"/>
          </a:solidFill>
          <a:ln w="3175" cap="flat" cmpd="sng" algn="ctr">
            <a:solidFill>
              <a:srgbClr val="EAEAEA"/>
            </a:solidFill>
            <a:prstDash val="solid"/>
          </a:ln>
          <a:effectLst/>
        </p:spPr>
        <p:txBody>
          <a:bodyPr lIns="405000" rIns="135000" anchor="ctr"/>
          <a:lstStyle/>
          <a:p>
            <a:pPr algn="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单击此处添加文本</a:t>
            </a:r>
            <a:endParaRPr lang="en-US" altLang="zh-CN" sz="900" kern="0" dirty="0">
              <a:solidFill>
                <a:srgbClr val="314865"/>
              </a:solidFill>
              <a:latin typeface="微软雅黑" panose="020B0503020204020204" pitchFamily="34" charset="-122"/>
              <a:ea typeface="造字工房悦黑体验版常规体" pitchFamily="50" charset="-122"/>
            </a:endParaRPr>
          </a:p>
          <a:p>
            <a:pPr algn="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单击此处添加文本</a:t>
            </a:r>
            <a:endParaRPr lang="en-US" altLang="zh-CN" sz="900" kern="0" dirty="0">
              <a:solidFill>
                <a:srgbClr val="314865"/>
              </a:solidFill>
              <a:latin typeface="微软雅黑" panose="020B0503020204020204" pitchFamily="34" charset="-122"/>
              <a:ea typeface="造字工房悦黑体验版常规体" pitchFamily="50" charset="-122"/>
            </a:endParaRPr>
          </a:p>
          <a:p>
            <a:pPr algn="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单击此处添加文本</a:t>
            </a:r>
            <a:endParaRPr lang="en-US" altLang="zh-CN" sz="900" kern="0" dirty="0">
              <a:solidFill>
                <a:srgbClr val="314865"/>
              </a:solidFill>
              <a:latin typeface="微软雅黑" panose="020B0503020204020204" pitchFamily="34" charset="-122"/>
              <a:ea typeface="造字工房悦黑体验版常规体" pitchFamily="50" charset="-122"/>
            </a:endParaRPr>
          </a:p>
          <a:p>
            <a:pPr algn="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单击此处添加文本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gn="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单击此处添加文本</a:t>
            </a:r>
            <a:endParaRPr lang="en-US" altLang="zh-CN" sz="900" kern="0" dirty="0">
              <a:solidFill>
                <a:srgbClr val="314865"/>
              </a:solidFill>
              <a:latin typeface="微软雅黑" panose="020B0503020204020204" pitchFamily="34" charset="-122"/>
              <a:ea typeface="造字工房悦黑体验版常规体" pitchFamily="50" charset="-122"/>
            </a:endParaRPr>
          </a:p>
          <a:p>
            <a:pPr algn="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单击此处添加文本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p:txBody>
      </p:sp>
      <p:sp>
        <p:nvSpPr>
          <p:cNvPr id="15" name="椭圆 14"/>
          <p:cNvSpPr/>
          <p:nvPr/>
        </p:nvSpPr>
        <p:spPr bwMode="auto">
          <a:xfrm>
            <a:off x="2567936" y="1926023"/>
            <a:ext cx="604838" cy="604838"/>
          </a:xfrm>
          <a:prstGeom prst="ellipse">
            <a:avLst/>
          </a:prstGeom>
          <a:solidFill>
            <a:srgbClr val="314865"/>
          </a:solidFill>
          <a:ln w="25400" cap="flat" cmpd="sng" algn="ctr">
            <a:noFill/>
            <a:prstDash val="solid"/>
          </a:ln>
          <a:effectLst/>
        </p:spPr>
        <p:txBody>
          <a:bodyPr lIns="0" tIns="0" rIns="0" bIns="0" anchor="ctr"/>
          <a:lstStyle/>
          <a:p>
            <a:pPr algn="ctr">
              <a:lnSpc>
                <a:spcPct val="120000"/>
              </a:lnSpc>
              <a:defRPr/>
            </a:pPr>
            <a:r>
              <a:rPr lang="zh-CN" altLang="en-US" sz="1015" b="1" kern="0" dirty="0">
                <a:solidFill>
                  <a:sysClr val="window" lastClr="FFFFFF"/>
                </a:solidFill>
                <a:latin typeface="微软雅黑" panose="020B0503020204020204" pitchFamily="34" charset="-122"/>
                <a:ea typeface="造字工房悦黑体验版常规体" pitchFamily="50" charset="-122"/>
              </a:rPr>
              <a:t>文本</a:t>
            </a:r>
            <a:endParaRPr lang="zh-CN" altLang="en-US" sz="1015" b="1" kern="0" dirty="0">
              <a:solidFill>
                <a:sysClr val="window" lastClr="FFFFFF"/>
              </a:solidFill>
              <a:latin typeface="微软雅黑" panose="020B0503020204020204" pitchFamily="34" charset="-122"/>
              <a:ea typeface="造字工房悦黑体验版常规体" pitchFamily="50" charset="-122"/>
            </a:endParaRPr>
          </a:p>
        </p:txBody>
      </p:sp>
      <p:grpSp>
        <p:nvGrpSpPr>
          <p:cNvPr id="2" name="组合 1"/>
          <p:cNvGrpSpPr/>
          <p:nvPr/>
        </p:nvGrpSpPr>
        <p:grpSpPr>
          <a:xfrm>
            <a:off x="4216952" y="1167594"/>
            <a:ext cx="1891903" cy="2121694"/>
            <a:chOff x="4216952" y="1167594"/>
            <a:chExt cx="1891903" cy="2121694"/>
          </a:xfrm>
          <a:solidFill>
            <a:srgbClr val="E2E9E9"/>
          </a:solidFill>
        </p:grpSpPr>
        <p:sp>
          <p:nvSpPr>
            <p:cNvPr id="13" name="矩形 5"/>
            <p:cNvSpPr/>
            <p:nvPr/>
          </p:nvSpPr>
          <p:spPr bwMode="auto">
            <a:xfrm>
              <a:off x="4566996" y="1167594"/>
              <a:ext cx="1541859" cy="2121694"/>
            </a:xfrm>
            <a:custGeom>
              <a:avLst/>
              <a:gdLst/>
              <a:ahLst/>
              <a:cxnLst/>
              <a:rect l="l" t="t" r="r" b="b"/>
              <a:pathLst>
                <a:path w="2055564" h="2828404">
                  <a:moveTo>
                    <a:pt x="0" y="0"/>
                  </a:moveTo>
                  <a:lnTo>
                    <a:pt x="2055564" y="0"/>
                  </a:lnTo>
                  <a:lnTo>
                    <a:pt x="2055564" y="902778"/>
                  </a:lnTo>
                  <a:cubicBezTo>
                    <a:pt x="1799416" y="931760"/>
                    <a:pt x="1601328" y="1149848"/>
                    <a:pt x="1601328" y="1414202"/>
                  </a:cubicBezTo>
                  <a:cubicBezTo>
                    <a:pt x="1601328" y="1678556"/>
                    <a:pt x="1799416" y="1896645"/>
                    <a:pt x="2055564" y="1925626"/>
                  </a:cubicBezTo>
                  <a:lnTo>
                    <a:pt x="2055564" y="2828404"/>
                  </a:lnTo>
                  <a:lnTo>
                    <a:pt x="0" y="2828404"/>
                  </a:lnTo>
                  <a:lnTo>
                    <a:pt x="0" y="1925626"/>
                  </a:lnTo>
                  <a:cubicBezTo>
                    <a:pt x="256148" y="1896644"/>
                    <a:pt x="454235" y="1678556"/>
                    <a:pt x="454235" y="1414202"/>
                  </a:cubicBezTo>
                  <a:cubicBezTo>
                    <a:pt x="454235" y="1149849"/>
                    <a:pt x="256148" y="931760"/>
                    <a:pt x="0" y="902779"/>
                  </a:cubicBezTo>
                  <a:close/>
                </a:path>
              </a:pathLst>
            </a:custGeom>
            <a:grpFill/>
            <a:ln w="3175" cap="flat" cmpd="sng" algn="ctr">
              <a:solidFill>
                <a:srgbClr val="EAEAEA"/>
              </a:solidFill>
              <a:prstDash val="solid"/>
            </a:ln>
            <a:effectLst/>
          </p:spPr>
          <p:txBody>
            <a:bodyPr lIns="337500" rIns="337500" anchor="ctr"/>
            <a:lstStyle/>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en-US" altLang="zh-CN"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gn="ct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p:txBody>
        </p:sp>
        <p:sp>
          <p:nvSpPr>
            <p:cNvPr id="16" name="椭圆 15"/>
            <p:cNvSpPr/>
            <p:nvPr/>
          </p:nvSpPr>
          <p:spPr bwMode="auto">
            <a:xfrm>
              <a:off x="4216952" y="1926023"/>
              <a:ext cx="604838" cy="604838"/>
            </a:xfrm>
            <a:prstGeom prst="ellipse">
              <a:avLst/>
            </a:prstGeom>
            <a:solidFill>
              <a:srgbClr val="314865"/>
            </a:solidFill>
            <a:ln w="25400" cap="flat" cmpd="sng" algn="ctr">
              <a:noFill/>
              <a:prstDash val="solid"/>
            </a:ln>
            <a:effectLst/>
          </p:spPr>
          <p:txBody>
            <a:bodyPr lIns="0" tIns="0" rIns="0" bIns="0" anchor="ctr"/>
            <a:lstStyle/>
            <a:p>
              <a:pPr algn="ctr">
                <a:lnSpc>
                  <a:spcPct val="120000"/>
                </a:lnSpc>
              </a:pPr>
              <a:r>
                <a:rPr lang="zh-CN" altLang="en-US" sz="1015" b="1" kern="0" dirty="0">
                  <a:solidFill>
                    <a:sysClr val="window" lastClr="FFFFFF"/>
                  </a:solidFill>
                  <a:latin typeface="微软雅黑" panose="020B0503020204020204" pitchFamily="34" charset="-122"/>
                  <a:ea typeface="造字工房悦黑体验版常规体" pitchFamily="50" charset="-122"/>
                </a:rPr>
                <a:t>文本</a:t>
              </a:r>
              <a:endParaRPr lang="zh-CN" altLang="en-US" sz="1015" b="1" kern="0" dirty="0">
                <a:solidFill>
                  <a:sysClr val="window" lastClr="FFFFFF"/>
                </a:solidFill>
                <a:latin typeface="微软雅黑" panose="020B0503020204020204" pitchFamily="34" charset="-122"/>
                <a:ea typeface="造字工房悦黑体验版常规体" pitchFamily="50" charset="-122"/>
              </a:endParaRPr>
            </a:p>
          </p:txBody>
        </p:sp>
      </p:grpSp>
      <p:sp>
        <p:nvSpPr>
          <p:cNvPr id="17" name="椭圆 16"/>
          <p:cNvSpPr/>
          <p:nvPr/>
        </p:nvSpPr>
        <p:spPr bwMode="auto">
          <a:xfrm>
            <a:off x="5854062" y="1926023"/>
            <a:ext cx="604838" cy="604838"/>
          </a:xfrm>
          <a:prstGeom prst="ellipse">
            <a:avLst/>
          </a:prstGeom>
          <a:solidFill>
            <a:srgbClr val="314865"/>
          </a:solidFill>
          <a:ln w="25400" cap="flat" cmpd="sng" algn="ctr">
            <a:noFill/>
            <a:prstDash val="solid"/>
          </a:ln>
          <a:effectLst/>
        </p:spPr>
        <p:txBody>
          <a:bodyPr lIns="0" tIns="0" rIns="0" bIns="0" anchor="ctr"/>
          <a:lstStyle/>
          <a:p>
            <a:pPr algn="ctr">
              <a:lnSpc>
                <a:spcPct val="120000"/>
              </a:lnSpc>
            </a:pPr>
            <a:r>
              <a:rPr lang="zh-CN" altLang="en-US" sz="1015" b="1" kern="0" dirty="0">
                <a:solidFill>
                  <a:sysClr val="window" lastClr="FFFFFF"/>
                </a:solidFill>
                <a:latin typeface="微软雅黑" panose="020B0503020204020204" pitchFamily="34" charset="-122"/>
                <a:ea typeface="造字工房悦黑体验版常规体" pitchFamily="50" charset="-122"/>
              </a:rPr>
              <a:t>文本</a:t>
            </a:r>
            <a:endParaRPr lang="zh-CN" altLang="en-US" sz="1015" b="1" kern="0" dirty="0">
              <a:solidFill>
                <a:sysClr val="window" lastClr="FFFFFF"/>
              </a:solidFill>
              <a:latin typeface="微软雅黑" panose="020B0503020204020204" pitchFamily="34" charset="-122"/>
              <a:ea typeface="造字工房悦黑体验版常规体" pitchFamily="50" charset="-122"/>
            </a:endParaRPr>
          </a:p>
        </p:txBody>
      </p:sp>
      <p:sp>
        <p:nvSpPr>
          <p:cNvPr id="18" name="矩形 3"/>
          <p:cNvSpPr/>
          <p:nvPr/>
        </p:nvSpPr>
        <p:spPr bwMode="auto">
          <a:xfrm>
            <a:off x="1385646" y="1167594"/>
            <a:ext cx="1437084" cy="2121694"/>
          </a:xfrm>
          <a:custGeom>
            <a:avLst/>
            <a:gdLst/>
            <a:ahLst/>
            <a:cxnLst/>
            <a:rect l="l" t="t" r="r" b="b"/>
            <a:pathLst>
              <a:path w="1915864" h="2828404">
                <a:moveTo>
                  <a:pt x="0" y="0"/>
                </a:moveTo>
                <a:lnTo>
                  <a:pt x="1915864" y="0"/>
                </a:lnTo>
                <a:lnTo>
                  <a:pt x="1915864" y="902778"/>
                </a:lnTo>
                <a:cubicBezTo>
                  <a:pt x="1659716" y="931760"/>
                  <a:pt x="1461628" y="1149848"/>
                  <a:pt x="1461628" y="1414202"/>
                </a:cubicBezTo>
                <a:cubicBezTo>
                  <a:pt x="1461628" y="1678556"/>
                  <a:pt x="1659716" y="1896645"/>
                  <a:pt x="1915864" y="1925626"/>
                </a:cubicBezTo>
                <a:lnTo>
                  <a:pt x="1915864" y="2828404"/>
                </a:lnTo>
                <a:lnTo>
                  <a:pt x="0" y="2828404"/>
                </a:lnTo>
                <a:close/>
              </a:path>
            </a:pathLst>
          </a:custGeom>
          <a:solidFill>
            <a:srgbClr val="E2E9E9"/>
          </a:solidFill>
          <a:ln w="3175" cap="flat" cmpd="sng" algn="ctr">
            <a:noFill/>
            <a:prstDash val="solid"/>
          </a:ln>
          <a:effectLst/>
        </p:spPr>
        <p:txBody>
          <a:bodyPr lIns="135000" rIns="337500" anchor="ctr"/>
          <a:lstStyle/>
          <a:p>
            <a:pP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单击此处添加文本单击此处添加文本单击此处添加文本单击此处添加文本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a:p>
            <a:pPr>
              <a:lnSpc>
                <a:spcPct val="150000"/>
              </a:lnSpc>
              <a:defRPr/>
            </a:pPr>
            <a:r>
              <a:rPr lang="zh-CN" altLang="en-US" sz="900" kern="0" dirty="0">
                <a:solidFill>
                  <a:srgbClr val="314865"/>
                </a:solidFill>
                <a:latin typeface="微软雅黑" panose="020B0503020204020204" pitchFamily="34" charset="-122"/>
                <a:ea typeface="造字工房悦黑体验版常规体" pitchFamily="50" charset="-122"/>
              </a:rPr>
              <a:t>单击此处添加文本单击此处添加文本</a:t>
            </a:r>
            <a:endParaRPr lang="zh-CN" altLang="en-US" sz="900" kern="0" dirty="0">
              <a:solidFill>
                <a:srgbClr val="314865"/>
              </a:solidFill>
              <a:latin typeface="微软雅黑" panose="020B0503020204020204" pitchFamily="34" charset="-122"/>
              <a:ea typeface="造字工房悦黑体验版常规体" pitchFamily="50" charset="-122"/>
            </a:endParaRPr>
          </a:p>
        </p:txBody>
      </p:sp>
      <p:sp>
        <p:nvSpPr>
          <p:cNvPr id="19" name="矩形 18"/>
          <p:cNvSpPr/>
          <p:nvPr/>
        </p:nvSpPr>
        <p:spPr>
          <a:xfrm>
            <a:off x="1385646" y="3597864"/>
            <a:ext cx="6291263" cy="81009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3" name="组合 2"/>
          <p:cNvGrpSpPr/>
          <p:nvPr/>
        </p:nvGrpSpPr>
        <p:grpSpPr>
          <a:xfrm>
            <a:off x="1385646" y="3721991"/>
            <a:ext cx="7361675" cy="601035"/>
            <a:chOff x="1385646" y="3721991"/>
            <a:chExt cx="7361675" cy="601035"/>
          </a:xfrm>
        </p:grpSpPr>
        <p:sp>
          <p:nvSpPr>
            <p:cNvPr id="20" name="文本框 19"/>
            <p:cNvSpPr txBox="1"/>
            <p:nvPr/>
          </p:nvSpPr>
          <p:spPr>
            <a:xfrm>
              <a:off x="1385646" y="3721991"/>
              <a:ext cx="2538282" cy="276999"/>
            </a:xfrm>
            <a:prstGeom prst="rect">
              <a:avLst/>
            </a:prstGeom>
            <a:noFill/>
          </p:spPr>
          <p:txBody>
            <a:bodyPr wrap="square" rtlCol="0">
              <a:spAutoFit/>
            </a:bodyPr>
            <a:lstStyle/>
            <a:p>
              <a:r>
                <a:rPr lang="zh-CN" altLang="en-US" sz="1200" dirty="0">
                  <a:solidFill>
                    <a:schemeClr val="bg1"/>
                  </a:solidFill>
                  <a:latin typeface="造字工房悦黑体验版常规体" pitchFamily="50" charset="-122"/>
                  <a:ea typeface="造字工房悦黑体验版常规体" pitchFamily="50" charset="-122"/>
                </a:rPr>
                <a:t>请输入您需要的文字</a:t>
              </a:r>
              <a:endParaRPr lang="zh-CN" altLang="en-US" sz="1200" dirty="0">
                <a:solidFill>
                  <a:schemeClr val="bg1"/>
                </a:solidFill>
                <a:latin typeface="造字工房悦黑体验版常规体" pitchFamily="50" charset="-122"/>
                <a:ea typeface="造字工房悦黑体验版常规体" pitchFamily="50" charset="-122"/>
              </a:endParaRPr>
            </a:p>
          </p:txBody>
        </p:sp>
        <p:sp>
          <p:nvSpPr>
            <p:cNvPr id="21" name="文本框 20"/>
            <p:cNvSpPr txBox="1"/>
            <p:nvPr/>
          </p:nvSpPr>
          <p:spPr>
            <a:xfrm>
              <a:off x="2947811" y="3721991"/>
              <a:ext cx="2538282" cy="276999"/>
            </a:xfrm>
            <a:prstGeom prst="rect">
              <a:avLst/>
            </a:prstGeom>
            <a:noFill/>
          </p:spPr>
          <p:txBody>
            <a:bodyPr wrap="square" rtlCol="0">
              <a:spAutoFit/>
            </a:bodyPr>
            <a:lstStyle/>
            <a:p>
              <a:r>
                <a:rPr lang="zh-CN" altLang="en-US" sz="1200" dirty="0">
                  <a:solidFill>
                    <a:schemeClr val="bg1"/>
                  </a:solidFill>
                  <a:latin typeface="造字工房悦黑体验版常规体" pitchFamily="50" charset="-122"/>
                  <a:ea typeface="造字工房悦黑体验版常规体" pitchFamily="50" charset="-122"/>
                </a:rPr>
                <a:t>请输入您需要的文字</a:t>
              </a:r>
              <a:endParaRPr lang="zh-CN" altLang="en-US" sz="1200" dirty="0">
                <a:solidFill>
                  <a:schemeClr val="bg1"/>
                </a:solidFill>
                <a:latin typeface="造字工房悦黑体验版常规体" pitchFamily="50" charset="-122"/>
                <a:ea typeface="造字工房悦黑体验版常规体" pitchFamily="50" charset="-122"/>
              </a:endParaRPr>
            </a:p>
          </p:txBody>
        </p:sp>
        <p:sp>
          <p:nvSpPr>
            <p:cNvPr id="22" name="文本框 21"/>
            <p:cNvSpPr txBox="1"/>
            <p:nvPr/>
          </p:nvSpPr>
          <p:spPr>
            <a:xfrm>
              <a:off x="4584920" y="3721991"/>
              <a:ext cx="2538282" cy="276999"/>
            </a:xfrm>
            <a:prstGeom prst="rect">
              <a:avLst/>
            </a:prstGeom>
            <a:noFill/>
          </p:spPr>
          <p:txBody>
            <a:bodyPr wrap="square" rtlCol="0">
              <a:spAutoFit/>
            </a:bodyPr>
            <a:lstStyle/>
            <a:p>
              <a:r>
                <a:rPr lang="zh-CN" altLang="en-US" sz="1200" dirty="0">
                  <a:solidFill>
                    <a:schemeClr val="bg1"/>
                  </a:solidFill>
                  <a:latin typeface="造字工房悦黑体验版常规体" pitchFamily="50" charset="-122"/>
                  <a:ea typeface="造字工房悦黑体验版常规体" pitchFamily="50" charset="-122"/>
                </a:rPr>
                <a:t>请输入您需要的文字</a:t>
              </a:r>
              <a:endParaRPr lang="zh-CN" altLang="en-US" sz="1200" dirty="0">
                <a:solidFill>
                  <a:schemeClr val="bg1"/>
                </a:solidFill>
                <a:latin typeface="造字工房悦黑体验版常规体" pitchFamily="50" charset="-122"/>
                <a:ea typeface="造字工房悦黑体验版常规体" pitchFamily="50" charset="-122"/>
              </a:endParaRPr>
            </a:p>
          </p:txBody>
        </p:sp>
        <p:sp>
          <p:nvSpPr>
            <p:cNvPr id="23" name="文本框 22"/>
            <p:cNvSpPr txBox="1"/>
            <p:nvPr/>
          </p:nvSpPr>
          <p:spPr>
            <a:xfrm>
              <a:off x="6209039" y="3721991"/>
              <a:ext cx="2538282" cy="276999"/>
            </a:xfrm>
            <a:prstGeom prst="rect">
              <a:avLst/>
            </a:prstGeom>
            <a:noFill/>
          </p:spPr>
          <p:txBody>
            <a:bodyPr wrap="square" rtlCol="0">
              <a:spAutoFit/>
            </a:bodyPr>
            <a:lstStyle/>
            <a:p>
              <a:r>
                <a:rPr lang="zh-CN" altLang="en-US" sz="1200" dirty="0">
                  <a:solidFill>
                    <a:schemeClr val="bg1"/>
                  </a:solidFill>
                  <a:latin typeface="造字工房悦黑体验版常规体" pitchFamily="50" charset="-122"/>
                  <a:ea typeface="造字工房悦黑体验版常规体" pitchFamily="50" charset="-122"/>
                </a:rPr>
                <a:t>请输入您需要的文字</a:t>
              </a:r>
              <a:endParaRPr lang="zh-CN" altLang="en-US" sz="1200" dirty="0">
                <a:solidFill>
                  <a:schemeClr val="bg1"/>
                </a:solidFill>
                <a:latin typeface="造字工房悦黑体验版常规体" pitchFamily="50" charset="-122"/>
                <a:ea typeface="造字工房悦黑体验版常规体" pitchFamily="50" charset="-122"/>
              </a:endParaRPr>
            </a:p>
          </p:txBody>
        </p:sp>
        <p:sp>
          <p:nvSpPr>
            <p:cNvPr id="24" name="文本框 23"/>
            <p:cNvSpPr txBox="1"/>
            <p:nvPr/>
          </p:nvSpPr>
          <p:spPr>
            <a:xfrm>
              <a:off x="1385646" y="4046027"/>
              <a:ext cx="2538282" cy="276999"/>
            </a:xfrm>
            <a:prstGeom prst="rect">
              <a:avLst/>
            </a:prstGeom>
            <a:noFill/>
          </p:spPr>
          <p:txBody>
            <a:bodyPr wrap="square" rtlCol="0">
              <a:spAutoFit/>
            </a:bodyPr>
            <a:lstStyle/>
            <a:p>
              <a:r>
                <a:rPr lang="zh-CN" altLang="en-US" sz="1200" dirty="0">
                  <a:solidFill>
                    <a:schemeClr val="bg1"/>
                  </a:solidFill>
                  <a:latin typeface="造字工房悦黑体验版常规体" pitchFamily="50" charset="-122"/>
                  <a:ea typeface="造字工房悦黑体验版常规体" pitchFamily="50" charset="-122"/>
                </a:rPr>
                <a:t>请输入您需要的文字</a:t>
              </a:r>
              <a:endParaRPr lang="zh-CN" altLang="en-US" sz="1200" dirty="0">
                <a:solidFill>
                  <a:schemeClr val="bg1"/>
                </a:solidFill>
                <a:latin typeface="造字工房悦黑体验版常规体" pitchFamily="50" charset="-122"/>
                <a:ea typeface="造字工房悦黑体验版常规体" pitchFamily="50" charset="-122"/>
              </a:endParaRPr>
            </a:p>
          </p:txBody>
        </p:sp>
        <p:sp>
          <p:nvSpPr>
            <p:cNvPr id="25" name="文本框 24"/>
            <p:cNvSpPr txBox="1"/>
            <p:nvPr/>
          </p:nvSpPr>
          <p:spPr>
            <a:xfrm>
              <a:off x="2947811" y="4046027"/>
              <a:ext cx="2538282" cy="276999"/>
            </a:xfrm>
            <a:prstGeom prst="rect">
              <a:avLst/>
            </a:prstGeom>
            <a:noFill/>
          </p:spPr>
          <p:txBody>
            <a:bodyPr wrap="square" rtlCol="0">
              <a:spAutoFit/>
            </a:bodyPr>
            <a:lstStyle/>
            <a:p>
              <a:r>
                <a:rPr lang="zh-CN" altLang="en-US" sz="1200" dirty="0">
                  <a:solidFill>
                    <a:schemeClr val="bg1"/>
                  </a:solidFill>
                  <a:latin typeface="造字工房悦黑体验版常规体" pitchFamily="50" charset="-122"/>
                  <a:ea typeface="造字工房悦黑体验版常规体" pitchFamily="50" charset="-122"/>
                </a:rPr>
                <a:t>请输入您需要的文字</a:t>
              </a:r>
              <a:endParaRPr lang="zh-CN" altLang="en-US" sz="1200" dirty="0">
                <a:solidFill>
                  <a:schemeClr val="bg1"/>
                </a:solidFill>
                <a:latin typeface="造字工房悦黑体验版常规体" pitchFamily="50" charset="-122"/>
                <a:ea typeface="造字工房悦黑体验版常规体" pitchFamily="50" charset="-122"/>
              </a:endParaRPr>
            </a:p>
          </p:txBody>
        </p:sp>
        <p:sp>
          <p:nvSpPr>
            <p:cNvPr id="26" name="文本框 25"/>
            <p:cNvSpPr txBox="1"/>
            <p:nvPr/>
          </p:nvSpPr>
          <p:spPr>
            <a:xfrm>
              <a:off x="4584920" y="4046027"/>
              <a:ext cx="2538282" cy="276999"/>
            </a:xfrm>
            <a:prstGeom prst="rect">
              <a:avLst/>
            </a:prstGeom>
            <a:noFill/>
          </p:spPr>
          <p:txBody>
            <a:bodyPr wrap="square" rtlCol="0">
              <a:spAutoFit/>
            </a:bodyPr>
            <a:lstStyle/>
            <a:p>
              <a:r>
                <a:rPr lang="zh-CN" altLang="en-US" sz="1200" dirty="0">
                  <a:solidFill>
                    <a:schemeClr val="bg1"/>
                  </a:solidFill>
                  <a:latin typeface="造字工房悦黑体验版常规体" pitchFamily="50" charset="-122"/>
                  <a:ea typeface="造字工房悦黑体验版常规体" pitchFamily="50" charset="-122"/>
                </a:rPr>
                <a:t>请输入您需要的文字</a:t>
              </a:r>
              <a:endParaRPr lang="zh-CN" altLang="en-US" sz="1200" dirty="0">
                <a:solidFill>
                  <a:schemeClr val="bg1"/>
                </a:solidFill>
                <a:latin typeface="造字工房悦黑体验版常规体" pitchFamily="50" charset="-122"/>
                <a:ea typeface="造字工房悦黑体验版常规体" pitchFamily="50" charset="-122"/>
              </a:endParaRPr>
            </a:p>
          </p:txBody>
        </p:sp>
        <p:sp>
          <p:nvSpPr>
            <p:cNvPr id="27" name="文本框 26"/>
            <p:cNvSpPr txBox="1"/>
            <p:nvPr/>
          </p:nvSpPr>
          <p:spPr>
            <a:xfrm>
              <a:off x="6209039" y="4046027"/>
              <a:ext cx="2538282" cy="276999"/>
            </a:xfrm>
            <a:prstGeom prst="rect">
              <a:avLst/>
            </a:prstGeom>
            <a:noFill/>
          </p:spPr>
          <p:txBody>
            <a:bodyPr wrap="square" rtlCol="0">
              <a:spAutoFit/>
            </a:bodyPr>
            <a:lstStyle/>
            <a:p>
              <a:r>
                <a:rPr lang="zh-CN" altLang="en-US" sz="1200" dirty="0">
                  <a:solidFill>
                    <a:schemeClr val="bg1"/>
                  </a:solidFill>
                  <a:latin typeface="造字工房悦黑体验版常规体" pitchFamily="50" charset="-122"/>
                  <a:ea typeface="造字工房悦黑体验版常规体" pitchFamily="50" charset="-122"/>
                </a:rPr>
                <a:t>请输入您需要的文字</a:t>
              </a:r>
              <a:endParaRPr lang="zh-CN" altLang="en-US" sz="1200" dirty="0">
                <a:solidFill>
                  <a:schemeClr val="bg1"/>
                </a:solidFill>
                <a:latin typeface="造字工房悦黑体验版常规体" pitchFamily="50" charset="-122"/>
                <a:ea typeface="造字工房悦黑体验版常规体" pitchFamily="50" charset="-122"/>
              </a:endParaRPr>
            </a:p>
          </p:txBody>
        </p:sp>
      </p:grpSp>
      <p:cxnSp>
        <p:nvCxnSpPr>
          <p:cNvPr id="32" name="直接连接符 31"/>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34"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选题意义</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14:bounceEnd="52000">
                                          <p:cBhvr additive="base">
                                            <p:cTn id="16" dur="500" fill="hold"/>
                                            <p:tgtEl>
                                              <p:spTgt spid="34"/>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3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0-#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4"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additive="base">
                                            <p:cTn id="50" dur="500" fill="hold"/>
                                            <p:tgtEl>
                                              <p:spTgt spid="3"/>
                                            </p:tgtEl>
                                            <p:attrNameLst>
                                              <p:attrName>ppt_x</p:attrName>
                                            </p:attrNameLst>
                                          </p:cBhvr>
                                          <p:tavLst>
                                            <p:tav tm="0">
                                              <p:val>
                                                <p:strVal val="#ppt_x"/>
                                              </p:val>
                                            </p:tav>
                                            <p:tav tm="100000">
                                              <p:val>
                                                <p:strVal val="#ppt_x"/>
                                              </p:val>
                                            </p:tav>
                                          </p:tavLst>
                                        </p:anim>
                                        <p:anim calcmode="lin" valueType="num">
                                          <p:cBhvr additive="base">
                                            <p:cTn id="5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7" grpId="0" animBg="1"/>
          <p:bldP spid="18" grpId="0" animBg="1"/>
          <p:bldP spid="19" grpId="0" animBg="1"/>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ppt_x"/>
                                              </p:val>
                                            </p:tav>
                                            <p:tav tm="100000">
                                              <p:val>
                                                <p:strVal val="#ppt_x"/>
                                              </p:val>
                                            </p:tav>
                                          </p:tavLst>
                                        </p:anim>
                                        <p:anim calcmode="lin" valueType="num">
                                          <p:cBhvr additive="base">
                                            <p:cTn id="17" dur="500" fill="hold"/>
                                            <p:tgtEl>
                                              <p:spTgt spid="3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0-#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4"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additive="base">
                                            <p:cTn id="50" dur="500" fill="hold"/>
                                            <p:tgtEl>
                                              <p:spTgt spid="3"/>
                                            </p:tgtEl>
                                            <p:attrNameLst>
                                              <p:attrName>ppt_x</p:attrName>
                                            </p:attrNameLst>
                                          </p:cBhvr>
                                          <p:tavLst>
                                            <p:tav tm="0">
                                              <p:val>
                                                <p:strVal val="#ppt_x"/>
                                              </p:val>
                                            </p:tav>
                                            <p:tav tm="100000">
                                              <p:val>
                                                <p:strVal val="#ppt_x"/>
                                              </p:val>
                                            </p:tav>
                                          </p:tavLst>
                                        </p:anim>
                                        <p:anim calcmode="lin" valueType="num">
                                          <p:cBhvr additive="base">
                                            <p:cTn id="5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7" grpId="0" animBg="1"/>
          <p:bldP spid="18" grpId="0" animBg="1"/>
          <p:bldP spid="19" grpId="0" animBg="1"/>
          <p:bldP spid="3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38"/>
          <p:cNvGrpSpPr/>
          <p:nvPr/>
        </p:nvGrpSpPr>
        <p:grpSpPr bwMode="auto">
          <a:xfrm>
            <a:off x="1212058" y="1778794"/>
            <a:ext cx="1307306" cy="1981200"/>
            <a:chOff x="91992" y="2371460"/>
            <a:chExt cx="1743512" cy="2641716"/>
          </a:xfrm>
        </p:grpSpPr>
        <p:grpSp>
          <p:nvGrpSpPr>
            <p:cNvPr id="54" name="组合 12"/>
            <p:cNvGrpSpPr/>
            <p:nvPr/>
          </p:nvGrpSpPr>
          <p:grpSpPr bwMode="auto">
            <a:xfrm>
              <a:off x="91992" y="2371460"/>
              <a:ext cx="1743512" cy="2641716"/>
              <a:chOff x="91992" y="2371460"/>
              <a:chExt cx="1743512" cy="2641716"/>
            </a:xfrm>
          </p:grpSpPr>
          <p:sp>
            <p:nvSpPr>
              <p:cNvPr id="56" name="矩形 55"/>
              <p:cNvSpPr/>
              <p:nvPr/>
            </p:nvSpPr>
            <p:spPr>
              <a:xfrm>
                <a:off x="107871" y="2371460"/>
                <a:ext cx="1727633" cy="2641716"/>
              </a:xfrm>
              <a:prstGeom prst="rect">
                <a:avLst/>
              </a:prstGeom>
              <a:solidFill>
                <a:srgbClr val="314865"/>
              </a:solidFill>
              <a:ln w="3175" cap="flat" cmpd="sng" algn="ctr">
                <a:solidFill>
                  <a:srgbClr val="EAEAEA"/>
                </a:solidFill>
                <a:prstDash val="solid"/>
              </a:ln>
              <a:effectLst/>
            </p:spPr>
            <p:txBody>
              <a:bodyPr anchor="ctr"/>
              <a:lstStyle/>
              <a:p>
                <a:pPr algn="ctr">
                  <a:lnSpc>
                    <a:spcPct val="120000"/>
                  </a:lnSpc>
                  <a:defRPr/>
                </a:pPr>
                <a:endParaRPr lang="en-US" altLang="zh-CN" sz="900" kern="0" dirty="0">
                  <a:solidFill>
                    <a:srgbClr val="4D4D4D"/>
                  </a:solidFill>
                  <a:latin typeface="微软雅黑" panose="020B0503020204020204" pitchFamily="34" charset="-122"/>
                  <a:ea typeface="微软雅黑" panose="020B0503020204020204" pitchFamily="34" charset="-122"/>
                </a:endParaRPr>
              </a:p>
            </p:txBody>
          </p:sp>
          <p:sp>
            <p:nvSpPr>
              <p:cNvPr id="57" name="椭圆 56"/>
              <p:cNvSpPr/>
              <p:nvPr/>
            </p:nvSpPr>
            <p:spPr>
              <a:xfrm>
                <a:off x="725041" y="4437112"/>
                <a:ext cx="492927" cy="492927"/>
              </a:xfrm>
              <a:prstGeom prst="ellipse">
                <a:avLst/>
              </a:prstGeom>
              <a:solidFill>
                <a:schemeClr val="bg1"/>
              </a:solidFill>
              <a:ln w="3175" cap="flat" cmpd="sng" algn="ctr">
                <a:solidFill>
                  <a:srgbClr val="D7D7D7"/>
                </a:solidFill>
                <a:prstDash val="solid"/>
              </a:ln>
              <a:effectLst/>
            </p:spPr>
            <p:txBody>
              <a:bodyPr anchor="ctr"/>
              <a:lstStyle/>
              <a:p>
                <a:pPr algn="ctr">
                  <a:lnSpc>
                    <a:spcPct val="120000"/>
                  </a:lnSpc>
                  <a:defRPr/>
                </a:pPr>
                <a:endParaRPr lang="zh-CN" altLang="en-US" sz="1800" kern="0">
                  <a:solidFill>
                    <a:srgbClr val="4D4D4D"/>
                  </a:solidFill>
                  <a:latin typeface="Impact" panose="020B0806030902050204" pitchFamily="34" charset="0"/>
                  <a:ea typeface="微软雅黑" panose="020B0503020204020204" pitchFamily="34" charset="-122"/>
                </a:endParaRPr>
              </a:p>
            </p:txBody>
          </p:sp>
          <p:sp>
            <p:nvSpPr>
              <p:cNvPr id="58" name="TextBox 9"/>
              <p:cNvSpPr txBox="1">
                <a:spLocks noChangeArrowheads="1"/>
              </p:cNvSpPr>
              <p:nvPr/>
            </p:nvSpPr>
            <p:spPr bwMode="auto">
              <a:xfrm>
                <a:off x="91993" y="2478038"/>
                <a:ext cx="1728000" cy="325916"/>
              </a:xfrm>
              <a:prstGeom prst="rect">
                <a:avLst/>
              </a:prstGeom>
              <a:noFill/>
              <a:ln w="9525">
                <a:noFill/>
                <a:miter lim="800000"/>
              </a:ln>
            </p:spPr>
            <p:txBody>
              <a:bodyPr>
                <a:spAutoFit/>
              </a:bodyPr>
              <a:lstStyle/>
              <a:p>
                <a:pPr algn="ctr">
                  <a:lnSpc>
                    <a:spcPct val="120000"/>
                  </a:lnSpc>
                  <a:defRPr/>
                </a:pPr>
                <a:r>
                  <a:rPr lang="zh-CN" altLang="en-US" sz="900" b="1" kern="0" dirty="0">
                    <a:solidFill>
                      <a:schemeClr val="bg1"/>
                    </a:solidFill>
                    <a:latin typeface="微软雅黑" panose="020B0503020204020204" pitchFamily="34" charset="-122"/>
                    <a:ea typeface="微软雅黑" panose="020B0503020204020204" pitchFamily="34" charset="-122"/>
                  </a:rPr>
                  <a:t>单击此处添加标题</a:t>
                </a:r>
                <a:endParaRPr lang="zh-CN" altLang="en-US" sz="900" b="1" kern="0" dirty="0">
                  <a:solidFill>
                    <a:schemeClr val="bg1"/>
                  </a:solidFill>
                  <a:latin typeface="微软雅黑" panose="020B0503020204020204" pitchFamily="34" charset="-122"/>
                  <a:ea typeface="微软雅黑" panose="020B0503020204020204" pitchFamily="34" charset="-122"/>
                </a:endParaRPr>
              </a:p>
            </p:txBody>
          </p:sp>
          <p:sp>
            <p:nvSpPr>
              <p:cNvPr id="59" name="TextBox 19"/>
              <p:cNvSpPr txBox="1"/>
              <p:nvPr/>
            </p:nvSpPr>
            <p:spPr>
              <a:xfrm>
                <a:off x="91992" y="2801692"/>
                <a:ext cx="1727633" cy="1093339"/>
              </a:xfrm>
              <a:prstGeom prst="rect">
                <a:avLst/>
              </a:prstGeom>
              <a:noFill/>
            </p:spPr>
            <p:txBody>
              <a:bodyPr>
                <a:spAutoFit/>
              </a:bodyPr>
              <a:lstStyle/>
              <a:p>
                <a:pPr algn="ctr">
                  <a:lnSpc>
                    <a:spcPct val="150000"/>
                  </a:lnSpc>
                  <a:defRPr/>
                </a:pPr>
                <a:r>
                  <a:rPr lang="zh-CN" altLang="en-US" sz="790" kern="0" dirty="0">
                    <a:solidFill>
                      <a:schemeClr val="bg1"/>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790" kern="0" dirty="0">
                  <a:solidFill>
                    <a:schemeClr val="bg1"/>
                  </a:solidFill>
                  <a:latin typeface="微软雅黑" panose="020B0503020204020204" pitchFamily="34" charset="-122"/>
                  <a:ea typeface="微软雅黑" panose="020B0503020204020204" pitchFamily="34" charset="-122"/>
                </a:endParaRPr>
              </a:p>
            </p:txBody>
          </p:sp>
          <p:sp>
            <p:nvSpPr>
              <p:cNvPr id="60" name="TextBox 11"/>
              <p:cNvSpPr txBox="1">
                <a:spLocks noChangeArrowheads="1"/>
              </p:cNvSpPr>
              <p:nvPr/>
            </p:nvSpPr>
            <p:spPr bwMode="auto">
              <a:xfrm>
                <a:off x="643128" y="3977784"/>
                <a:ext cx="656755" cy="369348"/>
              </a:xfrm>
              <a:prstGeom prst="rect">
                <a:avLst/>
              </a:prstGeom>
              <a:noFill/>
              <a:ln w="9525">
                <a:noFill/>
                <a:miter lim="800000"/>
              </a:ln>
            </p:spPr>
            <p:txBody>
              <a:bodyPr wrap="none">
                <a:spAutoFit/>
              </a:bodyPr>
              <a:lstStyle/>
              <a:p>
                <a:pPr algn="ctr">
                  <a:defRPr/>
                </a:pPr>
                <a:r>
                  <a:rPr lang="zh-CN" altLang="en-US" sz="1200" b="1" kern="0" dirty="0" smtClean="0">
                    <a:solidFill>
                      <a:schemeClr val="bg1"/>
                    </a:solidFill>
                  </a:rPr>
                  <a:t>文字</a:t>
                </a:r>
                <a:endParaRPr lang="zh-CN" altLang="en-US" sz="1200" b="1" kern="0" dirty="0">
                  <a:solidFill>
                    <a:schemeClr val="bg1"/>
                  </a:solidFill>
                </a:endParaRPr>
              </a:p>
            </p:txBody>
          </p:sp>
        </p:grpSp>
        <p:sp>
          <p:nvSpPr>
            <p:cNvPr id="55" name="任意多边形 54"/>
            <p:cNvSpPr/>
            <p:nvPr/>
          </p:nvSpPr>
          <p:spPr>
            <a:xfrm>
              <a:off x="817662" y="4557544"/>
              <a:ext cx="308052" cy="252423"/>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solidFill>
              <a:srgbClr val="2B2E30"/>
            </a:solidFill>
            <a:ln w="25400" cap="flat" cmpd="sng" algn="ctr">
              <a:noFill/>
              <a:prstDash val="solid"/>
            </a:ln>
            <a:effectLst/>
          </p:spPr>
          <p:txBody>
            <a:bodyPr anchor="ctr"/>
            <a:lstStyle/>
            <a:p>
              <a:pPr algn="ctr">
                <a:lnSpc>
                  <a:spcPct val="120000"/>
                </a:lnSpc>
                <a:defRPr/>
              </a:pPr>
              <a:endParaRPr lang="zh-CN" altLang="en-US" sz="1050" b="1" kern="0">
                <a:solidFill>
                  <a:sysClr val="window" lastClr="FFFFFF"/>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2551511" y="1778794"/>
            <a:ext cx="1296590" cy="1981200"/>
            <a:chOff x="2551511" y="1778794"/>
            <a:chExt cx="1296590" cy="1981200"/>
          </a:xfrm>
          <a:solidFill>
            <a:srgbClr val="E2E9E9"/>
          </a:solidFill>
        </p:grpSpPr>
        <p:grpSp>
          <p:nvGrpSpPr>
            <p:cNvPr id="41" name="组合 7"/>
            <p:cNvGrpSpPr/>
            <p:nvPr/>
          </p:nvGrpSpPr>
          <p:grpSpPr bwMode="auto">
            <a:xfrm>
              <a:off x="2551511" y="1778794"/>
              <a:ext cx="1296590" cy="1981200"/>
              <a:chOff x="1907704" y="2371460"/>
              <a:chExt cx="1728000" cy="2641716"/>
            </a:xfrm>
            <a:grpFill/>
          </p:grpSpPr>
          <p:sp>
            <p:nvSpPr>
              <p:cNvPr id="42" name="矩形 41"/>
              <p:cNvSpPr/>
              <p:nvPr/>
            </p:nvSpPr>
            <p:spPr>
              <a:xfrm>
                <a:off x="1907704" y="2371460"/>
                <a:ext cx="1728000" cy="2641716"/>
              </a:xfrm>
              <a:prstGeom prst="rect">
                <a:avLst/>
              </a:prstGeom>
              <a:grpFill/>
              <a:ln w="25400" cap="flat" cmpd="sng" algn="ctr">
                <a:noFill/>
                <a:prstDash val="solid"/>
              </a:ln>
              <a:effectLst/>
            </p:spPr>
            <p:txBody>
              <a:bodyPr anchor="ctr"/>
              <a:lstStyle/>
              <a:p>
                <a:pPr algn="ctr">
                  <a:lnSpc>
                    <a:spcPct val="120000"/>
                  </a:lnSpc>
                  <a:defRPr/>
                </a:pPr>
                <a:endParaRPr lang="zh-CN" altLang="en-US" sz="1050" b="1" kern="0" dirty="0">
                  <a:solidFill>
                    <a:sysClr val="window" lastClr="FFFFFF"/>
                  </a:solidFill>
                  <a:latin typeface="微软雅黑" panose="020B0503020204020204" pitchFamily="34" charset="-122"/>
                  <a:ea typeface="微软雅黑" panose="020B0503020204020204" pitchFamily="34" charset="-122"/>
                </a:endParaRPr>
              </a:p>
            </p:txBody>
          </p:sp>
          <p:sp>
            <p:nvSpPr>
              <p:cNvPr id="43" name="TextBox 1"/>
              <p:cNvSpPr txBox="1">
                <a:spLocks noChangeArrowheads="1"/>
              </p:cNvSpPr>
              <p:nvPr/>
            </p:nvSpPr>
            <p:spPr bwMode="auto">
              <a:xfrm>
                <a:off x="1907704" y="2478038"/>
                <a:ext cx="1728000" cy="325916"/>
              </a:xfrm>
              <a:prstGeom prst="rect">
                <a:avLst/>
              </a:prstGeom>
              <a:grpFill/>
              <a:ln w="9525">
                <a:noFill/>
                <a:miter lim="800000"/>
              </a:ln>
            </p:spPr>
            <p:txBody>
              <a:bodyPr>
                <a:spAutoFit/>
              </a:bodyPr>
              <a:lstStyle/>
              <a:p>
                <a:pPr algn="ctr">
                  <a:lnSpc>
                    <a:spcPct val="120000"/>
                  </a:lnSpc>
                  <a:defRPr/>
                </a:pPr>
                <a:r>
                  <a:rPr lang="zh-CN" altLang="en-US" sz="900" b="1" kern="0" dirty="0">
                    <a:solidFill>
                      <a:srgbClr val="314865"/>
                    </a:solidFill>
                    <a:latin typeface="微软雅黑" panose="020B0503020204020204" pitchFamily="34" charset="-122"/>
                    <a:ea typeface="微软雅黑" panose="020B0503020204020204" pitchFamily="34" charset="-122"/>
                  </a:rPr>
                  <a:t>单击此处添加标题</a:t>
                </a:r>
                <a:endParaRPr lang="zh-CN" altLang="en-US" sz="900" b="1" kern="0" dirty="0">
                  <a:solidFill>
                    <a:srgbClr val="314865"/>
                  </a:solidFill>
                  <a:latin typeface="微软雅黑" panose="020B0503020204020204" pitchFamily="34" charset="-122"/>
                  <a:ea typeface="微软雅黑" panose="020B0503020204020204" pitchFamily="34" charset="-122"/>
                </a:endParaRPr>
              </a:p>
            </p:txBody>
          </p:sp>
          <p:sp>
            <p:nvSpPr>
              <p:cNvPr id="44" name="TextBox 4"/>
              <p:cNvSpPr txBox="1"/>
              <p:nvPr/>
            </p:nvSpPr>
            <p:spPr>
              <a:xfrm>
                <a:off x="1907704" y="2801692"/>
                <a:ext cx="1728000" cy="1093339"/>
              </a:xfrm>
              <a:prstGeom prst="rect">
                <a:avLst/>
              </a:prstGeom>
              <a:grpFill/>
            </p:spPr>
            <p:txBody>
              <a:bodyPr>
                <a:spAutoFit/>
              </a:bodyPr>
              <a:lstStyle/>
              <a:p>
                <a:pPr algn="ctr">
                  <a:lnSpc>
                    <a:spcPct val="150000"/>
                  </a:lnSpc>
                  <a:defRPr/>
                </a:pPr>
                <a:r>
                  <a:rPr lang="zh-CN" altLang="en-US" sz="79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790" kern="0" dirty="0">
                  <a:solidFill>
                    <a:srgbClr val="314865"/>
                  </a:solidFill>
                  <a:latin typeface="微软雅黑" panose="020B0503020204020204" pitchFamily="34" charset="-122"/>
                  <a:ea typeface="微软雅黑" panose="020B0503020204020204" pitchFamily="34" charset="-122"/>
                </a:endParaRPr>
              </a:p>
            </p:txBody>
          </p:sp>
          <p:sp>
            <p:nvSpPr>
              <p:cNvPr id="45" name="TextBox 5"/>
              <p:cNvSpPr txBox="1">
                <a:spLocks noChangeArrowheads="1"/>
              </p:cNvSpPr>
              <p:nvPr/>
            </p:nvSpPr>
            <p:spPr bwMode="auto">
              <a:xfrm>
                <a:off x="2443560" y="3977784"/>
                <a:ext cx="656292" cy="369348"/>
              </a:xfrm>
              <a:prstGeom prst="rect">
                <a:avLst/>
              </a:prstGeom>
              <a:grpFill/>
              <a:ln w="9525">
                <a:noFill/>
                <a:miter lim="800000"/>
              </a:ln>
            </p:spPr>
            <p:txBody>
              <a:bodyPr wrap="none">
                <a:spAutoFit/>
              </a:bodyPr>
              <a:lstStyle/>
              <a:p>
                <a:pPr algn="ctr">
                  <a:defRPr/>
                </a:pPr>
                <a:r>
                  <a:rPr lang="zh-CN" altLang="en-US" sz="1200" b="1" kern="0" dirty="0" smtClean="0">
                    <a:solidFill>
                      <a:srgbClr val="314865"/>
                    </a:solidFill>
                  </a:rPr>
                  <a:t>文字</a:t>
                </a:r>
                <a:endParaRPr lang="zh-CN" altLang="en-US" sz="1200" b="1" kern="0" dirty="0">
                  <a:solidFill>
                    <a:srgbClr val="314865"/>
                  </a:solidFill>
                </a:endParaRPr>
              </a:p>
            </p:txBody>
          </p:sp>
          <p:sp>
            <p:nvSpPr>
              <p:cNvPr id="46" name="椭圆 45"/>
              <p:cNvSpPr/>
              <p:nvPr/>
            </p:nvSpPr>
            <p:spPr>
              <a:xfrm>
                <a:off x="2525241" y="4437112"/>
                <a:ext cx="492927" cy="492927"/>
              </a:xfrm>
              <a:prstGeom prst="ellipse">
                <a:avLst/>
              </a:prstGeom>
              <a:grpFill/>
              <a:ln w="3175" cap="flat" cmpd="sng" algn="ctr">
                <a:solidFill>
                  <a:srgbClr val="314865"/>
                </a:solidFill>
                <a:prstDash val="solid"/>
              </a:ln>
              <a:effectLst/>
            </p:spPr>
            <p:txBody>
              <a:bodyPr anchor="ctr"/>
              <a:lstStyle/>
              <a:p>
                <a:pPr algn="ctr">
                  <a:lnSpc>
                    <a:spcPct val="120000"/>
                  </a:lnSpc>
                  <a:defRPr/>
                </a:pPr>
                <a:endParaRPr lang="zh-CN" altLang="en-US" sz="1800" kern="0">
                  <a:solidFill>
                    <a:srgbClr val="4D4D4D"/>
                  </a:solidFill>
                  <a:latin typeface="Impact" panose="020B0806030902050204" pitchFamily="34" charset="0"/>
                  <a:ea typeface="微软雅黑" panose="020B0503020204020204" pitchFamily="34" charset="-122"/>
                </a:endParaRPr>
              </a:p>
            </p:txBody>
          </p:sp>
        </p:grpSp>
        <p:sp>
          <p:nvSpPr>
            <p:cNvPr id="61" name="乘号 60"/>
            <p:cNvSpPr/>
            <p:nvPr/>
          </p:nvSpPr>
          <p:spPr>
            <a:xfrm>
              <a:off x="3043238" y="3346847"/>
              <a:ext cx="323850" cy="323850"/>
            </a:xfrm>
            <a:prstGeom prst="mathMultiply">
              <a:avLst>
                <a:gd name="adj1" fmla="val 11712"/>
              </a:avLst>
            </a:prstGeom>
            <a:solidFill>
              <a:srgbClr val="314865"/>
            </a:solidFill>
            <a:ln w="3175" cap="flat" cmpd="sng" algn="ctr">
              <a:noFill/>
              <a:prstDash val="solid"/>
            </a:ln>
            <a:effectLst/>
          </p:spPr>
          <p:txBody>
            <a:bodyPr anchor="ctr"/>
            <a:lstStyle/>
            <a:p>
              <a:pPr algn="ctr">
                <a:lnSpc>
                  <a:spcPct val="120000"/>
                </a:lnSpc>
                <a:defRPr/>
              </a:pPr>
              <a:endParaRPr lang="zh-CN" altLang="en-US" sz="900" kern="0">
                <a:solidFill>
                  <a:srgbClr val="4D4D4D"/>
                </a:solidFill>
                <a:latin typeface="微软雅黑" panose="020B0503020204020204" pitchFamily="34" charset="-122"/>
                <a:ea typeface="微软雅黑" panose="020B0503020204020204" pitchFamily="34" charset="-122"/>
              </a:endParaRPr>
            </a:p>
          </p:txBody>
        </p:sp>
      </p:grpSp>
      <p:grpSp>
        <p:nvGrpSpPr>
          <p:cNvPr id="62" name="组合 37"/>
          <p:cNvGrpSpPr/>
          <p:nvPr/>
        </p:nvGrpSpPr>
        <p:grpSpPr bwMode="auto">
          <a:xfrm>
            <a:off x="3880249" y="1778794"/>
            <a:ext cx="1307306" cy="1981200"/>
            <a:chOff x="3649272" y="2371460"/>
            <a:chExt cx="1743512" cy="2641716"/>
          </a:xfrm>
          <a:effectLst/>
        </p:grpSpPr>
        <p:grpSp>
          <p:nvGrpSpPr>
            <p:cNvPr id="63" name="组合 20"/>
            <p:cNvGrpSpPr/>
            <p:nvPr/>
          </p:nvGrpSpPr>
          <p:grpSpPr bwMode="auto">
            <a:xfrm>
              <a:off x="3649272" y="2371460"/>
              <a:ext cx="1743512" cy="2641716"/>
              <a:chOff x="91992" y="2371460"/>
              <a:chExt cx="1743512" cy="2641716"/>
            </a:xfrm>
          </p:grpSpPr>
          <p:sp>
            <p:nvSpPr>
              <p:cNvPr id="65" name="矩形 64"/>
              <p:cNvSpPr/>
              <p:nvPr/>
            </p:nvSpPr>
            <p:spPr>
              <a:xfrm>
                <a:off x="107871" y="2371460"/>
                <a:ext cx="1727633" cy="2641716"/>
              </a:xfrm>
              <a:prstGeom prst="rect">
                <a:avLst/>
              </a:prstGeom>
              <a:solidFill>
                <a:srgbClr val="314865"/>
              </a:solidFill>
              <a:ln w="3175" cap="flat" cmpd="sng" algn="ctr">
                <a:solidFill>
                  <a:srgbClr val="EAEAEA"/>
                </a:solidFill>
                <a:prstDash val="solid"/>
              </a:ln>
              <a:effectLst/>
            </p:spPr>
            <p:txBody>
              <a:bodyPr anchor="ctr"/>
              <a:lstStyle/>
              <a:p>
                <a:pPr algn="ctr">
                  <a:lnSpc>
                    <a:spcPct val="120000"/>
                  </a:lnSpc>
                  <a:defRPr/>
                </a:pPr>
                <a:endParaRPr lang="en-US" altLang="zh-CN" sz="900" kern="0" dirty="0">
                  <a:solidFill>
                    <a:srgbClr val="4D4D4D"/>
                  </a:solidFill>
                  <a:latin typeface="微软雅黑" panose="020B0503020204020204" pitchFamily="34" charset="-122"/>
                  <a:ea typeface="微软雅黑" panose="020B0503020204020204" pitchFamily="34" charset="-122"/>
                </a:endParaRPr>
              </a:p>
            </p:txBody>
          </p:sp>
          <p:sp>
            <p:nvSpPr>
              <p:cNvPr id="66" name="椭圆 65"/>
              <p:cNvSpPr/>
              <p:nvPr/>
            </p:nvSpPr>
            <p:spPr>
              <a:xfrm>
                <a:off x="725041" y="4437112"/>
                <a:ext cx="492927" cy="492927"/>
              </a:xfrm>
              <a:prstGeom prst="ellipse">
                <a:avLst/>
              </a:prstGeom>
              <a:solidFill>
                <a:schemeClr val="bg1"/>
              </a:solidFill>
              <a:ln w="3175" cap="flat" cmpd="sng" algn="ctr">
                <a:solidFill>
                  <a:srgbClr val="D7D7D7"/>
                </a:solidFill>
                <a:prstDash val="solid"/>
              </a:ln>
              <a:effectLst/>
            </p:spPr>
            <p:txBody>
              <a:bodyPr anchor="ctr"/>
              <a:lstStyle/>
              <a:p>
                <a:pPr algn="ctr">
                  <a:lnSpc>
                    <a:spcPct val="120000"/>
                  </a:lnSpc>
                  <a:defRPr/>
                </a:pPr>
                <a:endParaRPr lang="zh-CN" altLang="en-US" sz="1800" kern="0">
                  <a:solidFill>
                    <a:srgbClr val="4D4D4D"/>
                  </a:solidFill>
                  <a:latin typeface="Impact" panose="020B0806030902050204" pitchFamily="34" charset="0"/>
                  <a:ea typeface="微软雅黑" panose="020B0503020204020204" pitchFamily="34" charset="-122"/>
                </a:endParaRPr>
              </a:p>
            </p:txBody>
          </p:sp>
          <p:sp>
            <p:nvSpPr>
              <p:cNvPr id="67" name="TextBox 23"/>
              <p:cNvSpPr txBox="1">
                <a:spLocks noChangeArrowheads="1"/>
              </p:cNvSpPr>
              <p:nvPr/>
            </p:nvSpPr>
            <p:spPr bwMode="auto">
              <a:xfrm>
                <a:off x="91993" y="2478038"/>
                <a:ext cx="1728000" cy="325916"/>
              </a:xfrm>
              <a:prstGeom prst="rect">
                <a:avLst/>
              </a:prstGeom>
              <a:noFill/>
              <a:ln w="9525">
                <a:noFill/>
                <a:miter lim="800000"/>
              </a:ln>
            </p:spPr>
            <p:txBody>
              <a:bodyPr>
                <a:spAutoFit/>
              </a:bodyPr>
              <a:lstStyle/>
              <a:p>
                <a:pPr algn="ctr">
                  <a:lnSpc>
                    <a:spcPct val="120000"/>
                  </a:lnSpc>
                  <a:defRPr/>
                </a:pPr>
                <a:r>
                  <a:rPr lang="zh-CN" altLang="en-US" sz="900" b="1" kern="0" dirty="0">
                    <a:solidFill>
                      <a:schemeClr val="bg1"/>
                    </a:solidFill>
                    <a:latin typeface="微软雅黑" panose="020B0503020204020204" pitchFamily="34" charset="-122"/>
                    <a:ea typeface="微软雅黑" panose="020B0503020204020204" pitchFamily="34" charset="-122"/>
                  </a:rPr>
                  <a:t>单击此处添加标题</a:t>
                </a:r>
                <a:endParaRPr lang="zh-CN" altLang="en-US" sz="900" b="1" kern="0" dirty="0">
                  <a:solidFill>
                    <a:schemeClr val="bg1"/>
                  </a:solidFill>
                  <a:latin typeface="微软雅黑" panose="020B0503020204020204" pitchFamily="34" charset="-122"/>
                  <a:ea typeface="微软雅黑" panose="020B0503020204020204" pitchFamily="34" charset="-122"/>
                </a:endParaRPr>
              </a:p>
            </p:txBody>
          </p:sp>
          <p:sp>
            <p:nvSpPr>
              <p:cNvPr id="68" name="TextBox 28"/>
              <p:cNvSpPr txBox="1"/>
              <p:nvPr/>
            </p:nvSpPr>
            <p:spPr>
              <a:xfrm>
                <a:off x="91992" y="2801692"/>
                <a:ext cx="1727633" cy="1093339"/>
              </a:xfrm>
              <a:prstGeom prst="rect">
                <a:avLst/>
              </a:prstGeom>
              <a:noFill/>
            </p:spPr>
            <p:txBody>
              <a:bodyPr>
                <a:spAutoFit/>
              </a:bodyPr>
              <a:lstStyle/>
              <a:p>
                <a:pPr algn="ctr">
                  <a:lnSpc>
                    <a:spcPct val="150000"/>
                  </a:lnSpc>
                  <a:defRPr/>
                </a:pPr>
                <a:r>
                  <a:rPr lang="zh-CN" altLang="en-US" sz="790" kern="0" dirty="0">
                    <a:solidFill>
                      <a:schemeClr val="bg1"/>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790" kern="0" dirty="0">
                  <a:solidFill>
                    <a:schemeClr val="bg1"/>
                  </a:solidFill>
                  <a:latin typeface="微软雅黑" panose="020B0503020204020204" pitchFamily="34" charset="-122"/>
                  <a:ea typeface="微软雅黑" panose="020B0503020204020204" pitchFamily="34" charset="-122"/>
                </a:endParaRPr>
              </a:p>
            </p:txBody>
          </p:sp>
          <p:sp>
            <p:nvSpPr>
              <p:cNvPr id="69" name="TextBox 25"/>
              <p:cNvSpPr txBox="1">
                <a:spLocks noChangeArrowheads="1"/>
              </p:cNvSpPr>
              <p:nvPr/>
            </p:nvSpPr>
            <p:spPr bwMode="auto">
              <a:xfrm>
                <a:off x="643128" y="3977784"/>
                <a:ext cx="656755" cy="369348"/>
              </a:xfrm>
              <a:prstGeom prst="rect">
                <a:avLst/>
              </a:prstGeom>
              <a:noFill/>
              <a:ln w="9525">
                <a:noFill/>
                <a:miter lim="800000"/>
              </a:ln>
            </p:spPr>
            <p:txBody>
              <a:bodyPr wrap="none">
                <a:spAutoFit/>
              </a:bodyPr>
              <a:lstStyle/>
              <a:p>
                <a:pPr algn="ctr">
                  <a:defRPr/>
                </a:pPr>
                <a:r>
                  <a:rPr lang="zh-CN" altLang="en-US" sz="1200" b="1" kern="0" dirty="0" smtClean="0">
                    <a:solidFill>
                      <a:schemeClr val="bg1"/>
                    </a:solidFill>
                  </a:rPr>
                  <a:t>文字</a:t>
                </a:r>
                <a:endParaRPr lang="zh-CN" altLang="en-US" sz="1200" b="1" kern="0" dirty="0">
                  <a:solidFill>
                    <a:schemeClr val="bg1"/>
                  </a:solidFill>
                </a:endParaRPr>
              </a:p>
            </p:txBody>
          </p:sp>
        </p:grpSp>
        <p:sp>
          <p:nvSpPr>
            <p:cNvPr id="64" name="乘号 63"/>
            <p:cNvSpPr/>
            <p:nvPr/>
          </p:nvSpPr>
          <p:spPr>
            <a:xfrm>
              <a:off x="4313013" y="4467052"/>
              <a:ext cx="431908" cy="431819"/>
            </a:xfrm>
            <a:prstGeom prst="mathMultiply">
              <a:avLst>
                <a:gd name="adj1" fmla="val 11712"/>
              </a:avLst>
            </a:prstGeom>
            <a:solidFill>
              <a:srgbClr val="2B2E30"/>
            </a:solidFill>
            <a:ln w="25400" cap="flat" cmpd="sng" algn="ctr">
              <a:noFill/>
              <a:prstDash val="solid"/>
            </a:ln>
            <a:effectLst/>
          </p:spPr>
          <p:txBody>
            <a:bodyPr anchor="ctr"/>
            <a:lstStyle/>
            <a:p>
              <a:pPr algn="ctr">
                <a:lnSpc>
                  <a:spcPct val="120000"/>
                </a:lnSpc>
                <a:defRPr/>
              </a:pPr>
              <a:endParaRPr lang="zh-CN" altLang="en-US" sz="1050" b="1" kern="0">
                <a:solidFill>
                  <a:sysClr val="window" lastClr="FFFFFF"/>
                </a:solidFill>
                <a:latin typeface="微软雅黑" panose="020B0503020204020204" pitchFamily="34" charset="-122"/>
                <a:ea typeface="微软雅黑" panose="020B0503020204020204" pitchFamily="34" charset="-122"/>
              </a:endParaRPr>
            </a:p>
          </p:txBody>
        </p:sp>
      </p:grpSp>
      <p:grpSp>
        <p:nvGrpSpPr>
          <p:cNvPr id="70" name="组合 34"/>
          <p:cNvGrpSpPr/>
          <p:nvPr/>
        </p:nvGrpSpPr>
        <p:grpSpPr bwMode="auto">
          <a:xfrm>
            <a:off x="5219700" y="1778794"/>
            <a:ext cx="1296591" cy="1981200"/>
            <a:chOff x="5435668" y="2371460"/>
            <a:chExt cx="1728000" cy="2641716"/>
          </a:xfrm>
        </p:grpSpPr>
        <p:grpSp>
          <p:nvGrpSpPr>
            <p:cNvPr id="71" name="组合 14"/>
            <p:cNvGrpSpPr/>
            <p:nvPr/>
          </p:nvGrpSpPr>
          <p:grpSpPr bwMode="auto">
            <a:xfrm>
              <a:off x="5435668" y="2371460"/>
              <a:ext cx="1728000" cy="2641716"/>
              <a:chOff x="1907704" y="2371460"/>
              <a:chExt cx="1728000" cy="2641716"/>
            </a:xfrm>
          </p:grpSpPr>
          <p:sp>
            <p:nvSpPr>
              <p:cNvPr id="74" name="TextBox 16"/>
              <p:cNvSpPr txBox="1">
                <a:spLocks noChangeArrowheads="1"/>
              </p:cNvSpPr>
              <p:nvPr/>
            </p:nvSpPr>
            <p:spPr bwMode="auto">
              <a:xfrm>
                <a:off x="1907704" y="2478038"/>
                <a:ext cx="1728000" cy="344724"/>
              </a:xfrm>
              <a:prstGeom prst="rect">
                <a:avLst/>
              </a:prstGeom>
              <a:noFill/>
              <a:ln w="9525">
                <a:noFill/>
                <a:miter lim="800000"/>
              </a:ln>
            </p:spPr>
            <p:txBody>
              <a:bodyPr>
                <a:spAutoFit/>
              </a:bodyPr>
              <a:lstStyle/>
              <a:p>
                <a:pPr algn="ctr">
                  <a:lnSpc>
                    <a:spcPct val="120000"/>
                  </a:lnSpc>
                  <a:defRPr/>
                </a:pPr>
                <a:r>
                  <a:rPr lang="zh-CN" altLang="en-US" sz="900" b="1" kern="0">
                    <a:solidFill>
                      <a:srgbClr val="FFFFFF"/>
                    </a:solidFill>
                    <a:latin typeface="微软雅黑" panose="020B0503020204020204" pitchFamily="34" charset="-122"/>
                    <a:ea typeface="微软雅黑" panose="020B0503020204020204" pitchFamily="34" charset="-122"/>
                  </a:rPr>
                  <a:t>单击此处添加标题</a:t>
                </a:r>
                <a:endParaRPr lang="zh-CN" altLang="en-US" sz="900" b="1" kern="0">
                  <a:solidFill>
                    <a:srgbClr val="FFFFFF"/>
                  </a:solidFill>
                  <a:latin typeface="微软雅黑" panose="020B0503020204020204" pitchFamily="34" charset="-122"/>
                  <a:ea typeface="微软雅黑" panose="020B0503020204020204" pitchFamily="34" charset="-122"/>
                </a:endParaRPr>
              </a:p>
            </p:txBody>
          </p:sp>
          <p:sp>
            <p:nvSpPr>
              <p:cNvPr id="73" name="矩形 72"/>
              <p:cNvSpPr/>
              <p:nvPr/>
            </p:nvSpPr>
            <p:spPr>
              <a:xfrm>
                <a:off x="1907704" y="2371460"/>
                <a:ext cx="1728000" cy="2641716"/>
              </a:xfrm>
              <a:prstGeom prst="rect">
                <a:avLst/>
              </a:prstGeom>
              <a:solidFill>
                <a:srgbClr val="E2E9E9"/>
              </a:solidFill>
              <a:ln w="25400" cap="flat" cmpd="sng" algn="ctr">
                <a:noFill/>
                <a:prstDash val="solid"/>
              </a:ln>
              <a:effectLst/>
            </p:spPr>
            <p:txBody>
              <a:bodyPr anchor="ctr"/>
              <a:lstStyle/>
              <a:p>
                <a:pPr algn="ctr">
                  <a:lnSpc>
                    <a:spcPct val="120000"/>
                  </a:lnSpc>
                  <a:defRPr/>
                </a:pPr>
                <a:endParaRPr lang="zh-CN" altLang="en-US" sz="1050" b="1" kern="0" dirty="0">
                  <a:solidFill>
                    <a:sysClr val="window" lastClr="FFFFFF"/>
                  </a:solidFill>
                  <a:latin typeface="微软雅黑" panose="020B0503020204020204" pitchFamily="34" charset="-122"/>
                  <a:ea typeface="微软雅黑" panose="020B0503020204020204" pitchFamily="34" charset="-122"/>
                </a:endParaRPr>
              </a:p>
            </p:txBody>
          </p:sp>
          <p:sp>
            <p:nvSpPr>
              <p:cNvPr id="75" name="TextBox 35"/>
              <p:cNvSpPr txBox="1"/>
              <p:nvPr/>
            </p:nvSpPr>
            <p:spPr>
              <a:xfrm>
                <a:off x="1907704" y="2801692"/>
                <a:ext cx="1728000" cy="1093339"/>
              </a:xfrm>
              <a:prstGeom prst="rect">
                <a:avLst/>
              </a:prstGeom>
              <a:noFill/>
            </p:spPr>
            <p:txBody>
              <a:bodyPr>
                <a:spAutoFit/>
              </a:bodyPr>
              <a:lstStyle/>
              <a:p>
                <a:pPr algn="ctr">
                  <a:lnSpc>
                    <a:spcPct val="150000"/>
                  </a:lnSpc>
                  <a:defRPr/>
                </a:pPr>
                <a:r>
                  <a:rPr lang="zh-CN" altLang="en-US" sz="79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790" kern="0" dirty="0">
                  <a:solidFill>
                    <a:srgbClr val="314865"/>
                  </a:solidFill>
                  <a:latin typeface="微软雅黑" panose="020B0503020204020204" pitchFamily="34" charset="-122"/>
                  <a:ea typeface="微软雅黑" panose="020B0503020204020204" pitchFamily="34" charset="-122"/>
                </a:endParaRPr>
              </a:p>
            </p:txBody>
          </p:sp>
          <p:sp>
            <p:nvSpPr>
              <p:cNvPr id="76" name="TextBox 18"/>
              <p:cNvSpPr txBox="1">
                <a:spLocks noChangeArrowheads="1"/>
              </p:cNvSpPr>
              <p:nvPr/>
            </p:nvSpPr>
            <p:spPr bwMode="auto">
              <a:xfrm>
                <a:off x="2443561" y="3977784"/>
                <a:ext cx="656291" cy="369348"/>
              </a:xfrm>
              <a:prstGeom prst="rect">
                <a:avLst/>
              </a:prstGeom>
              <a:noFill/>
              <a:ln w="9525">
                <a:noFill/>
                <a:miter lim="800000"/>
              </a:ln>
            </p:spPr>
            <p:txBody>
              <a:bodyPr wrap="none">
                <a:spAutoFit/>
              </a:bodyPr>
              <a:lstStyle/>
              <a:p>
                <a:pPr algn="ctr">
                  <a:defRPr/>
                </a:pPr>
                <a:r>
                  <a:rPr lang="zh-CN" altLang="en-US" sz="1200" b="1" kern="0" dirty="0" smtClean="0">
                    <a:solidFill>
                      <a:srgbClr val="314865"/>
                    </a:solidFill>
                  </a:rPr>
                  <a:t>文字</a:t>
                </a:r>
                <a:endParaRPr lang="zh-CN" altLang="en-US" sz="1200" b="1" kern="0" dirty="0">
                  <a:solidFill>
                    <a:srgbClr val="314865"/>
                  </a:solidFill>
                </a:endParaRPr>
              </a:p>
            </p:txBody>
          </p:sp>
          <p:sp>
            <p:nvSpPr>
              <p:cNvPr id="77" name="椭圆 76"/>
              <p:cNvSpPr/>
              <p:nvPr/>
            </p:nvSpPr>
            <p:spPr>
              <a:xfrm>
                <a:off x="2525241" y="4437112"/>
                <a:ext cx="492927" cy="492927"/>
              </a:xfrm>
              <a:prstGeom prst="ellipse">
                <a:avLst/>
              </a:prstGeom>
              <a:solidFill>
                <a:srgbClr val="E2E9E9"/>
              </a:solidFill>
              <a:ln w="3175" cap="flat" cmpd="sng" algn="ctr">
                <a:solidFill>
                  <a:srgbClr val="314865"/>
                </a:solidFill>
                <a:prstDash val="solid"/>
              </a:ln>
              <a:effectLst/>
            </p:spPr>
            <p:txBody>
              <a:bodyPr anchor="ctr"/>
              <a:lstStyle/>
              <a:p>
                <a:pPr algn="ctr">
                  <a:lnSpc>
                    <a:spcPct val="120000"/>
                  </a:lnSpc>
                  <a:defRPr/>
                </a:pPr>
                <a:endParaRPr lang="zh-CN" altLang="en-US" sz="1800" kern="0">
                  <a:solidFill>
                    <a:srgbClr val="4D4D4D"/>
                  </a:solidFill>
                  <a:latin typeface="Impact" panose="020B0806030902050204" pitchFamily="34" charset="0"/>
                  <a:ea typeface="微软雅黑" panose="020B0503020204020204" pitchFamily="34" charset="-122"/>
                </a:endParaRPr>
              </a:p>
            </p:txBody>
          </p:sp>
        </p:grpSp>
        <p:sp>
          <p:nvSpPr>
            <p:cNvPr id="72" name="任意多边形 71"/>
            <p:cNvSpPr/>
            <p:nvPr/>
          </p:nvSpPr>
          <p:spPr>
            <a:xfrm>
              <a:off x="6146544" y="4557544"/>
              <a:ext cx="306248" cy="252423"/>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solidFill>
              <a:srgbClr val="314865"/>
            </a:solidFill>
            <a:ln w="3175" cap="flat" cmpd="sng" algn="ctr">
              <a:noFill/>
              <a:prstDash val="solid"/>
            </a:ln>
            <a:effectLst/>
          </p:spPr>
          <p:txBody>
            <a:bodyPr anchor="ctr"/>
            <a:lstStyle/>
            <a:p>
              <a:pPr algn="ctr">
                <a:lnSpc>
                  <a:spcPct val="120000"/>
                </a:lnSpc>
                <a:defRPr/>
              </a:pPr>
              <a:endParaRPr lang="zh-CN" altLang="en-US" sz="900" kern="0">
                <a:solidFill>
                  <a:srgbClr val="4D4D4D"/>
                </a:solidFill>
                <a:latin typeface="微软雅黑" panose="020B0503020204020204" pitchFamily="34" charset="-122"/>
                <a:ea typeface="微软雅黑" panose="020B0503020204020204" pitchFamily="34" charset="-122"/>
              </a:endParaRPr>
            </a:p>
          </p:txBody>
        </p:sp>
      </p:grpSp>
      <p:cxnSp>
        <p:nvCxnSpPr>
          <p:cNvPr id="78" name="直接连接符 77"/>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80"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选题意义</a:t>
            </a:r>
            <a:endParaRPr lang="zh-CN" altLang="en-US" sz="2000" b="1" dirty="0">
              <a:solidFill>
                <a:srgbClr val="314865"/>
              </a:solidFill>
            </a:endParaRPr>
          </a:p>
        </p:txBody>
      </p:sp>
      <p:grpSp>
        <p:nvGrpSpPr>
          <p:cNvPr id="83" name="组合 82"/>
          <p:cNvGrpSpPr/>
          <p:nvPr/>
        </p:nvGrpSpPr>
        <p:grpSpPr>
          <a:xfrm>
            <a:off x="6548439" y="1778794"/>
            <a:ext cx="1307306" cy="1981200"/>
            <a:chOff x="6548439" y="1778794"/>
            <a:chExt cx="1307306" cy="1981200"/>
          </a:xfrm>
        </p:grpSpPr>
        <p:grpSp>
          <p:nvGrpSpPr>
            <p:cNvPr id="47" name="组合 26"/>
            <p:cNvGrpSpPr/>
            <p:nvPr/>
          </p:nvGrpSpPr>
          <p:grpSpPr bwMode="auto">
            <a:xfrm>
              <a:off x="6548439" y="1778794"/>
              <a:ext cx="1307306" cy="1981200"/>
              <a:chOff x="91992" y="2371460"/>
              <a:chExt cx="1743512" cy="2641716"/>
            </a:xfrm>
          </p:grpSpPr>
          <p:sp>
            <p:nvSpPr>
              <p:cNvPr id="48" name="矩形 47"/>
              <p:cNvSpPr/>
              <p:nvPr/>
            </p:nvSpPr>
            <p:spPr>
              <a:xfrm>
                <a:off x="107871" y="2371460"/>
                <a:ext cx="1727633" cy="2641716"/>
              </a:xfrm>
              <a:prstGeom prst="rect">
                <a:avLst/>
              </a:prstGeom>
              <a:solidFill>
                <a:srgbClr val="314865"/>
              </a:solidFill>
              <a:ln w="3175" cap="flat" cmpd="sng" algn="ctr">
                <a:solidFill>
                  <a:srgbClr val="EAEAEA"/>
                </a:solidFill>
                <a:prstDash val="solid"/>
              </a:ln>
              <a:effectLst/>
            </p:spPr>
            <p:txBody>
              <a:bodyPr anchor="ctr"/>
              <a:lstStyle/>
              <a:p>
                <a:pPr algn="ctr">
                  <a:lnSpc>
                    <a:spcPct val="120000"/>
                  </a:lnSpc>
                  <a:defRPr/>
                </a:pPr>
                <a:endParaRPr lang="en-US" altLang="zh-CN" sz="900" kern="0" dirty="0">
                  <a:solidFill>
                    <a:srgbClr val="4D4D4D"/>
                  </a:solidFill>
                  <a:latin typeface="微软雅黑" panose="020B0503020204020204" pitchFamily="34" charset="-122"/>
                  <a:ea typeface="微软雅黑" panose="020B0503020204020204" pitchFamily="34" charset="-122"/>
                </a:endParaRPr>
              </a:p>
            </p:txBody>
          </p:sp>
          <p:sp>
            <p:nvSpPr>
              <p:cNvPr id="49" name="椭圆 48"/>
              <p:cNvSpPr/>
              <p:nvPr/>
            </p:nvSpPr>
            <p:spPr>
              <a:xfrm>
                <a:off x="725041" y="4437112"/>
                <a:ext cx="492927" cy="492927"/>
              </a:xfrm>
              <a:prstGeom prst="ellipse">
                <a:avLst/>
              </a:prstGeom>
              <a:solidFill>
                <a:schemeClr val="bg1"/>
              </a:solidFill>
              <a:ln w="3175" cap="flat" cmpd="sng" algn="ctr">
                <a:solidFill>
                  <a:srgbClr val="D7D7D7"/>
                </a:solidFill>
                <a:prstDash val="solid"/>
              </a:ln>
              <a:effectLst/>
            </p:spPr>
            <p:txBody>
              <a:bodyPr anchor="ctr"/>
              <a:lstStyle/>
              <a:p>
                <a:pPr algn="ctr">
                  <a:lnSpc>
                    <a:spcPct val="120000"/>
                  </a:lnSpc>
                  <a:defRPr/>
                </a:pPr>
                <a:endParaRPr lang="zh-CN" altLang="en-US" sz="1800" kern="0">
                  <a:solidFill>
                    <a:srgbClr val="4D4D4D"/>
                  </a:solidFill>
                  <a:latin typeface="Impact" panose="020B0806030902050204" pitchFamily="34" charset="0"/>
                  <a:ea typeface="微软雅黑" panose="020B0503020204020204" pitchFamily="34" charset="-122"/>
                </a:endParaRPr>
              </a:p>
            </p:txBody>
          </p:sp>
          <p:sp>
            <p:nvSpPr>
              <p:cNvPr id="50" name="TextBox 29"/>
              <p:cNvSpPr txBox="1">
                <a:spLocks noChangeArrowheads="1"/>
              </p:cNvSpPr>
              <p:nvPr/>
            </p:nvSpPr>
            <p:spPr bwMode="auto">
              <a:xfrm>
                <a:off x="91993" y="2478038"/>
                <a:ext cx="1728000" cy="325916"/>
              </a:xfrm>
              <a:prstGeom prst="rect">
                <a:avLst/>
              </a:prstGeom>
              <a:noFill/>
              <a:ln w="9525">
                <a:noFill/>
                <a:miter lim="800000"/>
              </a:ln>
            </p:spPr>
            <p:txBody>
              <a:bodyPr>
                <a:spAutoFit/>
              </a:bodyPr>
              <a:lstStyle/>
              <a:p>
                <a:pPr algn="ctr">
                  <a:lnSpc>
                    <a:spcPct val="120000"/>
                  </a:lnSpc>
                  <a:defRPr/>
                </a:pPr>
                <a:r>
                  <a:rPr lang="zh-CN" altLang="en-US" sz="900" b="1" kern="0" dirty="0">
                    <a:solidFill>
                      <a:schemeClr val="bg1"/>
                    </a:solidFill>
                    <a:latin typeface="微软雅黑" panose="020B0503020204020204" pitchFamily="34" charset="-122"/>
                    <a:ea typeface="微软雅黑" panose="020B0503020204020204" pitchFamily="34" charset="-122"/>
                  </a:rPr>
                  <a:t>单击此处添加标题</a:t>
                </a:r>
                <a:endParaRPr lang="zh-CN" altLang="en-US" sz="900" b="1" kern="0" dirty="0">
                  <a:solidFill>
                    <a:schemeClr val="bg1"/>
                  </a:solidFill>
                  <a:latin typeface="微软雅黑" panose="020B0503020204020204" pitchFamily="34" charset="-122"/>
                  <a:ea typeface="微软雅黑" panose="020B0503020204020204" pitchFamily="34" charset="-122"/>
                </a:endParaRPr>
              </a:p>
            </p:txBody>
          </p:sp>
          <p:sp>
            <p:nvSpPr>
              <p:cNvPr id="51" name="TextBox 11"/>
              <p:cNvSpPr txBox="1"/>
              <p:nvPr/>
            </p:nvSpPr>
            <p:spPr>
              <a:xfrm>
                <a:off x="91992" y="2801692"/>
                <a:ext cx="1727633" cy="1093339"/>
              </a:xfrm>
              <a:prstGeom prst="rect">
                <a:avLst/>
              </a:prstGeom>
              <a:noFill/>
            </p:spPr>
            <p:txBody>
              <a:bodyPr>
                <a:spAutoFit/>
              </a:bodyPr>
              <a:lstStyle/>
              <a:p>
                <a:pPr algn="ctr">
                  <a:lnSpc>
                    <a:spcPct val="150000"/>
                  </a:lnSpc>
                  <a:defRPr/>
                </a:pPr>
                <a:r>
                  <a:rPr lang="zh-CN" altLang="en-US" sz="790" kern="0" dirty="0">
                    <a:solidFill>
                      <a:schemeClr val="bg1"/>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790" kern="0" dirty="0">
                  <a:solidFill>
                    <a:schemeClr val="bg1"/>
                  </a:solidFill>
                  <a:latin typeface="微软雅黑" panose="020B0503020204020204" pitchFamily="34" charset="-122"/>
                  <a:ea typeface="微软雅黑" panose="020B0503020204020204" pitchFamily="34" charset="-122"/>
                </a:endParaRPr>
              </a:p>
            </p:txBody>
          </p:sp>
          <p:sp>
            <p:nvSpPr>
              <p:cNvPr id="52" name="TextBox 31"/>
              <p:cNvSpPr txBox="1">
                <a:spLocks noChangeArrowheads="1"/>
              </p:cNvSpPr>
              <p:nvPr/>
            </p:nvSpPr>
            <p:spPr bwMode="auto">
              <a:xfrm>
                <a:off x="643130" y="3977784"/>
                <a:ext cx="656755" cy="369348"/>
              </a:xfrm>
              <a:prstGeom prst="rect">
                <a:avLst/>
              </a:prstGeom>
              <a:noFill/>
              <a:ln w="9525">
                <a:noFill/>
                <a:miter lim="800000"/>
              </a:ln>
            </p:spPr>
            <p:txBody>
              <a:bodyPr wrap="none">
                <a:spAutoFit/>
              </a:bodyPr>
              <a:lstStyle/>
              <a:p>
                <a:pPr algn="ctr">
                  <a:defRPr/>
                </a:pPr>
                <a:r>
                  <a:rPr lang="zh-CN" altLang="en-US" sz="1200" b="1" kern="0" dirty="0" smtClean="0">
                    <a:solidFill>
                      <a:schemeClr val="bg1"/>
                    </a:solidFill>
                  </a:rPr>
                  <a:t>文字</a:t>
                </a:r>
                <a:endParaRPr lang="zh-CN" altLang="en-US" sz="1200" b="1" kern="0" dirty="0">
                  <a:solidFill>
                    <a:schemeClr val="bg1"/>
                  </a:solidFill>
                </a:endParaRPr>
              </a:p>
            </p:txBody>
          </p:sp>
        </p:grpSp>
        <p:sp>
          <p:nvSpPr>
            <p:cNvPr id="81" name="乘号 80"/>
            <p:cNvSpPr/>
            <p:nvPr/>
          </p:nvSpPr>
          <p:spPr bwMode="auto">
            <a:xfrm>
              <a:off x="7045983" y="3346847"/>
              <a:ext cx="323850" cy="323850"/>
            </a:xfrm>
            <a:prstGeom prst="mathMultiply">
              <a:avLst>
                <a:gd name="adj1" fmla="val 11712"/>
              </a:avLst>
            </a:prstGeom>
            <a:solidFill>
              <a:srgbClr val="2B2E30"/>
            </a:solidFill>
            <a:ln w="25400" cap="flat" cmpd="sng" algn="ctr">
              <a:noFill/>
              <a:prstDash val="solid"/>
            </a:ln>
            <a:effectLst/>
          </p:spPr>
          <p:txBody>
            <a:bodyPr anchor="ctr"/>
            <a:lstStyle/>
            <a:p>
              <a:pPr algn="ctr">
                <a:lnSpc>
                  <a:spcPct val="120000"/>
                </a:lnSpc>
                <a:defRPr/>
              </a:pPr>
              <a:endParaRPr lang="zh-CN" altLang="en-US" sz="1050" b="1" kern="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0-#ppt_w/2"/>
                                              </p:val>
                                            </p:tav>
                                            <p:tav tm="100000">
                                              <p:val>
                                                <p:strVal val="#ppt_x"/>
                                              </p:val>
                                            </p:tav>
                                          </p:tavLst>
                                        </p:anim>
                                        <p:anim calcmode="lin" valueType="num">
                                          <p:cBhvr additive="base">
                                            <p:cTn id="8" dur="5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500" fill="hold"/>
                                            <p:tgtEl>
                                              <p:spTgt spid="79"/>
                                            </p:tgtEl>
                                            <p:attrNameLst>
                                              <p:attrName>ppt_x</p:attrName>
                                            </p:attrNameLst>
                                          </p:cBhvr>
                                          <p:tavLst>
                                            <p:tav tm="0">
                                              <p:val>
                                                <p:strVal val="1+#ppt_w/2"/>
                                              </p:val>
                                            </p:tav>
                                            <p:tav tm="100000">
                                              <p:val>
                                                <p:strVal val="#ppt_x"/>
                                              </p:val>
                                            </p:tav>
                                          </p:tavLst>
                                        </p:anim>
                                        <p:anim calcmode="lin" valueType="num">
                                          <p:cBhvr additive="base">
                                            <p:cTn id="12" dur="500" fill="hold"/>
                                            <p:tgtEl>
                                              <p:spTgt spid="7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14:bounceEnd="52000">
                                          <p:cBhvr additive="base">
                                            <p:cTn id="16" dur="500" fill="hold"/>
                                            <p:tgtEl>
                                              <p:spTgt spid="80"/>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wipe(left)">
                                          <p:cBhvr>
                                            <p:cTn id="25" dur="500"/>
                                            <p:tgtEl>
                                              <p:spTgt spid="82"/>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wipe(left)">
                                          <p:cBhvr>
                                            <p:cTn id="29" dur="500"/>
                                            <p:tgtEl>
                                              <p:spTgt spid="62"/>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wipe(left)">
                                          <p:cBhvr>
                                            <p:cTn id="33" dur="500"/>
                                            <p:tgtEl>
                                              <p:spTgt spid="70"/>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0-#ppt_w/2"/>
                                              </p:val>
                                            </p:tav>
                                            <p:tav tm="100000">
                                              <p:val>
                                                <p:strVal val="#ppt_x"/>
                                              </p:val>
                                            </p:tav>
                                          </p:tavLst>
                                        </p:anim>
                                        <p:anim calcmode="lin" valueType="num">
                                          <p:cBhvr additive="base">
                                            <p:cTn id="8" dur="5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500" fill="hold"/>
                                            <p:tgtEl>
                                              <p:spTgt spid="79"/>
                                            </p:tgtEl>
                                            <p:attrNameLst>
                                              <p:attrName>ppt_x</p:attrName>
                                            </p:attrNameLst>
                                          </p:cBhvr>
                                          <p:tavLst>
                                            <p:tav tm="0">
                                              <p:val>
                                                <p:strVal val="1+#ppt_w/2"/>
                                              </p:val>
                                            </p:tav>
                                            <p:tav tm="100000">
                                              <p:val>
                                                <p:strVal val="#ppt_x"/>
                                              </p:val>
                                            </p:tav>
                                          </p:tavLst>
                                        </p:anim>
                                        <p:anim calcmode="lin" valueType="num">
                                          <p:cBhvr additive="base">
                                            <p:cTn id="12" dur="500" fill="hold"/>
                                            <p:tgtEl>
                                              <p:spTgt spid="7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ppt_x"/>
                                              </p:val>
                                            </p:tav>
                                            <p:tav tm="100000">
                                              <p:val>
                                                <p:strVal val="#ppt_x"/>
                                              </p:val>
                                            </p:tav>
                                          </p:tavLst>
                                        </p:anim>
                                        <p:anim calcmode="lin" valueType="num">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wipe(left)">
                                          <p:cBhvr>
                                            <p:cTn id="25" dur="500"/>
                                            <p:tgtEl>
                                              <p:spTgt spid="82"/>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wipe(left)">
                                          <p:cBhvr>
                                            <p:cTn id="29" dur="500"/>
                                            <p:tgtEl>
                                              <p:spTgt spid="62"/>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wipe(left)">
                                          <p:cBhvr>
                                            <p:cTn id="33" dur="500"/>
                                            <p:tgtEl>
                                              <p:spTgt spid="70"/>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16"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选题意义</a:t>
            </a:r>
            <a:endParaRPr lang="zh-CN" altLang="en-US" sz="2000" b="1" dirty="0">
              <a:solidFill>
                <a:srgbClr val="314865"/>
              </a:solidFill>
            </a:endParaRPr>
          </a:p>
        </p:txBody>
      </p:sp>
      <p:sp>
        <p:nvSpPr>
          <p:cNvPr id="21" name="矩形 20"/>
          <p:cNvSpPr/>
          <p:nvPr/>
        </p:nvSpPr>
        <p:spPr>
          <a:xfrm>
            <a:off x="2818398" y="1329284"/>
            <a:ext cx="5113421" cy="136445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2" name="矩形 21"/>
          <p:cNvSpPr/>
          <p:nvPr/>
        </p:nvSpPr>
        <p:spPr>
          <a:xfrm>
            <a:off x="2818398" y="2820771"/>
            <a:ext cx="5113421" cy="136445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30" name="组合 29"/>
          <p:cNvGrpSpPr/>
          <p:nvPr/>
        </p:nvGrpSpPr>
        <p:grpSpPr>
          <a:xfrm>
            <a:off x="1255712" y="1329284"/>
            <a:ext cx="1481807" cy="1364456"/>
            <a:chOff x="1255712" y="1329284"/>
            <a:chExt cx="1481807" cy="1364456"/>
          </a:xfrm>
        </p:grpSpPr>
        <p:sp>
          <p:nvSpPr>
            <p:cNvPr id="17" name="矩形 16"/>
            <p:cNvSpPr/>
            <p:nvPr/>
          </p:nvSpPr>
          <p:spPr>
            <a:xfrm>
              <a:off x="1336591" y="1329284"/>
              <a:ext cx="1364456" cy="1364456"/>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pic>
          <p:nvPicPr>
            <p:cNvPr id="23" name="Picture 5" descr="\\MAGNUM\Projects\Microsoft\Cloud Power FY12\Design\ICONS_PNG\Increase.png"/>
            <p:cNvPicPr>
              <a:picLocks noChangeAspect="1" noChangeArrowheads="1"/>
            </p:cNvPicPr>
            <p:nvPr/>
          </p:nvPicPr>
          <p:blipFill>
            <a:blip r:embed="rId1" cstate="print">
              <a:biLevel thresh="50000"/>
            </a:blip>
            <a:srcRect/>
            <a:stretch>
              <a:fillRect/>
            </a:stretch>
          </p:blipFill>
          <p:spPr bwMode="auto">
            <a:xfrm>
              <a:off x="1255712" y="1358074"/>
              <a:ext cx="1481807" cy="1284945"/>
            </a:xfrm>
            <a:prstGeom prst="rect">
              <a:avLst/>
            </a:prstGeom>
            <a:noFill/>
          </p:spPr>
        </p:pic>
      </p:grpSp>
      <p:grpSp>
        <p:nvGrpSpPr>
          <p:cNvPr id="31" name="组合 30"/>
          <p:cNvGrpSpPr/>
          <p:nvPr/>
        </p:nvGrpSpPr>
        <p:grpSpPr>
          <a:xfrm>
            <a:off x="1341999" y="2820771"/>
            <a:ext cx="1364456" cy="1364456"/>
            <a:chOff x="1336591" y="2820772"/>
            <a:chExt cx="1364456" cy="1364456"/>
          </a:xfrm>
        </p:grpSpPr>
        <p:sp>
          <p:nvSpPr>
            <p:cNvPr id="18" name="矩形 17"/>
            <p:cNvSpPr/>
            <p:nvPr/>
          </p:nvSpPr>
          <p:spPr>
            <a:xfrm>
              <a:off x="1336591" y="2820772"/>
              <a:ext cx="1364456" cy="1364456"/>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24" name="组合 23"/>
            <p:cNvGrpSpPr/>
            <p:nvPr/>
          </p:nvGrpSpPr>
          <p:grpSpPr>
            <a:xfrm>
              <a:off x="1459051" y="3059019"/>
              <a:ext cx="1040356" cy="947461"/>
              <a:chOff x="2065786" y="4184708"/>
              <a:chExt cx="1143803" cy="1041671"/>
            </a:xfrm>
          </p:grpSpPr>
          <p:pic>
            <p:nvPicPr>
              <p:cNvPr id="25" name="Picture 3" descr="\\MAGNUM\Projects\Microsoft\Cloud Power FY12\Design\ICONS_PNG\User.png"/>
              <p:cNvPicPr>
                <a:picLocks noChangeAspect="1" noChangeArrowheads="1"/>
              </p:cNvPicPr>
              <p:nvPr/>
            </p:nvPicPr>
            <p:blipFill>
              <a:blip r:embed="rId2" cstate="print">
                <a:biLevel thresh="25000"/>
              </a:blip>
              <a:srcRect/>
              <a:stretch>
                <a:fillRect/>
              </a:stretch>
            </p:blipFill>
            <p:spPr bwMode="auto">
              <a:xfrm>
                <a:off x="2065786" y="4184708"/>
                <a:ext cx="1041942" cy="1041671"/>
              </a:xfrm>
              <a:prstGeom prst="rect">
                <a:avLst/>
              </a:prstGeom>
              <a:noFill/>
            </p:spPr>
          </p:pic>
          <p:pic>
            <p:nvPicPr>
              <p:cNvPr id="26" name="Picture 12"/>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flipH="1">
                <a:off x="2848917" y="4416131"/>
                <a:ext cx="360672" cy="532913"/>
              </a:xfrm>
              <a:prstGeom prst="rect">
                <a:avLst/>
              </a:prstGeom>
            </p:spPr>
          </p:pic>
        </p:grpSp>
      </p:grpSp>
      <p:sp>
        <p:nvSpPr>
          <p:cNvPr id="27" name="文本框 26"/>
          <p:cNvSpPr txBox="1"/>
          <p:nvPr/>
        </p:nvSpPr>
        <p:spPr>
          <a:xfrm>
            <a:off x="2980155" y="1401788"/>
            <a:ext cx="4951664" cy="1569660"/>
          </a:xfrm>
          <a:prstGeom prst="rect">
            <a:avLst/>
          </a:prstGeom>
          <a:noFill/>
        </p:spPr>
        <p:txBody>
          <a:bodyPr wrap="square" rtlCol="0">
            <a:spAutoFit/>
          </a:bodyPr>
          <a:lstStyle/>
          <a:p>
            <a:pPr>
              <a:lnSpc>
                <a:spcPct val="150000"/>
              </a:lnSpc>
            </a:pPr>
            <a:r>
              <a:rPr lang="zh-CN" altLang="en-US" sz="1600" dirty="0">
                <a:solidFill>
                  <a:srgbClr val="314865"/>
                </a:solidFill>
                <a:latin typeface="Calibri" panose="020F0502020204030204"/>
              </a:rPr>
              <a:t>添加文本说明内容添加文本说明</a:t>
            </a:r>
            <a:r>
              <a:rPr lang="zh-CN" altLang="en-US" sz="1600" dirty="0" smtClean="0">
                <a:solidFill>
                  <a:srgbClr val="314865"/>
                </a:solidFill>
                <a:latin typeface="Calibri" panose="020F0502020204030204"/>
              </a:rPr>
              <a:t>内容添加</a:t>
            </a:r>
            <a:r>
              <a:rPr lang="zh-CN" altLang="en-US" sz="1600" dirty="0">
                <a:solidFill>
                  <a:srgbClr val="314865"/>
                </a:solidFill>
                <a:latin typeface="Calibri" panose="020F0502020204030204"/>
              </a:rPr>
              <a:t>文本</a:t>
            </a:r>
            <a:r>
              <a:rPr lang="zh-CN" altLang="en-US" sz="1600" dirty="0" smtClean="0">
                <a:solidFill>
                  <a:srgbClr val="314865"/>
                </a:solidFill>
                <a:latin typeface="Calibri" panose="020F0502020204030204"/>
              </a:rPr>
              <a:t>说明</a:t>
            </a:r>
            <a:endParaRPr lang="en-US" altLang="zh-CN" sz="1600" dirty="0" smtClean="0">
              <a:solidFill>
                <a:srgbClr val="314865"/>
              </a:solidFill>
              <a:latin typeface="Calibri" panose="020F0502020204030204"/>
            </a:endParaRPr>
          </a:p>
          <a:p>
            <a:pPr>
              <a:lnSpc>
                <a:spcPct val="150000"/>
              </a:lnSpc>
            </a:pPr>
            <a:r>
              <a:rPr lang="zh-CN" altLang="en-US" sz="1600" dirty="0" smtClean="0">
                <a:solidFill>
                  <a:srgbClr val="314865"/>
                </a:solidFill>
                <a:latin typeface="Calibri" panose="020F0502020204030204"/>
              </a:rPr>
              <a:t>内容</a:t>
            </a:r>
            <a:r>
              <a:rPr lang="zh-CN" altLang="en-US" sz="1600" dirty="0">
                <a:solidFill>
                  <a:srgbClr val="314865"/>
                </a:solidFill>
                <a:latin typeface="Calibri" panose="020F0502020204030204"/>
              </a:rPr>
              <a:t>添加文本说明内容添加文本说明</a:t>
            </a:r>
            <a:r>
              <a:rPr lang="zh-CN" altLang="en-US" sz="1600" dirty="0" smtClean="0">
                <a:solidFill>
                  <a:srgbClr val="314865"/>
                </a:solidFill>
                <a:latin typeface="Calibri" panose="020F0502020204030204"/>
              </a:rPr>
              <a:t>内容添加文本</a:t>
            </a:r>
            <a:endParaRPr lang="en-US" altLang="zh-CN" sz="1600" dirty="0" smtClean="0">
              <a:solidFill>
                <a:srgbClr val="314865"/>
              </a:solidFill>
              <a:latin typeface="Calibri" panose="020F0502020204030204"/>
            </a:endParaRPr>
          </a:p>
          <a:p>
            <a:pPr>
              <a:lnSpc>
                <a:spcPct val="150000"/>
              </a:lnSpc>
            </a:pPr>
            <a:r>
              <a:rPr lang="zh-CN" altLang="en-US" sz="1600" dirty="0" smtClean="0">
                <a:solidFill>
                  <a:srgbClr val="314865"/>
                </a:solidFill>
                <a:latin typeface="Calibri" panose="020F0502020204030204"/>
              </a:rPr>
              <a:t>说明内容</a:t>
            </a:r>
            <a:r>
              <a:rPr lang="zh-CN" altLang="en-US" sz="1600" dirty="0">
                <a:solidFill>
                  <a:srgbClr val="314865"/>
                </a:solidFill>
                <a:latin typeface="Calibri" panose="020F0502020204030204"/>
              </a:rPr>
              <a:t>添加文本说明内容添加文本说明</a:t>
            </a:r>
            <a:r>
              <a:rPr lang="zh-CN" altLang="en-US" sz="1600" dirty="0" smtClean="0">
                <a:solidFill>
                  <a:srgbClr val="314865"/>
                </a:solidFill>
                <a:latin typeface="Calibri" panose="020F0502020204030204"/>
              </a:rPr>
              <a:t>内容添加、</a:t>
            </a:r>
            <a:endParaRPr lang="zh-CN" altLang="en-US" sz="1600" dirty="0">
              <a:solidFill>
                <a:srgbClr val="314865"/>
              </a:solidFill>
              <a:latin typeface="Calibri" panose="020F0502020204030204"/>
            </a:endParaRPr>
          </a:p>
          <a:p>
            <a:pPr>
              <a:lnSpc>
                <a:spcPct val="150000"/>
              </a:lnSpc>
            </a:pPr>
            <a:endParaRPr lang="zh-CN" altLang="en-US" sz="1600" dirty="0">
              <a:solidFill>
                <a:srgbClr val="314865"/>
              </a:solidFill>
              <a:latin typeface="Calibri" panose="020F0502020204030204"/>
            </a:endParaRPr>
          </a:p>
        </p:txBody>
      </p:sp>
      <p:sp>
        <p:nvSpPr>
          <p:cNvPr id="29" name="文本框 28"/>
          <p:cNvSpPr txBox="1"/>
          <p:nvPr/>
        </p:nvSpPr>
        <p:spPr>
          <a:xfrm>
            <a:off x="2980155" y="2866753"/>
            <a:ext cx="4951664" cy="1569660"/>
          </a:xfrm>
          <a:prstGeom prst="rect">
            <a:avLst/>
          </a:prstGeom>
          <a:noFill/>
        </p:spPr>
        <p:txBody>
          <a:bodyPr wrap="square" rtlCol="0">
            <a:spAutoFit/>
          </a:bodyPr>
          <a:lstStyle/>
          <a:p>
            <a:pPr>
              <a:lnSpc>
                <a:spcPct val="150000"/>
              </a:lnSpc>
            </a:pPr>
            <a:r>
              <a:rPr lang="zh-CN" altLang="en-US" sz="1600" dirty="0">
                <a:solidFill>
                  <a:srgbClr val="314865"/>
                </a:solidFill>
                <a:latin typeface="Calibri" panose="020F0502020204030204"/>
              </a:rPr>
              <a:t>添加文本说明内容添加文本说明</a:t>
            </a:r>
            <a:r>
              <a:rPr lang="zh-CN" altLang="en-US" sz="1600" dirty="0" smtClean="0">
                <a:solidFill>
                  <a:srgbClr val="314865"/>
                </a:solidFill>
                <a:latin typeface="Calibri" panose="020F0502020204030204"/>
              </a:rPr>
              <a:t>内容添加</a:t>
            </a:r>
            <a:r>
              <a:rPr lang="zh-CN" altLang="en-US" sz="1600" dirty="0">
                <a:solidFill>
                  <a:srgbClr val="314865"/>
                </a:solidFill>
                <a:latin typeface="Calibri" panose="020F0502020204030204"/>
              </a:rPr>
              <a:t>文本</a:t>
            </a:r>
            <a:r>
              <a:rPr lang="zh-CN" altLang="en-US" sz="1600" dirty="0" smtClean="0">
                <a:solidFill>
                  <a:srgbClr val="314865"/>
                </a:solidFill>
                <a:latin typeface="Calibri" panose="020F0502020204030204"/>
              </a:rPr>
              <a:t>说明</a:t>
            </a:r>
            <a:endParaRPr lang="en-US" altLang="zh-CN" sz="1600" dirty="0" smtClean="0">
              <a:solidFill>
                <a:srgbClr val="314865"/>
              </a:solidFill>
              <a:latin typeface="Calibri" panose="020F0502020204030204"/>
            </a:endParaRPr>
          </a:p>
          <a:p>
            <a:pPr>
              <a:lnSpc>
                <a:spcPct val="150000"/>
              </a:lnSpc>
            </a:pPr>
            <a:r>
              <a:rPr lang="zh-CN" altLang="en-US" sz="1600" dirty="0" smtClean="0">
                <a:solidFill>
                  <a:srgbClr val="314865"/>
                </a:solidFill>
                <a:latin typeface="Calibri" panose="020F0502020204030204"/>
              </a:rPr>
              <a:t>内容</a:t>
            </a:r>
            <a:r>
              <a:rPr lang="zh-CN" altLang="en-US" sz="1600" dirty="0">
                <a:solidFill>
                  <a:srgbClr val="314865"/>
                </a:solidFill>
                <a:latin typeface="Calibri" panose="020F0502020204030204"/>
              </a:rPr>
              <a:t>添加文本说明内容添加文本说明</a:t>
            </a:r>
            <a:r>
              <a:rPr lang="zh-CN" altLang="en-US" sz="1600" dirty="0" smtClean="0">
                <a:solidFill>
                  <a:srgbClr val="314865"/>
                </a:solidFill>
                <a:latin typeface="Calibri" panose="020F0502020204030204"/>
              </a:rPr>
              <a:t>内容添加文本</a:t>
            </a:r>
            <a:endParaRPr lang="en-US" altLang="zh-CN" sz="1600" dirty="0" smtClean="0">
              <a:solidFill>
                <a:srgbClr val="314865"/>
              </a:solidFill>
              <a:latin typeface="Calibri" panose="020F0502020204030204"/>
            </a:endParaRPr>
          </a:p>
          <a:p>
            <a:pPr>
              <a:lnSpc>
                <a:spcPct val="150000"/>
              </a:lnSpc>
            </a:pPr>
            <a:r>
              <a:rPr lang="zh-CN" altLang="en-US" sz="1600" dirty="0" smtClean="0">
                <a:solidFill>
                  <a:srgbClr val="314865"/>
                </a:solidFill>
                <a:latin typeface="Calibri" panose="020F0502020204030204"/>
              </a:rPr>
              <a:t>说明内容</a:t>
            </a:r>
            <a:r>
              <a:rPr lang="zh-CN" altLang="en-US" sz="1600" dirty="0">
                <a:solidFill>
                  <a:srgbClr val="314865"/>
                </a:solidFill>
                <a:latin typeface="Calibri" panose="020F0502020204030204"/>
              </a:rPr>
              <a:t>添加文本说明内容添加文本说明</a:t>
            </a:r>
            <a:r>
              <a:rPr lang="zh-CN" altLang="en-US" sz="1600" dirty="0" smtClean="0">
                <a:solidFill>
                  <a:srgbClr val="314865"/>
                </a:solidFill>
                <a:latin typeface="Calibri" panose="020F0502020204030204"/>
              </a:rPr>
              <a:t>内容添加、</a:t>
            </a:r>
            <a:endParaRPr lang="zh-CN" altLang="en-US" sz="1600" dirty="0">
              <a:solidFill>
                <a:srgbClr val="314865"/>
              </a:solidFill>
              <a:latin typeface="Calibri" panose="020F0502020204030204"/>
            </a:endParaRPr>
          </a:p>
          <a:p>
            <a:pPr>
              <a:lnSpc>
                <a:spcPct val="150000"/>
              </a:lnSpc>
            </a:pPr>
            <a:endParaRPr lang="zh-CN" altLang="en-US" sz="1600" dirty="0">
              <a:solidFill>
                <a:srgbClr val="314865"/>
              </a:solidFill>
              <a:latin typeface="Calibri" panose="020F0502020204030204"/>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14:bounceEnd="52000">
                                          <p:cBhvr additive="base">
                                            <p:cTn id="16" dur="500" fill="hold"/>
                                            <p:tgtEl>
                                              <p:spTgt spid="16"/>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16"/>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0-#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0-#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1000"/>
                                            <p:tgtEl>
                                              <p:spTgt spid="29"/>
                                            </p:tgtEl>
                                          </p:cBhvr>
                                        </p:animEffect>
                                        <p:anim calcmode="lin" valueType="num">
                                          <p:cBhvr>
                                            <p:cTn id="48" dur="1000" fill="hold"/>
                                            <p:tgtEl>
                                              <p:spTgt spid="29"/>
                                            </p:tgtEl>
                                            <p:attrNameLst>
                                              <p:attrName>ppt_x</p:attrName>
                                            </p:attrNameLst>
                                          </p:cBhvr>
                                          <p:tavLst>
                                            <p:tav tm="0">
                                              <p:val>
                                                <p:strVal val="#ppt_x"/>
                                              </p:val>
                                            </p:tav>
                                            <p:tav tm="100000">
                                              <p:val>
                                                <p:strVal val="#ppt_x"/>
                                              </p:val>
                                            </p:tav>
                                          </p:tavLst>
                                        </p:anim>
                                        <p:anim calcmode="lin" valueType="num">
                                          <p:cBhvr>
                                            <p:cTn id="4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animBg="1"/>
          <p:bldP spid="22" grpId="0" animBg="1"/>
          <p:bldP spid="27"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0-#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0-#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1000"/>
                                            <p:tgtEl>
                                              <p:spTgt spid="29"/>
                                            </p:tgtEl>
                                          </p:cBhvr>
                                        </p:animEffect>
                                        <p:anim calcmode="lin" valueType="num">
                                          <p:cBhvr>
                                            <p:cTn id="48" dur="1000" fill="hold"/>
                                            <p:tgtEl>
                                              <p:spTgt spid="29"/>
                                            </p:tgtEl>
                                            <p:attrNameLst>
                                              <p:attrName>ppt_x</p:attrName>
                                            </p:attrNameLst>
                                          </p:cBhvr>
                                          <p:tavLst>
                                            <p:tav tm="0">
                                              <p:val>
                                                <p:strVal val="#ppt_x"/>
                                              </p:val>
                                            </p:tav>
                                            <p:tav tm="100000">
                                              <p:val>
                                                <p:strVal val="#ppt_x"/>
                                              </p:val>
                                            </p:tav>
                                          </p:tavLst>
                                        </p:anim>
                                        <p:anim calcmode="lin" valueType="num">
                                          <p:cBhvr>
                                            <p:cTn id="4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animBg="1"/>
          <p:bldP spid="22" grpId="0" animBg="1"/>
          <p:bldP spid="27" grpId="0"/>
          <p:bldP spid="2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98"/>
          <p:cNvSpPr>
            <a:spLocks noChangeArrowheads="1"/>
          </p:cNvSpPr>
          <p:nvPr/>
        </p:nvSpPr>
        <p:spPr bwMode="auto">
          <a:xfrm>
            <a:off x="2984748" y="1034335"/>
            <a:ext cx="1529994" cy="1521082"/>
          </a:xfrm>
          <a:prstGeom prst="ellipse">
            <a:avLst/>
          </a:prstGeom>
          <a:solidFill>
            <a:srgbClr val="314865"/>
          </a:solidFill>
          <a:ln w="25400">
            <a:solidFill>
              <a:srgbClr val="E2E9E9"/>
            </a:solidFill>
          </a:ln>
        </p:spPr>
        <p:txBody>
          <a:bodyPr vert="horz" wrap="square" lIns="82296" tIns="41148" rIns="82296" bIns="41148" numCol="1" anchor="t" anchorCtr="0" compatLnSpc="1"/>
          <a:lstStyle/>
          <a:p>
            <a:pPr defTabSz="822960">
              <a:defRPr/>
            </a:pPr>
            <a:endParaRPr lang="zh-CN" altLang="en-US" sz="1620" kern="0">
              <a:solidFill>
                <a:schemeClr val="bg2">
                  <a:lumMod val="10000"/>
                </a:schemeClr>
              </a:solidFill>
              <a:latin typeface="Calibri" panose="020F0502020204030204"/>
              <a:ea typeface="微软雅黑" panose="020B0503020204020204" pitchFamily="34" charset="-122"/>
            </a:endParaRPr>
          </a:p>
        </p:txBody>
      </p:sp>
      <p:sp>
        <p:nvSpPr>
          <p:cNvPr id="3" name="Oval 100"/>
          <p:cNvSpPr>
            <a:spLocks noChangeArrowheads="1"/>
          </p:cNvSpPr>
          <p:nvPr/>
        </p:nvSpPr>
        <p:spPr bwMode="auto">
          <a:xfrm>
            <a:off x="4122588" y="957093"/>
            <a:ext cx="1901352" cy="1892439"/>
          </a:xfrm>
          <a:prstGeom prst="ellipse">
            <a:avLst/>
          </a:prstGeom>
          <a:solidFill>
            <a:srgbClr val="314865"/>
          </a:solidFill>
          <a:ln w="19050">
            <a:solidFill>
              <a:schemeClr val="bg1"/>
            </a:solidFill>
          </a:ln>
        </p:spPr>
        <p:txBody>
          <a:bodyPr vert="horz" wrap="square" lIns="82296" tIns="41148" rIns="82296" bIns="41148" numCol="1" anchor="t" anchorCtr="0" compatLnSpc="1"/>
          <a:lstStyle/>
          <a:p>
            <a:pPr defTabSz="822960">
              <a:defRPr/>
            </a:pPr>
            <a:endParaRPr lang="zh-CN" altLang="en-US" sz="1620" kern="0">
              <a:solidFill>
                <a:schemeClr val="bg2">
                  <a:lumMod val="10000"/>
                </a:schemeClr>
              </a:solidFill>
              <a:latin typeface="Calibri" panose="020F0502020204030204"/>
              <a:ea typeface="微软雅黑" panose="020B0503020204020204" pitchFamily="34" charset="-122"/>
            </a:endParaRPr>
          </a:p>
        </p:txBody>
      </p:sp>
      <p:sp>
        <p:nvSpPr>
          <p:cNvPr id="4" name="Oval 101"/>
          <p:cNvSpPr>
            <a:spLocks noChangeArrowheads="1"/>
          </p:cNvSpPr>
          <p:nvPr/>
        </p:nvSpPr>
        <p:spPr bwMode="auto">
          <a:xfrm>
            <a:off x="3463056" y="1967186"/>
            <a:ext cx="1592383" cy="1598324"/>
          </a:xfrm>
          <a:prstGeom prst="ellipse">
            <a:avLst/>
          </a:prstGeom>
          <a:solidFill>
            <a:srgbClr val="E2E9E9"/>
          </a:solidFill>
          <a:ln w="19050">
            <a:solidFill>
              <a:schemeClr val="bg1"/>
            </a:solidFill>
          </a:ln>
        </p:spPr>
        <p:txBody>
          <a:bodyPr vert="horz" wrap="square" lIns="82296" tIns="41148" rIns="82296" bIns="41148" numCol="1" anchor="t" anchorCtr="0" compatLnSpc="1"/>
          <a:lstStyle/>
          <a:p>
            <a:endParaRPr lang="zh-CN" altLang="en-US" sz="1620">
              <a:solidFill>
                <a:schemeClr val="bg2">
                  <a:lumMod val="10000"/>
                </a:schemeClr>
              </a:solidFill>
              <a:latin typeface="Calibri" panose="020F0502020204030204"/>
              <a:ea typeface="微软雅黑" panose="020B0503020204020204" pitchFamily="34" charset="-122"/>
            </a:endParaRPr>
          </a:p>
        </p:txBody>
      </p:sp>
      <p:cxnSp>
        <p:nvCxnSpPr>
          <p:cNvPr id="5" name="直接箭头连接符 4"/>
          <p:cNvCxnSpPr/>
          <p:nvPr/>
        </p:nvCxnSpPr>
        <p:spPr>
          <a:xfrm>
            <a:off x="6023939" y="1674555"/>
            <a:ext cx="1464385" cy="0"/>
          </a:xfrm>
          <a:prstGeom prst="straightConnector1">
            <a:avLst/>
          </a:prstGeom>
          <a:noFill/>
          <a:ln w="9525" cap="flat" cmpd="sng" algn="ctr">
            <a:solidFill>
              <a:srgbClr val="C00000"/>
            </a:solidFill>
            <a:prstDash val="solid"/>
            <a:tailEnd type="arrow"/>
          </a:ln>
          <a:effectLst/>
        </p:spPr>
      </p:cxnSp>
      <p:sp>
        <p:nvSpPr>
          <p:cNvPr id="6" name="TextBox 21"/>
          <p:cNvSpPr txBox="1"/>
          <p:nvPr/>
        </p:nvSpPr>
        <p:spPr>
          <a:xfrm>
            <a:off x="6100862" y="843558"/>
            <a:ext cx="1387463" cy="840230"/>
          </a:xfrm>
          <a:prstGeom prst="rect">
            <a:avLst/>
          </a:prstGeom>
          <a:noFill/>
        </p:spPr>
        <p:txBody>
          <a:bodyPr wrap="square" rtlCol="0">
            <a:spAutoFit/>
          </a:bodyPr>
          <a:lstStyle/>
          <a:p>
            <a:pPr>
              <a:lnSpc>
                <a:spcPct val="150000"/>
              </a:lnSpc>
            </a:pPr>
            <a:r>
              <a:rPr lang="zh-CN" altLang="en-US" sz="1080" dirty="0">
                <a:solidFill>
                  <a:schemeClr val="bg2">
                    <a:lumMod val="10000"/>
                  </a:schemeClr>
                </a:solidFill>
                <a:latin typeface="Calibri" panose="020F0502020204030204"/>
                <a:ea typeface="微软雅黑" panose="020B0503020204020204" pitchFamily="34" charset="-122"/>
              </a:rPr>
              <a:t>添加文本说明内容添加文本说明内容</a:t>
            </a:r>
            <a:endParaRPr lang="zh-CN" altLang="en-US" sz="1080" dirty="0">
              <a:solidFill>
                <a:schemeClr val="bg2">
                  <a:lumMod val="10000"/>
                </a:schemeClr>
              </a:solidFill>
              <a:latin typeface="Calibri" panose="020F0502020204030204"/>
              <a:ea typeface="微软雅黑" panose="020B0503020204020204" pitchFamily="34" charset="-122"/>
            </a:endParaRPr>
          </a:p>
          <a:p>
            <a:pPr>
              <a:lnSpc>
                <a:spcPct val="150000"/>
              </a:lnSpc>
            </a:pPr>
            <a:r>
              <a:rPr lang="zh-CN" altLang="en-US" sz="1080" dirty="0">
                <a:solidFill>
                  <a:schemeClr val="bg2">
                    <a:lumMod val="10000"/>
                  </a:schemeClr>
                </a:solidFill>
                <a:latin typeface="Calibri" panose="020F0502020204030204"/>
                <a:ea typeface="微软雅黑" panose="020B0503020204020204" pitchFamily="34" charset="-122"/>
              </a:rPr>
              <a:t>添加文本说明内容</a:t>
            </a:r>
            <a:endParaRPr lang="zh-CN" altLang="en-US" sz="1080" dirty="0">
              <a:solidFill>
                <a:schemeClr val="bg2">
                  <a:lumMod val="10000"/>
                </a:schemeClr>
              </a:solidFill>
              <a:latin typeface="Calibri" panose="020F0502020204030204"/>
              <a:ea typeface="微软雅黑" panose="020B0503020204020204" pitchFamily="34" charset="-122"/>
            </a:endParaRPr>
          </a:p>
        </p:txBody>
      </p:sp>
      <p:cxnSp>
        <p:nvCxnSpPr>
          <p:cNvPr id="7" name="直接箭头连接符 6"/>
          <p:cNvCxnSpPr>
            <a:stCxn id="4" idx="4"/>
          </p:cNvCxnSpPr>
          <p:nvPr/>
        </p:nvCxnSpPr>
        <p:spPr>
          <a:xfrm>
            <a:off x="4259247" y="3565511"/>
            <a:ext cx="5942" cy="891766"/>
          </a:xfrm>
          <a:prstGeom prst="straightConnector1">
            <a:avLst/>
          </a:prstGeom>
          <a:noFill/>
          <a:ln w="9525" cap="flat" cmpd="sng" algn="ctr">
            <a:solidFill>
              <a:srgbClr val="C00000"/>
            </a:solidFill>
            <a:prstDash val="solid"/>
            <a:tailEnd type="arrow"/>
          </a:ln>
          <a:effectLst/>
        </p:spPr>
      </p:cxnSp>
      <p:sp>
        <p:nvSpPr>
          <p:cNvPr id="8" name="TextBox 23"/>
          <p:cNvSpPr txBox="1"/>
          <p:nvPr/>
        </p:nvSpPr>
        <p:spPr>
          <a:xfrm>
            <a:off x="4367181" y="3565511"/>
            <a:ext cx="1623612" cy="790409"/>
          </a:xfrm>
          <a:prstGeom prst="rect">
            <a:avLst/>
          </a:prstGeom>
          <a:noFill/>
        </p:spPr>
        <p:txBody>
          <a:bodyPr wrap="square" rtlCol="0">
            <a:spAutoFit/>
          </a:bodyPr>
          <a:lstStyle/>
          <a:p>
            <a:pPr>
              <a:lnSpc>
                <a:spcPct val="120000"/>
              </a:lnSpc>
            </a:pPr>
            <a:r>
              <a:rPr lang="zh-CN" altLang="en-US" sz="1260" b="1" dirty="0">
                <a:solidFill>
                  <a:schemeClr val="bg2">
                    <a:lumMod val="10000"/>
                  </a:schemeClr>
                </a:solidFill>
                <a:latin typeface="Calibri" panose="020F0502020204030204"/>
                <a:ea typeface="微软雅黑" panose="020B0503020204020204" pitchFamily="34" charset="-122"/>
              </a:rPr>
              <a:t>添加文本说明内容</a:t>
            </a:r>
            <a:endParaRPr lang="en-US" altLang="zh-CN" sz="1260" b="1" dirty="0">
              <a:solidFill>
                <a:schemeClr val="bg2">
                  <a:lumMod val="10000"/>
                </a:schemeClr>
              </a:solidFill>
              <a:latin typeface="Calibri" panose="020F0502020204030204"/>
              <a:ea typeface="微软雅黑" panose="020B0503020204020204" pitchFamily="34" charset="-122"/>
            </a:endParaRPr>
          </a:p>
          <a:p>
            <a:pPr>
              <a:lnSpc>
                <a:spcPct val="120000"/>
              </a:lnSpc>
            </a:pPr>
            <a:r>
              <a:rPr lang="zh-CN" altLang="en-US" sz="1260" b="1" dirty="0">
                <a:solidFill>
                  <a:schemeClr val="bg2">
                    <a:lumMod val="10000"/>
                  </a:schemeClr>
                </a:solidFill>
                <a:latin typeface="Calibri" panose="020F0502020204030204"/>
                <a:ea typeface="微软雅黑" panose="020B0503020204020204" pitchFamily="34" charset="-122"/>
              </a:rPr>
              <a:t>添加文本说明内容</a:t>
            </a:r>
            <a:endParaRPr lang="zh-CN" altLang="en-US" sz="1260" b="1" dirty="0">
              <a:solidFill>
                <a:schemeClr val="bg2">
                  <a:lumMod val="10000"/>
                </a:schemeClr>
              </a:solidFill>
              <a:latin typeface="Calibri" panose="020F0502020204030204"/>
              <a:ea typeface="微软雅黑" panose="020B0503020204020204" pitchFamily="34" charset="-122"/>
            </a:endParaRPr>
          </a:p>
          <a:p>
            <a:pPr>
              <a:lnSpc>
                <a:spcPct val="120000"/>
              </a:lnSpc>
            </a:pPr>
            <a:r>
              <a:rPr lang="zh-CN" altLang="en-US" sz="1260" b="1" dirty="0">
                <a:solidFill>
                  <a:schemeClr val="bg2">
                    <a:lumMod val="10000"/>
                  </a:schemeClr>
                </a:solidFill>
                <a:latin typeface="Calibri" panose="020F0502020204030204"/>
                <a:ea typeface="微软雅黑" panose="020B0503020204020204" pitchFamily="34" charset="-122"/>
              </a:rPr>
              <a:t>添加文本说明内容</a:t>
            </a:r>
            <a:endParaRPr lang="zh-CN" altLang="en-US" sz="1260" b="1" dirty="0">
              <a:solidFill>
                <a:schemeClr val="bg2">
                  <a:lumMod val="10000"/>
                </a:schemeClr>
              </a:solidFill>
              <a:latin typeface="Calibri" panose="020F0502020204030204"/>
              <a:ea typeface="微软雅黑" panose="020B0503020204020204" pitchFamily="34" charset="-122"/>
            </a:endParaRPr>
          </a:p>
        </p:txBody>
      </p:sp>
      <p:cxnSp>
        <p:nvCxnSpPr>
          <p:cNvPr id="9" name="直接箭头连接符 8"/>
          <p:cNvCxnSpPr/>
          <p:nvPr/>
        </p:nvCxnSpPr>
        <p:spPr>
          <a:xfrm flipH="1">
            <a:off x="1386050" y="1848352"/>
            <a:ext cx="1598698" cy="0"/>
          </a:xfrm>
          <a:prstGeom prst="straightConnector1">
            <a:avLst/>
          </a:prstGeom>
          <a:noFill/>
          <a:ln w="9525" cap="flat" cmpd="sng" algn="ctr">
            <a:solidFill>
              <a:srgbClr val="C00000"/>
            </a:solidFill>
            <a:prstDash val="solid"/>
            <a:tailEnd type="arrow"/>
          </a:ln>
          <a:effectLst/>
        </p:spPr>
      </p:cxnSp>
      <p:sp>
        <p:nvSpPr>
          <p:cNvPr id="10" name="TextBox 25"/>
          <p:cNvSpPr txBox="1"/>
          <p:nvPr/>
        </p:nvSpPr>
        <p:spPr>
          <a:xfrm>
            <a:off x="1562995" y="1006436"/>
            <a:ext cx="1387463" cy="840230"/>
          </a:xfrm>
          <a:prstGeom prst="rect">
            <a:avLst/>
          </a:prstGeom>
          <a:noFill/>
        </p:spPr>
        <p:txBody>
          <a:bodyPr wrap="square" rtlCol="0">
            <a:spAutoFit/>
          </a:bodyPr>
          <a:lstStyle/>
          <a:p>
            <a:pPr>
              <a:lnSpc>
                <a:spcPct val="150000"/>
              </a:lnSpc>
            </a:pPr>
            <a:r>
              <a:rPr lang="zh-CN" altLang="en-US" sz="1080" dirty="0">
                <a:solidFill>
                  <a:schemeClr val="bg2">
                    <a:lumMod val="10000"/>
                  </a:schemeClr>
                </a:solidFill>
                <a:latin typeface="Calibri" panose="020F0502020204030204"/>
                <a:ea typeface="微软雅黑" panose="020B0503020204020204" pitchFamily="34" charset="-122"/>
              </a:rPr>
              <a:t>添加文本说明内容添加文本说明内容</a:t>
            </a:r>
            <a:endParaRPr lang="zh-CN" altLang="en-US" sz="1080" dirty="0">
              <a:solidFill>
                <a:schemeClr val="bg2">
                  <a:lumMod val="10000"/>
                </a:schemeClr>
              </a:solidFill>
              <a:latin typeface="Calibri" panose="020F0502020204030204"/>
              <a:ea typeface="微软雅黑" panose="020B0503020204020204" pitchFamily="34" charset="-122"/>
            </a:endParaRPr>
          </a:p>
          <a:p>
            <a:pPr>
              <a:lnSpc>
                <a:spcPct val="150000"/>
              </a:lnSpc>
            </a:pPr>
            <a:r>
              <a:rPr lang="zh-CN" altLang="en-US" sz="1080" dirty="0">
                <a:solidFill>
                  <a:schemeClr val="bg2">
                    <a:lumMod val="10000"/>
                  </a:schemeClr>
                </a:solidFill>
                <a:latin typeface="Calibri" panose="020F0502020204030204"/>
                <a:ea typeface="微软雅黑" panose="020B0503020204020204" pitchFamily="34" charset="-122"/>
              </a:rPr>
              <a:t>添加文本说明内容</a:t>
            </a:r>
            <a:endParaRPr lang="zh-CN" altLang="en-US" sz="1080" dirty="0">
              <a:solidFill>
                <a:schemeClr val="bg2">
                  <a:lumMod val="10000"/>
                </a:schemeClr>
              </a:solidFill>
              <a:latin typeface="Calibri" panose="020F0502020204030204"/>
              <a:ea typeface="微软雅黑" panose="020B0503020204020204" pitchFamily="34" charset="-122"/>
            </a:endParaRPr>
          </a:p>
        </p:txBody>
      </p:sp>
      <p:sp>
        <p:nvSpPr>
          <p:cNvPr id="11" name="TextBox 27"/>
          <p:cNvSpPr txBox="1"/>
          <p:nvPr/>
        </p:nvSpPr>
        <p:spPr>
          <a:xfrm>
            <a:off x="3307406" y="1505167"/>
            <a:ext cx="792322"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项目</a:t>
            </a:r>
            <a:r>
              <a:rPr lang="en-US" altLang="zh-CN" b="1" dirty="0">
                <a:solidFill>
                  <a:schemeClr val="bg1"/>
                </a:solidFill>
                <a:latin typeface="微软雅黑" panose="020B0503020204020204" pitchFamily="34" charset="-122"/>
                <a:ea typeface="微软雅黑" panose="020B0503020204020204" pitchFamily="34" charset="-122"/>
              </a:rPr>
              <a:t>1</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TextBox 28"/>
          <p:cNvSpPr txBox="1"/>
          <p:nvPr/>
        </p:nvSpPr>
        <p:spPr>
          <a:xfrm>
            <a:off x="4756024" y="1614826"/>
            <a:ext cx="792322" cy="30008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项目</a:t>
            </a:r>
            <a:r>
              <a:rPr lang="en-US" altLang="zh-CN" b="1" dirty="0">
                <a:solidFill>
                  <a:schemeClr val="bg1"/>
                </a:solidFill>
                <a:latin typeface="微软雅黑" panose="020B0503020204020204" pitchFamily="34" charset="-122"/>
                <a:ea typeface="微软雅黑" panose="020B0503020204020204" pitchFamily="34" charset="-122"/>
              </a:rPr>
              <a:t>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 name="TextBox 29"/>
          <p:cNvSpPr txBox="1"/>
          <p:nvPr/>
        </p:nvSpPr>
        <p:spPr>
          <a:xfrm>
            <a:off x="3874516" y="2584619"/>
            <a:ext cx="792322" cy="300082"/>
          </a:xfrm>
          <a:prstGeom prst="rect">
            <a:avLst/>
          </a:prstGeom>
          <a:noFill/>
        </p:spPr>
        <p:txBody>
          <a:bodyPr wrap="square" rtlCol="0">
            <a:spAutoFit/>
          </a:bodyPr>
          <a:lstStyle/>
          <a:p>
            <a:r>
              <a:rPr lang="zh-CN" altLang="en-US" b="1" dirty="0">
                <a:solidFill>
                  <a:srgbClr val="314865"/>
                </a:solidFill>
                <a:latin typeface="微软雅黑" panose="020B0503020204020204" pitchFamily="34" charset="-122"/>
                <a:ea typeface="微软雅黑" panose="020B0503020204020204" pitchFamily="34" charset="-122"/>
              </a:rPr>
              <a:t>项目</a:t>
            </a:r>
            <a:r>
              <a:rPr lang="en-US" altLang="zh-CN" b="1" dirty="0">
                <a:solidFill>
                  <a:srgbClr val="314865"/>
                </a:solidFill>
                <a:latin typeface="微软雅黑" panose="020B0503020204020204" pitchFamily="34" charset="-122"/>
                <a:ea typeface="微软雅黑" panose="020B0503020204020204" pitchFamily="34" charset="-122"/>
              </a:rPr>
              <a:t>3</a:t>
            </a:r>
            <a:endParaRPr lang="zh-CN" altLang="en-US" b="1" dirty="0">
              <a:solidFill>
                <a:srgbClr val="314865"/>
              </a:solidFill>
              <a:latin typeface="微软雅黑" panose="020B0503020204020204" pitchFamily="34" charset="-122"/>
              <a:ea typeface="微软雅黑" panose="020B0503020204020204" pitchFamily="34" charset="-122"/>
            </a:endParaRPr>
          </a:p>
        </p:txBody>
      </p:sp>
      <p:sp>
        <p:nvSpPr>
          <p:cNvPr id="14" name="右弧形箭头 13"/>
          <p:cNvSpPr/>
          <p:nvPr/>
        </p:nvSpPr>
        <p:spPr>
          <a:xfrm rot="9229339">
            <a:off x="2841231" y="2392525"/>
            <a:ext cx="453650" cy="853502"/>
          </a:xfrm>
          <a:prstGeom prst="curvedLeftArrow">
            <a:avLst/>
          </a:prstGeom>
          <a:solidFill>
            <a:srgbClr val="314865"/>
          </a:solidFill>
          <a:ln w="19050">
            <a:noFill/>
          </a:ln>
        </p:spPr>
        <p:txBody>
          <a:bodyPr vert="horz" wrap="square" lIns="82296" tIns="41148" rIns="82296" bIns="41148" numCol="1" anchor="t" anchorCtr="0" compatLnSpc="1"/>
          <a:lstStyle/>
          <a:p>
            <a:endParaRPr lang="zh-CN" altLang="en-US" sz="1620" kern="0">
              <a:solidFill>
                <a:schemeClr val="bg2">
                  <a:lumMod val="10000"/>
                </a:schemeClr>
              </a:solidFill>
              <a:latin typeface="Calibri" panose="020F0502020204030204"/>
              <a:ea typeface="微软雅黑" panose="020B0503020204020204" pitchFamily="34" charset="-122"/>
            </a:endParaRPr>
          </a:p>
        </p:txBody>
      </p:sp>
      <p:sp>
        <p:nvSpPr>
          <p:cNvPr id="15" name="TextBox 31"/>
          <p:cNvSpPr txBox="1"/>
          <p:nvPr/>
        </p:nvSpPr>
        <p:spPr>
          <a:xfrm>
            <a:off x="1710085" y="2854688"/>
            <a:ext cx="1219171" cy="313932"/>
          </a:xfrm>
          <a:prstGeom prst="rect">
            <a:avLst/>
          </a:prstGeom>
          <a:noFill/>
        </p:spPr>
        <p:txBody>
          <a:bodyPr wrap="square" rtlCol="0">
            <a:spAutoFit/>
          </a:bodyPr>
          <a:lstStyle/>
          <a:p>
            <a:pPr algn="ctr"/>
            <a:r>
              <a:rPr lang="zh-CN" altLang="en-US" sz="1440" b="1" dirty="0">
                <a:solidFill>
                  <a:schemeClr val="bg2">
                    <a:lumMod val="10000"/>
                  </a:schemeClr>
                </a:solidFill>
                <a:latin typeface="Broadway BT" panose="04040905080B02020502"/>
                <a:ea typeface="微软雅黑" panose="020B0503020204020204" pitchFamily="34" charset="-122"/>
              </a:rPr>
              <a:t>补充性文字</a:t>
            </a:r>
            <a:endParaRPr lang="zh-CN" altLang="en-US" sz="1440" b="1" dirty="0">
              <a:solidFill>
                <a:schemeClr val="bg2">
                  <a:lumMod val="10000"/>
                </a:schemeClr>
              </a:solidFill>
              <a:latin typeface="Broadway BT" panose="04040905080B02020502"/>
              <a:ea typeface="微软雅黑" panose="020B0503020204020204" pitchFamily="34" charset="-122"/>
            </a:endParaRPr>
          </a:p>
        </p:txBody>
      </p:sp>
      <p:cxnSp>
        <p:nvCxnSpPr>
          <p:cNvPr id="16" name="直接连接符 15"/>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18"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选题意义</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14:bounceEnd="52000">
                                          <p:cBhvr additive="base">
                                            <p:cTn id="16" dur="500" fill="hold"/>
                                            <p:tgtEl>
                                              <p:spTgt spid="18"/>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18"/>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3" presetClass="entr" presetSubtype="32"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strVal val="4*#ppt_w"/>
                                              </p:val>
                                            </p:tav>
                                            <p:tav tm="100000">
                                              <p:val>
                                                <p:strVal val="#ppt_w"/>
                                              </p:val>
                                            </p:tav>
                                          </p:tavLst>
                                        </p:anim>
                                        <p:anim calcmode="lin" valueType="num">
                                          <p:cBhvr>
                                            <p:cTn id="22" dur="500" fill="hold"/>
                                            <p:tgtEl>
                                              <p:spTgt spid="3"/>
                                            </p:tgtEl>
                                            <p:attrNameLst>
                                              <p:attrName>ppt_h</p:attrName>
                                            </p:attrNameLst>
                                          </p:cBhvr>
                                          <p:tavLst>
                                            <p:tav tm="0">
                                              <p:val>
                                                <p:strVal val="4*#ppt_h"/>
                                              </p:val>
                                            </p:tav>
                                            <p:tav tm="100000">
                                              <p:val>
                                                <p:strVal val="#ppt_h"/>
                                              </p:val>
                                            </p:tav>
                                          </p:tavLst>
                                        </p:anim>
                                      </p:childTnLst>
                                    </p:cTn>
                                  </p:par>
                                  <p:par>
                                    <p:cTn id="23" presetID="23" presetClass="entr" presetSubtype="32" fill="hold" grpId="0" nodeType="withEffect">
                                      <p:stCondLst>
                                        <p:cond delay="25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strVal val="4*#ppt_w"/>
                                              </p:val>
                                            </p:tav>
                                            <p:tav tm="100000">
                                              <p:val>
                                                <p:strVal val="#ppt_w"/>
                                              </p:val>
                                            </p:tav>
                                          </p:tavLst>
                                        </p:anim>
                                        <p:anim calcmode="lin" valueType="num">
                                          <p:cBhvr>
                                            <p:cTn id="26" dur="500" fill="hold"/>
                                            <p:tgtEl>
                                              <p:spTgt spid="2"/>
                                            </p:tgtEl>
                                            <p:attrNameLst>
                                              <p:attrName>ppt_h</p:attrName>
                                            </p:attrNameLst>
                                          </p:cBhvr>
                                          <p:tavLst>
                                            <p:tav tm="0">
                                              <p:val>
                                                <p:strVal val="4*#ppt_h"/>
                                              </p:val>
                                            </p:tav>
                                            <p:tav tm="100000">
                                              <p:val>
                                                <p:strVal val="#ppt_h"/>
                                              </p:val>
                                            </p:tav>
                                          </p:tavLst>
                                        </p:anim>
                                      </p:childTnLst>
                                    </p:cTn>
                                  </p:par>
                                  <p:par>
                                    <p:cTn id="27" presetID="23" presetClass="entr" presetSubtype="32" fill="hold" grpId="0" nodeType="withEffect">
                                      <p:stCondLst>
                                        <p:cond delay="500"/>
                                      </p:stCondLst>
                                      <p:childTnLst>
                                        <p:set>
                                          <p:cBhvr>
                                            <p:cTn id="28" dur="1" fill="hold">
                                              <p:stCondLst>
                                                <p:cond delay="0"/>
                                              </p:stCondLst>
                                            </p:cTn>
                                            <p:tgtEl>
                                              <p:spTgt spid="4"/>
                                            </p:tgtEl>
                                            <p:attrNameLst>
                                              <p:attrName>style.visibility</p:attrName>
                                            </p:attrNameLst>
                                          </p:cBhvr>
                                          <p:to>
                                            <p:strVal val="visible"/>
                                          </p:to>
                                        </p:set>
                                        <p:anim calcmode="lin" valueType="num">
                                          <p:cBhvr>
                                            <p:cTn id="29" dur="250" fill="hold"/>
                                            <p:tgtEl>
                                              <p:spTgt spid="4"/>
                                            </p:tgtEl>
                                            <p:attrNameLst>
                                              <p:attrName>ppt_w</p:attrName>
                                            </p:attrNameLst>
                                          </p:cBhvr>
                                          <p:tavLst>
                                            <p:tav tm="0">
                                              <p:val>
                                                <p:strVal val="4*#ppt_w"/>
                                              </p:val>
                                            </p:tav>
                                            <p:tav tm="100000">
                                              <p:val>
                                                <p:strVal val="#ppt_w"/>
                                              </p:val>
                                            </p:tav>
                                          </p:tavLst>
                                        </p:anim>
                                        <p:anim calcmode="lin" valueType="num">
                                          <p:cBhvr>
                                            <p:cTn id="30" dur="250" fill="hold"/>
                                            <p:tgtEl>
                                              <p:spTgt spid="4"/>
                                            </p:tgtEl>
                                            <p:attrNameLst>
                                              <p:attrName>ppt_h</p:attrName>
                                            </p:attrNameLst>
                                          </p:cBhvr>
                                          <p:tavLst>
                                            <p:tav tm="0">
                                              <p:val>
                                                <p:strVal val="4*#ppt_h"/>
                                              </p:val>
                                            </p:tav>
                                            <p:tav tm="100000">
                                              <p:val>
                                                <p:strVal val="#ppt_h"/>
                                              </p:val>
                                            </p:tav>
                                          </p:tavLst>
                                        </p:anim>
                                      </p:childTnLst>
                                    </p:cTn>
                                  </p:par>
                                </p:childTnLst>
                              </p:cTn>
                            </p:par>
                            <p:par>
                              <p:cTn id="31" fill="hold">
                                <p:stCondLst>
                                  <p:cond delay="1500"/>
                                </p:stCondLst>
                                <p:childTnLst>
                                  <p:par>
                                    <p:cTn id="32" presetID="49" presetClass="entr" presetSubtype="0" decel="10000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 calcmode="lin" valueType="num">
                                          <p:cBhvr>
                                            <p:cTn id="36" dur="500" fill="hold"/>
                                            <p:tgtEl>
                                              <p:spTgt spid="11"/>
                                            </p:tgtEl>
                                            <p:attrNameLst>
                                              <p:attrName>style.rotation</p:attrName>
                                            </p:attrNameLst>
                                          </p:cBhvr>
                                          <p:tavLst>
                                            <p:tav tm="0">
                                              <p:val>
                                                <p:fltVal val="360"/>
                                              </p:val>
                                            </p:tav>
                                            <p:tav tm="100000">
                                              <p:val>
                                                <p:fltVal val="0"/>
                                              </p:val>
                                            </p:tav>
                                          </p:tavLst>
                                        </p:anim>
                                        <p:animEffect transition="in" filter="fade">
                                          <p:cBhvr>
                                            <p:cTn id="37" dur="500"/>
                                            <p:tgtEl>
                                              <p:spTgt spid="11"/>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 calcmode="lin" valueType="num">
                                          <p:cBhvr>
                                            <p:cTn id="42" dur="500" fill="hold"/>
                                            <p:tgtEl>
                                              <p:spTgt spid="13"/>
                                            </p:tgtEl>
                                            <p:attrNameLst>
                                              <p:attrName>style.rotation</p:attrName>
                                            </p:attrNameLst>
                                          </p:cBhvr>
                                          <p:tavLst>
                                            <p:tav tm="0">
                                              <p:val>
                                                <p:fltVal val="360"/>
                                              </p:val>
                                            </p:tav>
                                            <p:tav tm="100000">
                                              <p:val>
                                                <p:fltVal val="0"/>
                                              </p:val>
                                            </p:tav>
                                          </p:tavLst>
                                        </p:anim>
                                        <p:animEffect transition="in" filter="fade">
                                          <p:cBhvr>
                                            <p:cTn id="43" dur="500"/>
                                            <p:tgtEl>
                                              <p:spTgt spid="13"/>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 calcmode="lin" valueType="num">
                                          <p:cBhvr>
                                            <p:cTn id="48" dur="500" fill="hold"/>
                                            <p:tgtEl>
                                              <p:spTgt spid="12"/>
                                            </p:tgtEl>
                                            <p:attrNameLst>
                                              <p:attrName>style.rotation</p:attrName>
                                            </p:attrNameLst>
                                          </p:cBhvr>
                                          <p:tavLst>
                                            <p:tav tm="0">
                                              <p:val>
                                                <p:fltVal val="360"/>
                                              </p:val>
                                            </p:tav>
                                            <p:tav tm="100000">
                                              <p:val>
                                                <p:fltVal val="0"/>
                                              </p:val>
                                            </p:tav>
                                          </p:tavLst>
                                        </p:anim>
                                        <p:animEffect transition="in" filter="fade">
                                          <p:cBhvr>
                                            <p:cTn id="49" dur="500"/>
                                            <p:tgtEl>
                                              <p:spTgt spid="12"/>
                                            </p:tgtEl>
                                          </p:cBhvr>
                                        </p:animEffect>
                                      </p:childTnLst>
                                    </p:cTn>
                                  </p:par>
                                </p:childTnLst>
                              </p:cTn>
                            </p:par>
                            <p:par>
                              <p:cTn id="50" fill="hold">
                                <p:stCondLst>
                                  <p:cond delay="2000"/>
                                </p:stCondLst>
                                <p:childTnLst>
                                  <p:par>
                                    <p:cTn id="51" presetID="22" presetClass="entr" presetSubtype="8"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left)">
                                          <p:cBhvr>
                                            <p:cTn id="53" dur="500"/>
                                            <p:tgtEl>
                                              <p:spTgt spid="5"/>
                                            </p:tgtEl>
                                          </p:cBhvr>
                                        </p:animEffect>
                                      </p:childTnLst>
                                    </p:cTn>
                                  </p:par>
                                  <p:par>
                                    <p:cTn id="54" presetID="22" presetClass="entr" presetSubtype="1" fill="hold"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up)">
                                          <p:cBhvr>
                                            <p:cTn id="56" dur="500"/>
                                            <p:tgtEl>
                                              <p:spTgt spid="7"/>
                                            </p:tgtEl>
                                          </p:cBhvr>
                                        </p:animEffect>
                                      </p:childTnLst>
                                    </p:cTn>
                                  </p:par>
                                  <p:par>
                                    <p:cTn id="57" presetID="22" presetClass="entr" presetSubtype="2"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right)">
                                          <p:cBhvr>
                                            <p:cTn id="59" dur="500"/>
                                            <p:tgtEl>
                                              <p:spTgt spid="9"/>
                                            </p:tgtEl>
                                          </p:cBhvr>
                                        </p:animEffect>
                                      </p:childTnLst>
                                    </p:cTn>
                                  </p:par>
                                </p:childTnLst>
                              </p:cTn>
                            </p:par>
                            <p:par>
                              <p:cTn id="60" fill="hold">
                                <p:stCondLst>
                                  <p:cond delay="2500"/>
                                </p:stCondLst>
                                <p:childTnLst>
                                  <p:par>
                                    <p:cTn id="61" presetID="22" presetClass="entr" presetSubtype="2"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right)">
                                          <p:cBhvr>
                                            <p:cTn id="63" dur="500"/>
                                            <p:tgtEl>
                                              <p:spTgt spid="1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right)">
                                          <p:cBhvr>
                                            <p:cTn id="66" dur="500"/>
                                            <p:tgtEl>
                                              <p:spTgt spid="8"/>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right)">
                                          <p:cBhvr>
                                            <p:cTn id="69" dur="500"/>
                                            <p:tgtEl>
                                              <p:spTgt spid="6"/>
                                            </p:tgtEl>
                                          </p:cBhvr>
                                        </p:animEffect>
                                      </p:childTnLst>
                                    </p:cTn>
                                  </p:par>
                                </p:childTnLst>
                              </p:cTn>
                            </p:par>
                            <p:par>
                              <p:cTn id="70" fill="hold">
                                <p:stCondLst>
                                  <p:cond delay="3000"/>
                                </p:stCondLst>
                                <p:childTnLst>
                                  <p:par>
                                    <p:cTn id="71" presetID="22" presetClass="entr" presetSubtype="4"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down)">
                                          <p:cBhvr>
                                            <p:cTn id="73" dur="500"/>
                                            <p:tgtEl>
                                              <p:spTgt spid="14"/>
                                            </p:tgtEl>
                                          </p:cBhvr>
                                        </p:animEffect>
                                      </p:childTnLst>
                                    </p:cTn>
                                  </p:par>
                                </p:childTnLst>
                              </p:cTn>
                            </p:par>
                            <p:par>
                              <p:cTn id="74" fill="hold">
                                <p:stCondLst>
                                  <p:cond delay="3500"/>
                                </p:stCondLst>
                                <p:childTnLst>
                                  <p:par>
                                    <p:cTn id="75" presetID="16" presetClass="entr" presetSubtype="37"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barn(outVertical)">
                                          <p:cBhvr>
                                            <p:cTn id="7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8" grpId="0"/>
          <p:bldP spid="10" grpId="0"/>
          <p:bldP spid="11" grpId="0"/>
          <p:bldP spid="12" grpId="0"/>
          <p:bldP spid="13" grpId="0"/>
          <p:bldP spid="14" grpId="0" animBg="1"/>
          <p:bldP spid="15"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3" presetClass="entr" presetSubtype="32"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strVal val="4*#ppt_w"/>
                                              </p:val>
                                            </p:tav>
                                            <p:tav tm="100000">
                                              <p:val>
                                                <p:strVal val="#ppt_w"/>
                                              </p:val>
                                            </p:tav>
                                          </p:tavLst>
                                        </p:anim>
                                        <p:anim calcmode="lin" valueType="num">
                                          <p:cBhvr>
                                            <p:cTn id="22" dur="500" fill="hold"/>
                                            <p:tgtEl>
                                              <p:spTgt spid="3"/>
                                            </p:tgtEl>
                                            <p:attrNameLst>
                                              <p:attrName>ppt_h</p:attrName>
                                            </p:attrNameLst>
                                          </p:cBhvr>
                                          <p:tavLst>
                                            <p:tav tm="0">
                                              <p:val>
                                                <p:strVal val="4*#ppt_h"/>
                                              </p:val>
                                            </p:tav>
                                            <p:tav tm="100000">
                                              <p:val>
                                                <p:strVal val="#ppt_h"/>
                                              </p:val>
                                            </p:tav>
                                          </p:tavLst>
                                        </p:anim>
                                      </p:childTnLst>
                                    </p:cTn>
                                  </p:par>
                                  <p:par>
                                    <p:cTn id="23" presetID="23" presetClass="entr" presetSubtype="32" fill="hold" grpId="0" nodeType="withEffect">
                                      <p:stCondLst>
                                        <p:cond delay="25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strVal val="4*#ppt_w"/>
                                              </p:val>
                                            </p:tav>
                                            <p:tav tm="100000">
                                              <p:val>
                                                <p:strVal val="#ppt_w"/>
                                              </p:val>
                                            </p:tav>
                                          </p:tavLst>
                                        </p:anim>
                                        <p:anim calcmode="lin" valueType="num">
                                          <p:cBhvr>
                                            <p:cTn id="26" dur="500" fill="hold"/>
                                            <p:tgtEl>
                                              <p:spTgt spid="2"/>
                                            </p:tgtEl>
                                            <p:attrNameLst>
                                              <p:attrName>ppt_h</p:attrName>
                                            </p:attrNameLst>
                                          </p:cBhvr>
                                          <p:tavLst>
                                            <p:tav tm="0">
                                              <p:val>
                                                <p:strVal val="4*#ppt_h"/>
                                              </p:val>
                                            </p:tav>
                                            <p:tav tm="100000">
                                              <p:val>
                                                <p:strVal val="#ppt_h"/>
                                              </p:val>
                                            </p:tav>
                                          </p:tavLst>
                                        </p:anim>
                                      </p:childTnLst>
                                    </p:cTn>
                                  </p:par>
                                  <p:par>
                                    <p:cTn id="27" presetID="23" presetClass="entr" presetSubtype="32" fill="hold" grpId="0" nodeType="withEffect">
                                      <p:stCondLst>
                                        <p:cond delay="500"/>
                                      </p:stCondLst>
                                      <p:childTnLst>
                                        <p:set>
                                          <p:cBhvr>
                                            <p:cTn id="28" dur="1" fill="hold">
                                              <p:stCondLst>
                                                <p:cond delay="0"/>
                                              </p:stCondLst>
                                            </p:cTn>
                                            <p:tgtEl>
                                              <p:spTgt spid="4"/>
                                            </p:tgtEl>
                                            <p:attrNameLst>
                                              <p:attrName>style.visibility</p:attrName>
                                            </p:attrNameLst>
                                          </p:cBhvr>
                                          <p:to>
                                            <p:strVal val="visible"/>
                                          </p:to>
                                        </p:set>
                                        <p:anim calcmode="lin" valueType="num">
                                          <p:cBhvr>
                                            <p:cTn id="29" dur="250" fill="hold"/>
                                            <p:tgtEl>
                                              <p:spTgt spid="4"/>
                                            </p:tgtEl>
                                            <p:attrNameLst>
                                              <p:attrName>ppt_w</p:attrName>
                                            </p:attrNameLst>
                                          </p:cBhvr>
                                          <p:tavLst>
                                            <p:tav tm="0">
                                              <p:val>
                                                <p:strVal val="4*#ppt_w"/>
                                              </p:val>
                                            </p:tav>
                                            <p:tav tm="100000">
                                              <p:val>
                                                <p:strVal val="#ppt_w"/>
                                              </p:val>
                                            </p:tav>
                                          </p:tavLst>
                                        </p:anim>
                                        <p:anim calcmode="lin" valueType="num">
                                          <p:cBhvr>
                                            <p:cTn id="30" dur="250" fill="hold"/>
                                            <p:tgtEl>
                                              <p:spTgt spid="4"/>
                                            </p:tgtEl>
                                            <p:attrNameLst>
                                              <p:attrName>ppt_h</p:attrName>
                                            </p:attrNameLst>
                                          </p:cBhvr>
                                          <p:tavLst>
                                            <p:tav tm="0">
                                              <p:val>
                                                <p:strVal val="4*#ppt_h"/>
                                              </p:val>
                                            </p:tav>
                                            <p:tav tm="100000">
                                              <p:val>
                                                <p:strVal val="#ppt_h"/>
                                              </p:val>
                                            </p:tav>
                                          </p:tavLst>
                                        </p:anim>
                                      </p:childTnLst>
                                    </p:cTn>
                                  </p:par>
                                </p:childTnLst>
                              </p:cTn>
                            </p:par>
                            <p:par>
                              <p:cTn id="31" fill="hold">
                                <p:stCondLst>
                                  <p:cond delay="1500"/>
                                </p:stCondLst>
                                <p:childTnLst>
                                  <p:par>
                                    <p:cTn id="32" presetID="49" presetClass="entr" presetSubtype="0" decel="10000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 calcmode="lin" valueType="num">
                                          <p:cBhvr>
                                            <p:cTn id="36" dur="500" fill="hold"/>
                                            <p:tgtEl>
                                              <p:spTgt spid="11"/>
                                            </p:tgtEl>
                                            <p:attrNameLst>
                                              <p:attrName>style.rotation</p:attrName>
                                            </p:attrNameLst>
                                          </p:cBhvr>
                                          <p:tavLst>
                                            <p:tav tm="0">
                                              <p:val>
                                                <p:fltVal val="360"/>
                                              </p:val>
                                            </p:tav>
                                            <p:tav tm="100000">
                                              <p:val>
                                                <p:fltVal val="0"/>
                                              </p:val>
                                            </p:tav>
                                          </p:tavLst>
                                        </p:anim>
                                        <p:animEffect transition="in" filter="fade">
                                          <p:cBhvr>
                                            <p:cTn id="37" dur="500"/>
                                            <p:tgtEl>
                                              <p:spTgt spid="11"/>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 calcmode="lin" valueType="num">
                                          <p:cBhvr>
                                            <p:cTn id="42" dur="500" fill="hold"/>
                                            <p:tgtEl>
                                              <p:spTgt spid="13"/>
                                            </p:tgtEl>
                                            <p:attrNameLst>
                                              <p:attrName>style.rotation</p:attrName>
                                            </p:attrNameLst>
                                          </p:cBhvr>
                                          <p:tavLst>
                                            <p:tav tm="0">
                                              <p:val>
                                                <p:fltVal val="360"/>
                                              </p:val>
                                            </p:tav>
                                            <p:tav tm="100000">
                                              <p:val>
                                                <p:fltVal val="0"/>
                                              </p:val>
                                            </p:tav>
                                          </p:tavLst>
                                        </p:anim>
                                        <p:animEffect transition="in" filter="fade">
                                          <p:cBhvr>
                                            <p:cTn id="43" dur="500"/>
                                            <p:tgtEl>
                                              <p:spTgt spid="13"/>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 calcmode="lin" valueType="num">
                                          <p:cBhvr>
                                            <p:cTn id="48" dur="500" fill="hold"/>
                                            <p:tgtEl>
                                              <p:spTgt spid="12"/>
                                            </p:tgtEl>
                                            <p:attrNameLst>
                                              <p:attrName>style.rotation</p:attrName>
                                            </p:attrNameLst>
                                          </p:cBhvr>
                                          <p:tavLst>
                                            <p:tav tm="0">
                                              <p:val>
                                                <p:fltVal val="360"/>
                                              </p:val>
                                            </p:tav>
                                            <p:tav tm="100000">
                                              <p:val>
                                                <p:fltVal val="0"/>
                                              </p:val>
                                            </p:tav>
                                          </p:tavLst>
                                        </p:anim>
                                        <p:animEffect transition="in" filter="fade">
                                          <p:cBhvr>
                                            <p:cTn id="49" dur="500"/>
                                            <p:tgtEl>
                                              <p:spTgt spid="12"/>
                                            </p:tgtEl>
                                          </p:cBhvr>
                                        </p:animEffect>
                                      </p:childTnLst>
                                    </p:cTn>
                                  </p:par>
                                </p:childTnLst>
                              </p:cTn>
                            </p:par>
                            <p:par>
                              <p:cTn id="50" fill="hold">
                                <p:stCondLst>
                                  <p:cond delay="2000"/>
                                </p:stCondLst>
                                <p:childTnLst>
                                  <p:par>
                                    <p:cTn id="51" presetID="22" presetClass="entr" presetSubtype="8"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left)">
                                          <p:cBhvr>
                                            <p:cTn id="53" dur="500"/>
                                            <p:tgtEl>
                                              <p:spTgt spid="5"/>
                                            </p:tgtEl>
                                          </p:cBhvr>
                                        </p:animEffect>
                                      </p:childTnLst>
                                    </p:cTn>
                                  </p:par>
                                  <p:par>
                                    <p:cTn id="54" presetID="22" presetClass="entr" presetSubtype="1" fill="hold"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up)">
                                          <p:cBhvr>
                                            <p:cTn id="56" dur="500"/>
                                            <p:tgtEl>
                                              <p:spTgt spid="7"/>
                                            </p:tgtEl>
                                          </p:cBhvr>
                                        </p:animEffect>
                                      </p:childTnLst>
                                    </p:cTn>
                                  </p:par>
                                  <p:par>
                                    <p:cTn id="57" presetID="22" presetClass="entr" presetSubtype="2"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right)">
                                          <p:cBhvr>
                                            <p:cTn id="59" dur="500"/>
                                            <p:tgtEl>
                                              <p:spTgt spid="9"/>
                                            </p:tgtEl>
                                          </p:cBhvr>
                                        </p:animEffect>
                                      </p:childTnLst>
                                    </p:cTn>
                                  </p:par>
                                </p:childTnLst>
                              </p:cTn>
                            </p:par>
                            <p:par>
                              <p:cTn id="60" fill="hold">
                                <p:stCondLst>
                                  <p:cond delay="2500"/>
                                </p:stCondLst>
                                <p:childTnLst>
                                  <p:par>
                                    <p:cTn id="61" presetID="22" presetClass="entr" presetSubtype="2"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right)">
                                          <p:cBhvr>
                                            <p:cTn id="63" dur="500"/>
                                            <p:tgtEl>
                                              <p:spTgt spid="1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right)">
                                          <p:cBhvr>
                                            <p:cTn id="66" dur="500"/>
                                            <p:tgtEl>
                                              <p:spTgt spid="8"/>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right)">
                                          <p:cBhvr>
                                            <p:cTn id="69" dur="500"/>
                                            <p:tgtEl>
                                              <p:spTgt spid="6"/>
                                            </p:tgtEl>
                                          </p:cBhvr>
                                        </p:animEffect>
                                      </p:childTnLst>
                                    </p:cTn>
                                  </p:par>
                                </p:childTnLst>
                              </p:cTn>
                            </p:par>
                            <p:par>
                              <p:cTn id="70" fill="hold">
                                <p:stCondLst>
                                  <p:cond delay="3000"/>
                                </p:stCondLst>
                                <p:childTnLst>
                                  <p:par>
                                    <p:cTn id="71" presetID="22" presetClass="entr" presetSubtype="4"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down)">
                                          <p:cBhvr>
                                            <p:cTn id="73" dur="500"/>
                                            <p:tgtEl>
                                              <p:spTgt spid="14"/>
                                            </p:tgtEl>
                                          </p:cBhvr>
                                        </p:animEffect>
                                      </p:childTnLst>
                                    </p:cTn>
                                  </p:par>
                                </p:childTnLst>
                              </p:cTn>
                            </p:par>
                            <p:par>
                              <p:cTn id="74" fill="hold">
                                <p:stCondLst>
                                  <p:cond delay="3500"/>
                                </p:stCondLst>
                                <p:childTnLst>
                                  <p:par>
                                    <p:cTn id="75" presetID="16" presetClass="entr" presetSubtype="37"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barn(outVertical)">
                                          <p:cBhvr>
                                            <p:cTn id="7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8" grpId="0"/>
          <p:bldP spid="10" grpId="0"/>
          <p:bldP spid="11" grpId="0"/>
          <p:bldP spid="12" grpId="0"/>
          <p:bldP spid="13" grpId="0"/>
          <p:bldP spid="14" grpId="0" animBg="1"/>
          <p:bldP spid="15" grpId="0"/>
          <p:bldP spid="1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258"/>
          <p:cNvSpPr>
            <a:spLocks noChangeArrowheads="1"/>
          </p:cNvSpPr>
          <p:nvPr/>
        </p:nvSpPr>
        <p:spPr bwMode="auto">
          <a:xfrm>
            <a:off x="857551" y="2139704"/>
            <a:ext cx="7530876" cy="1039240"/>
          </a:xfrm>
          <a:prstGeom prst="roundRect">
            <a:avLst>
              <a:gd name="adj" fmla="val 50000"/>
            </a:avLst>
          </a:prstGeom>
          <a:solidFill>
            <a:srgbClr val="314865"/>
          </a:solidFill>
          <a:ln w="34925">
            <a:solidFill>
              <a:schemeClr val="bg1"/>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grpSp>
        <p:nvGrpSpPr>
          <p:cNvPr id="3" name="组合 2"/>
          <p:cNvGrpSpPr/>
          <p:nvPr/>
        </p:nvGrpSpPr>
        <p:grpSpPr>
          <a:xfrm>
            <a:off x="950884" y="2209253"/>
            <a:ext cx="893128" cy="865406"/>
            <a:chOff x="950884" y="2209253"/>
            <a:chExt cx="893128" cy="865406"/>
          </a:xfrm>
        </p:grpSpPr>
        <p:sp>
          <p:nvSpPr>
            <p:cNvPr id="4" name="椭圆 259"/>
            <p:cNvSpPr>
              <a:spLocks noChangeArrowheads="1"/>
            </p:cNvSpPr>
            <p:nvPr/>
          </p:nvSpPr>
          <p:spPr bwMode="auto">
            <a:xfrm rot="16200000">
              <a:off x="978485" y="2262247"/>
              <a:ext cx="812259" cy="812566"/>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Text Box 39"/>
            <p:cNvSpPr>
              <a:spLocks noChangeArrowheads="1"/>
            </p:cNvSpPr>
            <p:nvPr/>
          </p:nvSpPr>
          <p:spPr bwMode="auto">
            <a:xfrm>
              <a:off x="950884" y="2209253"/>
              <a:ext cx="893128" cy="752385"/>
            </a:xfrm>
            <a:prstGeom prst="rect">
              <a:avLst/>
            </a:prstGeom>
            <a:noFill/>
            <a:ln w="9525">
              <a:noFill/>
              <a:miter lim="800000"/>
            </a:ln>
          </p:spPr>
          <p:txBody>
            <a:bodyPr>
              <a:spAutoFit/>
            </a:bodyPr>
            <a:lstStyle/>
            <a:p>
              <a:pPr algn="ctr">
                <a:lnSpc>
                  <a:spcPct val="150000"/>
                </a:lnSpc>
              </a:pPr>
              <a:r>
                <a:rPr lang="en-US" altLang="zh-CN" sz="3200" dirty="0" smtClean="0">
                  <a:solidFill>
                    <a:srgbClr val="314865"/>
                  </a:solidFill>
                  <a:latin typeface="微软雅黑" panose="020B0503020204020204" pitchFamily="34" charset="-122"/>
                  <a:sym typeface="微软雅黑" panose="020B0503020204020204" pitchFamily="34" charset="-122"/>
                </a:rPr>
                <a:t>2</a:t>
              </a:r>
              <a:endParaRPr lang="zh-CN" altLang="en-US" dirty="0">
                <a:solidFill>
                  <a:srgbClr val="314865"/>
                </a:solidFill>
              </a:endParaRPr>
            </a:p>
          </p:txBody>
        </p:sp>
      </p:grpSp>
      <p:sp>
        <p:nvSpPr>
          <p:cNvPr id="6" name="Text Box 39"/>
          <p:cNvSpPr>
            <a:spLocks noChangeArrowheads="1"/>
          </p:cNvSpPr>
          <p:nvPr/>
        </p:nvSpPr>
        <p:spPr bwMode="auto">
          <a:xfrm>
            <a:off x="1964792" y="2097909"/>
            <a:ext cx="4248471" cy="906915"/>
          </a:xfrm>
          <a:prstGeom prst="rect">
            <a:avLst/>
          </a:prstGeom>
          <a:noFill/>
          <a:ln w="9525">
            <a:noFill/>
            <a:miter lim="800000"/>
          </a:ln>
        </p:spPr>
        <p:txBody>
          <a:bodyPr wrap="square">
            <a:spAutoFit/>
          </a:bodyPr>
          <a:lstStyle/>
          <a:p>
            <a:pPr algn="ctr">
              <a:lnSpc>
                <a:spcPct val="150000"/>
              </a:lnSpc>
              <a:buClr>
                <a:schemeClr val="tx1"/>
              </a:buClr>
            </a:pPr>
            <a:r>
              <a:rPr lang="zh-CN" altLang="en-US" sz="40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本选题的主要内容</a:t>
            </a:r>
            <a:endParaRPr lang="en-US" sz="6000" b="1"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0" y="264841"/>
            <a:ext cx="1790898" cy="449319"/>
            <a:chOff x="-1" y="588691"/>
            <a:chExt cx="3026771" cy="449319"/>
          </a:xfrm>
          <a:solidFill>
            <a:srgbClr val="314865"/>
          </a:solidFill>
        </p:grpSpPr>
        <p:sp>
          <p:nvSpPr>
            <p:cNvPr id="8" name="矩形 1"/>
            <p:cNvSpPr/>
            <p:nvPr/>
          </p:nvSpPr>
          <p:spPr>
            <a:xfrm>
              <a:off x="-1" y="588691"/>
              <a:ext cx="3026771" cy="449319"/>
            </a:xfrm>
            <a:custGeom>
              <a:avLst/>
              <a:gdLst>
                <a:gd name="connsiteX0" fmla="*/ 0 w 2411760"/>
                <a:gd name="connsiteY0" fmla="*/ 0 h 484751"/>
                <a:gd name="connsiteX1" fmla="*/ 2411760 w 2411760"/>
                <a:gd name="connsiteY1" fmla="*/ 0 h 484751"/>
                <a:gd name="connsiteX2" fmla="*/ 2411760 w 2411760"/>
                <a:gd name="connsiteY2" fmla="*/ 484751 h 484751"/>
                <a:gd name="connsiteX3" fmla="*/ 0 w 2411760"/>
                <a:gd name="connsiteY3" fmla="*/ 484751 h 484751"/>
                <a:gd name="connsiteX4" fmla="*/ 0 w 2411760"/>
                <a:gd name="connsiteY4" fmla="*/ 0 h 484751"/>
                <a:gd name="connsiteX0-1" fmla="*/ 0 w 2849910"/>
                <a:gd name="connsiteY0-2" fmla="*/ 0 h 484751"/>
                <a:gd name="connsiteX1-3" fmla="*/ 2411760 w 2849910"/>
                <a:gd name="connsiteY1-4" fmla="*/ 0 h 484751"/>
                <a:gd name="connsiteX2-5" fmla="*/ 2849910 w 2849910"/>
                <a:gd name="connsiteY2-6" fmla="*/ 484751 h 484751"/>
                <a:gd name="connsiteX3-7" fmla="*/ 0 w 2849910"/>
                <a:gd name="connsiteY3-8" fmla="*/ 484751 h 484751"/>
                <a:gd name="connsiteX4-9" fmla="*/ 0 w 2849910"/>
                <a:gd name="connsiteY4-10" fmla="*/ 0 h 4847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49910" h="484751">
                  <a:moveTo>
                    <a:pt x="0" y="0"/>
                  </a:moveTo>
                  <a:lnTo>
                    <a:pt x="2411760" y="0"/>
                  </a:lnTo>
                  <a:lnTo>
                    <a:pt x="2849910" y="484751"/>
                  </a:lnTo>
                  <a:lnTo>
                    <a:pt x="0" y="48475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9" name="矩形 8"/>
            <p:cNvSpPr/>
            <p:nvPr/>
          </p:nvSpPr>
          <p:spPr>
            <a:xfrm>
              <a:off x="610875" y="628375"/>
              <a:ext cx="1612523" cy="400110"/>
            </a:xfrm>
            <a:prstGeom prst="rect">
              <a:avLst/>
            </a:prstGeom>
            <a:grpFill/>
          </p:spPr>
          <p:txBody>
            <a:bodyPr wrap="none">
              <a:spAutoFit/>
            </a:bodyPr>
            <a:lstStyle/>
            <a:p>
              <a:r>
                <a:rPr lang="zh-CN" altLang="en-US" sz="2000" b="1" kern="0" dirty="0" smtClean="0">
                  <a:solidFill>
                    <a:schemeClr val="bg1"/>
                  </a:solidFill>
                  <a:latin typeface="微软雅黑" panose="020B0503020204020204" pitchFamily="34" charset="-122"/>
                  <a:ea typeface="微软雅黑" panose="020B0503020204020204" pitchFamily="34" charset="-122"/>
                </a:rPr>
                <a:t>过渡页</a:t>
              </a:r>
              <a:endParaRPr lang="zh-CN" altLang="en-US" sz="2000" b="1" dirty="0">
                <a:solidFill>
                  <a:schemeClr val="bg1"/>
                </a:solidFill>
              </a:endParaRPr>
            </a:p>
          </p:txBody>
        </p:sp>
      </p:gr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2000"/>
                                        <p:tgtEl>
                                          <p:spTgt spid="2"/>
                                        </p:tgtEl>
                                      </p:cBhvr>
                                    </p:animEffect>
                                  </p:childTnLst>
                                </p:cTn>
                              </p:par>
                            </p:childTnLst>
                          </p:cTn>
                        </p:par>
                        <p:par>
                          <p:cTn id="18" fill="hold">
                            <p:stCondLst>
                              <p:cond delay="2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3563888" y="793036"/>
            <a:ext cx="1005403" cy="338554"/>
          </a:xfrm>
          <a:prstGeom prst="rect">
            <a:avLst/>
          </a:prstGeom>
          <a:noFill/>
        </p:spPr>
        <p:txBody>
          <a:bodyPr wrap="none" rtlCol="0">
            <a:spAutoFit/>
          </a:bodyPr>
          <a:lstStyle/>
          <a:p>
            <a:r>
              <a:rPr lang="zh-CN" altLang="en-US" sz="1600" b="1" dirty="0" smtClean="0">
                <a:solidFill>
                  <a:schemeClr val="bg1">
                    <a:lumMod val="50000"/>
                  </a:schemeClr>
                </a:solidFill>
              </a:rPr>
              <a:t>添加标题</a:t>
            </a:r>
            <a:endParaRPr lang="zh-CN" altLang="en-US" sz="1600" b="1" dirty="0">
              <a:solidFill>
                <a:schemeClr val="bg1">
                  <a:lumMod val="50000"/>
                </a:schemeClr>
              </a:solidFill>
            </a:endParaRPr>
          </a:p>
        </p:txBody>
      </p:sp>
      <p:sp>
        <p:nvSpPr>
          <p:cNvPr id="35" name="TextBox 34"/>
          <p:cNvSpPr txBox="1"/>
          <p:nvPr/>
        </p:nvSpPr>
        <p:spPr>
          <a:xfrm>
            <a:off x="3563888" y="1328450"/>
            <a:ext cx="5032147" cy="523220"/>
          </a:xfrm>
          <a:prstGeom prst="rect">
            <a:avLst/>
          </a:prstGeom>
          <a:noFill/>
        </p:spPr>
        <p:txBody>
          <a:bodyPr wrap="none" rtlCol="0">
            <a:spAutoFit/>
          </a:bodyPr>
          <a:lstStyle/>
          <a:p>
            <a:r>
              <a:rPr lang="zh-CN" altLang="en-US" sz="1400" dirty="0" smtClean="0"/>
              <a:t>单击此处添加文本，</a:t>
            </a:r>
            <a:r>
              <a:rPr lang="zh-CN" altLang="en-US" sz="1400" dirty="0"/>
              <a:t>单击此处添加文本</a:t>
            </a:r>
            <a:r>
              <a:rPr lang="zh-CN" altLang="en-US" sz="1400" dirty="0" smtClean="0"/>
              <a:t>，</a:t>
            </a:r>
            <a:r>
              <a:rPr lang="zh-CN" altLang="en-US" sz="1400" dirty="0"/>
              <a:t>单击此处添加文本，</a:t>
            </a:r>
            <a:endParaRPr lang="zh-CN" altLang="en-US" sz="1400" dirty="0"/>
          </a:p>
          <a:p>
            <a:r>
              <a:rPr lang="zh-CN" altLang="en-US" sz="1400" dirty="0"/>
              <a:t>单击此处添加文本</a:t>
            </a:r>
            <a:r>
              <a:rPr lang="zh-CN" altLang="en-US" sz="1400" dirty="0" smtClean="0"/>
              <a:t>，单击</a:t>
            </a:r>
            <a:r>
              <a:rPr lang="zh-CN" altLang="en-US" sz="1400" dirty="0"/>
              <a:t>此处添加文本</a:t>
            </a:r>
            <a:r>
              <a:rPr lang="zh-CN" altLang="en-US" sz="1400" dirty="0" smtClean="0"/>
              <a:t>，单击</a:t>
            </a:r>
            <a:r>
              <a:rPr lang="zh-CN" altLang="en-US" sz="1400" dirty="0"/>
              <a:t>此处添加</a:t>
            </a:r>
            <a:r>
              <a:rPr lang="zh-CN" altLang="en-US" sz="1400" dirty="0" smtClean="0"/>
              <a:t>文本。</a:t>
            </a:r>
            <a:endParaRPr lang="zh-CN" altLang="en-US" sz="1400" dirty="0"/>
          </a:p>
        </p:txBody>
      </p:sp>
      <p:sp>
        <p:nvSpPr>
          <p:cNvPr id="36" name="矩形 35"/>
          <p:cNvSpPr/>
          <p:nvPr/>
        </p:nvSpPr>
        <p:spPr>
          <a:xfrm>
            <a:off x="3563888" y="1203598"/>
            <a:ext cx="4960138" cy="45719"/>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3563888" y="2017172"/>
            <a:ext cx="1005403" cy="338554"/>
          </a:xfrm>
          <a:prstGeom prst="rect">
            <a:avLst/>
          </a:prstGeom>
          <a:noFill/>
        </p:spPr>
        <p:txBody>
          <a:bodyPr wrap="none" rtlCol="0">
            <a:spAutoFit/>
          </a:bodyPr>
          <a:lstStyle/>
          <a:p>
            <a:r>
              <a:rPr lang="zh-CN" altLang="en-US" sz="1600" b="1" dirty="0" smtClean="0">
                <a:solidFill>
                  <a:srgbClr val="314865"/>
                </a:solidFill>
              </a:rPr>
              <a:t>添加标题</a:t>
            </a:r>
            <a:endParaRPr lang="zh-CN" altLang="en-US" sz="1600" b="1" dirty="0">
              <a:solidFill>
                <a:srgbClr val="314865"/>
              </a:solidFill>
            </a:endParaRPr>
          </a:p>
        </p:txBody>
      </p:sp>
      <p:sp>
        <p:nvSpPr>
          <p:cNvPr id="38" name="TextBox 37"/>
          <p:cNvSpPr txBox="1"/>
          <p:nvPr/>
        </p:nvSpPr>
        <p:spPr>
          <a:xfrm>
            <a:off x="3563888" y="2552586"/>
            <a:ext cx="5032147" cy="523220"/>
          </a:xfrm>
          <a:prstGeom prst="rect">
            <a:avLst/>
          </a:prstGeom>
          <a:noFill/>
        </p:spPr>
        <p:txBody>
          <a:bodyPr wrap="none" rtlCol="0">
            <a:spAutoFit/>
          </a:bodyPr>
          <a:lstStyle/>
          <a:p>
            <a:r>
              <a:rPr lang="zh-CN" altLang="en-US" sz="1400" dirty="0" smtClean="0"/>
              <a:t>单击此处添加文本，</a:t>
            </a:r>
            <a:r>
              <a:rPr lang="zh-CN" altLang="en-US" sz="1400" dirty="0"/>
              <a:t>单击此处添加文本</a:t>
            </a:r>
            <a:r>
              <a:rPr lang="zh-CN" altLang="en-US" sz="1400" dirty="0" smtClean="0"/>
              <a:t>，</a:t>
            </a:r>
            <a:r>
              <a:rPr lang="zh-CN" altLang="en-US" sz="1400" dirty="0"/>
              <a:t>单击此处添加文本，</a:t>
            </a:r>
            <a:endParaRPr lang="zh-CN" altLang="en-US" sz="1400" dirty="0"/>
          </a:p>
          <a:p>
            <a:r>
              <a:rPr lang="zh-CN" altLang="en-US" sz="1400" dirty="0"/>
              <a:t>单击此处添加文本</a:t>
            </a:r>
            <a:r>
              <a:rPr lang="zh-CN" altLang="en-US" sz="1400" dirty="0" smtClean="0"/>
              <a:t>，单击</a:t>
            </a:r>
            <a:r>
              <a:rPr lang="zh-CN" altLang="en-US" sz="1400" dirty="0"/>
              <a:t>此处添加文本</a:t>
            </a:r>
            <a:r>
              <a:rPr lang="zh-CN" altLang="en-US" sz="1400" dirty="0" smtClean="0"/>
              <a:t>，单击</a:t>
            </a:r>
            <a:r>
              <a:rPr lang="zh-CN" altLang="en-US" sz="1400" dirty="0"/>
              <a:t>此处添加</a:t>
            </a:r>
            <a:r>
              <a:rPr lang="zh-CN" altLang="en-US" sz="1400" dirty="0" smtClean="0"/>
              <a:t>文本。</a:t>
            </a:r>
            <a:endParaRPr lang="zh-CN" altLang="en-US" sz="1400" dirty="0"/>
          </a:p>
        </p:txBody>
      </p:sp>
      <p:sp>
        <p:nvSpPr>
          <p:cNvPr id="39" name="矩形 38"/>
          <p:cNvSpPr/>
          <p:nvPr/>
        </p:nvSpPr>
        <p:spPr>
          <a:xfrm>
            <a:off x="3563888" y="2427734"/>
            <a:ext cx="4960138" cy="45719"/>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3563888" y="3313316"/>
            <a:ext cx="1005403" cy="338554"/>
          </a:xfrm>
          <a:prstGeom prst="rect">
            <a:avLst/>
          </a:prstGeom>
          <a:noFill/>
        </p:spPr>
        <p:txBody>
          <a:bodyPr wrap="none" rtlCol="0">
            <a:spAutoFit/>
          </a:bodyPr>
          <a:lstStyle/>
          <a:p>
            <a:r>
              <a:rPr lang="zh-CN" altLang="en-US" sz="1600" b="1" dirty="0" smtClean="0">
                <a:solidFill>
                  <a:srgbClr val="2B2E30"/>
                </a:solidFill>
              </a:rPr>
              <a:t>添加标题</a:t>
            </a:r>
            <a:endParaRPr lang="zh-CN" altLang="en-US" sz="1600" b="1" dirty="0">
              <a:solidFill>
                <a:srgbClr val="2B2E30"/>
              </a:solidFill>
            </a:endParaRPr>
          </a:p>
        </p:txBody>
      </p:sp>
      <p:sp>
        <p:nvSpPr>
          <p:cNvPr id="41" name="TextBox 40"/>
          <p:cNvSpPr txBox="1"/>
          <p:nvPr/>
        </p:nvSpPr>
        <p:spPr>
          <a:xfrm>
            <a:off x="3563888" y="3848730"/>
            <a:ext cx="5032147" cy="523220"/>
          </a:xfrm>
          <a:prstGeom prst="rect">
            <a:avLst/>
          </a:prstGeom>
          <a:noFill/>
        </p:spPr>
        <p:txBody>
          <a:bodyPr wrap="none" rtlCol="0">
            <a:spAutoFit/>
          </a:bodyPr>
          <a:lstStyle/>
          <a:p>
            <a:r>
              <a:rPr lang="zh-CN" altLang="en-US" sz="1400" dirty="0" smtClean="0"/>
              <a:t>单击此处添加文本，</a:t>
            </a:r>
            <a:r>
              <a:rPr lang="zh-CN" altLang="en-US" sz="1400" dirty="0"/>
              <a:t>单击此处添加文本</a:t>
            </a:r>
            <a:r>
              <a:rPr lang="zh-CN" altLang="en-US" sz="1400" dirty="0" smtClean="0"/>
              <a:t>，</a:t>
            </a:r>
            <a:r>
              <a:rPr lang="zh-CN" altLang="en-US" sz="1400" dirty="0"/>
              <a:t>单击此处添加文本，</a:t>
            </a:r>
            <a:endParaRPr lang="zh-CN" altLang="en-US" sz="1400" dirty="0"/>
          </a:p>
          <a:p>
            <a:r>
              <a:rPr lang="zh-CN" altLang="en-US" sz="1400" dirty="0"/>
              <a:t>单击此处添加文本</a:t>
            </a:r>
            <a:r>
              <a:rPr lang="zh-CN" altLang="en-US" sz="1400" dirty="0" smtClean="0"/>
              <a:t>，单击</a:t>
            </a:r>
            <a:r>
              <a:rPr lang="zh-CN" altLang="en-US" sz="1400" dirty="0"/>
              <a:t>此处添加文本</a:t>
            </a:r>
            <a:r>
              <a:rPr lang="zh-CN" altLang="en-US" sz="1400" dirty="0" smtClean="0"/>
              <a:t>，单击</a:t>
            </a:r>
            <a:r>
              <a:rPr lang="zh-CN" altLang="en-US" sz="1400" dirty="0"/>
              <a:t>此处添加</a:t>
            </a:r>
            <a:r>
              <a:rPr lang="zh-CN" altLang="en-US" sz="1400" dirty="0" smtClean="0"/>
              <a:t>文本。</a:t>
            </a:r>
            <a:endParaRPr lang="zh-CN" altLang="en-US" sz="1400" dirty="0"/>
          </a:p>
        </p:txBody>
      </p:sp>
      <p:sp>
        <p:nvSpPr>
          <p:cNvPr id="42" name="矩形 41"/>
          <p:cNvSpPr/>
          <p:nvPr/>
        </p:nvSpPr>
        <p:spPr>
          <a:xfrm>
            <a:off x="3563888" y="3723878"/>
            <a:ext cx="4960138" cy="45719"/>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532815" y="779055"/>
            <a:ext cx="2677769" cy="3547062"/>
          </a:xfrm>
          <a:prstGeom prst="rect">
            <a:avLst/>
          </a:prstGeom>
          <a:solidFill>
            <a:srgbClr val="0071C1"/>
          </a:solidFill>
          <a:ln>
            <a:noFill/>
          </a:ln>
        </p:spPr>
      </p:pic>
      <p:cxnSp>
        <p:nvCxnSpPr>
          <p:cNvPr id="25" name="直接连接符 24"/>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27"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选题内容</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14:bounceEnd="52000">
                                          <p:cBhvr additive="base">
                                            <p:cTn id="16" dur="500" fill="hold"/>
                                            <p:tgtEl>
                                              <p:spTgt spid="27"/>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27"/>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1+#ppt_w/2"/>
                                              </p:val>
                                            </p:tav>
                                            <p:tav tm="100000">
                                              <p:val>
                                                <p:strVal val="#ppt_x"/>
                                              </p:val>
                                            </p:tav>
                                          </p:tavLst>
                                        </p:anim>
                                        <p:anim calcmode="lin" valueType="num">
                                          <p:cBhvr additive="base">
                                            <p:cTn id="31" dur="500" fill="hold"/>
                                            <p:tgtEl>
                                              <p:spTgt spid="3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70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500" fill="hold"/>
                                            <p:tgtEl>
                                              <p:spTgt spid="42"/>
                                            </p:tgtEl>
                                            <p:attrNameLst>
                                              <p:attrName>ppt_x</p:attrName>
                                            </p:attrNameLst>
                                          </p:cBhvr>
                                          <p:tavLst>
                                            <p:tav tm="0">
                                              <p:val>
                                                <p:strVal val="1+#ppt_w/2"/>
                                              </p:val>
                                            </p:tav>
                                            <p:tav tm="100000">
                                              <p:val>
                                                <p:strVal val="#ppt_x"/>
                                              </p:val>
                                            </p:tav>
                                          </p:tavLst>
                                        </p:anim>
                                        <p:anim calcmode="lin" valueType="num">
                                          <p:cBhvr additive="base">
                                            <p:cTn id="35" dur="500" fill="hold"/>
                                            <p:tgtEl>
                                              <p:spTgt spid="42"/>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up)">
                                          <p:cBhvr>
                                            <p:cTn id="40" dur="500"/>
                                            <p:tgtEl>
                                              <p:spTgt spid="34"/>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p:tgtEl>
                                              <p:spTgt spid="35"/>
                                            </p:tgtEl>
                                            <p:attrNameLst>
                                              <p:attrName>ppt_y</p:attrName>
                                            </p:attrNameLst>
                                          </p:cBhvr>
                                          <p:tavLst>
                                            <p:tav tm="0">
                                              <p:val>
                                                <p:strVal val="#ppt_y-#ppt_h*1.125000"/>
                                              </p:val>
                                            </p:tav>
                                            <p:tav tm="100000">
                                              <p:val>
                                                <p:strVal val="#ppt_y"/>
                                              </p:val>
                                            </p:tav>
                                          </p:tavLst>
                                        </p:anim>
                                        <p:animEffect transition="in" filter="wipe(down)">
                                          <p:cBhvr>
                                            <p:cTn id="44" dur="500"/>
                                            <p:tgtEl>
                                              <p:spTgt spid="35"/>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p:tgtEl>
                                              <p:spTgt spid="37"/>
                                            </p:tgtEl>
                                            <p:attrNameLst>
                                              <p:attrName>ppt_y</p:attrName>
                                            </p:attrNameLst>
                                          </p:cBhvr>
                                          <p:tavLst>
                                            <p:tav tm="0">
                                              <p:val>
                                                <p:strVal val="#ppt_y+#ppt_h*1.125000"/>
                                              </p:val>
                                            </p:tav>
                                            <p:tav tm="100000">
                                              <p:val>
                                                <p:strVal val="#ppt_y"/>
                                              </p:val>
                                            </p:tav>
                                          </p:tavLst>
                                        </p:anim>
                                        <p:animEffect transition="in" filter="wipe(up)">
                                          <p:cBhvr>
                                            <p:cTn id="48" dur="500"/>
                                            <p:tgtEl>
                                              <p:spTgt spid="37"/>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p:tgtEl>
                                              <p:spTgt spid="38"/>
                                            </p:tgtEl>
                                            <p:attrNameLst>
                                              <p:attrName>ppt_y</p:attrName>
                                            </p:attrNameLst>
                                          </p:cBhvr>
                                          <p:tavLst>
                                            <p:tav tm="0">
                                              <p:val>
                                                <p:strVal val="#ppt_y-#ppt_h*1.125000"/>
                                              </p:val>
                                            </p:tav>
                                            <p:tav tm="100000">
                                              <p:val>
                                                <p:strVal val="#ppt_y"/>
                                              </p:val>
                                            </p:tav>
                                          </p:tavLst>
                                        </p:anim>
                                        <p:animEffect transition="in" filter="wipe(down)">
                                          <p:cBhvr>
                                            <p:cTn id="52" dur="500"/>
                                            <p:tgtEl>
                                              <p:spTgt spid="38"/>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p:tgtEl>
                                              <p:spTgt spid="41"/>
                                            </p:tgtEl>
                                            <p:attrNameLst>
                                              <p:attrName>ppt_y</p:attrName>
                                            </p:attrNameLst>
                                          </p:cBhvr>
                                          <p:tavLst>
                                            <p:tav tm="0">
                                              <p:val>
                                                <p:strVal val="#ppt_y-#ppt_h*1.125000"/>
                                              </p:val>
                                            </p:tav>
                                            <p:tav tm="100000">
                                              <p:val>
                                                <p:strVal val="#ppt_y"/>
                                              </p:val>
                                            </p:tav>
                                          </p:tavLst>
                                        </p:anim>
                                        <p:animEffect transition="in" filter="wipe(down)">
                                          <p:cBhvr>
                                            <p:cTn id="56" dur="500"/>
                                            <p:tgtEl>
                                              <p:spTgt spid="41"/>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p:tgtEl>
                                              <p:spTgt spid="40"/>
                                            </p:tgtEl>
                                            <p:attrNameLst>
                                              <p:attrName>ppt_y</p:attrName>
                                            </p:attrNameLst>
                                          </p:cBhvr>
                                          <p:tavLst>
                                            <p:tav tm="0">
                                              <p:val>
                                                <p:strVal val="#ppt_y+#ppt_h*1.125000"/>
                                              </p:val>
                                            </p:tav>
                                            <p:tav tm="100000">
                                              <p:val>
                                                <p:strVal val="#ppt_y"/>
                                              </p:val>
                                            </p:tav>
                                          </p:tavLst>
                                        </p:anim>
                                        <p:animEffect transition="in" filter="wipe(up)">
                                          <p:cBhvr>
                                            <p:cTn id="6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animBg="1"/>
          <p:bldP spid="37" grpId="0"/>
          <p:bldP spid="38" grpId="0"/>
          <p:bldP spid="39" grpId="0" animBg="1"/>
          <p:bldP spid="40" grpId="0"/>
          <p:bldP spid="41" grpId="0"/>
          <p:bldP spid="42" grpId="0" animBg="1"/>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1+#ppt_w/2"/>
                                              </p:val>
                                            </p:tav>
                                            <p:tav tm="100000">
                                              <p:val>
                                                <p:strVal val="#ppt_x"/>
                                              </p:val>
                                            </p:tav>
                                          </p:tavLst>
                                        </p:anim>
                                        <p:anim calcmode="lin" valueType="num">
                                          <p:cBhvr additive="base">
                                            <p:cTn id="31" dur="500" fill="hold"/>
                                            <p:tgtEl>
                                              <p:spTgt spid="3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70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500" fill="hold"/>
                                            <p:tgtEl>
                                              <p:spTgt spid="42"/>
                                            </p:tgtEl>
                                            <p:attrNameLst>
                                              <p:attrName>ppt_x</p:attrName>
                                            </p:attrNameLst>
                                          </p:cBhvr>
                                          <p:tavLst>
                                            <p:tav tm="0">
                                              <p:val>
                                                <p:strVal val="1+#ppt_w/2"/>
                                              </p:val>
                                            </p:tav>
                                            <p:tav tm="100000">
                                              <p:val>
                                                <p:strVal val="#ppt_x"/>
                                              </p:val>
                                            </p:tav>
                                          </p:tavLst>
                                        </p:anim>
                                        <p:anim calcmode="lin" valueType="num">
                                          <p:cBhvr additive="base">
                                            <p:cTn id="35" dur="500" fill="hold"/>
                                            <p:tgtEl>
                                              <p:spTgt spid="42"/>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up)">
                                          <p:cBhvr>
                                            <p:cTn id="40" dur="500"/>
                                            <p:tgtEl>
                                              <p:spTgt spid="34"/>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p:tgtEl>
                                              <p:spTgt spid="35"/>
                                            </p:tgtEl>
                                            <p:attrNameLst>
                                              <p:attrName>ppt_y</p:attrName>
                                            </p:attrNameLst>
                                          </p:cBhvr>
                                          <p:tavLst>
                                            <p:tav tm="0">
                                              <p:val>
                                                <p:strVal val="#ppt_y-#ppt_h*1.125000"/>
                                              </p:val>
                                            </p:tav>
                                            <p:tav tm="100000">
                                              <p:val>
                                                <p:strVal val="#ppt_y"/>
                                              </p:val>
                                            </p:tav>
                                          </p:tavLst>
                                        </p:anim>
                                        <p:animEffect transition="in" filter="wipe(down)">
                                          <p:cBhvr>
                                            <p:cTn id="44" dur="500"/>
                                            <p:tgtEl>
                                              <p:spTgt spid="35"/>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p:tgtEl>
                                              <p:spTgt spid="37"/>
                                            </p:tgtEl>
                                            <p:attrNameLst>
                                              <p:attrName>ppt_y</p:attrName>
                                            </p:attrNameLst>
                                          </p:cBhvr>
                                          <p:tavLst>
                                            <p:tav tm="0">
                                              <p:val>
                                                <p:strVal val="#ppt_y+#ppt_h*1.125000"/>
                                              </p:val>
                                            </p:tav>
                                            <p:tav tm="100000">
                                              <p:val>
                                                <p:strVal val="#ppt_y"/>
                                              </p:val>
                                            </p:tav>
                                          </p:tavLst>
                                        </p:anim>
                                        <p:animEffect transition="in" filter="wipe(up)">
                                          <p:cBhvr>
                                            <p:cTn id="48" dur="500"/>
                                            <p:tgtEl>
                                              <p:spTgt spid="37"/>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p:tgtEl>
                                              <p:spTgt spid="38"/>
                                            </p:tgtEl>
                                            <p:attrNameLst>
                                              <p:attrName>ppt_y</p:attrName>
                                            </p:attrNameLst>
                                          </p:cBhvr>
                                          <p:tavLst>
                                            <p:tav tm="0">
                                              <p:val>
                                                <p:strVal val="#ppt_y-#ppt_h*1.125000"/>
                                              </p:val>
                                            </p:tav>
                                            <p:tav tm="100000">
                                              <p:val>
                                                <p:strVal val="#ppt_y"/>
                                              </p:val>
                                            </p:tav>
                                          </p:tavLst>
                                        </p:anim>
                                        <p:animEffect transition="in" filter="wipe(down)">
                                          <p:cBhvr>
                                            <p:cTn id="52" dur="500"/>
                                            <p:tgtEl>
                                              <p:spTgt spid="38"/>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p:tgtEl>
                                              <p:spTgt spid="41"/>
                                            </p:tgtEl>
                                            <p:attrNameLst>
                                              <p:attrName>ppt_y</p:attrName>
                                            </p:attrNameLst>
                                          </p:cBhvr>
                                          <p:tavLst>
                                            <p:tav tm="0">
                                              <p:val>
                                                <p:strVal val="#ppt_y-#ppt_h*1.125000"/>
                                              </p:val>
                                            </p:tav>
                                            <p:tav tm="100000">
                                              <p:val>
                                                <p:strVal val="#ppt_y"/>
                                              </p:val>
                                            </p:tav>
                                          </p:tavLst>
                                        </p:anim>
                                        <p:animEffect transition="in" filter="wipe(down)">
                                          <p:cBhvr>
                                            <p:cTn id="56" dur="500"/>
                                            <p:tgtEl>
                                              <p:spTgt spid="41"/>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p:tgtEl>
                                              <p:spTgt spid="40"/>
                                            </p:tgtEl>
                                            <p:attrNameLst>
                                              <p:attrName>ppt_y</p:attrName>
                                            </p:attrNameLst>
                                          </p:cBhvr>
                                          <p:tavLst>
                                            <p:tav tm="0">
                                              <p:val>
                                                <p:strVal val="#ppt_y+#ppt_h*1.125000"/>
                                              </p:val>
                                            </p:tav>
                                            <p:tav tm="100000">
                                              <p:val>
                                                <p:strVal val="#ppt_y"/>
                                              </p:val>
                                            </p:tav>
                                          </p:tavLst>
                                        </p:anim>
                                        <p:animEffect transition="in" filter="wipe(up)">
                                          <p:cBhvr>
                                            <p:cTn id="6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animBg="1"/>
          <p:bldP spid="37" grpId="0"/>
          <p:bldP spid="38" grpId="0"/>
          <p:bldP spid="39" grpId="0" animBg="1"/>
          <p:bldP spid="40" grpId="0"/>
          <p:bldP spid="41" grpId="0"/>
          <p:bldP spid="42" grpId="0" animBg="1"/>
          <p:bldP spid="2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033718" y="1221601"/>
            <a:ext cx="1933575" cy="1296590"/>
            <a:chOff x="2033718" y="1221601"/>
            <a:chExt cx="1933575" cy="1296590"/>
          </a:xfrm>
        </p:grpSpPr>
        <p:sp>
          <p:nvSpPr>
            <p:cNvPr id="2" name="AutoShape 3"/>
            <p:cNvSpPr>
              <a:spLocks noChangeArrowheads="1"/>
            </p:cNvSpPr>
            <p:nvPr/>
          </p:nvSpPr>
          <p:spPr bwMode="auto">
            <a:xfrm rot="5400000">
              <a:off x="2352211" y="903108"/>
              <a:ext cx="1296590" cy="1933575"/>
            </a:xfrm>
            <a:prstGeom prst="upArrowCallout">
              <a:avLst>
                <a:gd name="adj1" fmla="val 33824"/>
                <a:gd name="adj2" fmla="val 25000"/>
                <a:gd name="adj3" fmla="val 20477"/>
                <a:gd name="adj4" fmla="val 86269"/>
              </a:avLst>
            </a:prstGeom>
            <a:solidFill>
              <a:srgbClr val="314865"/>
            </a:solidFill>
            <a:ln>
              <a:noFill/>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033718" y="1338972"/>
              <a:ext cx="1885873" cy="248209"/>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5" name="文本框 14"/>
            <p:cNvSpPr txBox="1"/>
            <p:nvPr/>
          </p:nvSpPr>
          <p:spPr>
            <a:xfrm>
              <a:off x="2033718" y="1579490"/>
              <a:ext cx="1885873" cy="248209"/>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6" name="文本框 15"/>
            <p:cNvSpPr txBox="1"/>
            <p:nvPr/>
          </p:nvSpPr>
          <p:spPr>
            <a:xfrm>
              <a:off x="2033718" y="1841355"/>
              <a:ext cx="1885873" cy="248209"/>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7" name="文本框 16"/>
            <p:cNvSpPr txBox="1"/>
            <p:nvPr/>
          </p:nvSpPr>
          <p:spPr>
            <a:xfrm>
              <a:off x="2033718" y="2078727"/>
              <a:ext cx="1885873" cy="248209"/>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grpSp>
      <p:grpSp>
        <p:nvGrpSpPr>
          <p:cNvPr id="37" name="组合 36"/>
          <p:cNvGrpSpPr/>
          <p:nvPr/>
        </p:nvGrpSpPr>
        <p:grpSpPr>
          <a:xfrm>
            <a:off x="5328177" y="1221601"/>
            <a:ext cx="2155810" cy="1296590"/>
            <a:chOff x="5328177" y="1221601"/>
            <a:chExt cx="2155810" cy="1296590"/>
          </a:xfrm>
        </p:grpSpPr>
        <p:sp>
          <p:nvSpPr>
            <p:cNvPr id="4" name="AutoShape 5"/>
            <p:cNvSpPr>
              <a:spLocks noChangeArrowheads="1"/>
            </p:cNvSpPr>
            <p:nvPr/>
          </p:nvSpPr>
          <p:spPr bwMode="auto">
            <a:xfrm rot="16200000">
              <a:off x="5652028" y="897750"/>
              <a:ext cx="1296590" cy="1944291"/>
            </a:xfrm>
            <a:prstGeom prst="upArrowCallout">
              <a:avLst>
                <a:gd name="adj1" fmla="val 33824"/>
                <a:gd name="adj2" fmla="val 25000"/>
                <a:gd name="adj3" fmla="val 20591"/>
                <a:gd name="adj4" fmla="val 86269"/>
              </a:avLst>
            </a:prstGeom>
            <a:solidFill>
              <a:srgbClr val="314865"/>
            </a:solidFill>
            <a:ln>
              <a:noFill/>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598114" y="1338972"/>
              <a:ext cx="1885873" cy="248209"/>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9" name="文本框 18"/>
            <p:cNvSpPr txBox="1"/>
            <p:nvPr/>
          </p:nvSpPr>
          <p:spPr>
            <a:xfrm>
              <a:off x="5598114" y="1579490"/>
              <a:ext cx="1885873" cy="248209"/>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20" name="文本框 19"/>
            <p:cNvSpPr txBox="1"/>
            <p:nvPr/>
          </p:nvSpPr>
          <p:spPr>
            <a:xfrm>
              <a:off x="5598114" y="1841355"/>
              <a:ext cx="1885873" cy="248209"/>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21" name="文本框 20"/>
            <p:cNvSpPr txBox="1"/>
            <p:nvPr/>
          </p:nvSpPr>
          <p:spPr>
            <a:xfrm>
              <a:off x="5598114" y="2078727"/>
              <a:ext cx="1885873" cy="248209"/>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grpSp>
      <p:grpSp>
        <p:nvGrpSpPr>
          <p:cNvPr id="35" name="组合 34"/>
          <p:cNvGrpSpPr/>
          <p:nvPr/>
        </p:nvGrpSpPr>
        <p:grpSpPr>
          <a:xfrm>
            <a:off x="3978009" y="1221600"/>
            <a:ext cx="2131534" cy="1512094"/>
            <a:chOff x="3978009" y="1221600"/>
            <a:chExt cx="2131534" cy="1512094"/>
          </a:xfrm>
        </p:grpSpPr>
        <p:sp>
          <p:nvSpPr>
            <p:cNvPr id="3" name="AutoShape 4"/>
            <p:cNvSpPr>
              <a:spLocks noChangeArrowheads="1"/>
            </p:cNvSpPr>
            <p:nvPr/>
          </p:nvSpPr>
          <p:spPr bwMode="auto">
            <a:xfrm rot="10800000">
              <a:off x="3978009" y="1221600"/>
              <a:ext cx="1322785" cy="1512094"/>
            </a:xfrm>
            <a:prstGeom prst="upArrowCallout">
              <a:avLst>
                <a:gd name="adj1" fmla="val 33824"/>
                <a:gd name="adj2" fmla="val 25000"/>
                <a:gd name="adj3" fmla="val 15697"/>
                <a:gd name="adj4" fmla="val 86269"/>
              </a:avLst>
            </a:prstGeom>
            <a:solidFill>
              <a:srgbClr val="314865"/>
            </a:solidFill>
            <a:ln>
              <a:noFill/>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223670" y="1455479"/>
              <a:ext cx="1885873" cy="923330"/>
            </a:xfrm>
            <a:prstGeom prst="rect">
              <a:avLst/>
            </a:prstGeom>
            <a:noFill/>
          </p:spPr>
          <p:txBody>
            <a:bodyPr wrap="square" rtlCol="0">
              <a:spAutoFit/>
            </a:bodyPr>
            <a:lstStyle/>
            <a:p>
              <a:r>
                <a:rPr lang="zh-CN" altLang="en-US" sz="2700" dirty="0" smtClean="0">
                  <a:solidFill>
                    <a:schemeClr val="bg1"/>
                  </a:solidFill>
                  <a:latin typeface="造字工房悦黑体验版常规体" pitchFamily="50" charset="-122"/>
                  <a:ea typeface="造字工房悦黑体验版常规体" pitchFamily="50" charset="-122"/>
                </a:rPr>
                <a:t>添加</a:t>
              </a:r>
              <a:endParaRPr lang="en-US" altLang="zh-CN" sz="2700" dirty="0" smtClean="0">
                <a:solidFill>
                  <a:schemeClr val="bg1"/>
                </a:solidFill>
                <a:latin typeface="造字工房悦黑体验版常规体" pitchFamily="50" charset="-122"/>
                <a:ea typeface="造字工房悦黑体验版常规体" pitchFamily="50" charset="-122"/>
              </a:endParaRPr>
            </a:p>
            <a:p>
              <a:r>
                <a:rPr lang="zh-CN" altLang="en-US" sz="2700" dirty="0" smtClean="0">
                  <a:solidFill>
                    <a:schemeClr val="bg1"/>
                  </a:solidFill>
                  <a:latin typeface="造字工房悦黑体验版常规体" pitchFamily="50" charset="-122"/>
                  <a:ea typeface="造字工房悦黑体验版常规体" pitchFamily="50" charset="-122"/>
                </a:rPr>
                <a:t>文字</a:t>
              </a:r>
              <a:endParaRPr lang="zh-CN" altLang="en-US" sz="2700" dirty="0">
                <a:solidFill>
                  <a:schemeClr val="bg1"/>
                </a:solidFill>
                <a:latin typeface="造字工房悦黑体验版常规体" pitchFamily="50" charset="-122"/>
                <a:ea typeface="造字工房悦黑体验版常规体" pitchFamily="50" charset="-122"/>
              </a:endParaRPr>
            </a:p>
          </p:txBody>
        </p:sp>
      </p:grpSp>
      <p:grpSp>
        <p:nvGrpSpPr>
          <p:cNvPr id="38" name="组合 37"/>
          <p:cNvGrpSpPr/>
          <p:nvPr/>
        </p:nvGrpSpPr>
        <p:grpSpPr>
          <a:xfrm>
            <a:off x="2033717" y="2962615"/>
            <a:ext cx="5394320" cy="418493"/>
            <a:chOff x="2033717" y="2962615"/>
            <a:chExt cx="5394320" cy="418493"/>
          </a:xfrm>
        </p:grpSpPr>
        <p:grpSp>
          <p:nvGrpSpPr>
            <p:cNvPr id="5" name="Group 11"/>
            <p:cNvGrpSpPr/>
            <p:nvPr/>
          </p:nvGrpSpPr>
          <p:grpSpPr bwMode="auto">
            <a:xfrm>
              <a:off x="2033717" y="2962615"/>
              <a:ext cx="5232797" cy="418493"/>
              <a:chOff x="0" y="0"/>
              <a:chExt cx="4354" cy="809"/>
            </a:xfrm>
            <a:solidFill>
              <a:srgbClr val="2B2E30"/>
            </a:solidFill>
          </p:grpSpPr>
          <p:sp>
            <p:nvSpPr>
              <p:cNvPr id="6" name="Rectangle 12"/>
              <p:cNvSpPr>
                <a:spLocks noChangeArrowheads="1"/>
              </p:cNvSpPr>
              <p:nvPr/>
            </p:nvSpPr>
            <p:spPr bwMode="auto">
              <a:xfrm>
                <a:off x="0" y="0"/>
                <a:ext cx="4354" cy="809"/>
              </a:xfrm>
              <a:prstGeom prst="rect">
                <a:avLst/>
              </a:prstGeom>
              <a:solidFill>
                <a:srgbClr val="E2E9E9"/>
              </a:solidFill>
              <a:ln w="3175" cmpd="sng">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rgbClr val="646464"/>
                  </a:solidFill>
                  <a:latin typeface="微软雅黑" panose="020B0503020204020204" pitchFamily="34" charset="-122"/>
                  <a:ea typeface="微软雅黑" panose="020B0503020204020204" pitchFamily="34" charset="-122"/>
                </a:endParaRPr>
              </a:p>
            </p:txBody>
          </p:sp>
          <p:sp>
            <p:nvSpPr>
              <p:cNvPr id="7" name="Line 13"/>
              <p:cNvSpPr>
                <a:spLocks noChangeShapeType="1"/>
              </p:cNvSpPr>
              <p:nvPr/>
            </p:nvSpPr>
            <p:spPr bwMode="auto">
              <a:xfrm>
                <a:off x="0" y="809"/>
                <a:ext cx="4354" cy="0"/>
              </a:xfrm>
              <a:prstGeom prst="line">
                <a:avLst/>
              </a:prstGeom>
              <a:grpFill/>
              <a:ln w="19050" cmpd="sng">
                <a:solidFill>
                  <a:srgbClr val="FFFFFF"/>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23" name="文本框 22"/>
            <p:cNvSpPr txBox="1"/>
            <p:nvPr/>
          </p:nvSpPr>
          <p:spPr>
            <a:xfrm>
              <a:off x="2092136" y="3046305"/>
              <a:ext cx="1885873" cy="248209"/>
            </a:xfrm>
            <a:prstGeom prst="rect">
              <a:avLst/>
            </a:prstGeom>
            <a:noFill/>
          </p:spPr>
          <p:txBody>
            <a:bodyPr wrap="square" rtlCol="0">
              <a:spAutoFit/>
            </a:bodyPr>
            <a:lstStyle/>
            <a:p>
              <a:r>
                <a:rPr lang="zh-CN" altLang="en-US" sz="1015" dirty="0">
                  <a:solidFill>
                    <a:srgbClr val="314865"/>
                  </a:solidFill>
                  <a:latin typeface="造字工房悦黑体验版常规体" pitchFamily="50" charset="-122"/>
                  <a:ea typeface="造字工房悦黑体验版常规体" pitchFamily="50" charset="-122"/>
                </a:rPr>
                <a:t>请输入您想要的文字</a:t>
              </a:r>
              <a:endParaRPr lang="zh-CN" altLang="en-US" sz="1015" dirty="0">
                <a:solidFill>
                  <a:srgbClr val="314865"/>
                </a:solidFill>
                <a:latin typeface="造字工房悦黑体验版常规体" pitchFamily="50" charset="-122"/>
                <a:ea typeface="造字工房悦黑体验版常规体" pitchFamily="50" charset="-122"/>
              </a:endParaRPr>
            </a:p>
          </p:txBody>
        </p:sp>
        <p:sp>
          <p:nvSpPr>
            <p:cNvPr id="24" name="文本框 23"/>
            <p:cNvSpPr txBox="1"/>
            <p:nvPr/>
          </p:nvSpPr>
          <p:spPr>
            <a:xfrm>
              <a:off x="3805167" y="3045508"/>
              <a:ext cx="1885873" cy="248209"/>
            </a:xfrm>
            <a:prstGeom prst="rect">
              <a:avLst/>
            </a:prstGeom>
            <a:noFill/>
          </p:spPr>
          <p:txBody>
            <a:bodyPr wrap="square" rtlCol="0">
              <a:spAutoFit/>
            </a:bodyPr>
            <a:lstStyle/>
            <a:p>
              <a:r>
                <a:rPr lang="zh-CN" altLang="en-US" sz="1015" dirty="0">
                  <a:solidFill>
                    <a:srgbClr val="314865"/>
                  </a:solidFill>
                  <a:latin typeface="造字工房悦黑体验版常规体" pitchFamily="50" charset="-122"/>
                  <a:ea typeface="造字工房悦黑体验版常规体" pitchFamily="50" charset="-122"/>
                </a:rPr>
                <a:t>请输入您想要的文字</a:t>
              </a:r>
              <a:endParaRPr lang="zh-CN" altLang="en-US" sz="1015" dirty="0">
                <a:solidFill>
                  <a:srgbClr val="314865"/>
                </a:solidFill>
                <a:latin typeface="造字工房悦黑体验版常规体" pitchFamily="50" charset="-122"/>
                <a:ea typeface="造字工房悦黑体验版常规体" pitchFamily="50" charset="-122"/>
              </a:endParaRPr>
            </a:p>
          </p:txBody>
        </p:sp>
        <p:sp>
          <p:nvSpPr>
            <p:cNvPr id="25" name="文本框 24"/>
            <p:cNvSpPr txBox="1"/>
            <p:nvPr/>
          </p:nvSpPr>
          <p:spPr>
            <a:xfrm>
              <a:off x="5542164" y="3044163"/>
              <a:ext cx="1885873" cy="248209"/>
            </a:xfrm>
            <a:prstGeom prst="rect">
              <a:avLst/>
            </a:prstGeom>
            <a:noFill/>
          </p:spPr>
          <p:txBody>
            <a:bodyPr wrap="square" rtlCol="0">
              <a:spAutoFit/>
            </a:bodyPr>
            <a:lstStyle/>
            <a:p>
              <a:r>
                <a:rPr lang="zh-CN" altLang="en-US" sz="1015" dirty="0">
                  <a:solidFill>
                    <a:srgbClr val="314865"/>
                  </a:solidFill>
                  <a:latin typeface="造字工房悦黑体验版常规体" pitchFamily="50" charset="-122"/>
                  <a:ea typeface="造字工房悦黑体验版常规体" pitchFamily="50" charset="-122"/>
                </a:rPr>
                <a:t>请输入您想要的文字</a:t>
              </a:r>
              <a:endParaRPr lang="zh-CN" altLang="en-US" sz="1015" dirty="0">
                <a:solidFill>
                  <a:srgbClr val="314865"/>
                </a:solidFill>
                <a:latin typeface="造字工房悦黑体验版常规体" pitchFamily="50" charset="-122"/>
                <a:ea typeface="造字工房悦黑体验版常规体" pitchFamily="50" charset="-122"/>
              </a:endParaRPr>
            </a:p>
          </p:txBody>
        </p:sp>
      </p:grpSp>
      <p:grpSp>
        <p:nvGrpSpPr>
          <p:cNvPr id="39" name="组合 38"/>
          <p:cNvGrpSpPr/>
          <p:nvPr/>
        </p:nvGrpSpPr>
        <p:grpSpPr>
          <a:xfrm>
            <a:off x="2039671" y="3475774"/>
            <a:ext cx="5383955" cy="418493"/>
            <a:chOff x="2039671" y="3475774"/>
            <a:chExt cx="5383955" cy="418493"/>
          </a:xfrm>
        </p:grpSpPr>
        <p:grpSp>
          <p:nvGrpSpPr>
            <p:cNvPr id="8" name="Group 15"/>
            <p:cNvGrpSpPr/>
            <p:nvPr/>
          </p:nvGrpSpPr>
          <p:grpSpPr bwMode="auto">
            <a:xfrm>
              <a:off x="2039671" y="3475774"/>
              <a:ext cx="5232797" cy="418493"/>
              <a:chOff x="0" y="0"/>
              <a:chExt cx="4354" cy="809"/>
            </a:xfrm>
            <a:solidFill>
              <a:srgbClr val="2B2E30"/>
            </a:solidFill>
          </p:grpSpPr>
          <p:sp>
            <p:nvSpPr>
              <p:cNvPr id="9" name="Rectangle 16"/>
              <p:cNvSpPr>
                <a:spLocks noChangeArrowheads="1"/>
              </p:cNvSpPr>
              <p:nvPr/>
            </p:nvSpPr>
            <p:spPr bwMode="auto">
              <a:xfrm>
                <a:off x="0" y="0"/>
                <a:ext cx="4354" cy="809"/>
              </a:xfrm>
              <a:prstGeom prst="rect">
                <a:avLst/>
              </a:prstGeom>
              <a:solidFill>
                <a:srgbClr val="E2E9E9"/>
              </a:solidFill>
              <a:ln w="3175" cmpd="sng">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0" name="Line 17"/>
              <p:cNvSpPr>
                <a:spLocks noChangeShapeType="1"/>
              </p:cNvSpPr>
              <p:nvPr/>
            </p:nvSpPr>
            <p:spPr bwMode="auto">
              <a:xfrm>
                <a:off x="0" y="809"/>
                <a:ext cx="4354" cy="0"/>
              </a:xfrm>
              <a:prstGeom prst="line">
                <a:avLst/>
              </a:prstGeom>
              <a:grpFill/>
              <a:ln w="19050" cmpd="sng">
                <a:solidFill>
                  <a:srgbClr val="FFFFFF"/>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6" name="文本框 25"/>
            <p:cNvSpPr txBox="1"/>
            <p:nvPr/>
          </p:nvSpPr>
          <p:spPr>
            <a:xfrm>
              <a:off x="2087724" y="3556118"/>
              <a:ext cx="1885873" cy="248209"/>
            </a:xfrm>
            <a:prstGeom prst="rect">
              <a:avLst/>
            </a:prstGeom>
            <a:noFill/>
          </p:spPr>
          <p:txBody>
            <a:bodyPr wrap="square" rtlCol="0">
              <a:spAutoFit/>
            </a:bodyPr>
            <a:lstStyle/>
            <a:p>
              <a:r>
                <a:rPr lang="zh-CN" altLang="en-US" sz="1015" dirty="0">
                  <a:solidFill>
                    <a:srgbClr val="314865"/>
                  </a:solidFill>
                  <a:latin typeface="造字工房悦黑体验版常规体" pitchFamily="50" charset="-122"/>
                  <a:ea typeface="造字工房悦黑体验版常规体" pitchFamily="50" charset="-122"/>
                </a:rPr>
                <a:t>请输入您想要的文字</a:t>
              </a:r>
              <a:endParaRPr lang="zh-CN" altLang="en-US" sz="1015" dirty="0">
                <a:solidFill>
                  <a:srgbClr val="314865"/>
                </a:solidFill>
                <a:latin typeface="造字工房悦黑体验版常规体" pitchFamily="50" charset="-122"/>
                <a:ea typeface="造字工房悦黑体验版常规体" pitchFamily="50" charset="-122"/>
              </a:endParaRPr>
            </a:p>
          </p:txBody>
        </p:sp>
        <p:sp>
          <p:nvSpPr>
            <p:cNvPr id="27" name="文本框 26"/>
            <p:cNvSpPr txBox="1"/>
            <p:nvPr/>
          </p:nvSpPr>
          <p:spPr>
            <a:xfrm>
              <a:off x="3800755" y="3555321"/>
              <a:ext cx="1885873" cy="248209"/>
            </a:xfrm>
            <a:prstGeom prst="rect">
              <a:avLst/>
            </a:prstGeom>
            <a:noFill/>
          </p:spPr>
          <p:txBody>
            <a:bodyPr wrap="square" rtlCol="0">
              <a:spAutoFit/>
            </a:bodyPr>
            <a:lstStyle/>
            <a:p>
              <a:r>
                <a:rPr lang="zh-CN" altLang="en-US" sz="1015" dirty="0">
                  <a:solidFill>
                    <a:srgbClr val="314865"/>
                  </a:solidFill>
                  <a:latin typeface="造字工房悦黑体验版常规体" pitchFamily="50" charset="-122"/>
                  <a:ea typeface="造字工房悦黑体验版常规体" pitchFamily="50" charset="-122"/>
                </a:rPr>
                <a:t>请输入您想要的文字</a:t>
              </a:r>
              <a:endParaRPr lang="zh-CN" altLang="en-US" sz="1015" dirty="0">
                <a:solidFill>
                  <a:srgbClr val="314865"/>
                </a:solidFill>
                <a:latin typeface="造字工房悦黑体验版常规体" pitchFamily="50" charset="-122"/>
                <a:ea typeface="造字工房悦黑体验版常规体" pitchFamily="50" charset="-122"/>
              </a:endParaRPr>
            </a:p>
          </p:txBody>
        </p:sp>
        <p:sp>
          <p:nvSpPr>
            <p:cNvPr id="28" name="文本框 27"/>
            <p:cNvSpPr txBox="1"/>
            <p:nvPr/>
          </p:nvSpPr>
          <p:spPr>
            <a:xfrm>
              <a:off x="5537753" y="3553976"/>
              <a:ext cx="1885873" cy="248209"/>
            </a:xfrm>
            <a:prstGeom prst="rect">
              <a:avLst/>
            </a:prstGeom>
            <a:noFill/>
          </p:spPr>
          <p:txBody>
            <a:bodyPr wrap="square" rtlCol="0">
              <a:spAutoFit/>
            </a:bodyPr>
            <a:lstStyle/>
            <a:p>
              <a:r>
                <a:rPr lang="zh-CN" altLang="en-US" sz="1015" dirty="0">
                  <a:solidFill>
                    <a:srgbClr val="314865"/>
                  </a:solidFill>
                  <a:latin typeface="造字工房悦黑体验版常规体" pitchFamily="50" charset="-122"/>
                  <a:ea typeface="造字工房悦黑体验版常规体" pitchFamily="50" charset="-122"/>
                </a:rPr>
                <a:t>请输入您想要的文字</a:t>
              </a:r>
              <a:endParaRPr lang="zh-CN" altLang="en-US" sz="1015" dirty="0">
                <a:solidFill>
                  <a:srgbClr val="314865"/>
                </a:solidFill>
                <a:latin typeface="造字工房悦黑体验版常规体" pitchFamily="50" charset="-122"/>
                <a:ea typeface="造字工房悦黑体验版常规体" pitchFamily="50" charset="-122"/>
              </a:endParaRPr>
            </a:p>
          </p:txBody>
        </p:sp>
      </p:grpSp>
      <p:grpSp>
        <p:nvGrpSpPr>
          <p:cNvPr id="40" name="组合 39"/>
          <p:cNvGrpSpPr/>
          <p:nvPr/>
        </p:nvGrpSpPr>
        <p:grpSpPr>
          <a:xfrm>
            <a:off x="2039671" y="3987898"/>
            <a:ext cx="5383955" cy="418493"/>
            <a:chOff x="2039671" y="3987898"/>
            <a:chExt cx="5383955" cy="418493"/>
          </a:xfrm>
        </p:grpSpPr>
        <p:grpSp>
          <p:nvGrpSpPr>
            <p:cNvPr id="11" name="Group 15"/>
            <p:cNvGrpSpPr/>
            <p:nvPr/>
          </p:nvGrpSpPr>
          <p:grpSpPr bwMode="auto">
            <a:xfrm>
              <a:off x="2039671" y="3987898"/>
              <a:ext cx="5232797" cy="418493"/>
              <a:chOff x="0" y="0"/>
              <a:chExt cx="4354" cy="809"/>
            </a:xfrm>
            <a:solidFill>
              <a:srgbClr val="2B2E30"/>
            </a:solidFill>
          </p:grpSpPr>
          <p:sp>
            <p:nvSpPr>
              <p:cNvPr id="12" name="Rectangle 16"/>
              <p:cNvSpPr>
                <a:spLocks noChangeArrowheads="1"/>
              </p:cNvSpPr>
              <p:nvPr/>
            </p:nvSpPr>
            <p:spPr bwMode="auto">
              <a:xfrm>
                <a:off x="0" y="0"/>
                <a:ext cx="4354" cy="809"/>
              </a:xfrm>
              <a:prstGeom prst="rect">
                <a:avLst/>
              </a:prstGeom>
              <a:solidFill>
                <a:srgbClr val="E2E9E9"/>
              </a:solidFill>
              <a:ln w="3175" cmpd="sng">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3" name="Line 17"/>
              <p:cNvSpPr>
                <a:spLocks noChangeShapeType="1"/>
              </p:cNvSpPr>
              <p:nvPr/>
            </p:nvSpPr>
            <p:spPr bwMode="auto">
              <a:xfrm>
                <a:off x="0" y="809"/>
                <a:ext cx="4354" cy="0"/>
              </a:xfrm>
              <a:prstGeom prst="line">
                <a:avLst/>
              </a:prstGeom>
              <a:grpFill/>
              <a:ln w="19050" cmpd="sng">
                <a:solidFill>
                  <a:srgbClr val="FFFFFF"/>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9" name="文本框 28"/>
            <p:cNvSpPr txBox="1"/>
            <p:nvPr/>
          </p:nvSpPr>
          <p:spPr>
            <a:xfrm>
              <a:off x="2087724" y="4061400"/>
              <a:ext cx="1885873" cy="248209"/>
            </a:xfrm>
            <a:prstGeom prst="rect">
              <a:avLst/>
            </a:prstGeom>
            <a:noFill/>
          </p:spPr>
          <p:txBody>
            <a:bodyPr wrap="square" rtlCol="0">
              <a:spAutoFit/>
            </a:bodyPr>
            <a:lstStyle/>
            <a:p>
              <a:r>
                <a:rPr lang="zh-CN" altLang="en-US" sz="1015" dirty="0">
                  <a:solidFill>
                    <a:srgbClr val="314865"/>
                  </a:solidFill>
                  <a:latin typeface="造字工房悦黑体验版常规体" pitchFamily="50" charset="-122"/>
                  <a:ea typeface="造字工房悦黑体验版常规体" pitchFamily="50" charset="-122"/>
                </a:rPr>
                <a:t>请输入您想要的文字</a:t>
              </a:r>
              <a:endParaRPr lang="zh-CN" altLang="en-US" sz="1015" dirty="0">
                <a:solidFill>
                  <a:srgbClr val="314865"/>
                </a:solidFill>
                <a:latin typeface="造字工房悦黑体验版常规体" pitchFamily="50" charset="-122"/>
                <a:ea typeface="造字工房悦黑体验版常规体" pitchFamily="50" charset="-122"/>
              </a:endParaRPr>
            </a:p>
          </p:txBody>
        </p:sp>
        <p:sp>
          <p:nvSpPr>
            <p:cNvPr id="30" name="文本框 29"/>
            <p:cNvSpPr txBox="1"/>
            <p:nvPr/>
          </p:nvSpPr>
          <p:spPr>
            <a:xfrm>
              <a:off x="3800755" y="4060604"/>
              <a:ext cx="1885873" cy="248209"/>
            </a:xfrm>
            <a:prstGeom prst="rect">
              <a:avLst/>
            </a:prstGeom>
            <a:noFill/>
          </p:spPr>
          <p:txBody>
            <a:bodyPr wrap="square" rtlCol="0">
              <a:spAutoFit/>
            </a:bodyPr>
            <a:lstStyle/>
            <a:p>
              <a:r>
                <a:rPr lang="zh-CN" altLang="en-US" sz="1015" dirty="0">
                  <a:solidFill>
                    <a:srgbClr val="314865"/>
                  </a:solidFill>
                  <a:latin typeface="造字工房悦黑体验版常规体" pitchFamily="50" charset="-122"/>
                  <a:ea typeface="造字工房悦黑体验版常规体" pitchFamily="50" charset="-122"/>
                </a:rPr>
                <a:t>请输入您想要的文字</a:t>
              </a:r>
              <a:endParaRPr lang="zh-CN" altLang="en-US" sz="1015" dirty="0">
                <a:solidFill>
                  <a:srgbClr val="314865"/>
                </a:solidFill>
                <a:latin typeface="造字工房悦黑体验版常规体" pitchFamily="50" charset="-122"/>
                <a:ea typeface="造字工房悦黑体验版常规体" pitchFamily="50" charset="-122"/>
              </a:endParaRPr>
            </a:p>
          </p:txBody>
        </p:sp>
        <p:sp>
          <p:nvSpPr>
            <p:cNvPr id="31" name="文本框 30"/>
            <p:cNvSpPr txBox="1"/>
            <p:nvPr/>
          </p:nvSpPr>
          <p:spPr>
            <a:xfrm>
              <a:off x="5537753" y="4059258"/>
              <a:ext cx="1885873" cy="248209"/>
            </a:xfrm>
            <a:prstGeom prst="rect">
              <a:avLst/>
            </a:prstGeom>
            <a:noFill/>
          </p:spPr>
          <p:txBody>
            <a:bodyPr wrap="square" rtlCol="0">
              <a:spAutoFit/>
            </a:bodyPr>
            <a:lstStyle/>
            <a:p>
              <a:r>
                <a:rPr lang="zh-CN" altLang="en-US" sz="1015" dirty="0">
                  <a:solidFill>
                    <a:srgbClr val="314865"/>
                  </a:solidFill>
                  <a:latin typeface="造字工房悦黑体验版常规体" pitchFamily="50" charset="-122"/>
                  <a:ea typeface="造字工房悦黑体验版常规体" pitchFamily="50" charset="-122"/>
                </a:rPr>
                <a:t>请输入您想要的文字</a:t>
              </a:r>
              <a:endParaRPr lang="zh-CN" altLang="en-US" sz="1015" dirty="0">
                <a:solidFill>
                  <a:srgbClr val="314865"/>
                </a:solidFill>
                <a:latin typeface="造字工房悦黑体验版常规体" pitchFamily="50" charset="-122"/>
                <a:ea typeface="造字工房悦黑体验版常规体" pitchFamily="50" charset="-122"/>
              </a:endParaRPr>
            </a:p>
          </p:txBody>
        </p:sp>
      </p:grpSp>
      <p:cxnSp>
        <p:nvCxnSpPr>
          <p:cNvPr id="32" name="直接连接符 31"/>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34"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选题内容</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14:bounceEnd="52000">
                                          <p:cBhvr additive="base">
                                            <p:cTn id="16" dur="500" fill="hold"/>
                                            <p:tgtEl>
                                              <p:spTgt spid="34"/>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3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31"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1000" fill="hold"/>
                                            <p:tgtEl>
                                              <p:spTgt spid="35"/>
                                            </p:tgtEl>
                                            <p:attrNameLst>
                                              <p:attrName>ppt_w</p:attrName>
                                            </p:attrNameLst>
                                          </p:cBhvr>
                                          <p:tavLst>
                                            <p:tav tm="0">
                                              <p:val>
                                                <p:fltVal val="0"/>
                                              </p:val>
                                            </p:tav>
                                            <p:tav tm="100000">
                                              <p:val>
                                                <p:strVal val="#ppt_w"/>
                                              </p:val>
                                            </p:tav>
                                          </p:tavLst>
                                        </p:anim>
                                        <p:anim calcmode="lin" valueType="num">
                                          <p:cBhvr>
                                            <p:cTn id="22" dur="1000" fill="hold"/>
                                            <p:tgtEl>
                                              <p:spTgt spid="35"/>
                                            </p:tgtEl>
                                            <p:attrNameLst>
                                              <p:attrName>ppt_h</p:attrName>
                                            </p:attrNameLst>
                                          </p:cBhvr>
                                          <p:tavLst>
                                            <p:tav tm="0">
                                              <p:val>
                                                <p:fltVal val="0"/>
                                              </p:val>
                                            </p:tav>
                                            <p:tav tm="100000">
                                              <p:val>
                                                <p:strVal val="#ppt_h"/>
                                              </p:val>
                                            </p:tav>
                                          </p:tavLst>
                                        </p:anim>
                                        <p:anim calcmode="lin" valueType="num">
                                          <p:cBhvr>
                                            <p:cTn id="23" dur="1000" fill="hold"/>
                                            <p:tgtEl>
                                              <p:spTgt spid="35"/>
                                            </p:tgtEl>
                                            <p:attrNameLst>
                                              <p:attrName>style.rotation</p:attrName>
                                            </p:attrNameLst>
                                          </p:cBhvr>
                                          <p:tavLst>
                                            <p:tav tm="0">
                                              <p:val>
                                                <p:fltVal val="90"/>
                                              </p:val>
                                            </p:tav>
                                            <p:tav tm="100000">
                                              <p:val>
                                                <p:fltVal val="0"/>
                                              </p:val>
                                            </p:tav>
                                          </p:tavLst>
                                        </p:anim>
                                        <p:animEffect transition="in" filter="fade">
                                          <p:cBhvr>
                                            <p:cTn id="24" dur="1000"/>
                                            <p:tgtEl>
                                              <p:spTgt spid="35"/>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right)">
                                          <p:cBhvr>
                                            <p:cTn id="28" dur="500"/>
                                            <p:tgtEl>
                                              <p:spTgt spid="36"/>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fill="hold"/>
                                            <p:tgtEl>
                                              <p:spTgt spid="38"/>
                                            </p:tgtEl>
                                            <p:attrNameLst>
                                              <p:attrName>ppt_x</p:attrName>
                                            </p:attrNameLst>
                                          </p:cBhvr>
                                          <p:tavLst>
                                            <p:tav tm="0">
                                              <p:val>
                                                <p:strVal val="#ppt_x"/>
                                              </p:val>
                                            </p:tav>
                                            <p:tav tm="100000">
                                              <p:val>
                                                <p:strVal val="#ppt_x"/>
                                              </p:val>
                                            </p:tav>
                                          </p:tavLst>
                                        </p:anim>
                                        <p:anim calcmode="lin" valueType="num">
                                          <p:cBhvr additive="base">
                                            <p:cTn id="37" dur="500" fill="hold"/>
                                            <p:tgtEl>
                                              <p:spTgt spid="38"/>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ppt_x"/>
                                              </p:val>
                                            </p:tav>
                                            <p:tav tm="100000">
                                              <p:val>
                                                <p:strVal val="#ppt_x"/>
                                              </p:val>
                                            </p:tav>
                                          </p:tavLst>
                                        </p:anim>
                                        <p:anim calcmode="lin" valueType="num">
                                          <p:cBhvr additive="base">
                                            <p:cTn id="4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ppt_x"/>
                                              </p:val>
                                            </p:tav>
                                            <p:tav tm="100000">
                                              <p:val>
                                                <p:strVal val="#ppt_x"/>
                                              </p:val>
                                            </p:tav>
                                          </p:tavLst>
                                        </p:anim>
                                        <p:anim calcmode="lin" valueType="num">
                                          <p:cBhvr additive="base">
                                            <p:cTn id="17" dur="500" fill="hold"/>
                                            <p:tgtEl>
                                              <p:spTgt spid="3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31"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1000" fill="hold"/>
                                            <p:tgtEl>
                                              <p:spTgt spid="35"/>
                                            </p:tgtEl>
                                            <p:attrNameLst>
                                              <p:attrName>ppt_w</p:attrName>
                                            </p:attrNameLst>
                                          </p:cBhvr>
                                          <p:tavLst>
                                            <p:tav tm="0">
                                              <p:val>
                                                <p:fltVal val="0"/>
                                              </p:val>
                                            </p:tav>
                                            <p:tav tm="100000">
                                              <p:val>
                                                <p:strVal val="#ppt_w"/>
                                              </p:val>
                                            </p:tav>
                                          </p:tavLst>
                                        </p:anim>
                                        <p:anim calcmode="lin" valueType="num">
                                          <p:cBhvr>
                                            <p:cTn id="22" dur="1000" fill="hold"/>
                                            <p:tgtEl>
                                              <p:spTgt spid="35"/>
                                            </p:tgtEl>
                                            <p:attrNameLst>
                                              <p:attrName>ppt_h</p:attrName>
                                            </p:attrNameLst>
                                          </p:cBhvr>
                                          <p:tavLst>
                                            <p:tav tm="0">
                                              <p:val>
                                                <p:fltVal val="0"/>
                                              </p:val>
                                            </p:tav>
                                            <p:tav tm="100000">
                                              <p:val>
                                                <p:strVal val="#ppt_h"/>
                                              </p:val>
                                            </p:tav>
                                          </p:tavLst>
                                        </p:anim>
                                        <p:anim calcmode="lin" valueType="num">
                                          <p:cBhvr>
                                            <p:cTn id="23" dur="1000" fill="hold"/>
                                            <p:tgtEl>
                                              <p:spTgt spid="35"/>
                                            </p:tgtEl>
                                            <p:attrNameLst>
                                              <p:attrName>style.rotation</p:attrName>
                                            </p:attrNameLst>
                                          </p:cBhvr>
                                          <p:tavLst>
                                            <p:tav tm="0">
                                              <p:val>
                                                <p:fltVal val="90"/>
                                              </p:val>
                                            </p:tav>
                                            <p:tav tm="100000">
                                              <p:val>
                                                <p:fltVal val="0"/>
                                              </p:val>
                                            </p:tav>
                                          </p:tavLst>
                                        </p:anim>
                                        <p:animEffect transition="in" filter="fade">
                                          <p:cBhvr>
                                            <p:cTn id="24" dur="1000"/>
                                            <p:tgtEl>
                                              <p:spTgt spid="35"/>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right)">
                                          <p:cBhvr>
                                            <p:cTn id="28" dur="500"/>
                                            <p:tgtEl>
                                              <p:spTgt spid="36"/>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fill="hold"/>
                                            <p:tgtEl>
                                              <p:spTgt spid="38"/>
                                            </p:tgtEl>
                                            <p:attrNameLst>
                                              <p:attrName>ppt_x</p:attrName>
                                            </p:attrNameLst>
                                          </p:cBhvr>
                                          <p:tavLst>
                                            <p:tav tm="0">
                                              <p:val>
                                                <p:strVal val="#ppt_x"/>
                                              </p:val>
                                            </p:tav>
                                            <p:tav tm="100000">
                                              <p:val>
                                                <p:strVal val="#ppt_x"/>
                                              </p:val>
                                            </p:tav>
                                          </p:tavLst>
                                        </p:anim>
                                        <p:anim calcmode="lin" valueType="num">
                                          <p:cBhvr additive="base">
                                            <p:cTn id="37" dur="500" fill="hold"/>
                                            <p:tgtEl>
                                              <p:spTgt spid="38"/>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ppt_x"/>
                                              </p:val>
                                            </p:tav>
                                            <p:tav tm="100000">
                                              <p:val>
                                                <p:strVal val="#ppt_x"/>
                                              </p:val>
                                            </p:tav>
                                          </p:tavLst>
                                        </p:anim>
                                        <p:anim calcmode="lin" valueType="num">
                                          <p:cBhvr additive="base">
                                            <p:cTn id="4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57200" y="1059582"/>
            <a:ext cx="4114800" cy="3124200"/>
          </a:xfrm>
          <a:prstGeom prst="rect">
            <a:avLst/>
          </a:prstGeom>
          <a:noFill/>
        </p:spPr>
      </p:sp>
      <p:sp>
        <p:nvSpPr>
          <p:cNvPr id="4" name="任意多边形 3"/>
          <p:cNvSpPr/>
          <p:nvPr/>
        </p:nvSpPr>
        <p:spPr>
          <a:xfrm>
            <a:off x="1862966" y="1059582"/>
            <a:ext cx="1303267" cy="989517"/>
          </a:xfrm>
          <a:custGeom>
            <a:avLst/>
            <a:gdLst>
              <a:gd name="connsiteX0" fmla="*/ 0 w 1303267"/>
              <a:gd name="connsiteY0" fmla="*/ 989517 h 989517"/>
              <a:gd name="connsiteX1" fmla="*/ 651634 w 1303267"/>
              <a:gd name="connsiteY1" fmla="*/ 0 h 989517"/>
              <a:gd name="connsiteX2" fmla="*/ 651634 w 1303267"/>
              <a:gd name="connsiteY2" fmla="*/ 0 h 989517"/>
              <a:gd name="connsiteX3" fmla="*/ 1303267 w 1303267"/>
              <a:gd name="connsiteY3" fmla="*/ 989517 h 989517"/>
              <a:gd name="connsiteX4" fmla="*/ 0 w 1303267"/>
              <a:gd name="connsiteY4" fmla="*/ 989517 h 989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267" h="989517">
                <a:moveTo>
                  <a:pt x="0" y="989517"/>
                </a:moveTo>
                <a:lnTo>
                  <a:pt x="651634" y="0"/>
                </a:lnTo>
                <a:lnTo>
                  <a:pt x="651634" y="0"/>
                </a:lnTo>
                <a:lnTo>
                  <a:pt x="1303267" y="989517"/>
                </a:lnTo>
                <a:lnTo>
                  <a:pt x="0" y="989517"/>
                </a:lnTo>
                <a:close/>
              </a:path>
            </a:pathLst>
          </a:custGeom>
          <a:solidFill>
            <a:srgbClr val="314865"/>
          </a:solidFill>
          <a:ln w="25400" cap="flat" cmpd="sng" algn="ctr">
            <a:solidFill>
              <a:sysClr val="window" lastClr="FFFFFF">
                <a:lumMod val="9500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zh-CN" altLang="en-US" sz="1200" kern="1200" dirty="0" smtClean="0">
                <a:solidFill>
                  <a:schemeClr val="bg1"/>
                </a:solidFill>
                <a:latin typeface="Arial" panose="020B0604020202020204" pitchFamily="34" charset="0"/>
                <a:ea typeface="+mn-ea"/>
                <a:cs typeface="Arial" panose="020B0604020202020204" pitchFamily="34" charset="0"/>
              </a:rPr>
              <a:t>添加文本</a:t>
            </a:r>
            <a:endParaRPr lang="en-US" sz="1200" kern="1200" dirty="0">
              <a:solidFill>
                <a:schemeClr val="bg1"/>
              </a:solidFill>
              <a:latin typeface="Arial" panose="020B0604020202020204" pitchFamily="34" charset="0"/>
              <a:ea typeface="+mn-ea"/>
              <a:cs typeface="Arial" panose="020B0604020202020204" pitchFamily="34" charset="0"/>
            </a:endParaRPr>
          </a:p>
        </p:txBody>
      </p:sp>
      <p:sp>
        <p:nvSpPr>
          <p:cNvPr id="5" name="任意多边形 4"/>
          <p:cNvSpPr/>
          <p:nvPr/>
        </p:nvSpPr>
        <p:spPr>
          <a:xfrm>
            <a:off x="1394377" y="2049099"/>
            <a:ext cx="2240444" cy="711560"/>
          </a:xfrm>
          <a:custGeom>
            <a:avLst/>
            <a:gdLst>
              <a:gd name="connsiteX0" fmla="*/ 0 w 2240444"/>
              <a:gd name="connsiteY0" fmla="*/ 711560 h 711560"/>
              <a:gd name="connsiteX1" fmla="*/ 468591 w 2240444"/>
              <a:gd name="connsiteY1" fmla="*/ 0 h 711560"/>
              <a:gd name="connsiteX2" fmla="*/ 1771853 w 2240444"/>
              <a:gd name="connsiteY2" fmla="*/ 0 h 711560"/>
              <a:gd name="connsiteX3" fmla="*/ 2240444 w 2240444"/>
              <a:gd name="connsiteY3" fmla="*/ 711560 h 711560"/>
              <a:gd name="connsiteX4" fmla="*/ 0 w 2240444"/>
              <a:gd name="connsiteY4" fmla="*/ 711560 h 71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0444" h="711560">
                <a:moveTo>
                  <a:pt x="0" y="711560"/>
                </a:moveTo>
                <a:lnTo>
                  <a:pt x="468591" y="0"/>
                </a:lnTo>
                <a:lnTo>
                  <a:pt x="1771853" y="0"/>
                </a:lnTo>
                <a:lnTo>
                  <a:pt x="2240444" y="711560"/>
                </a:lnTo>
                <a:lnTo>
                  <a:pt x="0" y="711560"/>
                </a:lnTo>
                <a:close/>
              </a:path>
            </a:pathLst>
          </a:custGeom>
          <a:solidFill>
            <a:srgbClr val="314865"/>
          </a:solidFill>
          <a:ln w="25400" cap="flat" cmpd="sng" algn="ctr">
            <a:solidFill>
              <a:sysClr val="window" lastClr="FFFFFF">
                <a:lumMod val="9500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407318" tIns="15240" rIns="407317" bIns="15240" numCol="1" spcCol="1270" anchor="ctr" anchorCtr="0">
            <a:noAutofit/>
          </a:bodyPr>
          <a:lstStyle/>
          <a:p>
            <a:pPr lvl="0" algn="ctr" defTabSz="533400">
              <a:lnSpc>
                <a:spcPct val="90000"/>
              </a:lnSpc>
              <a:spcBef>
                <a:spcPct val="0"/>
              </a:spcBef>
              <a:spcAft>
                <a:spcPct val="35000"/>
              </a:spcAft>
            </a:pPr>
            <a:r>
              <a:rPr lang="zh-CN" altLang="en-US" sz="1200" kern="1200" dirty="0" smtClean="0">
                <a:solidFill>
                  <a:schemeClr val="bg1"/>
                </a:solidFill>
                <a:latin typeface="Arial" panose="020B0604020202020204" pitchFamily="34" charset="0"/>
                <a:ea typeface="+mn-ea"/>
                <a:cs typeface="Arial" panose="020B0604020202020204" pitchFamily="34" charset="0"/>
              </a:rPr>
              <a:t>添加文本</a:t>
            </a:r>
            <a:endParaRPr lang="en-US" sz="1200" kern="1200" dirty="0">
              <a:solidFill>
                <a:schemeClr val="bg1"/>
              </a:solidFill>
              <a:latin typeface="Arial" panose="020B0604020202020204" pitchFamily="34" charset="0"/>
              <a:ea typeface="+mn-ea"/>
              <a:cs typeface="Arial" panose="020B0604020202020204" pitchFamily="34" charset="0"/>
            </a:endParaRPr>
          </a:p>
        </p:txBody>
      </p:sp>
      <p:sp>
        <p:nvSpPr>
          <p:cNvPr id="6" name="任意多边形 5"/>
          <p:cNvSpPr/>
          <p:nvPr/>
        </p:nvSpPr>
        <p:spPr>
          <a:xfrm>
            <a:off x="925788" y="2760660"/>
            <a:ext cx="3177622" cy="711560"/>
          </a:xfrm>
          <a:custGeom>
            <a:avLst/>
            <a:gdLst>
              <a:gd name="connsiteX0" fmla="*/ 0 w 3177622"/>
              <a:gd name="connsiteY0" fmla="*/ 711560 h 711560"/>
              <a:gd name="connsiteX1" fmla="*/ 468591 w 3177622"/>
              <a:gd name="connsiteY1" fmla="*/ 0 h 711560"/>
              <a:gd name="connsiteX2" fmla="*/ 2709031 w 3177622"/>
              <a:gd name="connsiteY2" fmla="*/ 0 h 711560"/>
              <a:gd name="connsiteX3" fmla="*/ 3177622 w 3177622"/>
              <a:gd name="connsiteY3" fmla="*/ 711560 h 711560"/>
              <a:gd name="connsiteX4" fmla="*/ 0 w 3177622"/>
              <a:gd name="connsiteY4" fmla="*/ 711560 h 71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622" h="711560">
                <a:moveTo>
                  <a:pt x="0" y="711560"/>
                </a:moveTo>
                <a:lnTo>
                  <a:pt x="468591" y="0"/>
                </a:lnTo>
                <a:lnTo>
                  <a:pt x="2709031" y="0"/>
                </a:lnTo>
                <a:lnTo>
                  <a:pt x="3177622" y="711560"/>
                </a:lnTo>
                <a:lnTo>
                  <a:pt x="0" y="711560"/>
                </a:lnTo>
                <a:close/>
              </a:path>
            </a:pathLst>
          </a:custGeom>
          <a:solidFill>
            <a:srgbClr val="314865"/>
          </a:solidFill>
          <a:ln w="25400" cap="flat" cmpd="sng" algn="ctr">
            <a:solidFill>
              <a:sysClr val="window" lastClr="FFFFFF">
                <a:lumMod val="9500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571324" tIns="15240" rIns="571324" bIns="15240" numCol="1" spcCol="1270" anchor="ctr" anchorCtr="0">
            <a:noAutofit/>
          </a:bodyPr>
          <a:lstStyle/>
          <a:p>
            <a:pPr lvl="0" algn="ctr" defTabSz="533400">
              <a:lnSpc>
                <a:spcPct val="90000"/>
              </a:lnSpc>
              <a:spcBef>
                <a:spcPct val="0"/>
              </a:spcBef>
              <a:spcAft>
                <a:spcPct val="35000"/>
              </a:spcAft>
            </a:pPr>
            <a:r>
              <a:rPr lang="zh-CN" altLang="en-US" sz="1200" kern="1200" dirty="0" smtClean="0">
                <a:solidFill>
                  <a:schemeClr val="bg1"/>
                </a:solidFill>
                <a:latin typeface="Arial" panose="020B0604020202020204" pitchFamily="34" charset="0"/>
                <a:ea typeface="+mn-ea"/>
                <a:cs typeface="Arial" panose="020B0604020202020204" pitchFamily="34" charset="0"/>
              </a:rPr>
              <a:t>添加文本</a:t>
            </a:r>
            <a:endParaRPr lang="en-US" sz="1200" kern="1200" dirty="0">
              <a:solidFill>
                <a:schemeClr val="bg1"/>
              </a:solidFill>
              <a:latin typeface="Arial" panose="020B0604020202020204" pitchFamily="34" charset="0"/>
              <a:ea typeface="+mn-ea"/>
              <a:cs typeface="Arial" panose="020B0604020202020204" pitchFamily="34" charset="0"/>
            </a:endParaRPr>
          </a:p>
        </p:txBody>
      </p:sp>
      <p:sp>
        <p:nvSpPr>
          <p:cNvPr id="7" name="任意多边形 6"/>
          <p:cNvSpPr/>
          <p:nvPr/>
        </p:nvSpPr>
        <p:spPr>
          <a:xfrm>
            <a:off x="457200" y="3472221"/>
            <a:ext cx="4114800" cy="711560"/>
          </a:xfrm>
          <a:custGeom>
            <a:avLst/>
            <a:gdLst>
              <a:gd name="connsiteX0" fmla="*/ 0 w 4114800"/>
              <a:gd name="connsiteY0" fmla="*/ 711560 h 711560"/>
              <a:gd name="connsiteX1" fmla="*/ 468591 w 4114800"/>
              <a:gd name="connsiteY1" fmla="*/ 0 h 711560"/>
              <a:gd name="connsiteX2" fmla="*/ 3646209 w 4114800"/>
              <a:gd name="connsiteY2" fmla="*/ 0 h 711560"/>
              <a:gd name="connsiteX3" fmla="*/ 4114800 w 4114800"/>
              <a:gd name="connsiteY3" fmla="*/ 711560 h 711560"/>
              <a:gd name="connsiteX4" fmla="*/ 0 w 4114800"/>
              <a:gd name="connsiteY4" fmla="*/ 711560 h 71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800" h="711560">
                <a:moveTo>
                  <a:pt x="0" y="711560"/>
                </a:moveTo>
                <a:lnTo>
                  <a:pt x="468591" y="0"/>
                </a:lnTo>
                <a:lnTo>
                  <a:pt x="3646209" y="0"/>
                </a:lnTo>
                <a:lnTo>
                  <a:pt x="4114800" y="711560"/>
                </a:lnTo>
                <a:lnTo>
                  <a:pt x="0" y="711560"/>
                </a:lnTo>
                <a:close/>
              </a:path>
            </a:pathLst>
          </a:custGeom>
          <a:solidFill>
            <a:srgbClr val="314865"/>
          </a:solidFill>
          <a:ln w="25400" cap="flat" cmpd="sng" algn="ctr">
            <a:solidFill>
              <a:sysClr val="window" lastClr="FFFFFF">
                <a:lumMod val="9500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735329" tIns="15240" rIns="735331" bIns="15240" numCol="1" spcCol="1270" anchor="ctr" anchorCtr="0">
            <a:noAutofit/>
          </a:bodyPr>
          <a:lstStyle/>
          <a:p>
            <a:pPr lvl="0" algn="ctr" defTabSz="533400">
              <a:lnSpc>
                <a:spcPct val="90000"/>
              </a:lnSpc>
              <a:spcBef>
                <a:spcPct val="0"/>
              </a:spcBef>
              <a:spcAft>
                <a:spcPct val="35000"/>
              </a:spcAft>
            </a:pPr>
            <a:r>
              <a:rPr lang="zh-CN" altLang="en-US" sz="1200" kern="1200" dirty="0" smtClean="0">
                <a:solidFill>
                  <a:schemeClr val="bg1"/>
                </a:solidFill>
                <a:latin typeface="Arial" panose="020B0604020202020204" pitchFamily="34" charset="0"/>
                <a:ea typeface="+mn-ea"/>
                <a:cs typeface="Arial" panose="020B0604020202020204" pitchFamily="34" charset="0"/>
              </a:rPr>
              <a:t>添加文本</a:t>
            </a:r>
            <a:endParaRPr lang="en-US" sz="1200" kern="1200" dirty="0">
              <a:solidFill>
                <a:schemeClr val="bg1"/>
              </a:solidFill>
              <a:latin typeface="Arial" panose="020B0604020202020204" pitchFamily="34" charset="0"/>
              <a:ea typeface="+mn-ea"/>
              <a:cs typeface="Arial" panose="020B0604020202020204" pitchFamily="34" charset="0"/>
            </a:endParaRPr>
          </a:p>
        </p:txBody>
      </p:sp>
      <p:grpSp>
        <p:nvGrpSpPr>
          <p:cNvPr id="45" name="组合 44"/>
          <p:cNvGrpSpPr/>
          <p:nvPr/>
        </p:nvGrpSpPr>
        <p:grpSpPr>
          <a:xfrm>
            <a:off x="4932040" y="1169183"/>
            <a:ext cx="3960440" cy="492443"/>
            <a:chOff x="4932040" y="1169183"/>
            <a:chExt cx="3960440" cy="492443"/>
          </a:xfrm>
        </p:grpSpPr>
        <p:sp>
          <p:nvSpPr>
            <p:cNvPr id="38" name="Content Placeholder 9"/>
            <p:cNvSpPr txBox="1"/>
            <p:nvPr/>
          </p:nvSpPr>
          <p:spPr>
            <a:xfrm>
              <a:off x="4932040" y="1235977"/>
              <a:ext cx="609600" cy="365760"/>
            </a:xfrm>
            <a:prstGeom prst="rect">
              <a:avLst/>
            </a:prstGeom>
            <a:solidFill>
              <a:srgbClr val="314865"/>
            </a:solidFill>
            <a:ln>
              <a:noFill/>
            </a:ln>
          </p:spPr>
          <p:txBody>
            <a:bodyPr vert="horz" wrap="none" lIns="91440" tIns="0" rIns="91440" bIns="45720" rtlCol="0" anchor="ctr">
              <a:normAutofit/>
            </a:bodyPr>
            <a:lstStyle>
              <a:lvl1pPr marL="342900" indent="-342900" algn="ctr" defTabSz="914400" rtl="0" eaLnBrk="1" latinLnBrk="0" hangingPunct="1">
                <a:spcBef>
                  <a:spcPct val="20000"/>
                </a:spcBef>
                <a:buFont typeface="Arial" panose="020B0604020202020204" pitchFamily="34" charset="0"/>
                <a:buNone/>
                <a:defRPr sz="1700" b="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en-US" sz="1600" b="0" i="0" u="none" strike="noStrike" kern="1200" cap="none" spc="0" normalizeH="0" baseline="0" noProof="0" dirty="0" smtClean="0">
                <a:ln>
                  <a:noFill/>
                </a:ln>
                <a:solidFill>
                  <a:sysClr val="window" lastClr="FFFFFF"/>
                </a:solidFill>
                <a:effectLst/>
                <a:uLnTx/>
                <a:uFillTx/>
                <a:latin typeface="+mj-lt"/>
                <a:ea typeface="+mn-ea"/>
                <a:cs typeface="Arial" panose="020B0604020202020204" pitchFamily="34" charset="0"/>
              </a:endParaRPr>
            </a:p>
          </p:txBody>
        </p:sp>
        <p:sp>
          <p:nvSpPr>
            <p:cNvPr id="28" name="矩形 27"/>
            <p:cNvSpPr/>
            <p:nvPr/>
          </p:nvSpPr>
          <p:spPr>
            <a:xfrm>
              <a:off x="5624395" y="1169183"/>
              <a:ext cx="3268085" cy="492443"/>
            </a:xfrm>
            <a:prstGeom prst="rect">
              <a:avLst/>
            </a:prstGeom>
          </p:spPr>
          <p:txBody>
            <a:bodyPr wrap="square">
              <a:spAutoFit/>
            </a:bodyPr>
            <a:lstStyle/>
            <a:p>
              <a:pPr lvl="0"/>
              <a:r>
                <a:rPr lang="zh-CN" altLang="en-US" sz="1300" dirty="0">
                  <a:solidFill>
                    <a:sysClr val="windowText" lastClr="000000">
                      <a:lumMod val="85000"/>
                      <a:lumOff val="15000"/>
                    </a:sysClr>
                  </a:solidFill>
                  <a:latin typeface="Arial" panose="020B0604020202020204" pitchFamily="34" charset="0"/>
                  <a:cs typeface="Arial" panose="020B0604020202020204" pitchFamily="34" charset="0"/>
                </a:rPr>
                <a:t>单击此处添加</a:t>
              </a:r>
              <a:r>
                <a:rPr lang="zh-CN" altLang="en-US" sz="1300" dirty="0">
                  <a:solidFill>
                    <a:sysClr val="windowText" lastClr="000000">
                      <a:lumMod val="85000"/>
                      <a:lumOff val="15000"/>
                    </a:sysClr>
                  </a:solidFill>
                </a:rPr>
                <a:t>文本，单击此处添加文本，单击此处添加文本，单击此处添加</a:t>
              </a:r>
              <a:r>
                <a:rPr lang="zh-CN" altLang="en-US" sz="1300" dirty="0" smtClean="0">
                  <a:solidFill>
                    <a:sysClr val="windowText" lastClr="000000">
                      <a:lumMod val="85000"/>
                      <a:lumOff val="15000"/>
                    </a:sysClr>
                  </a:solidFill>
                </a:rPr>
                <a:t>文本。</a:t>
              </a:r>
              <a:endParaRPr lang="en-US" altLang="zh-CN" sz="1300" dirty="0">
                <a:solidFill>
                  <a:sysClr val="windowText" lastClr="000000">
                    <a:lumMod val="85000"/>
                    <a:lumOff val="15000"/>
                  </a:sysClr>
                </a:solidFill>
                <a:latin typeface="Arial" panose="020B0604020202020204" pitchFamily="34" charset="0"/>
                <a:cs typeface="Arial" panose="020B0604020202020204" pitchFamily="34" charset="0"/>
              </a:endParaRPr>
            </a:p>
          </p:txBody>
        </p:sp>
      </p:grpSp>
      <p:grpSp>
        <p:nvGrpSpPr>
          <p:cNvPr id="46" name="组合 45"/>
          <p:cNvGrpSpPr/>
          <p:nvPr/>
        </p:nvGrpSpPr>
        <p:grpSpPr>
          <a:xfrm>
            <a:off x="4932040" y="2010834"/>
            <a:ext cx="3960440" cy="492443"/>
            <a:chOff x="4932040" y="2010834"/>
            <a:chExt cx="3960440" cy="492443"/>
          </a:xfrm>
        </p:grpSpPr>
        <p:sp>
          <p:nvSpPr>
            <p:cNvPr id="39" name="Content Placeholder 10"/>
            <p:cNvSpPr txBox="1"/>
            <p:nvPr/>
          </p:nvSpPr>
          <p:spPr>
            <a:xfrm>
              <a:off x="4932040" y="2074176"/>
              <a:ext cx="609600" cy="365760"/>
            </a:xfrm>
            <a:prstGeom prst="rect">
              <a:avLst/>
            </a:prstGeom>
            <a:solidFill>
              <a:srgbClr val="314865"/>
            </a:solidFill>
            <a:ln>
              <a:noFill/>
            </a:ln>
          </p:spPr>
          <p:txBody>
            <a:bodyPr vert="horz" wrap="none" lIns="91440" tIns="0" rIns="91440" bIns="45720" rtlCol="0" anchor="ctr">
              <a:normAutofit/>
            </a:bodyPr>
            <a:lstStyle>
              <a:lvl1pPr marL="342900" indent="-342900" algn="ctr" defTabSz="914400" rtl="0" eaLnBrk="1" latinLnBrk="0" hangingPunct="1">
                <a:spcBef>
                  <a:spcPct val="20000"/>
                </a:spcBef>
                <a:buFont typeface="Arial" panose="020B0604020202020204" pitchFamily="34" charset="0"/>
                <a:buNone/>
                <a:defRPr sz="1700" b="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en-US" sz="1600" b="0" i="0" u="none" strike="noStrike" kern="1200" cap="none" spc="0" normalizeH="0" baseline="0" noProof="0" dirty="0" smtClean="0">
                <a:ln>
                  <a:noFill/>
                </a:ln>
                <a:solidFill>
                  <a:sysClr val="window" lastClr="FFFFFF"/>
                </a:solidFill>
                <a:effectLst/>
                <a:uLnTx/>
                <a:uFillTx/>
                <a:latin typeface="+mj-lt"/>
                <a:ea typeface="+mn-ea"/>
                <a:cs typeface="Arial" panose="020B0604020202020204" pitchFamily="34" charset="0"/>
              </a:endParaRPr>
            </a:p>
          </p:txBody>
        </p:sp>
        <p:sp>
          <p:nvSpPr>
            <p:cNvPr id="42" name="矩形 41"/>
            <p:cNvSpPr/>
            <p:nvPr/>
          </p:nvSpPr>
          <p:spPr>
            <a:xfrm>
              <a:off x="5624395" y="2010834"/>
              <a:ext cx="3268085" cy="492443"/>
            </a:xfrm>
            <a:prstGeom prst="rect">
              <a:avLst/>
            </a:prstGeom>
          </p:spPr>
          <p:txBody>
            <a:bodyPr wrap="square">
              <a:spAutoFit/>
            </a:bodyPr>
            <a:lstStyle/>
            <a:p>
              <a:pPr lvl="0"/>
              <a:r>
                <a:rPr lang="zh-CN" altLang="en-US" sz="1300" dirty="0">
                  <a:solidFill>
                    <a:sysClr val="windowText" lastClr="000000">
                      <a:lumMod val="85000"/>
                      <a:lumOff val="15000"/>
                    </a:sysClr>
                  </a:solidFill>
                  <a:latin typeface="Arial" panose="020B0604020202020204" pitchFamily="34" charset="0"/>
                  <a:cs typeface="Arial" panose="020B0604020202020204" pitchFamily="34" charset="0"/>
                </a:rPr>
                <a:t>单击此处添加</a:t>
              </a:r>
              <a:r>
                <a:rPr lang="zh-CN" altLang="en-US" sz="1300" dirty="0">
                  <a:solidFill>
                    <a:sysClr val="windowText" lastClr="000000">
                      <a:lumMod val="85000"/>
                      <a:lumOff val="15000"/>
                    </a:sysClr>
                  </a:solidFill>
                </a:rPr>
                <a:t>文本，单击此处添加文本，单击此处添加文本，单击此处添加</a:t>
              </a:r>
              <a:r>
                <a:rPr lang="zh-CN" altLang="en-US" sz="1300" dirty="0" smtClean="0">
                  <a:solidFill>
                    <a:sysClr val="windowText" lastClr="000000">
                      <a:lumMod val="85000"/>
                      <a:lumOff val="15000"/>
                    </a:sysClr>
                  </a:solidFill>
                </a:rPr>
                <a:t>文本。</a:t>
              </a:r>
              <a:endParaRPr lang="en-US" altLang="zh-CN" sz="1300" dirty="0">
                <a:solidFill>
                  <a:sysClr val="windowText" lastClr="000000">
                    <a:lumMod val="85000"/>
                    <a:lumOff val="15000"/>
                  </a:sysClr>
                </a:solidFill>
                <a:latin typeface="Arial" panose="020B0604020202020204" pitchFamily="34" charset="0"/>
                <a:cs typeface="Arial" panose="020B0604020202020204" pitchFamily="34" charset="0"/>
              </a:endParaRPr>
            </a:p>
          </p:txBody>
        </p:sp>
      </p:grpSp>
      <p:grpSp>
        <p:nvGrpSpPr>
          <p:cNvPr id="47" name="组合 46"/>
          <p:cNvGrpSpPr/>
          <p:nvPr/>
        </p:nvGrpSpPr>
        <p:grpSpPr>
          <a:xfrm>
            <a:off x="4932040" y="2823635"/>
            <a:ext cx="3960440" cy="492443"/>
            <a:chOff x="4932040" y="2823635"/>
            <a:chExt cx="3960440" cy="492443"/>
          </a:xfrm>
        </p:grpSpPr>
        <p:sp>
          <p:nvSpPr>
            <p:cNvPr id="40" name="Content Placeholder 11"/>
            <p:cNvSpPr txBox="1"/>
            <p:nvPr/>
          </p:nvSpPr>
          <p:spPr>
            <a:xfrm>
              <a:off x="4932040" y="2886977"/>
              <a:ext cx="609600" cy="365760"/>
            </a:xfrm>
            <a:prstGeom prst="rect">
              <a:avLst/>
            </a:prstGeom>
            <a:solidFill>
              <a:srgbClr val="314865"/>
            </a:solidFill>
            <a:ln>
              <a:noFill/>
            </a:ln>
          </p:spPr>
          <p:txBody>
            <a:bodyPr vert="horz" wrap="none" lIns="91440" tIns="0" rIns="91440" bIns="45720" rtlCol="0" anchor="ctr">
              <a:normAutofit/>
            </a:bodyPr>
            <a:lstStyle>
              <a:lvl1pPr marL="342900" indent="-342900" algn="ctr" defTabSz="914400" rtl="0" eaLnBrk="1" latinLnBrk="0" hangingPunct="1">
                <a:spcBef>
                  <a:spcPct val="20000"/>
                </a:spcBef>
                <a:buFont typeface="Arial" panose="020B0604020202020204" pitchFamily="34" charset="0"/>
                <a:buNone/>
                <a:defRPr sz="1700" b="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en-US" sz="1600" b="0" i="0" u="none" strike="noStrike" kern="1200" cap="none" spc="0" normalizeH="0" baseline="0" noProof="0" dirty="0" smtClean="0">
                <a:ln>
                  <a:noFill/>
                </a:ln>
                <a:solidFill>
                  <a:sysClr val="window" lastClr="FFFFFF"/>
                </a:solidFill>
                <a:effectLst/>
                <a:uLnTx/>
                <a:uFillTx/>
                <a:latin typeface="+mj-lt"/>
                <a:ea typeface="+mn-ea"/>
                <a:cs typeface="Arial" panose="020B0604020202020204" pitchFamily="34" charset="0"/>
              </a:endParaRPr>
            </a:p>
          </p:txBody>
        </p:sp>
        <p:sp>
          <p:nvSpPr>
            <p:cNvPr id="43" name="矩形 42"/>
            <p:cNvSpPr/>
            <p:nvPr/>
          </p:nvSpPr>
          <p:spPr>
            <a:xfrm>
              <a:off x="5624395" y="2823635"/>
              <a:ext cx="3268085" cy="492443"/>
            </a:xfrm>
            <a:prstGeom prst="rect">
              <a:avLst/>
            </a:prstGeom>
          </p:spPr>
          <p:txBody>
            <a:bodyPr wrap="square">
              <a:spAutoFit/>
            </a:bodyPr>
            <a:lstStyle/>
            <a:p>
              <a:pPr lvl="0"/>
              <a:r>
                <a:rPr lang="zh-CN" altLang="en-US" sz="1300" dirty="0">
                  <a:solidFill>
                    <a:sysClr val="windowText" lastClr="000000">
                      <a:lumMod val="85000"/>
                      <a:lumOff val="15000"/>
                    </a:sysClr>
                  </a:solidFill>
                  <a:latin typeface="Arial" panose="020B0604020202020204" pitchFamily="34" charset="0"/>
                  <a:cs typeface="Arial" panose="020B0604020202020204" pitchFamily="34" charset="0"/>
                </a:rPr>
                <a:t>单击此处添加</a:t>
              </a:r>
              <a:r>
                <a:rPr lang="zh-CN" altLang="en-US" sz="1300" dirty="0">
                  <a:solidFill>
                    <a:sysClr val="windowText" lastClr="000000">
                      <a:lumMod val="85000"/>
                      <a:lumOff val="15000"/>
                    </a:sysClr>
                  </a:solidFill>
                </a:rPr>
                <a:t>文本，单击此处添加文本，单击此处添加文本，单击此处添加</a:t>
              </a:r>
              <a:r>
                <a:rPr lang="zh-CN" altLang="en-US" sz="1300" dirty="0" smtClean="0">
                  <a:solidFill>
                    <a:sysClr val="windowText" lastClr="000000">
                      <a:lumMod val="85000"/>
                      <a:lumOff val="15000"/>
                    </a:sysClr>
                  </a:solidFill>
                </a:rPr>
                <a:t>文本。</a:t>
              </a:r>
              <a:endParaRPr lang="en-US" altLang="zh-CN" sz="1300" dirty="0">
                <a:solidFill>
                  <a:sysClr val="windowText" lastClr="000000">
                    <a:lumMod val="85000"/>
                    <a:lumOff val="15000"/>
                  </a:sysClr>
                </a:solidFill>
                <a:latin typeface="Arial" panose="020B0604020202020204" pitchFamily="34" charset="0"/>
                <a:cs typeface="Arial" panose="020B0604020202020204" pitchFamily="34" charset="0"/>
              </a:endParaRPr>
            </a:p>
          </p:txBody>
        </p:sp>
      </p:grpSp>
      <p:grpSp>
        <p:nvGrpSpPr>
          <p:cNvPr id="48" name="组合 47"/>
          <p:cNvGrpSpPr/>
          <p:nvPr/>
        </p:nvGrpSpPr>
        <p:grpSpPr>
          <a:xfrm>
            <a:off x="4932040" y="3591475"/>
            <a:ext cx="3960440" cy="492443"/>
            <a:chOff x="4932040" y="3591475"/>
            <a:chExt cx="3960440" cy="492443"/>
          </a:xfrm>
        </p:grpSpPr>
        <p:sp>
          <p:nvSpPr>
            <p:cNvPr id="41" name="Content Placeholder 12"/>
            <p:cNvSpPr txBox="1"/>
            <p:nvPr/>
          </p:nvSpPr>
          <p:spPr>
            <a:xfrm>
              <a:off x="4932040" y="3699777"/>
              <a:ext cx="609600" cy="365760"/>
            </a:xfrm>
            <a:prstGeom prst="rect">
              <a:avLst/>
            </a:prstGeom>
            <a:solidFill>
              <a:srgbClr val="314865"/>
            </a:solidFill>
            <a:ln>
              <a:noFill/>
            </a:ln>
          </p:spPr>
          <p:txBody>
            <a:bodyPr vert="horz" wrap="none" lIns="91440" tIns="0" rIns="91440" bIns="45720" rtlCol="0" anchor="ctr">
              <a:normAutofit/>
            </a:bodyPr>
            <a:lstStyle>
              <a:lvl1pPr marL="342900" indent="-342900" algn="ctr" defTabSz="914400" rtl="0" eaLnBrk="1" latinLnBrk="0" hangingPunct="1">
                <a:spcBef>
                  <a:spcPct val="20000"/>
                </a:spcBef>
                <a:buFont typeface="Arial" panose="020B0604020202020204" pitchFamily="34" charset="0"/>
                <a:buNone/>
                <a:defRPr sz="1700" b="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en-US" sz="1600" b="0" i="0" u="none" strike="noStrike" kern="1200" cap="none" spc="0" normalizeH="0" baseline="0" noProof="0" dirty="0" smtClean="0">
                <a:ln>
                  <a:noFill/>
                </a:ln>
                <a:solidFill>
                  <a:sysClr val="window" lastClr="FFFFFF"/>
                </a:solidFill>
                <a:effectLst/>
                <a:uLnTx/>
                <a:uFillTx/>
                <a:latin typeface="+mj-lt"/>
                <a:ea typeface="+mn-ea"/>
                <a:cs typeface="Arial" panose="020B0604020202020204" pitchFamily="34" charset="0"/>
              </a:endParaRPr>
            </a:p>
          </p:txBody>
        </p:sp>
        <p:sp>
          <p:nvSpPr>
            <p:cNvPr id="44" name="矩形 43"/>
            <p:cNvSpPr/>
            <p:nvPr/>
          </p:nvSpPr>
          <p:spPr>
            <a:xfrm>
              <a:off x="5624395" y="3591475"/>
              <a:ext cx="3268085" cy="492443"/>
            </a:xfrm>
            <a:prstGeom prst="rect">
              <a:avLst/>
            </a:prstGeom>
          </p:spPr>
          <p:txBody>
            <a:bodyPr wrap="square">
              <a:spAutoFit/>
            </a:bodyPr>
            <a:lstStyle/>
            <a:p>
              <a:pPr lvl="0"/>
              <a:r>
                <a:rPr lang="zh-CN" altLang="en-US" sz="1300" dirty="0">
                  <a:solidFill>
                    <a:sysClr val="windowText" lastClr="000000">
                      <a:lumMod val="85000"/>
                      <a:lumOff val="15000"/>
                    </a:sysClr>
                  </a:solidFill>
                  <a:latin typeface="Arial" panose="020B0604020202020204" pitchFamily="34" charset="0"/>
                  <a:cs typeface="Arial" panose="020B0604020202020204" pitchFamily="34" charset="0"/>
                </a:rPr>
                <a:t>单击此处添加</a:t>
              </a:r>
              <a:r>
                <a:rPr lang="zh-CN" altLang="en-US" sz="1300" dirty="0">
                  <a:solidFill>
                    <a:sysClr val="windowText" lastClr="000000">
                      <a:lumMod val="85000"/>
                      <a:lumOff val="15000"/>
                    </a:sysClr>
                  </a:solidFill>
                </a:rPr>
                <a:t>文本，单击此处添加文本，单击此处添加文本，单击此处添加</a:t>
              </a:r>
              <a:r>
                <a:rPr lang="zh-CN" altLang="en-US" sz="1300" dirty="0" smtClean="0">
                  <a:solidFill>
                    <a:sysClr val="windowText" lastClr="000000">
                      <a:lumMod val="85000"/>
                      <a:lumOff val="15000"/>
                    </a:sysClr>
                  </a:solidFill>
                </a:rPr>
                <a:t>文本。</a:t>
              </a:r>
              <a:endParaRPr lang="en-US" altLang="zh-CN" sz="1300" dirty="0">
                <a:solidFill>
                  <a:sysClr val="windowText" lastClr="000000">
                    <a:lumMod val="85000"/>
                    <a:lumOff val="15000"/>
                  </a:sysClr>
                </a:solidFill>
                <a:latin typeface="Arial" panose="020B0604020202020204" pitchFamily="34" charset="0"/>
                <a:cs typeface="Arial" panose="020B0604020202020204" pitchFamily="34" charset="0"/>
              </a:endParaRPr>
            </a:p>
          </p:txBody>
        </p:sp>
      </p:grpSp>
      <p:cxnSp>
        <p:nvCxnSpPr>
          <p:cNvPr id="29" name="直接连接符 28"/>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35"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选题内容</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14:bounceEnd="52000">
                                          <p:cBhvr additive="base">
                                            <p:cTn id="16" dur="500" fill="hold"/>
                                            <p:tgtEl>
                                              <p:spTgt spid="35"/>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35"/>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1+#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30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1+#ppt_w/2"/>
                                              </p:val>
                                            </p:tav>
                                            <p:tav tm="100000">
                                              <p:val>
                                                <p:strVal val="#ppt_x"/>
                                              </p:val>
                                            </p:tav>
                                          </p:tavLst>
                                        </p:anim>
                                        <p:anim calcmode="lin" valueType="num">
                                          <p:cBhvr additive="base">
                                            <p:cTn id="45" dur="500" fill="hold"/>
                                            <p:tgtEl>
                                              <p:spTgt spid="46"/>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50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70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500" fill="hold"/>
                                            <p:tgtEl>
                                              <p:spTgt spid="48"/>
                                            </p:tgtEl>
                                            <p:attrNameLst>
                                              <p:attrName>ppt_x</p:attrName>
                                            </p:attrNameLst>
                                          </p:cBhvr>
                                          <p:tavLst>
                                            <p:tav tm="0">
                                              <p:val>
                                                <p:strVal val="1+#ppt_w/2"/>
                                              </p:val>
                                            </p:tav>
                                            <p:tav tm="100000">
                                              <p:val>
                                                <p:strVal val="#ppt_x"/>
                                              </p:val>
                                            </p:tav>
                                          </p:tavLst>
                                        </p:anim>
                                        <p:anim calcmode="lin" valueType="num">
                                          <p:cBhvr additive="base">
                                            <p:cTn id="53" dur="500" fill="hold"/>
                                            <p:tgtEl>
                                              <p:spTgt spid="48"/>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2" presetClass="entr" presetSubtype="4"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ppt_x"/>
                                              </p:val>
                                            </p:tav>
                                            <p:tav tm="100000">
                                              <p:val>
                                                <p:strVal val="#ppt_x"/>
                                              </p:val>
                                            </p:tav>
                                          </p:tavLst>
                                        </p:anim>
                                        <p:anim calcmode="lin" valueType="num">
                                          <p:cBhvr additive="base">
                                            <p:cTn id="17" dur="500" fill="hold"/>
                                            <p:tgtEl>
                                              <p:spTgt spid="35"/>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1+#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30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1+#ppt_w/2"/>
                                              </p:val>
                                            </p:tav>
                                            <p:tav tm="100000">
                                              <p:val>
                                                <p:strVal val="#ppt_x"/>
                                              </p:val>
                                            </p:tav>
                                          </p:tavLst>
                                        </p:anim>
                                        <p:anim calcmode="lin" valueType="num">
                                          <p:cBhvr additive="base">
                                            <p:cTn id="45" dur="500" fill="hold"/>
                                            <p:tgtEl>
                                              <p:spTgt spid="46"/>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50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70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500" fill="hold"/>
                                            <p:tgtEl>
                                              <p:spTgt spid="48"/>
                                            </p:tgtEl>
                                            <p:attrNameLst>
                                              <p:attrName>ppt_x</p:attrName>
                                            </p:attrNameLst>
                                          </p:cBhvr>
                                          <p:tavLst>
                                            <p:tav tm="0">
                                              <p:val>
                                                <p:strVal val="1+#ppt_w/2"/>
                                              </p:val>
                                            </p:tav>
                                            <p:tav tm="100000">
                                              <p:val>
                                                <p:strVal val="#ppt_x"/>
                                              </p:val>
                                            </p:tav>
                                          </p:tavLst>
                                        </p:anim>
                                        <p:anim calcmode="lin" valueType="num">
                                          <p:cBhvr additive="base">
                                            <p:cTn id="53" dur="500" fill="hold"/>
                                            <p:tgtEl>
                                              <p:spTgt spid="48"/>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2" presetClass="entr" presetSubtype="4"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3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187"/>
          <p:cNvSpPr>
            <a:spLocks noEditPoints="1"/>
          </p:cNvSpPr>
          <p:nvPr/>
        </p:nvSpPr>
        <p:spPr bwMode="auto">
          <a:xfrm>
            <a:off x="4357688" y="4000511"/>
            <a:ext cx="14937" cy="41824"/>
          </a:xfrm>
          <a:custGeom>
            <a:avLst/>
            <a:gdLst/>
            <a:ahLst/>
            <a:cxnLst>
              <a:cxn ang="0">
                <a:pos x="1" y="2"/>
              </a:cxn>
              <a:cxn ang="0">
                <a:pos x="1" y="2"/>
              </a:cxn>
              <a:cxn ang="0">
                <a:pos x="0" y="2"/>
              </a:cxn>
              <a:cxn ang="0">
                <a:pos x="0" y="2"/>
              </a:cxn>
              <a:cxn ang="0">
                <a:pos x="1" y="2"/>
              </a:cxn>
              <a:cxn ang="0">
                <a:pos x="1" y="2"/>
              </a:cxn>
              <a:cxn ang="0">
                <a:pos x="1" y="5"/>
              </a:cxn>
              <a:cxn ang="0">
                <a:pos x="1" y="5"/>
              </a:cxn>
              <a:cxn ang="0">
                <a:pos x="2" y="5"/>
              </a:cxn>
              <a:cxn ang="0">
                <a:pos x="2" y="6"/>
              </a:cxn>
              <a:cxn ang="0">
                <a:pos x="1" y="6"/>
              </a:cxn>
              <a:cxn ang="0">
                <a:pos x="1" y="5"/>
              </a:cxn>
              <a:cxn ang="0">
                <a:pos x="1" y="2"/>
              </a:cxn>
              <a:cxn ang="0">
                <a:pos x="1" y="0"/>
              </a:cxn>
              <a:cxn ang="0">
                <a:pos x="1" y="0"/>
              </a:cxn>
              <a:cxn ang="0">
                <a:pos x="1" y="1"/>
              </a:cxn>
              <a:cxn ang="0">
                <a:pos x="1" y="1"/>
              </a:cxn>
              <a:cxn ang="0">
                <a:pos x="1" y="0"/>
              </a:cxn>
            </a:cxnLst>
            <a:rect l="0" t="0" r="r" b="b"/>
            <a:pathLst>
              <a:path w="2" h="6">
                <a:moveTo>
                  <a:pt x="1" y="2"/>
                </a:moveTo>
                <a:cubicBezTo>
                  <a:pt x="1" y="2"/>
                  <a:pt x="1" y="2"/>
                  <a:pt x="1" y="2"/>
                </a:cubicBezTo>
                <a:cubicBezTo>
                  <a:pt x="0" y="2"/>
                  <a:pt x="0" y="2"/>
                  <a:pt x="0" y="2"/>
                </a:cubicBezTo>
                <a:cubicBezTo>
                  <a:pt x="0" y="2"/>
                  <a:pt x="0" y="2"/>
                  <a:pt x="0" y="2"/>
                </a:cubicBezTo>
                <a:cubicBezTo>
                  <a:pt x="1" y="2"/>
                  <a:pt x="1" y="2"/>
                  <a:pt x="1" y="2"/>
                </a:cubicBezTo>
                <a:cubicBezTo>
                  <a:pt x="1" y="2"/>
                  <a:pt x="1" y="2"/>
                  <a:pt x="1" y="2"/>
                </a:cubicBezTo>
                <a:cubicBezTo>
                  <a:pt x="1" y="5"/>
                  <a:pt x="1" y="5"/>
                  <a:pt x="1" y="5"/>
                </a:cubicBezTo>
                <a:cubicBezTo>
                  <a:pt x="1" y="5"/>
                  <a:pt x="1" y="5"/>
                  <a:pt x="1" y="5"/>
                </a:cubicBezTo>
                <a:cubicBezTo>
                  <a:pt x="2" y="5"/>
                  <a:pt x="2" y="5"/>
                  <a:pt x="2" y="5"/>
                </a:cubicBezTo>
                <a:cubicBezTo>
                  <a:pt x="2" y="6"/>
                  <a:pt x="2" y="6"/>
                  <a:pt x="2" y="6"/>
                </a:cubicBezTo>
                <a:cubicBezTo>
                  <a:pt x="1" y="6"/>
                  <a:pt x="1" y="6"/>
                  <a:pt x="1" y="6"/>
                </a:cubicBezTo>
                <a:cubicBezTo>
                  <a:pt x="1" y="6"/>
                  <a:pt x="1" y="6"/>
                  <a:pt x="1" y="5"/>
                </a:cubicBezTo>
                <a:lnTo>
                  <a:pt x="1" y="2"/>
                </a:lnTo>
                <a:close/>
                <a:moveTo>
                  <a:pt x="1" y="0"/>
                </a:moveTo>
                <a:cubicBezTo>
                  <a:pt x="1" y="0"/>
                  <a:pt x="1" y="0"/>
                  <a:pt x="1" y="0"/>
                </a:cubicBezTo>
                <a:cubicBezTo>
                  <a:pt x="1" y="1"/>
                  <a:pt x="1" y="1"/>
                  <a:pt x="1" y="1"/>
                </a:cubicBezTo>
                <a:cubicBezTo>
                  <a:pt x="1" y="1"/>
                  <a:pt x="1" y="1"/>
                  <a:pt x="1" y="1"/>
                </a:cubicBezTo>
                <a:lnTo>
                  <a:pt x="1" y="0"/>
                </a:lnTo>
                <a:close/>
              </a:path>
            </a:pathLst>
          </a:custGeom>
          <a:solidFill>
            <a:srgbClr val="FFFFFF"/>
          </a:solidFill>
          <a:ln w="9525">
            <a:noFill/>
            <a:round/>
          </a:ln>
        </p:spPr>
        <p:txBody>
          <a:bodyPr vert="horz" wrap="square" lIns="91440" tIns="45720" rIns="91440" bIns="45720" numCol="1" anchor="t" anchorCtr="0" compatLnSpc="1"/>
          <a:lstStyle/>
          <a:p>
            <a:endParaRPr lang="zh-CN" altLang="en-US" baseline="-25000"/>
          </a:p>
        </p:txBody>
      </p:sp>
      <p:cxnSp>
        <p:nvCxnSpPr>
          <p:cNvPr id="41" name="直接箭头连接符 40"/>
          <p:cNvCxnSpPr/>
          <p:nvPr/>
        </p:nvCxnSpPr>
        <p:spPr>
          <a:xfrm>
            <a:off x="611190" y="2571750"/>
            <a:ext cx="7921625" cy="1588"/>
          </a:xfrm>
          <a:prstGeom prst="straightConnector1">
            <a:avLst/>
          </a:prstGeom>
          <a:ln w="63500" cmpd="sng">
            <a:solidFill>
              <a:srgbClr val="314865"/>
            </a:solidFill>
            <a:tailEnd type="arrow"/>
          </a:ln>
          <a:effectLst/>
        </p:spPr>
        <p:style>
          <a:lnRef idx="1">
            <a:schemeClr val="accent1"/>
          </a:lnRef>
          <a:fillRef idx="0">
            <a:schemeClr val="accent1"/>
          </a:fillRef>
          <a:effectRef idx="0">
            <a:schemeClr val="accent1"/>
          </a:effectRef>
          <a:fontRef idx="minor">
            <a:schemeClr val="tx1"/>
          </a:fontRef>
        </p:style>
      </p:cxnSp>
      <p:grpSp>
        <p:nvGrpSpPr>
          <p:cNvPr id="42" name="组合 2495"/>
          <p:cNvGrpSpPr/>
          <p:nvPr/>
        </p:nvGrpSpPr>
        <p:grpSpPr>
          <a:xfrm>
            <a:off x="785786" y="3071817"/>
            <a:ext cx="1857388" cy="1503235"/>
            <a:chOff x="785786" y="3000378"/>
            <a:chExt cx="1857388" cy="1503235"/>
          </a:xfrm>
        </p:grpSpPr>
        <p:sp>
          <p:nvSpPr>
            <p:cNvPr id="43" name="Freeform 7"/>
            <p:cNvSpPr/>
            <p:nvPr/>
          </p:nvSpPr>
          <p:spPr bwMode="auto">
            <a:xfrm rot="10800000">
              <a:off x="785786" y="3000378"/>
              <a:ext cx="1857388" cy="1298572"/>
            </a:xfrm>
            <a:custGeom>
              <a:avLst/>
              <a:gdLst/>
              <a:ahLst/>
              <a:cxnLst>
                <a:cxn ang="0">
                  <a:pos x="246" y="0"/>
                </a:cxn>
                <a:cxn ang="0">
                  <a:pos x="268" y="39"/>
                </a:cxn>
                <a:cxn ang="0">
                  <a:pos x="165" y="205"/>
                </a:cxn>
                <a:cxn ang="0">
                  <a:pos x="116" y="205"/>
                </a:cxn>
                <a:cxn ang="0">
                  <a:pos x="13" y="39"/>
                </a:cxn>
                <a:cxn ang="0">
                  <a:pos x="36" y="0"/>
                </a:cxn>
                <a:cxn ang="0">
                  <a:pos x="246" y="0"/>
                </a:cxn>
              </a:cxnLst>
              <a:rect l="0" t="0" r="r" b="b"/>
              <a:pathLst>
                <a:path w="281" h="227">
                  <a:moveTo>
                    <a:pt x="246" y="0"/>
                  </a:moveTo>
                  <a:cubicBezTo>
                    <a:pt x="271" y="0"/>
                    <a:pt x="281" y="17"/>
                    <a:pt x="268" y="39"/>
                  </a:cubicBezTo>
                  <a:cubicBezTo>
                    <a:pt x="165" y="205"/>
                    <a:pt x="165" y="205"/>
                    <a:pt x="165" y="205"/>
                  </a:cubicBezTo>
                  <a:cubicBezTo>
                    <a:pt x="152" y="227"/>
                    <a:pt x="130" y="227"/>
                    <a:pt x="116" y="205"/>
                  </a:cubicBezTo>
                  <a:cubicBezTo>
                    <a:pt x="13" y="39"/>
                    <a:pt x="13" y="39"/>
                    <a:pt x="13" y="39"/>
                  </a:cubicBezTo>
                  <a:cubicBezTo>
                    <a:pt x="0" y="17"/>
                    <a:pt x="10" y="0"/>
                    <a:pt x="36" y="0"/>
                  </a:cubicBezTo>
                  <a:lnTo>
                    <a:pt x="246" y="0"/>
                  </a:lnTo>
                  <a:close/>
                </a:path>
              </a:pathLst>
            </a:custGeom>
            <a:solidFill>
              <a:srgbClr val="314865"/>
            </a:solidFill>
            <a:ln w="9525">
              <a:noFill/>
              <a:round/>
            </a:ln>
          </p:spPr>
          <p:txBody>
            <a:bodyPr vert="horz" wrap="square" lIns="91440" tIns="45720" rIns="91440" bIns="45720" numCol="1" anchor="t" anchorCtr="0" compatLnSpc="1"/>
            <a:lstStyle/>
            <a:p>
              <a:endParaRPr lang="zh-CN" altLang="en-US"/>
            </a:p>
          </p:txBody>
        </p:sp>
        <p:sp>
          <p:nvSpPr>
            <p:cNvPr id="44" name="Freeform 11"/>
            <p:cNvSpPr/>
            <p:nvPr/>
          </p:nvSpPr>
          <p:spPr bwMode="auto">
            <a:xfrm>
              <a:off x="1643042" y="3143253"/>
              <a:ext cx="128459" cy="519809"/>
            </a:xfrm>
            <a:custGeom>
              <a:avLst/>
              <a:gdLst/>
              <a:ahLst/>
              <a:cxnLst>
                <a:cxn ang="0">
                  <a:pos x="0" y="26"/>
                </a:cxn>
                <a:cxn ang="0">
                  <a:pos x="31" y="0"/>
                </a:cxn>
                <a:cxn ang="0">
                  <a:pos x="43" y="0"/>
                </a:cxn>
                <a:cxn ang="0">
                  <a:pos x="43" y="174"/>
                </a:cxn>
                <a:cxn ang="0">
                  <a:pos x="31" y="174"/>
                </a:cxn>
                <a:cxn ang="0">
                  <a:pos x="31" y="14"/>
                </a:cxn>
                <a:cxn ang="0">
                  <a:pos x="7" y="33"/>
                </a:cxn>
                <a:cxn ang="0">
                  <a:pos x="0" y="26"/>
                </a:cxn>
              </a:cxnLst>
              <a:rect l="0" t="0" r="r" b="b"/>
              <a:pathLst>
                <a:path w="43" h="174">
                  <a:moveTo>
                    <a:pt x="0" y="26"/>
                  </a:moveTo>
                  <a:lnTo>
                    <a:pt x="31" y="0"/>
                  </a:lnTo>
                  <a:lnTo>
                    <a:pt x="43" y="0"/>
                  </a:lnTo>
                  <a:lnTo>
                    <a:pt x="43" y="174"/>
                  </a:lnTo>
                  <a:lnTo>
                    <a:pt x="31" y="174"/>
                  </a:lnTo>
                  <a:lnTo>
                    <a:pt x="31" y="14"/>
                  </a:lnTo>
                  <a:lnTo>
                    <a:pt x="7" y="33"/>
                  </a:lnTo>
                  <a:lnTo>
                    <a:pt x="0" y="26"/>
                  </a:lnTo>
                  <a:close/>
                </a:path>
              </a:pathLst>
            </a:custGeom>
            <a:solidFill>
              <a:srgbClr val="FFFFFF"/>
            </a:solidFill>
            <a:ln w="9525">
              <a:noFill/>
              <a:round/>
            </a:ln>
          </p:spPr>
          <p:txBody>
            <a:bodyPr vert="horz" wrap="square" lIns="91440" tIns="45720" rIns="91440" bIns="45720" numCol="1" anchor="t" anchorCtr="0" compatLnSpc="1"/>
            <a:lstStyle/>
            <a:p>
              <a:endParaRPr lang="zh-CN" altLang="en-US" sz="1600" baseline="-25000" dirty="0">
                <a:latin typeface="微软雅黑" panose="020B0503020204020204" pitchFamily="34" charset="-122"/>
                <a:ea typeface="微软雅黑" panose="020B0503020204020204" pitchFamily="34" charset="-122"/>
              </a:endParaRPr>
            </a:p>
          </p:txBody>
        </p:sp>
        <p:sp>
          <p:nvSpPr>
            <p:cNvPr id="45" name="TextBox 2475"/>
            <p:cNvSpPr txBox="1"/>
            <p:nvPr/>
          </p:nvSpPr>
          <p:spPr>
            <a:xfrm>
              <a:off x="1035819" y="3795727"/>
              <a:ext cx="1357322" cy="707886"/>
            </a:xfrm>
            <a:prstGeom prst="rect">
              <a:avLst/>
            </a:prstGeom>
            <a:noFill/>
          </p:spPr>
          <p:txBody>
            <a:bodyPr wrap="square" rtlCol="0">
              <a:spAutoFit/>
            </a:bodyPr>
            <a:lstStyle/>
            <a:p>
              <a:r>
                <a:rPr lang="zh-CN" altLang="en-US" sz="1000" dirty="0" smtClean="0">
                  <a:solidFill>
                    <a:schemeClr val="bg1"/>
                  </a:solidFill>
                  <a:latin typeface="方正中倩简体" panose="03000509000000000000" pitchFamily="65" charset="-122"/>
                  <a:ea typeface="方正中倩简体" panose="03000509000000000000" pitchFamily="65" charset="-122"/>
                </a:rPr>
                <a:t>请输入文字请输入文字，请输入文字请输入文字</a:t>
              </a:r>
              <a:endParaRPr lang="zh-CN" altLang="en-US" sz="1000" dirty="0" smtClean="0">
                <a:solidFill>
                  <a:schemeClr val="bg1"/>
                </a:solidFill>
                <a:latin typeface="方正中倩简体" panose="03000509000000000000" pitchFamily="65" charset="-122"/>
                <a:ea typeface="方正中倩简体" panose="03000509000000000000" pitchFamily="65" charset="-122"/>
              </a:endParaRPr>
            </a:p>
            <a:p>
              <a:endParaRPr lang="zh-CN" altLang="en-US" sz="1000" dirty="0">
                <a:solidFill>
                  <a:schemeClr val="bg1"/>
                </a:solidFill>
                <a:latin typeface="方正中倩简体" panose="03000509000000000000" pitchFamily="65" charset="-122"/>
                <a:ea typeface="方正中倩简体" panose="03000509000000000000" pitchFamily="65" charset="-122"/>
              </a:endParaRPr>
            </a:p>
          </p:txBody>
        </p:sp>
      </p:grpSp>
      <p:grpSp>
        <p:nvGrpSpPr>
          <p:cNvPr id="50" name="组合 2497"/>
          <p:cNvGrpSpPr/>
          <p:nvPr/>
        </p:nvGrpSpPr>
        <p:grpSpPr>
          <a:xfrm>
            <a:off x="5072066" y="915988"/>
            <a:ext cx="1857388" cy="1298572"/>
            <a:chOff x="5072066" y="915988"/>
            <a:chExt cx="1857388" cy="1298572"/>
          </a:xfrm>
        </p:grpSpPr>
        <p:sp>
          <p:nvSpPr>
            <p:cNvPr id="51" name="Freeform 7"/>
            <p:cNvSpPr/>
            <p:nvPr/>
          </p:nvSpPr>
          <p:spPr bwMode="auto">
            <a:xfrm>
              <a:off x="5072066" y="915988"/>
              <a:ext cx="1857388" cy="1298572"/>
            </a:xfrm>
            <a:custGeom>
              <a:avLst/>
              <a:gdLst/>
              <a:ahLst/>
              <a:cxnLst>
                <a:cxn ang="0">
                  <a:pos x="246" y="0"/>
                </a:cxn>
                <a:cxn ang="0">
                  <a:pos x="268" y="39"/>
                </a:cxn>
                <a:cxn ang="0">
                  <a:pos x="165" y="205"/>
                </a:cxn>
                <a:cxn ang="0">
                  <a:pos x="116" y="205"/>
                </a:cxn>
                <a:cxn ang="0">
                  <a:pos x="13" y="39"/>
                </a:cxn>
                <a:cxn ang="0">
                  <a:pos x="36" y="0"/>
                </a:cxn>
                <a:cxn ang="0">
                  <a:pos x="246" y="0"/>
                </a:cxn>
              </a:cxnLst>
              <a:rect l="0" t="0" r="r" b="b"/>
              <a:pathLst>
                <a:path w="281" h="227">
                  <a:moveTo>
                    <a:pt x="246" y="0"/>
                  </a:moveTo>
                  <a:cubicBezTo>
                    <a:pt x="271" y="0"/>
                    <a:pt x="281" y="17"/>
                    <a:pt x="268" y="39"/>
                  </a:cubicBezTo>
                  <a:cubicBezTo>
                    <a:pt x="165" y="205"/>
                    <a:pt x="165" y="205"/>
                    <a:pt x="165" y="205"/>
                  </a:cubicBezTo>
                  <a:cubicBezTo>
                    <a:pt x="152" y="227"/>
                    <a:pt x="130" y="227"/>
                    <a:pt x="116" y="205"/>
                  </a:cubicBezTo>
                  <a:cubicBezTo>
                    <a:pt x="13" y="39"/>
                    <a:pt x="13" y="39"/>
                    <a:pt x="13" y="39"/>
                  </a:cubicBezTo>
                  <a:cubicBezTo>
                    <a:pt x="0" y="17"/>
                    <a:pt x="10" y="0"/>
                    <a:pt x="36" y="0"/>
                  </a:cubicBezTo>
                  <a:lnTo>
                    <a:pt x="246" y="0"/>
                  </a:lnTo>
                  <a:close/>
                </a:path>
              </a:pathLst>
            </a:custGeom>
            <a:solidFill>
              <a:srgbClr val="314865"/>
            </a:solidFill>
            <a:ln w="9525">
              <a:noFill/>
              <a:round/>
            </a:ln>
          </p:spPr>
          <p:txBody>
            <a:bodyPr vert="horz" wrap="square" lIns="91440" tIns="45720" rIns="91440" bIns="45720" numCol="1" anchor="t" anchorCtr="0" compatLnSpc="1"/>
            <a:lstStyle/>
            <a:p>
              <a:endParaRPr lang="zh-CN" altLang="en-US"/>
            </a:p>
          </p:txBody>
        </p:sp>
        <p:sp>
          <p:nvSpPr>
            <p:cNvPr id="52" name="Freeform 14"/>
            <p:cNvSpPr/>
            <p:nvPr/>
          </p:nvSpPr>
          <p:spPr bwMode="auto">
            <a:xfrm>
              <a:off x="5857884" y="1357304"/>
              <a:ext cx="295753" cy="522796"/>
            </a:xfrm>
            <a:custGeom>
              <a:avLst/>
              <a:gdLst/>
              <a:ahLst/>
              <a:cxnLst>
                <a:cxn ang="0">
                  <a:pos x="0" y="111"/>
                </a:cxn>
                <a:cxn ang="0">
                  <a:pos x="0" y="99"/>
                </a:cxn>
                <a:cxn ang="0">
                  <a:pos x="0" y="99"/>
                </a:cxn>
                <a:cxn ang="0">
                  <a:pos x="59" y="0"/>
                </a:cxn>
                <a:cxn ang="0">
                  <a:pos x="68" y="5"/>
                </a:cxn>
                <a:cxn ang="0">
                  <a:pos x="11" y="99"/>
                </a:cxn>
                <a:cxn ang="0">
                  <a:pos x="63" y="99"/>
                </a:cxn>
                <a:cxn ang="0">
                  <a:pos x="63" y="61"/>
                </a:cxn>
                <a:cxn ang="0">
                  <a:pos x="75" y="61"/>
                </a:cxn>
                <a:cxn ang="0">
                  <a:pos x="75" y="99"/>
                </a:cxn>
                <a:cxn ang="0">
                  <a:pos x="99" y="99"/>
                </a:cxn>
                <a:cxn ang="0">
                  <a:pos x="99" y="111"/>
                </a:cxn>
                <a:cxn ang="0">
                  <a:pos x="75" y="111"/>
                </a:cxn>
                <a:cxn ang="0">
                  <a:pos x="75" y="175"/>
                </a:cxn>
                <a:cxn ang="0">
                  <a:pos x="63" y="175"/>
                </a:cxn>
                <a:cxn ang="0">
                  <a:pos x="63" y="111"/>
                </a:cxn>
                <a:cxn ang="0">
                  <a:pos x="0" y="111"/>
                </a:cxn>
              </a:cxnLst>
              <a:rect l="0" t="0" r="r" b="b"/>
              <a:pathLst>
                <a:path w="99" h="175">
                  <a:moveTo>
                    <a:pt x="0" y="111"/>
                  </a:moveTo>
                  <a:lnTo>
                    <a:pt x="0" y="99"/>
                  </a:lnTo>
                  <a:lnTo>
                    <a:pt x="0" y="99"/>
                  </a:lnTo>
                  <a:lnTo>
                    <a:pt x="59" y="0"/>
                  </a:lnTo>
                  <a:lnTo>
                    <a:pt x="68" y="5"/>
                  </a:lnTo>
                  <a:lnTo>
                    <a:pt x="11" y="99"/>
                  </a:lnTo>
                  <a:lnTo>
                    <a:pt x="63" y="99"/>
                  </a:lnTo>
                  <a:lnTo>
                    <a:pt x="63" y="61"/>
                  </a:lnTo>
                  <a:lnTo>
                    <a:pt x="75" y="61"/>
                  </a:lnTo>
                  <a:lnTo>
                    <a:pt x="75" y="99"/>
                  </a:lnTo>
                  <a:lnTo>
                    <a:pt x="99" y="99"/>
                  </a:lnTo>
                  <a:lnTo>
                    <a:pt x="99" y="111"/>
                  </a:lnTo>
                  <a:lnTo>
                    <a:pt x="75" y="111"/>
                  </a:lnTo>
                  <a:lnTo>
                    <a:pt x="75" y="175"/>
                  </a:lnTo>
                  <a:lnTo>
                    <a:pt x="63" y="175"/>
                  </a:lnTo>
                  <a:lnTo>
                    <a:pt x="63" y="111"/>
                  </a:lnTo>
                  <a:lnTo>
                    <a:pt x="0" y="111"/>
                  </a:lnTo>
                  <a:close/>
                </a:path>
              </a:pathLst>
            </a:custGeom>
            <a:solidFill>
              <a:srgbClr val="FFFFFF"/>
            </a:solidFill>
            <a:ln w="9525">
              <a:noFill/>
              <a:round/>
            </a:ln>
          </p:spPr>
          <p:txBody>
            <a:bodyPr vert="horz" wrap="square" lIns="91440" tIns="45720" rIns="91440" bIns="45720" numCol="1" anchor="t" anchorCtr="0" compatLnSpc="1"/>
            <a:lstStyle/>
            <a:p>
              <a:endParaRPr lang="zh-CN" altLang="en-US" baseline="-25000" dirty="0">
                <a:latin typeface="方正稚艺简体" panose="03000509000000000000" pitchFamily="65" charset="-122"/>
                <a:ea typeface="方正稚艺简体" panose="03000509000000000000" pitchFamily="65" charset="-122"/>
              </a:endParaRPr>
            </a:p>
          </p:txBody>
        </p:sp>
        <p:sp>
          <p:nvSpPr>
            <p:cNvPr id="53" name="TextBox 2479"/>
            <p:cNvSpPr txBox="1"/>
            <p:nvPr/>
          </p:nvSpPr>
          <p:spPr>
            <a:xfrm>
              <a:off x="5357818" y="928676"/>
              <a:ext cx="1357322" cy="553998"/>
            </a:xfrm>
            <a:prstGeom prst="rect">
              <a:avLst/>
            </a:prstGeom>
            <a:noFill/>
          </p:spPr>
          <p:txBody>
            <a:bodyPr wrap="square" rtlCol="0">
              <a:spAutoFit/>
            </a:bodyPr>
            <a:lstStyle/>
            <a:p>
              <a:r>
                <a:rPr lang="zh-CN" altLang="en-US" sz="1000" dirty="0" smtClean="0">
                  <a:solidFill>
                    <a:schemeClr val="bg1"/>
                  </a:solidFill>
                  <a:latin typeface="方正中倩简体" panose="03000509000000000000" pitchFamily="65" charset="-122"/>
                  <a:ea typeface="方正中倩简体" panose="03000509000000000000" pitchFamily="65" charset="-122"/>
                </a:rPr>
                <a:t>请输入文字请输入文字，请输入文字请输入</a:t>
              </a:r>
              <a:endParaRPr lang="zh-CN" altLang="en-US" sz="1000" dirty="0">
                <a:solidFill>
                  <a:schemeClr val="bg1"/>
                </a:solidFill>
                <a:latin typeface="方正中倩简体" panose="03000509000000000000" pitchFamily="65" charset="-122"/>
                <a:ea typeface="方正中倩简体" panose="03000509000000000000" pitchFamily="65" charset="-122"/>
              </a:endParaRPr>
            </a:p>
          </p:txBody>
        </p:sp>
      </p:grpSp>
      <p:grpSp>
        <p:nvGrpSpPr>
          <p:cNvPr id="54" name="组合 2498"/>
          <p:cNvGrpSpPr/>
          <p:nvPr/>
        </p:nvGrpSpPr>
        <p:grpSpPr>
          <a:xfrm>
            <a:off x="3643306" y="3071817"/>
            <a:ext cx="1857388" cy="1339815"/>
            <a:chOff x="3643306" y="3071816"/>
            <a:chExt cx="1857388" cy="1339815"/>
          </a:xfrm>
        </p:grpSpPr>
        <p:sp>
          <p:nvSpPr>
            <p:cNvPr id="55" name="Freeform 7"/>
            <p:cNvSpPr/>
            <p:nvPr/>
          </p:nvSpPr>
          <p:spPr bwMode="auto">
            <a:xfrm rot="10800000">
              <a:off x="3643306" y="3071816"/>
              <a:ext cx="1857388" cy="1298572"/>
            </a:xfrm>
            <a:custGeom>
              <a:avLst/>
              <a:gdLst/>
              <a:ahLst/>
              <a:cxnLst>
                <a:cxn ang="0">
                  <a:pos x="246" y="0"/>
                </a:cxn>
                <a:cxn ang="0">
                  <a:pos x="268" y="39"/>
                </a:cxn>
                <a:cxn ang="0">
                  <a:pos x="165" y="205"/>
                </a:cxn>
                <a:cxn ang="0">
                  <a:pos x="116" y="205"/>
                </a:cxn>
                <a:cxn ang="0">
                  <a:pos x="13" y="39"/>
                </a:cxn>
                <a:cxn ang="0">
                  <a:pos x="36" y="0"/>
                </a:cxn>
                <a:cxn ang="0">
                  <a:pos x="246" y="0"/>
                </a:cxn>
              </a:cxnLst>
              <a:rect l="0" t="0" r="r" b="b"/>
              <a:pathLst>
                <a:path w="281" h="227">
                  <a:moveTo>
                    <a:pt x="246" y="0"/>
                  </a:moveTo>
                  <a:cubicBezTo>
                    <a:pt x="271" y="0"/>
                    <a:pt x="281" y="17"/>
                    <a:pt x="268" y="39"/>
                  </a:cubicBezTo>
                  <a:cubicBezTo>
                    <a:pt x="165" y="205"/>
                    <a:pt x="165" y="205"/>
                    <a:pt x="165" y="205"/>
                  </a:cubicBezTo>
                  <a:cubicBezTo>
                    <a:pt x="152" y="227"/>
                    <a:pt x="130" y="227"/>
                    <a:pt x="116" y="205"/>
                  </a:cubicBezTo>
                  <a:cubicBezTo>
                    <a:pt x="13" y="39"/>
                    <a:pt x="13" y="39"/>
                    <a:pt x="13" y="39"/>
                  </a:cubicBezTo>
                  <a:cubicBezTo>
                    <a:pt x="0" y="17"/>
                    <a:pt x="10" y="0"/>
                    <a:pt x="36" y="0"/>
                  </a:cubicBezTo>
                  <a:lnTo>
                    <a:pt x="246" y="0"/>
                  </a:lnTo>
                  <a:close/>
                </a:path>
              </a:pathLst>
            </a:custGeom>
            <a:solidFill>
              <a:srgbClr val="314865"/>
            </a:solidFill>
            <a:ln w="9525">
              <a:noFill/>
              <a:round/>
            </a:ln>
          </p:spPr>
          <p:txBody>
            <a:bodyPr vert="horz" wrap="square" lIns="91440" tIns="45720" rIns="91440" bIns="45720" numCol="1" anchor="t" anchorCtr="0" compatLnSpc="1"/>
            <a:lstStyle/>
            <a:p>
              <a:endParaRPr lang="zh-CN" altLang="en-US"/>
            </a:p>
          </p:txBody>
        </p:sp>
        <p:sp>
          <p:nvSpPr>
            <p:cNvPr id="56" name="Freeform 13"/>
            <p:cNvSpPr/>
            <p:nvPr/>
          </p:nvSpPr>
          <p:spPr bwMode="auto">
            <a:xfrm>
              <a:off x="4427110" y="3214692"/>
              <a:ext cx="289778" cy="537733"/>
            </a:xfrm>
            <a:custGeom>
              <a:avLst/>
              <a:gdLst/>
              <a:ahLst/>
              <a:cxnLst>
                <a:cxn ang="0">
                  <a:pos x="3" y="65"/>
                </a:cxn>
                <a:cxn ang="0">
                  <a:pos x="10" y="70"/>
                </a:cxn>
                <a:cxn ang="0">
                  <a:pos x="18" y="72"/>
                </a:cxn>
                <a:cxn ang="0">
                  <a:pos x="25" y="70"/>
                </a:cxn>
                <a:cxn ang="0">
                  <a:pos x="31" y="67"/>
                </a:cxn>
                <a:cxn ang="0">
                  <a:pos x="35" y="62"/>
                </a:cxn>
                <a:cxn ang="0">
                  <a:pos x="36" y="55"/>
                </a:cxn>
                <a:cxn ang="0">
                  <a:pos x="35" y="49"/>
                </a:cxn>
                <a:cxn ang="0">
                  <a:pos x="31" y="45"/>
                </a:cxn>
                <a:cxn ang="0">
                  <a:pos x="26" y="41"/>
                </a:cxn>
                <a:cxn ang="0">
                  <a:pos x="19" y="39"/>
                </a:cxn>
                <a:cxn ang="0">
                  <a:pos x="9" y="39"/>
                </a:cxn>
                <a:cxn ang="0">
                  <a:pos x="9" y="35"/>
                </a:cxn>
                <a:cxn ang="0">
                  <a:pos x="19" y="35"/>
                </a:cxn>
                <a:cxn ang="0">
                  <a:pos x="26" y="33"/>
                </a:cxn>
                <a:cxn ang="0">
                  <a:pos x="31" y="30"/>
                </a:cxn>
                <a:cxn ang="0">
                  <a:pos x="35" y="25"/>
                </a:cxn>
                <a:cxn ang="0">
                  <a:pos x="36" y="20"/>
                </a:cxn>
                <a:cxn ang="0">
                  <a:pos x="35" y="14"/>
                </a:cxn>
                <a:cxn ang="0">
                  <a:pos x="31" y="9"/>
                </a:cxn>
                <a:cxn ang="0">
                  <a:pos x="25" y="6"/>
                </a:cxn>
                <a:cxn ang="0">
                  <a:pos x="18" y="5"/>
                </a:cxn>
                <a:cxn ang="0">
                  <a:pos x="10" y="6"/>
                </a:cxn>
                <a:cxn ang="0">
                  <a:pos x="3" y="11"/>
                </a:cxn>
                <a:cxn ang="0">
                  <a:pos x="0" y="7"/>
                </a:cxn>
                <a:cxn ang="0">
                  <a:pos x="8" y="2"/>
                </a:cxn>
                <a:cxn ang="0">
                  <a:pos x="18" y="0"/>
                </a:cxn>
                <a:cxn ang="0">
                  <a:pos x="27" y="2"/>
                </a:cxn>
                <a:cxn ang="0">
                  <a:pos x="34" y="6"/>
                </a:cxn>
                <a:cxn ang="0">
                  <a:pos x="39" y="12"/>
                </a:cxn>
                <a:cxn ang="0">
                  <a:pos x="41" y="20"/>
                </a:cxn>
                <a:cxn ang="0">
                  <a:pos x="37" y="30"/>
                </a:cxn>
                <a:cxn ang="0">
                  <a:pos x="28" y="37"/>
                </a:cxn>
                <a:cxn ang="0">
                  <a:pos x="37" y="45"/>
                </a:cxn>
                <a:cxn ang="0">
                  <a:pos x="40" y="55"/>
                </a:cxn>
                <a:cxn ang="0">
                  <a:pos x="39" y="63"/>
                </a:cxn>
                <a:cxn ang="0">
                  <a:pos x="34" y="70"/>
                </a:cxn>
                <a:cxn ang="0">
                  <a:pos x="27" y="75"/>
                </a:cxn>
                <a:cxn ang="0">
                  <a:pos x="18" y="76"/>
                </a:cxn>
                <a:cxn ang="0">
                  <a:pos x="8" y="74"/>
                </a:cxn>
                <a:cxn ang="0">
                  <a:pos x="0" y="69"/>
                </a:cxn>
                <a:cxn ang="0">
                  <a:pos x="3" y="65"/>
                </a:cxn>
              </a:cxnLst>
              <a:rect l="0" t="0" r="r" b="b"/>
              <a:pathLst>
                <a:path w="41" h="76">
                  <a:moveTo>
                    <a:pt x="3" y="65"/>
                  </a:moveTo>
                  <a:cubicBezTo>
                    <a:pt x="5" y="67"/>
                    <a:pt x="7" y="69"/>
                    <a:pt x="10" y="70"/>
                  </a:cubicBezTo>
                  <a:cubicBezTo>
                    <a:pt x="12" y="71"/>
                    <a:pt x="15" y="72"/>
                    <a:pt x="18" y="72"/>
                  </a:cubicBezTo>
                  <a:cubicBezTo>
                    <a:pt x="20" y="72"/>
                    <a:pt x="23" y="71"/>
                    <a:pt x="25" y="70"/>
                  </a:cubicBezTo>
                  <a:cubicBezTo>
                    <a:pt x="27" y="70"/>
                    <a:pt x="29" y="68"/>
                    <a:pt x="31" y="67"/>
                  </a:cubicBezTo>
                  <a:cubicBezTo>
                    <a:pt x="32" y="65"/>
                    <a:pt x="34" y="64"/>
                    <a:pt x="35" y="62"/>
                  </a:cubicBezTo>
                  <a:cubicBezTo>
                    <a:pt x="35" y="60"/>
                    <a:pt x="36" y="58"/>
                    <a:pt x="36" y="55"/>
                  </a:cubicBezTo>
                  <a:cubicBezTo>
                    <a:pt x="36" y="53"/>
                    <a:pt x="36" y="51"/>
                    <a:pt x="35" y="49"/>
                  </a:cubicBezTo>
                  <a:cubicBezTo>
                    <a:pt x="34" y="48"/>
                    <a:pt x="33" y="46"/>
                    <a:pt x="31" y="45"/>
                  </a:cubicBezTo>
                  <a:cubicBezTo>
                    <a:pt x="30" y="43"/>
                    <a:pt x="28" y="42"/>
                    <a:pt x="26" y="41"/>
                  </a:cubicBezTo>
                  <a:cubicBezTo>
                    <a:pt x="24" y="40"/>
                    <a:pt x="22" y="40"/>
                    <a:pt x="19" y="39"/>
                  </a:cubicBezTo>
                  <a:cubicBezTo>
                    <a:pt x="9" y="39"/>
                    <a:pt x="9" y="39"/>
                    <a:pt x="9" y="39"/>
                  </a:cubicBezTo>
                  <a:cubicBezTo>
                    <a:pt x="9" y="35"/>
                    <a:pt x="9" y="35"/>
                    <a:pt x="9" y="35"/>
                  </a:cubicBezTo>
                  <a:cubicBezTo>
                    <a:pt x="19" y="35"/>
                    <a:pt x="19" y="35"/>
                    <a:pt x="19" y="35"/>
                  </a:cubicBezTo>
                  <a:cubicBezTo>
                    <a:pt x="22" y="35"/>
                    <a:pt x="24" y="34"/>
                    <a:pt x="26" y="33"/>
                  </a:cubicBezTo>
                  <a:cubicBezTo>
                    <a:pt x="28" y="32"/>
                    <a:pt x="30" y="31"/>
                    <a:pt x="31" y="30"/>
                  </a:cubicBezTo>
                  <a:cubicBezTo>
                    <a:pt x="33" y="29"/>
                    <a:pt x="34" y="27"/>
                    <a:pt x="35" y="25"/>
                  </a:cubicBezTo>
                  <a:cubicBezTo>
                    <a:pt x="36" y="24"/>
                    <a:pt x="36" y="22"/>
                    <a:pt x="36" y="20"/>
                  </a:cubicBezTo>
                  <a:cubicBezTo>
                    <a:pt x="36" y="18"/>
                    <a:pt x="36" y="16"/>
                    <a:pt x="35" y="14"/>
                  </a:cubicBezTo>
                  <a:cubicBezTo>
                    <a:pt x="34" y="12"/>
                    <a:pt x="32" y="10"/>
                    <a:pt x="31" y="9"/>
                  </a:cubicBezTo>
                  <a:cubicBezTo>
                    <a:pt x="29" y="8"/>
                    <a:pt x="27" y="7"/>
                    <a:pt x="25" y="6"/>
                  </a:cubicBezTo>
                  <a:cubicBezTo>
                    <a:pt x="23" y="5"/>
                    <a:pt x="21" y="5"/>
                    <a:pt x="18" y="5"/>
                  </a:cubicBezTo>
                  <a:cubicBezTo>
                    <a:pt x="15" y="5"/>
                    <a:pt x="12" y="5"/>
                    <a:pt x="10" y="6"/>
                  </a:cubicBezTo>
                  <a:cubicBezTo>
                    <a:pt x="7" y="7"/>
                    <a:pt x="5" y="9"/>
                    <a:pt x="3" y="11"/>
                  </a:cubicBezTo>
                  <a:cubicBezTo>
                    <a:pt x="0" y="7"/>
                    <a:pt x="0" y="7"/>
                    <a:pt x="0" y="7"/>
                  </a:cubicBezTo>
                  <a:cubicBezTo>
                    <a:pt x="2" y="5"/>
                    <a:pt x="5" y="3"/>
                    <a:pt x="8" y="2"/>
                  </a:cubicBezTo>
                  <a:cubicBezTo>
                    <a:pt x="11" y="1"/>
                    <a:pt x="15" y="0"/>
                    <a:pt x="18" y="0"/>
                  </a:cubicBezTo>
                  <a:cubicBezTo>
                    <a:pt x="21" y="0"/>
                    <a:pt x="24" y="1"/>
                    <a:pt x="27" y="2"/>
                  </a:cubicBezTo>
                  <a:cubicBezTo>
                    <a:pt x="30" y="3"/>
                    <a:pt x="32" y="4"/>
                    <a:pt x="34" y="6"/>
                  </a:cubicBezTo>
                  <a:cubicBezTo>
                    <a:pt x="36" y="8"/>
                    <a:pt x="38" y="10"/>
                    <a:pt x="39" y="12"/>
                  </a:cubicBezTo>
                  <a:cubicBezTo>
                    <a:pt x="40" y="15"/>
                    <a:pt x="41" y="17"/>
                    <a:pt x="41" y="20"/>
                  </a:cubicBezTo>
                  <a:cubicBezTo>
                    <a:pt x="41" y="24"/>
                    <a:pt x="40" y="27"/>
                    <a:pt x="37" y="30"/>
                  </a:cubicBezTo>
                  <a:cubicBezTo>
                    <a:pt x="35" y="33"/>
                    <a:pt x="32" y="36"/>
                    <a:pt x="28" y="37"/>
                  </a:cubicBezTo>
                  <a:cubicBezTo>
                    <a:pt x="32" y="39"/>
                    <a:pt x="35" y="41"/>
                    <a:pt x="37" y="45"/>
                  </a:cubicBezTo>
                  <a:cubicBezTo>
                    <a:pt x="39" y="48"/>
                    <a:pt x="40" y="51"/>
                    <a:pt x="40" y="55"/>
                  </a:cubicBezTo>
                  <a:cubicBezTo>
                    <a:pt x="40" y="58"/>
                    <a:pt x="40" y="61"/>
                    <a:pt x="39" y="63"/>
                  </a:cubicBezTo>
                  <a:cubicBezTo>
                    <a:pt x="38" y="66"/>
                    <a:pt x="36" y="68"/>
                    <a:pt x="34" y="70"/>
                  </a:cubicBezTo>
                  <a:cubicBezTo>
                    <a:pt x="32" y="72"/>
                    <a:pt x="29" y="73"/>
                    <a:pt x="27" y="75"/>
                  </a:cubicBezTo>
                  <a:cubicBezTo>
                    <a:pt x="24" y="76"/>
                    <a:pt x="21" y="76"/>
                    <a:pt x="18" y="76"/>
                  </a:cubicBezTo>
                  <a:cubicBezTo>
                    <a:pt x="14" y="76"/>
                    <a:pt x="11" y="75"/>
                    <a:pt x="8" y="74"/>
                  </a:cubicBezTo>
                  <a:cubicBezTo>
                    <a:pt x="5" y="73"/>
                    <a:pt x="2" y="71"/>
                    <a:pt x="0" y="69"/>
                  </a:cubicBezTo>
                  <a:lnTo>
                    <a:pt x="3" y="65"/>
                  </a:lnTo>
                  <a:close/>
                </a:path>
              </a:pathLst>
            </a:custGeom>
            <a:solidFill>
              <a:srgbClr val="FFFFFF"/>
            </a:solidFill>
            <a:ln w="9525">
              <a:noFill/>
              <a:round/>
            </a:ln>
          </p:spPr>
          <p:txBody>
            <a:bodyPr vert="horz" wrap="square" lIns="91440" tIns="45720" rIns="91440" bIns="45720" numCol="1" anchor="t" anchorCtr="0" compatLnSpc="1"/>
            <a:lstStyle/>
            <a:p>
              <a:endParaRPr lang="zh-CN" altLang="en-US" baseline="-25000" dirty="0">
                <a:latin typeface="方正稚艺简体" panose="03000509000000000000" pitchFamily="65" charset="-122"/>
                <a:ea typeface="方正稚艺简体" panose="03000509000000000000" pitchFamily="65" charset="-122"/>
              </a:endParaRPr>
            </a:p>
          </p:txBody>
        </p:sp>
        <p:sp>
          <p:nvSpPr>
            <p:cNvPr id="57" name="TextBox 2480"/>
            <p:cNvSpPr txBox="1"/>
            <p:nvPr/>
          </p:nvSpPr>
          <p:spPr>
            <a:xfrm>
              <a:off x="3893339" y="3857633"/>
              <a:ext cx="1357322" cy="553998"/>
            </a:xfrm>
            <a:prstGeom prst="rect">
              <a:avLst/>
            </a:prstGeom>
            <a:noFill/>
          </p:spPr>
          <p:txBody>
            <a:bodyPr wrap="square" rtlCol="0">
              <a:spAutoFit/>
            </a:bodyPr>
            <a:lstStyle/>
            <a:p>
              <a:r>
                <a:rPr lang="zh-CN" altLang="en-US" sz="1000" dirty="0" smtClean="0">
                  <a:solidFill>
                    <a:schemeClr val="bg1"/>
                  </a:solidFill>
                  <a:latin typeface="方正中倩简体" panose="03000509000000000000" pitchFamily="65" charset="-122"/>
                  <a:ea typeface="方正中倩简体" panose="03000509000000000000" pitchFamily="65" charset="-122"/>
                </a:rPr>
                <a:t>请输入文字，请输入文字请输入文字请输入文字</a:t>
              </a:r>
              <a:endParaRPr lang="zh-CN" altLang="en-US" sz="1000" dirty="0">
                <a:solidFill>
                  <a:schemeClr val="bg1"/>
                </a:solidFill>
                <a:latin typeface="方正中倩简体" panose="03000509000000000000" pitchFamily="65" charset="-122"/>
                <a:ea typeface="方正中倩简体" panose="03000509000000000000" pitchFamily="65" charset="-122"/>
              </a:endParaRPr>
            </a:p>
          </p:txBody>
        </p:sp>
      </p:grpSp>
      <p:grpSp>
        <p:nvGrpSpPr>
          <p:cNvPr id="46" name="组合 2496"/>
          <p:cNvGrpSpPr/>
          <p:nvPr/>
        </p:nvGrpSpPr>
        <p:grpSpPr>
          <a:xfrm>
            <a:off x="2214546" y="915988"/>
            <a:ext cx="1857388" cy="1298572"/>
            <a:chOff x="2214546" y="915988"/>
            <a:chExt cx="1857388" cy="1298572"/>
          </a:xfrm>
        </p:grpSpPr>
        <p:sp>
          <p:nvSpPr>
            <p:cNvPr id="47" name="Freeform 7"/>
            <p:cNvSpPr/>
            <p:nvPr/>
          </p:nvSpPr>
          <p:spPr bwMode="auto">
            <a:xfrm>
              <a:off x="2214546" y="915988"/>
              <a:ext cx="1857388" cy="1298572"/>
            </a:xfrm>
            <a:custGeom>
              <a:avLst/>
              <a:gdLst/>
              <a:ahLst/>
              <a:cxnLst>
                <a:cxn ang="0">
                  <a:pos x="246" y="0"/>
                </a:cxn>
                <a:cxn ang="0">
                  <a:pos x="268" y="39"/>
                </a:cxn>
                <a:cxn ang="0">
                  <a:pos x="165" y="205"/>
                </a:cxn>
                <a:cxn ang="0">
                  <a:pos x="116" y="205"/>
                </a:cxn>
                <a:cxn ang="0">
                  <a:pos x="13" y="39"/>
                </a:cxn>
                <a:cxn ang="0">
                  <a:pos x="36" y="0"/>
                </a:cxn>
                <a:cxn ang="0">
                  <a:pos x="246" y="0"/>
                </a:cxn>
              </a:cxnLst>
              <a:rect l="0" t="0" r="r" b="b"/>
              <a:pathLst>
                <a:path w="281" h="227">
                  <a:moveTo>
                    <a:pt x="246" y="0"/>
                  </a:moveTo>
                  <a:cubicBezTo>
                    <a:pt x="271" y="0"/>
                    <a:pt x="281" y="17"/>
                    <a:pt x="268" y="39"/>
                  </a:cubicBezTo>
                  <a:cubicBezTo>
                    <a:pt x="165" y="205"/>
                    <a:pt x="165" y="205"/>
                    <a:pt x="165" y="205"/>
                  </a:cubicBezTo>
                  <a:cubicBezTo>
                    <a:pt x="152" y="227"/>
                    <a:pt x="130" y="227"/>
                    <a:pt x="116" y="205"/>
                  </a:cubicBezTo>
                  <a:cubicBezTo>
                    <a:pt x="13" y="39"/>
                    <a:pt x="13" y="39"/>
                    <a:pt x="13" y="39"/>
                  </a:cubicBezTo>
                  <a:cubicBezTo>
                    <a:pt x="0" y="17"/>
                    <a:pt x="10" y="0"/>
                    <a:pt x="36" y="0"/>
                  </a:cubicBezTo>
                  <a:lnTo>
                    <a:pt x="246" y="0"/>
                  </a:lnTo>
                  <a:close/>
                </a:path>
              </a:pathLst>
            </a:custGeom>
            <a:solidFill>
              <a:srgbClr val="314865"/>
            </a:solidFill>
            <a:ln w="9525">
              <a:noFill/>
              <a:round/>
            </a:ln>
          </p:spPr>
          <p:txBody>
            <a:bodyPr vert="horz" wrap="square" lIns="91440" tIns="45720" rIns="91440" bIns="45720" numCol="1" anchor="t" anchorCtr="0" compatLnSpc="1"/>
            <a:lstStyle/>
            <a:p>
              <a:endParaRPr lang="zh-CN" altLang="en-US" baseline="-25000"/>
            </a:p>
          </p:txBody>
        </p:sp>
        <p:sp>
          <p:nvSpPr>
            <p:cNvPr id="48" name="Freeform 12"/>
            <p:cNvSpPr/>
            <p:nvPr/>
          </p:nvSpPr>
          <p:spPr bwMode="auto">
            <a:xfrm>
              <a:off x="3007573" y="1374521"/>
              <a:ext cx="271335" cy="470977"/>
            </a:xfrm>
            <a:custGeom>
              <a:avLst/>
              <a:gdLst/>
              <a:ahLst/>
              <a:cxnLst>
                <a:cxn ang="0">
                  <a:pos x="6" y="70"/>
                </a:cxn>
                <a:cxn ang="0">
                  <a:pos x="40" y="70"/>
                </a:cxn>
                <a:cxn ang="0">
                  <a:pos x="41" y="74"/>
                </a:cxn>
                <a:cxn ang="0">
                  <a:pos x="0" y="74"/>
                </a:cxn>
                <a:cxn ang="0">
                  <a:pos x="0" y="70"/>
                </a:cxn>
                <a:cxn ang="0">
                  <a:pos x="31" y="35"/>
                </a:cxn>
                <a:cxn ang="0">
                  <a:pos x="35" y="29"/>
                </a:cxn>
                <a:cxn ang="0">
                  <a:pos x="36" y="23"/>
                </a:cxn>
                <a:cxn ang="0">
                  <a:pos x="34" y="15"/>
                </a:cxn>
                <a:cxn ang="0">
                  <a:pos x="30" y="9"/>
                </a:cxn>
                <a:cxn ang="0">
                  <a:pos x="24" y="5"/>
                </a:cxn>
                <a:cxn ang="0">
                  <a:pos x="17" y="4"/>
                </a:cxn>
                <a:cxn ang="0">
                  <a:pos x="10" y="5"/>
                </a:cxn>
                <a:cxn ang="0">
                  <a:pos x="4" y="9"/>
                </a:cxn>
                <a:cxn ang="0">
                  <a:pos x="1" y="6"/>
                </a:cxn>
                <a:cxn ang="0">
                  <a:pos x="8" y="1"/>
                </a:cxn>
                <a:cxn ang="0">
                  <a:pos x="17" y="0"/>
                </a:cxn>
                <a:cxn ang="0">
                  <a:pos x="26" y="1"/>
                </a:cxn>
                <a:cxn ang="0">
                  <a:pos x="34" y="6"/>
                </a:cxn>
                <a:cxn ang="0">
                  <a:pos x="39" y="14"/>
                </a:cxn>
                <a:cxn ang="0">
                  <a:pos x="40" y="23"/>
                </a:cxn>
                <a:cxn ang="0">
                  <a:pos x="39" y="31"/>
                </a:cxn>
                <a:cxn ang="0">
                  <a:pos x="34" y="38"/>
                </a:cxn>
                <a:cxn ang="0">
                  <a:pos x="6" y="70"/>
                </a:cxn>
              </a:cxnLst>
              <a:rect l="0" t="0" r="r" b="b"/>
              <a:pathLst>
                <a:path w="41" h="74">
                  <a:moveTo>
                    <a:pt x="6" y="70"/>
                  </a:moveTo>
                  <a:cubicBezTo>
                    <a:pt x="40" y="70"/>
                    <a:pt x="40" y="70"/>
                    <a:pt x="40" y="70"/>
                  </a:cubicBezTo>
                  <a:cubicBezTo>
                    <a:pt x="41" y="74"/>
                    <a:pt x="41" y="74"/>
                    <a:pt x="41" y="74"/>
                  </a:cubicBezTo>
                  <a:cubicBezTo>
                    <a:pt x="0" y="74"/>
                    <a:pt x="0" y="74"/>
                    <a:pt x="0" y="74"/>
                  </a:cubicBezTo>
                  <a:cubicBezTo>
                    <a:pt x="0" y="70"/>
                    <a:pt x="0" y="70"/>
                    <a:pt x="0" y="70"/>
                  </a:cubicBezTo>
                  <a:cubicBezTo>
                    <a:pt x="31" y="35"/>
                    <a:pt x="31" y="35"/>
                    <a:pt x="31" y="35"/>
                  </a:cubicBezTo>
                  <a:cubicBezTo>
                    <a:pt x="33" y="33"/>
                    <a:pt x="34" y="31"/>
                    <a:pt x="35" y="29"/>
                  </a:cubicBezTo>
                  <a:cubicBezTo>
                    <a:pt x="35" y="27"/>
                    <a:pt x="36" y="25"/>
                    <a:pt x="36" y="23"/>
                  </a:cubicBezTo>
                  <a:cubicBezTo>
                    <a:pt x="36" y="20"/>
                    <a:pt x="35" y="18"/>
                    <a:pt x="34" y="15"/>
                  </a:cubicBezTo>
                  <a:cubicBezTo>
                    <a:pt x="34" y="13"/>
                    <a:pt x="32" y="11"/>
                    <a:pt x="30" y="9"/>
                  </a:cubicBezTo>
                  <a:cubicBezTo>
                    <a:pt x="29" y="8"/>
                    <a:pt x="27" y="6"/>
                    <a:pt x="24" y="5"/>
                  </a:cubicBezTo>
                  <a:cubicBezTo>
                    <a:pt x="22" y="5"/>
                    <a:pt x="20" y="4"/>
                    <a:pt x="17" y="4"/>
                  </a:cubicBezTo>
                  <a:cubicBezTo>
                    <a:pt x="14" y="4"/>
                    <a:pt x="12" y="5"/>
                    <a:pt x="10" y="5"/>
                  </a:cubicBezTo>
                  <a:cubicBezTo>
                    <a:pt x="8" y="6"/>
                    <a:pt x="6" y="8"/>
                    <a:pt x="4" y="9"/>
                  </a:cubicBezTo>
                  <a:cubicBezTo>
                    <a:pt x="1" y="6"/>
                    <a:pt x="1" y="6"/>
                    <a:pt x="1" y="6"/>
                  </a:cubicBezTo>
                  <a:cubicBezTo>
                    <a:pt x="3" y="4"/>
                    <a:pt x="5" y="3"/>
                    <a:pt x="8" y="1"/>
                  </a:cubicBezTo>
                  <a:cubicBezTo>
                    <a:pt x="11" y="0"/>
                    <a:pt x="14" y="0"/>
                    <a:pt x="17" y="0"/>
                  </a:cubicBezTo>
                  <a:cubicBezTo>
                    <a:pt x="20" y="0"/>
                    <a:pt x="23" y="0"/>
                    <a:pt x="26" y="1"/>
                  </a:cubicBezTo>
                  <a:cubicBezTo>
                    <a:pt x="29" y="3"/>
                    <a:pt x="31" y="4"/>
                    <a:pt x="34" y="6"/>
                  </a:cubicBezTo>
                  <a:cubicBezTo>
                    <a:pt x="36" y="8"/>
                    <a:pt x="37" y="11"/>
                    <a:pt x="39" y="14"/>
                  </a:cubicBezTo>
                  <a:cubicBezTo>
                    <a:pt x="40" y="16"/>
                    <a:pt x="40" y="19"/>
                    <a:pt x="40" y="23"/>
                  </a:cubicBezTo>
                  <a:cubicBezTo>
                    <a:pt x="40" y="26"/>
                    <a:pt x="40" y="28"/>
                    <a:pt x="39" y="31"/>
                  </a:cubicBezTo>
                  <a:cubicBezTo>
                    <a:pt x="38" y="34"/>
                    <a:pt x="36" y="36"/>
                    <a:pt x="34" y="38"/>
                  </a:cubicBezTo>
                  <a:lnTo>
                    <a:pt x="6" y="70"/>
                  </a:lnTo>
                  <a:close/>
                </a:path>
              </a:pathLst>
            </a:custGeom>
            <a:solidFill>
              <a:srgbClr val="FFFFFF"/>
            </a:solidFill>
            <a:ln w="9525">
              <a:noFill/>
              <a:round/>
            </a:ln>
          </p:spPr>
          <p:txBody>
            <a:bodyPr vert="horz" wrap="square" lIns="91440" tIns="45720" rIns="91440" bIns="45720" numCol="1" anchor="t" anchorCtr="0" compatLnSpc="1"/>
            <a:lstStyle/>
            <a:p>
              <a:endParaRPr lang="zh-CN" altLang="en-US" baseline="-25000" dirty="0">
                <a:latin typeface="幼圆" panose="02010509060101010101" pitchFamily="49" charset="-122"/>
                <a:ea typeface="幼圆" panose="02010509060101010101" pitchFamily="49" charset="-122"/>
              </a:endParaRPr>
            </a:p>
          </p:txBody>
        </p:sp>
        <p:sp>
          <p:nvSpPr>
            <p:cNvPr id="49" name="TextBox 2478"/>
            <p:cNvSpPr txBox="1"/>
            <p:nvPr/>
          </p:nvSpPr>
          <p:spPr>
            <a:xfrm>
              <a:off x="2500298" y="928676"/>
              <a:ext cx="1270934" cy="553998"/>
            </a:xfrm>
            <a:prstGeom prst="rect">
              <a:avLst/>
            </a:prstGeom>
            <a:noFill/>
          </p:spPr>
          <p:txBody>
            <a:bodyPr wrap="square" rtlCol="0">
              <a:spAutoFit/>
            </a:bodyPr>
            <a:lstStyle/>
            <a:p>
              <a:r>
                <a:rPr lang="zh-CN" altLang="en-US" sz="1000" dirty="0" smtClean="0">
                  <a:solidFill>
                    <a:schemeClr val="bg1"/>
                  </a:solidFill>
                  <a:latin typeface="方正中倩简体" panose="03000509000000000000" pitchFamily="65" charset="-122"/>
                  <a:ea typeface="方正中倩简体" panose="03000509000000000000" pitchFamily="65" charset="-122"/>
                </a:rPr>
                <a:t>请输入文字请输入文字，请输入文字请</a:t>
              </a:r>
              <a:endParaRPr lang="zh-CN" altLang="en-US" sz="1000" dirty="0" smtClean="0">
                <a:solidFill>
                  <a:schemeClr val="bg1"/>
                </a:solidFill>
                <a:latin typeface="方正中倩简体" panose="03000509000000000000" pitchFamily="65" charset="-122"/>
                <a:ea typeface="方正中倩简体" panose="03000509000000000000" pitchFamily="65" charset="-122"/>
              </a:endParaRPr>
            </a:p>
          </p:txBody>
        </p:sp>
      </p:grpSp>
      <p:grpSp>
        <p:nvGrpSpPr>
          <p:cNvPr id="58" name="组合 2499"/>
          <p:cNvGrpSpPr/>
          <p:nvPr/>
        </p:nvGrpSpPr>
        <p:grpSpPr>
          <a:xfrm>
            <a:off x="6500826" y="3071817"/>
            <a:ext cx="1857388" cy="1493704"/>
            <a:chOff x="6500826" y="3071816"/>
            <a:chExt cx="1857388" cy="1493704"/>
          </a:xfrm>
        </p:grpSpPr>
        <p:sp>
          <p:nvSpPr>
            <p:cNvPr id="59" name="Freeform 7"/>
            <p:cNvSpPr/>
            <p:nvPr/>
          </p:nvSpPr>
          <p:spPr bwMode="auto">
            <a:xfrm rot="10800000">
              <a:off x="6500826" y="3071816"/>
              <a:ext cx="1857388" cy="1298572"/>
            </a:xfrm>
            <a:custGeom>
              <a:avLst/>
              <a:gdLst/>
              <a:ahLst/>
              <a:cxnLst>
                <a:cxn ang="0">
                  <a:pos x="246" y="0"/>
                </a:cxn>
                <a:cxn ang="0">
                  <a:pos x="268" y="39"/>
                </a:cxn>
                <a:cxn ang="0">
                  <a:pos x="165" y="205"/>
                </a:cxn>
                <a:cxn ang="0">
                  <a:pos x="116" y="205"/>
                </a:cxn>
                <a:cxn ang="0">
                  <a:pos x="13" y="39"/>
                </a:cxn>
                <a:cxn ang="0">
                  <a:pos x="36" y="0"/>
                </a:cxn>
                <a:cxn ang="0">
                  <a:pos x="246" y="0"/>
                </a:cxn>
              </a:cxnLst>
              <a:rect l="0" t="0" r="r" b="b"/>
              <a:pathLst>
                <a:path w="281" h="227">
                  <a:moveTo>
                    <a:pt x="246" y="0"/>
                  </a:moveTo>
                  <a:cubicBezTo>
                    <a:pt x="271" y="0"/>
                    <a:pt x="281" y="17"/>
                    <a:pt x="268" y="39"/>
                  </a:cubicBezTo>
                  <a:cubicBezTo>
                    <a:pt x="165" y="205"/>
                    <a:pt x="165" y="205"/>
                    <a:pt x="165" y="205"/>
                  </a:cubicBezTo>
                  <a:cubicBezTo>
                    <a:pt x="152" y="227"/>
                    <a:pt x="130" y="227"/>
                    <a:pt x="116" y="205"/>
                  </a:cubicBezTo>
                  <a:cubicBezTo>
                    <a:pt x="13" y="39"/>
                    <a:pt x="13" y="39"/>
                    <a:pt x="13" y="39"/>
                  </a:cubicBezTo>
                  <a:cubicBezTo>
                    <a:pt x="0" y="17"/>
                    <a:pt x="10" y="0"/>
                    <a:pt x="36" y="0"/>
                  </a:cubicBezTo>
                  <a:lnTo>
                    <a:pt x="246" y="0"/>
                  </a:lnTo>
                  <a:close/>
                </a:path>
              </a:pathLst>
            </a:custGeom>
            <a:solidFill>
              <a:srgbClr val="314865"/>
            </a:solidFill>
            <a:ln w="9525">
              <a:noFill/>
              <a:round/>
            </a:ln>
          </p:spPr>
          <p:txBody>
            <a:bodyPr vert="horz" wrap="square" lIns="91440" tIns="45720" rIns="91440" bIns="45720" numCol="1" anchor="t" anchorCtr="0" compatLnSpc="1"/>
            <a:lstStyle/>
            <a:p>
              <a:endParaRPr lang="zh-CN" altLang="en-US"/>
            </a:p>
          </p:txBody>
        </p:sp>
        <p:sp>
          <p:nvSpPr>
            <p:cNvPr id="60" name="Freeform 15"/>
            <p:cNvSpPr/>
            <p:nvPr/>
          </p:nvSpPr>
          <p:spPr bwMode="auto">
            <a:xfrm>
              <a:off x="7271187" y="3286130"/>
              <a:ext cx="316665" cy="519809"/>
            </a:xfrm>
            <a:custGeom>
              <a:avLst/>
              <a:gdLst/>
              <a:ahLst/>
              <a:cxnLst>
                <a:cxn ang="0">
                  <a:pos x="0" y="37"/>
                </a:cxn>
                <a:cxn ang="0">
                  <a:pos x="3" y="0"/>
                </a:cxn>
                <a:cxn ang="0">
                  <a:pos x="42" y="0"/>
                </a:cxn>
                <a:cxn ang="0">
                  <a:pos x="42" y="5"/>
                </a:cxn>
                <a:cxn ang="0">
                  <a:pos x="7" y="5"/>
                </a:cxn>
                <a:cxn ang="0">
                  <a:pos x="5" y="29"/>
                </a:cxn>
                <a:cxn ang="0">
                  <a:pos x="12" y="23"/>
                </a:cxn>
                <a:cxn ang="0">
                  <a:pos x="21" y="21"/>
                </a:cxn>
                <a:cxn ang="0">
                  <a:pos x="31" y="23"/>
                </a:cxn>
                <a:cxn ang="0">
                  <a:pos x="38" y="29"/>
                </a:cxn>
                <a:cxn ang="0">
                  <a:pos x="43" y="37"/>
                </a:cxn>
                <a:cxn ang="0">
                  <a:pos x="45" y="48"/>
                </a:cxn>
                <a:cxn ang="0">
                  <a:pos x="43" y="58"/>
                </a:cxn>
                <a:cxn ang="0">
                  <a:pos x="38" y="67"/>
                </a:cxn>
                <a:cxn ang="0">
                  <a:pos x="31" y="72"/>
                </a:cxn>
                <a:cxn ang="0">
                  <a:pos x="21" y="74"/>
                </a:cxn>
                <a:cxn ang="0">
                  <a:pos x="11" y="72"/>
                </a:cxn>
                <a:cxn ang="0">
                  <a:pos x="2" y="64"/>
                </a:cxn>
                <a:cxn ang="0">
                  <a:pos x="6" y="61"/>
                </a:cxn>
                <a:cxn ang="0">
                  <a:pos x="12" y="67"/>
                </a:cxn>
                <a:cxn ang="0">
                  <a:pos x="21" y="70"/>
                </a:cxn>
                <a:cxn ang="0">
                  <a:pos x="29" y="68"/>
                </a:cxn>
                <a:cxn ang="0">
                  <a:pos x="35" y="63"/>
                </a:cxn>
                <a:cxn ang="0">
                  <a:pos x="39" y="56"/>
                </a:cxn>
                <a:cxn ang="0">
                  <a:pos x="41" y="48"/>
                </a:cxn>
                <a:cxn ang="0">
                  <a:pos x="39" y="39"/>
                </a:cxn>
                <a:cxn ang="0">
                  <a:pos x="35" y="32"/>
                </a:cxn>
                <a:cxn ang="0">
                  <a:pos x="29" y="27"/>
                </a:cxn>
                <a:cxn ang="0">
                  <a:pos x="21" y="26"/>
                </a:cxn>
                <a:cxn ang="0">
                  <a:pos x="11" y="29"/>
                </a:cxn>
                <a:cxn ang="0">
                  <a:pos x="5" y="37"/>
                </a:cxn>
                <a:cxn ang="0">
                  <a:pos x="0" y="37"/>
                </a:cxn>
              </a:cxnLst>
              <a:rect l="0" t="0" r="r" b="b"/>
              <a:pathLst>
                <a:path w="45" h="74">
                  <a:moveTo>
                    <a:pt x="0" y="37"/>
                  </a:moveTo>
                  <a:cubicBezTo>
                    <a:pt x="3" y="0"/>
                    <a:pt x="3" y="0"/>
                    <a:pt x="3" y="0"/>
                  </a:cubicBezTo>
                  <a:cubicBezTo>
                    <a:pt x="42" y="0"/>
                    <a:pt x="42" y="0"/>
                    <a:pt x="42" y="0"/>
                  </a:cubicBezTo>
                  <a:cubicBezTo>
                    <a:pt x="42" y="5"/>
                    <a:pt x="42" y="5"/>
                    <a:pt x="42" y="5"/>
                  </a:cubicBezTo>
                  <a:cubicBezTo>
                    <a:pt x="7" y="5"/>
                    <a:pt x="7" y="5"/>
                    <a:pt x="7" y="5"/>
                  </a:cubicBezTo>
                  <a:cubicBezTo>
                    <a:pt x="5" y="29"/>
                    <a:pt x="5" y="29"/>
                    <a:pt x="5" y="29"/>
                  </a:cubicBezTo>
                  <a:cubicBezTo>
                    <a:pt x="7" y="26"/>
                    <a:pt x="9" y="25"/>
                    <a:pt x="12" y="23"/>
                  </a:cubicBezTo>
                  <a:cubicBezTo>
                    <a:pt x="15" y="22"/>
                    <a:pt x="18" y="21"/>
                    <a:pt x="21" y="21"/>
                  </a:cubicBezTo>
                  <a:cubicBezTo>
                    <a:pt x="25" y="21"/>
                    <a:pt x="28" y="22"/>
                    <a:pt x="31" y="23"/>
                  </a:cubicBezTo>
                  <a:cubicBezTo>
                    <a:pt x="34" y="25"/>
                    <a:pt x="36" y="27"/>
                    <a:pt x="38" y="29"/>
                  </a:cubicBezTo>
                  <a:cubicBezTo>
                    <a:pt x="40" y="31"/>
                    <a:pt x="42" y="34"/>
                    <a:pt x="43" y="37"/>
                  </a:cubicBezTo>
                  <a:cubicBezTo>
                    <a:pt x="45" y="40"/>
                    <a:pt x="45" y="44"/>
                    <a:pt x="45" y="48"/>
                  </a:cubicBezTo>
                  <a:cubicBezTo>
                    <a:pt x="45" y="51"/>
                    <a:pt x="45" y="55"/>
                    <a:pt x="43" y="58"/>
                  </a:cubicBezTo>
                  <a:cubicBezTo>
                    <a:pt x="42" y="61"/>
                    <a:pt x="41" y="64"/>
                    <a:pt x="38" y="67"/>
                  </a:cubicBezTo>
                  <a:cubicBezTo>
                    <a:pt x="36" y="69"/>
                    <a:pt x="34" y="71"/>
                    <a:pt x="31" y="72"/>
                  </a:cubicBezTo>
                  <a:cubicBezTo>
                    <a:pt x="28" y="74"/>
                    <a:pt x="25" y="74"/>
                    <a:pt x="21" y="74"/>
                  </a:cubicBezTo>
                  <a:cubicBezTo>
                    <a:pt x="18" y="74"/>
                    <a:pt x="14" y="73"/>
                    <a:pt x="11" y="72"/>
                  </a:cubicBezTo>
                  <a:cubicBezTo>
                    <a:pt x="7" y="70"/>
                    <a:pt x="5" y="67"/>
                    <a:pt x="2" y="64"/>
                  </a:cubicBezTo>
                  <a:cubicBezTo>
                    <a:pt x="6" y="61"/>
                    <a:pt x="6" y="61"/>
                    <a:pt x="6" y="61"/>
                  </a:cubicBezTo>
                  <a:cubicBezTo>
                    <a:pt x="7" y="64"/>
                    <a:pt x="9" y="66"/>
                    <a:pt x="12" y="67"/>
                  </a:cubicBezTo>
                  <a:cubicBezTo>
                    <a:pt x="15" y="69"/>
                    <a:pt x="18" y="70"/>
                    <a:pt x="21" y="70"/>
                  </a:cubicBezTo>
                  <a:cubicBezTo>
                    <a:pt x="24" y="70"/>
                    <a:pt x="27" y="69"/>
                    <a:pt x="29" y="68"/>
                  </a:cubicBezTo>
                  <a:cubicBezTo>
                    <a:pt x="31" y="67"/>
                    <a:pt x="33" y="65"/>
                    <a:pt x="35" y="63"/>
                  </a:cubicBezTo>
                  <a:cubicBezTo>
                    <a:pt x="37" y="61"/>
                    <a:pt x="38" y="59"/>
                    <a:pt x="39" y="56"/>
                  </a:cubicBezTo>
                  <a:cubicBezTo>
                    <a:pt x="40" y="54"/>
                    <a:pt x="41" y="51"/>
                    <a:pt x="41" y="48"/>
                  </a:cubicBezTo>
                  <a:cubicBezTo>
                    <a:pt x="41" y="45"/>
                    <a:pt x="40" y="42"/>
                    <a:pt x="39" y="39"/>
                  </a:cubicBezTo>
                  <a:cubicBezTo>
                    <a:pt x="38" y="36"/>
                    <a:pt x="37" y="34"/>
                    <a:pt x="35" y="32"/>
                  </a:cubicBezTo>
                  <a:cubicBezTo>
                    <a:pt x="33" y="30"/>
                    <a:pt x="31" y="28"/>
                    <a:pt x="29" y="27"/>
                  </a:cubicBezTo>
                  <a:cubicBezTo>
                    <a:pt x="27" y="26"/>
                    <a:pt x="24" y="26"/>
                    <a:pt x="21" y="26"/>
                  </a:cubicBezTo>
                  <a:cubicBezTo>
                    <a:pt x="18" y="26"/>
                    <a:pt x="14" y="27"/>
                    <a:pt x="11" y="29"/>
                  </a:cubicBezTo>
                  <a:cubicBezTo>
                    <a:pt x="8" y="31"/>
                    <a:pt x="6" y="33"/>
                    <a:pt x="5" y="37"/>
                  </a:cubicBezTo>
                  <a:lnTo>
                    <a:pt x="0" y="37"/>
                  </a:lnTo>
                  <a:close/>
                </a:path>
              </a:pathLst>
            </a:custGeom>
            <a:solidFill>
              <a:srgbClr val="FFFFFF"/>
            </a:solidFill>
            <a:ln w="9525">
              <a:noFill/>
              <a:round/>
            </a:ln>
          </p:spPr>
          <p:txBody>
            <a:bodyPr vert="horz" wrap="square" lIns="91440" tIns="45720" rIns="91440" bIns="45720" numCol="1" anchor="t" anchorCtr="0" compatLnSpc="1"/>
            <a:lstStyle/>
            <a:p>
              <a:endParaRPr lang="zh-CN" altLang="en-US" baseline="-25000" dirty="0">
                <a:latin typeface="方正稚艺简体" panose="03000509000000000000" pitchFamily="65" charset="-122"/>
                <a:ea typeface="方正稚艺简体" panose="03000509000000000000" pitchFamily="65" charset="-122"/>
              </a:endParaRPr>
            </a:p>
          </p:txBody>
        </p:sp>
        <p:sp>
          <p:nvSpPr>
            <p:cNvPr id="61" name="TextBox 2481"/>
            <p:cNvSpPr txBox="1"/>
            <p:nvPr/>
          </p:nvSpPr>
          <p:spPr>
            <a:xfrm>
              <a:off x="6786578" y="3857634"/>
              <a:ext cx="1357322" cy="707886"/>
            </a:xfrm>
            <a:prstGeom prst="rect">
              <a:avLst/>
            </a:prstGeom>
            <a:noFill/>
          </p:spPr>
          <p:txBody>
            <a:bodyPr wrap="square" rtlCol="0">
              <a:spAutoFit/>
            </a:bodyPr>
            <a:lstStyle/>
            <a:p>
              <a:r>
                <a:rPr lang="zh-CN" altLang="en-US" sz="1000" dirty="0" smtClean="0">
                  <a:solidFill>
                    <a:schemeClr val="bg1"/>
                  </a:solidFill>
                  <a:latin typeface="方正中倩简体" panose="03000509000000000000" pitchFamily="65" charset="-122"/>
                  <a:ea typeface="方正中倩简体" panose="03000509000000000000" pitchFamily="65" charset="-122"/>
                </a:rPr>
                <a:t>请输入文字请输入文字，请输入文字请输入文字</a:t>
              </a:r>
              <a:endParaRPr lang="zh-CN" altLang="en-US" sz="1000" dirty="0" smtClean="0">
                <a:solidFill>
                  <a:schemeClr val="bg1"/>
                </a:solidFill>
                <a:latin typeface="方正中倩简体" panose="03000509000000000000" pitchFamily="65" charset="-122"/>
                <a:ea typeface="方正中倩简体" panose="03000509000000000000" pitchFamily="65" charset="-122"/>
              </a:endParaRPr>
            </a:p>
            <a:p>
              <a:endParaRPr lang="zh-CN" altLang="en-US" sz="1000" dirty="0">
                <a:solidFill>
                  <a:schemeClr val="bg1"/>
                </a:solidFill>
                <a:latin typeface="方正中倩简体" panose="03000509000000000000" pitchFamily="65" charset="-122"/>
                <a:ea typeface="方正中倩简体" panose="03000509000000000000" pitchFamily="65" charset="-122"/>
              </a:endParaRPr>
            </a:p>
          </p:txBody>
        </p:sp>
      </p:grpSp>
      <p:cxnSp>
        <p:nvCxnSpPr>
          <p:cNvPr id="62" name="直接箭头连接符 61"/>
          <p:cNvCxnSpPr/>
          <p:nvPr/>
        </p:nvCxnSpPr>
        <p:spPr>
          <a:xfrm rot="5400000">
            <a:off x="1464448" y="2820989"/>
            <a:ext cx="500066" cy="1588"/>
          </a:xfrm>
          <a:prstGeom prst="straightConnector1">
            <a:avLst/>
          </a:prstGeom>
          <a:ln w="38100" cmpd="sng">
            <a:solidFill>
              <a:srgbClr val="314865"/>
            </a:solidFill>
            <a:prstDash val="sysDash"/>
            <a:tailEnd type="arrow"/>
          </a:ln>
          <a:effectLst/>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rot="5400000">
            <a:off x="4321967" y="2863850"/>
            <a:ext cx="500066" cy="1588"/>
          </a:xfrm>
          <a:prstGeom prst="straightConnector1">
            <a:avLst/>
          </a:prstGeom>
          <a:ln w="38100" cmpd="sng">
            <a:solidFill>
              <a:srgbClr val="314865"/>
            </a:solidFill>
            <a:prstDash val="sysDash"/>
            <a:tailEnd type="arrow"/>
          </a:ln>
          <a:effectLst/>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rot="5400000">
            <a:off x="7169942" y="2840036"/>
            <a:ext cx="500066" cy="1588"/>
          </a:xfrm>
          <a:prstGeom prst="straightConnector1">
            <a:avLst/>
          </a:prstGeom>
          <a:ln w="38100" cmpd="sng">
            <a:solidFill>
              <a:srgbClr val="314865"/>
            </a:solidFill>
            <a:prstDash val="sysDash"/>
            <a:tailEnd type="arrow"/>
          </a:ln>
          <a:effectLst/>
        </p:spPr>
        <p:style>
          <a:lnRef idx="1">
            <a:schemeClr val="accent1"/>
          </a:lnRef>
          <a:fillRef idx="0">
            <a:schemeClr val="accent1"/>
          </a:fillRef>
          <a:effectRef idx="0">
            <a:schemeClr val="accent1"/>
          </a:effectRef>
          <a:fontRef idx="minor">
            <a:schemeClr val="tx1"/>
          </a:fontRef>
        </p:style>
      </p:cxnSp>
      <p:cxnSp>
        <p:nvCxnSpPr>
          <p:cNvPr id="65" name="直接箭头连接符 64"/>
          <p:cNvCxnSpPr/>
          <p:nvPr/>
        </p:nvCxnSpPr>
        <p:spPr>
          <a:xfrm rot="5400000" flipH="1" flipV="1">
            <a:off x="2964645" y="2339975"/>
            <a:ext cx="357190" cy="1588"/>
          </a:xfrm>
          <a:prstGeom prst="straightConnector1">
            <a:avLst/>
          </a:prstGeom>
          <a:ln w="38100" cmpd="sng">
            <a:solidFill>
              <a:srgbClr val="314865"/>
            </a:solidFill>
            <a:prstDash val="sysDash"/>
            <a:tailEnd type="arrow"/>
          </a:ln>
          <a:effectLst/>
        </p:spPr>
        <p:style>
          <a:lnRef idx="1">
            <a:schemeClr val="accent1"/>
          </a:lnRef>
          <a:fillRef idx="0">
            <a:schemeClr val="accent1"/>
          </a:fillRef>
          <a:effectRef idx="0">
            <a:schemeClr val="accent1"/>
          </a:effectRef>
          <a:fontRef idx="minor">
            <a:schemeClr val="tx1"/>
          </a:fontRef>
        </p:style>
      </p:cxnSp>
      <p:cxnSp>
        <p:nvCxnSpPr>
          <p:cNvPr id="66" name="直接箭头连接符 65"/>
          <p:cNvCxnSpPr/>
          <p:nvPr/>
        </p:nvCxnSpPr>
        <p:spPr>
          <a:xfrm rot="5400000" flipH="1" flipV="1">
            <a:off x="5822166" y="2349500"/>
            <a:ext cx="357190" cy="1588"/>
          </a:xfrm>
          <a:prstGeom prst="straightConnector1">
            <a:avLst/>
          </a:prstGeom>
          <a:ln w="38100" cmpd="sng">
            <a:solidFill>
              <a:srgbClr val="314865"/>
            </a:solidFill>
            <a:prstDash val="sysDash"/>
            <a:tailEnd type="arrow"/>
          </a:ln>
          <a:effectLst/>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69"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选题内容</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1+#ppt_w/2"/>
                                              </p:val>
                                            </p:tav>
                                            <p:tav tm="100000">
                                              <p:val>
                                                <p:strVal val="#ppt_x"/>
                                              </p:val>
                                            </p:tav>
                                          </p:tavLst>
                                        </p:anim>
                                        <p:anim calcmode="lin" valueType="num">
                                          <p:cBhvr additive="base">
                                            <p:cTn id="12" dur="500" fill="hold"/>
                                            <p:tgtEl>
                                              <p:spTgt spid="6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69"/>
                                            </p:tgtEl>
                                            <p:attrNameLst>
                                              <p:attrName>style.visibility</p:attrName>
                                            </p:attrNameLst>
                                          </p:cBhvr>
                                          <p:to>
                                            <p:strVal val="visible"/>
                                          </p:to>
                                        </p:set>
                                        <p:anim calcmode="lin" valueType="num" p14:bounceEnd="52000">
                                          <p:cBhvr additive="base">
                                            <p:cTn id="16" dur="500" fill="hold"/>
                                            <p:tgtEl>
                                              <p:spTgt spid="69"/>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6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1000" fill="hold"/>
                                            <p:tgtEl>
                                              <p:spTgt spid="41"/>
                                            </p:tgtEl>
                                            <p:attrNameLst>
                                              <p:attrName>ppt_x</p:attrName>
                                            </p:attrNameLst>
                                          </p:cBhvr>
                                          <p:tavLst>
                                            <p:tav tm="0">
                                              <p:val>
                                                <p:strVal val="0-#ppt_w/2"/>
                                              </p:val>
                                            </p:tav>
                                            <p:tav tm="100000">
                                              <p:val>
                                                <p:strVal val="#ppt_x"/>
                                              </p:val>
                                            </p:tav>
                                          </p:tavLst>
                                        </p:anim>
                                        <p:anim calcmode="lin" valueType="num">
                                          <p:cBhvr additive="base">
                                            <p:cTn id="22" dur="1000" fill="hold"/>
                                            <p:tgtEl>
                                              <p:spTgt spid="4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ppt_x"/>
                                              </p:val>
                                            </p:tav>
                                            <p:tav tm="100000">
                                              <p:val>
                                                <p:strVal val="#ppt_x"/>
                                              </p:val>
                                            </p:tav>
                                          </p:tavLst>
                                        </p:anim>
                                        <p:anim calcmode="lin" valueType="num">
                                          <p:cBhvr additive="base">
                                            <p:cTn id="27" dur="500" fill="hold"/>
                                            <p:tgtEl>
                                              <p:spTgt spid="62"/>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2000"/>
                                            <p:tgtEl>
                                              <p:spTgt spid="42"/>
                                            </p:tgtEl>
                                          </p:cBhvr>
                                        </p:animEffect>
                                      </p:childTnLst>
                                    </p:cTn>
                                  </p:par>
                                </p:childTnLst>
                              </p:cTn>
                            </p:par>
                            <p:par>
                              <p:cTn id="32" fill="hold">
                                <p:stCondLst>
                                  <p:cond delay="4500"/>
                                </p:stCondLst>
                                <p:childTnLst>
                                  <p:par>
                                    <p:cTn id="33" presetID="2" presetClass="entr" presetSubtype="4"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500" fill="hold"/>
                                            <p:tgtEl>
                                              <p:spTgt spid="65"/>
                                            </p:tgtEl>
                                            <p:attrNameLst>
                                              <p:attrName>ppt_x</p:attrName>
                                            </p:attrNameLst>
                                          </p:cBhvr>
                                          <p:tavLst>
                                            <p:tav tm="0">
                                              <p:val>
                                                <p:strVal val="#ppt_x"/>
                                              </p:val>
                                            </p:tav>
                                            <p:tav tm="100000">
                                              <p:val>
                                                <p:strVal val="#ppt_x"/>
                                              </p:val>
                                            </p:tav>
                                          </p:tavLst>
                                        </p:anim>
                                        <p:anim calcmode="lin" valueType="num">
                                          <p:cBhvr additive="base">
                                            <p:cTn id="36" dur="500" fill="hold"/>
                                            <p:tgtEl>
                                              <p:spTgt spid="65"/>
                                            </p:tgtEl>
                                            <p:attrNameLst>
                                              <p:attrName>ppt_y</p:attrName>
                                            </p:attrNameLst>
                                          </p:cBhvr>
                                          <p:tavLst>
                                            <p:tav tm="0">
                                              <p:val>
                                                <p:strVal val="1+#ppt_h/2"/>
                                              </p:val>
                                            </p:tav>
                                            <p:tav tm="100000">
                                              <p:val>
                                                <p:strVal val="#ppt_y"/>
                                              </p:val>
                                            </p:tav>
                                          </p:tavLst>
                                        </p:anim>
                                      </p:childTnLst>
                                    </p:cTn>
                                  </p:par>
                                </p:childTnLst>
                              </p:cTn>
                            </p:par>
                            <p:par>
                              <p:cTn id="37" fill="hold">
                                <p:stCondLst>
                                  <p:cond delay="5000"/>
                                </p:stCondLst>
                                <p:childTnLst>
                                  <p:par>
                                    <p:cTn id="38" presetID="10" presetClass="entr" presetSubtype="0"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2000"/>
                                            <p:tgtEl>
                                              <p:spTgt spid="46"/>
                                            </p:tgtEl>
                                          </p:cBhvr>
                                        </p:animEffect>
                                      </p:childTnLst>
                                    </p:cTn>
                                  </p:par>
                                </p:childTnLst>
                              </p:cTn>
                            </p:par>
                            <p:par>
                              <p:cTn id="41" fill="hold">
                                <p:stCondLst>
                                  <p:cond delay="7000"/>
                                </p:stCondLst>
                                <p:childTnLst>
                                  <p:par>
                                    <p:cTn id="42" presetID="2" presetClass="entr" presetSubtype="1"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ppt_x"/>
                                              </p:val>
                                            </p:tav>
                                            <p:tav tm="100000">
                                              <p:val>
                                                <p:strVal val="#ppt_x"/>
                                              </p:val>
                                            </p:tav>
                                          </p:tavLst>
                                        </p:anim>
                                        <p:anim calcmode="lin" valueType="num">
                                          <p:cBhvr additive="base">
                                            <p:cTn id="45" dur="500" fill="hold"/>
                                            <p:tgtEl>
                                              <p:spTgt spid="63"/>
                                            </p:tgtEl>
                                            <p:attrNameLst>
                                              <p:attrName>ppt_y</p:attrName>
                                            </p:attrNameLst>
                                          </p:cBhvr>
                                          <p:tavLst>
                                            <p:tav tm="0">
                                              <p:val>
                                                <p:strVal val="0-#ppt_h/2"/>
                                              </p:val>
                                            </p:tav>
                                            <p:tav tm="100000">
                                              <p:val>
                                                <p:strVal val="#ppt_y"/>
                                              </p:val>
                                            </p:tav>
                                          </p:tavLst>
                                        </p:anim>
                                      </p:childTnLst>
                                    </p:cTn>
                                  </p:par>
                                </p:childTnLst>
                              </p:cTn>
                            </p:par>
                            <p:par>
                              <p:cTn id="46" fill="hold">
                                <p:stCondLst>
                                  <p:cond delay="7500"/>
                                </p:stCondLst>
                                <p:childTnLst>
                                  <p:par>
                                    <p:cTn id="47" presetID="10" presetClass="entr" presetSubtype="0" fill="hold"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2000"/>
                                            <p:tgtEl>
                                              <p:spTgt spid="54"/>
                                            </p:tgtEl>
                                          </p:cBhvr>
                                        </p:animEffect>
                                      </p:childTnLst>
                                    </p:cTn>
                                  </p:par>
                                </p:childTnLst>
                              </p:cTn>
                            </p:par>
                            <p:par>
                              <p:cTn id="50" fill="hold">
                                <p:stCondLst>
                                  <p:cond delay="9500"/>
                                </p:stCondLst>
                                <p:childTnLst>
                                  <p:par>
                                    <p:cTn id="51" presetID="2" presetClass="entr" presetSubtype="4"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additive="base">
                                            <p:cTn id="53" dur="500" fill="hold"/>
                                            <p:tgtEl>
                                              <p:spTgt spid="66"/>
                                            </p:tgtEl>
                                            <p:attrNameLst>
                                              <p:attrName>ppt_x</p:attrName>
                                            </p:attrNameLst>
                                          </p:cBhvr>
                                          <p:tavLst>
                                            <p:tav tm="0">
                                              <p:val>
                                                <p:strVal val="#ppt_x"/>
                                              </p:val>
                                            </p:tav>
                                            <p:tav tm="100000">
                                              <p:val>
                                                <p:strVal val="#ppt_x"/>
                                              </p:val>
                                            </p:tav>
                                          </p:tavLst>
                                        </p:anim>
                                        <p:anim calcmode="lin" valueType="num">
                                          <p:cBhvr additive="base">
                                            <p:cTn id="54" dur="500" fill="hold"/>
                                            <p:tgtEl>
                                              <p:spTgt spid="66"/>
                                            </p:tgtEl>
                                            <p:attrNameLst>
                                              <p:attrName>ppt_y</p:attrName>
                                            </p:attrNameLst>
                                          </p:cBhvr>
                                          <p:tavLst>
                                            <p:tav tm="0">
                                              <p:val>
                                                <p:strVal val="1+#ppt_h/2"/>
                                              </p:val>
                                            </p:tav>
                                            <p:tav tm="100000">
                                              <p:val>
                                                <p:strVal val="#ppt_y"/>
                                              </p:val>
                                            </p:tav>
                                          </p:tavLst>
                                        </p:anim>
                                      </p:childTnLst>
                                    </p:cTn>
                                  </p:par>
                                </p:childTnLst>
                              </p:cTn>
                            </p:par>
                            <p:par>
                              <p:cTn id="55" fill="hold">
                                <p:stCondLst>
                                  <p:cond delay="10000"/>
                                </p:stCondLst>
                                <p:childTnLst>
                                  <p:par>
                                    <p:cTn id="56" presetID="10" presetClass="entr" presetSubtype="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2000"/>
                                            <p:tgtEl>
                                              <p:spTgt spid="50"/>
                                            </p:tgtEl>
                                          </p:cBhvr>
                                        </p:animEffect>
                                      </p:childTnLst>
                                    </p:cTn>
                                  </p:par>
                                </p:childTnLst>
                              </p:cTn>
                            </p:par>
                            <p:par>
                              <p:cTn id="59" fill="hold">
                                <p:stCondLst>
                                  <p:cond delay="12000"/>
                                </p:stCondLst>
                                <p:childTnLst>
                                  <p:par>
                                    <p:cTn id="60" presetID="2" presetClass="entr" presetSubtype="1" fill="hold" nodeType="after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ppt_x"/>
                                              </p:val>
                                            </p:tav>
                                            <p:tav tm="100000">
                                              <p:val>
                                                <p:strVal val="#ppt_x"/>
                                              </p:val>
                                            </p:tav>
                                          </p:tavLst>
                                        </p:anim>
                                        <p:anim calcmode="lin" valueType="num">
                                          <p:cBhvr additive="base">
                                            <p:cTn id="63" dur="500" fill="hold"/>
                                            <p:tgtEl>
                                              <p:spTgt spid="64"/>
                                            </p:tgtEl>
                                            <p:attrNameLst>
                                              <p:attrName>ppt_y</p:attrName>
                                            </p:attrNameLst>
                                          </p:cBhvr>
                                          <p:tavLst>
                                            <p:tav tm="0">
                                              <p:val>
                                                <p:strVal val="0-#ppt_h/2"/>
                                              </p:val>
                                            </p:tav>
                                            <p:tav tm="100000">
                                              <p:val>
                                                <p:strVal val="#ppt_y"/>
                                              </p:val>
                                            </p:tav>
                                          </p:tavLst>
                                        </p:anim>
                                      </p:childTnLst>
                                    </p:cTn>
                                  </p:par>
                                </p:childTnLst>
                              </p:cTn>
                            </p:par>
                            <p:par>
                              <p:cTn id="64" fill="hold">
                                <p:stCondLst>
                                  <p:cond delay="12500"/>
                                </p:stCondLst>
                                <p:childTnLst>
                                  <p:par>
                                    <p:cTn id="65" presetID="10" presetClass="entr" presetSubtype="0"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1+#ppt_w/2"/>
                                              </p:val>
                                            </p:tav>
                                            <p:tav tm="100000">
                                              <p:val>
                                                <p:strVal val="#ppt_x"/>
                                              </p:val>
                                            </p:tav>
                                          </p:tavLst>
                                        </p:anim>
                                        <p:anim calcmode="lin" valueType="num">
                                          <p:cBhvr additive="base">
                                            <p:cTn id="12" dur="500" fill="hold"/>
                                            <p:tgtEl>
                                              <p:spTgt spid="6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 calcmode="lin" valueType="num">
                                          <p:cBhvr additive="base">
                                            <p:cTn id="16" dur="500" fill="hold"/>
                                            <p:tgtEl>
                                              <p:spTgt spid="69"/>
                                            </p:tgtEl>
                                            <p:attrNameLst>
                                              <p:attrName>ppt_x</p:attrName>
                                            </p:attrNameLst>
                                          </p:cBhvr>
                                          <p:tavLst>
                                            <p:tav tm="0">
                                              <p:val>
                                                <p:strVal val="#ppt_x"/>
                                              </p:val>
                                            </p:tav>
                                            <p:tav tm="100000">
                                              <p:val>
                                                <p:strVal val="#ppt_x"/>
                                              </p:val>
                                            </p:tav>
                                          </p:tavLst>
                                        </p:anim>
                                        <p:anim calcmode="lin" valueType="num">
                                          <p:cBhvr additive="base">
                                            <p:cTn id="17" dur="500" fill="hold"/>
                                            <p:tgtEl>
                                              <p:spTgt spid="6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1000" fill="hold"/>
                                            <p:tgtEl>
                                              <p:spTgt spid="41"/>
                                            </p:tgtEl>
                                            <p:attrNameLst>
                                              <p:attrName>ppt_x</p:attrName>
                                            </p:attrNameLst>
                                          </p:cBhvr>
                                          <p:tavLst>
                                            <p:tav tm="0">
                                              <p:val>
                                                <p:strVal val="0-#ppt_w/2"/>
                                              </p:val>
                                            </p:tav>
                                            <p:tav tm="100000">
                                              <p:val>
                                                <p:strVal val="#ppt_x"/>
                                              </p:val>
                                            </p:tav>
                                          </p:tavLst>
                                        </p:anim>
                                        <p:anim calcmode="lin" valueType="num">
                                          <p:cBhvr additive="base">
                                            <p:cTn id="22" dur="1000" fill="hold"/>
                                            <p:tgtEl>
                                              <p:spTgt spid="4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ppt_x"/>
                                              </p:val>
                                            </p:tav>
                                            <p:tav tm="100000">
                                              <p:val>
                                                <p:strVal val="#ppt_x"/>
                                              </p:val>
                                            </p:tav>
                                          </p:tavLst>
                                        </p:anim>
                                        <p:anim calcmode="lin" valueType="num">
                                          <p:cBhvr additive="base">
                                            <p:cTn id="27" dur="500" fill="hold"/>
                                            <p:tgtEl>
                                              <p:spTgt spid="62"/>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2000"/>
                                            <p:tgtEl>
                                              <p:spTgt spid="42"/>
                                            </p:tgtEl>
                                          </p:cBhvr>
                                        </p:animEffect>
                                      </p:childTnLst>
                                    </p:cTn>
                                  </p:par>
                                </p:childTnLst>
                              </p:cTn>
                            </p:par>
                            <p:par>
                              <p:cTn id="32" fill="hold">
                                <p:stCondLst>
                                  <p:cond delay="4500"/>
                                </p:stCondLst>
                                <p:childTnLst>
                                  <p:par>
                                    <p:cTn id="33" presetID="2" presetClass="entr" presetSubtype="4"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500" fill="hold"/>
                                            <p:tgtEl>
                                              <p:spTgt spid="65"/>
                                            </p:tgtEl>
                                            <p:attrNameLst>
                                              <p:attrName>ppt_x</p:attrName>
                                            </p:attrNameLst>
                                          </p:cBhvr>
                                          <p:tavLst>
                                            <p:tav tm="0">
                                              <p:val>
                                                <p:strVal val="#ppt_x"/>
                                              </p:val>
                                            </p:tav>
                                            <p:tav tm="100000">
                                              <p:val>
                                                <p:strVal val="#ppt_x"/>
                                              </p:val>
                                            </p:tav>
                                          </p:tavLst>
                                        </p:anim>
                                        <p:anim calcmode="lin" valueType="num">
                                          <p:cBhvr additive="base">
                                            <p:cTn id="36" dur="500" fill="hold"/>
                                            <p:tgtEl>
                                              <p:spTgt spid="65"/>
                                            </p:tgtEl>
                                            <p:attrNameLst>
                                              <p:attrName>ppt_y</p:attrName>
                                            </p:attrNameLst>
                                          </p:cBhvr>
                                          <p:tavLst>
                                            <p:tav tm="0">
                                              <p:val>
                                                <p:strVal val="1+#ppt_h/2"/>
                                              </p:val>
                                            </p:tav>
                                            <p:tav tm="100000">
                                              <p:val>
                                                <p:strVal val="#ppt_y"/>
                                              </p:val>
                                            </p:tav>
                                          </p:tavLst>
                                        </p:anim>
                                      </p:childTnLst>
                                    </p:cTn>
                                  </p:par>
                                </p:childTnLst>
                              </p:cTn>
                            </p:par>
                            <p:par>
                              <p:cTn id="37" fill="hold">
                                <p:stCondLst>
                                  <p:cond delay="5000"/>
                                </p:stCondLst>
                                <p:childTnLst>
                                  <p:par>
                                    <p:cTn id="38" presetID="10" presetClass="entr" presetSubtype="0"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2000"/>
                                            <p:tgtEl>
                                              <p:spTgt spid="46"/>
                                            </p:tgtEl>
                                          </p:cBhvr>
                                        </p:animEffect>
                                      </p:childTnLst>
                                    </p:cTn>
                                  </p:par>
                                </p:childTnLst>
                              </p:cTn>
                            </p:par>
                            <p:par>
                              <p:cTn id="41" fill="hold">
                                <p:stCondLst>
                                  <p:cond delay="7000"/>
                                </p:stCondLst>
                                <p:childTnLst>
                                  <p:par>
                                    <p:cTn id="42" presetID="2" presetClass="entr" presetSubtype="1"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ppt_x"/>
                                              </p:val>
                                            </p:tav>
                                            <p:tav tm="100000">
                                              <p:val>
                                                <p:strVal val="#ppt_x"/>
                                              </p:val>
                                            </p:tav>
                                          </p:tavLst>
                                        </p:anim>
                                        <p:anim calcmode="lin" valueType="num">
                                          <p:cBhvr additive="base">
                                            <p:cTn id="45" dur="500" fill="hold"/>
                                            <p:tgtEl>
                                              <p:spTgt spid="63"/>
                                            </p:tgtEl>
                                            <p:attrNameLst>
                                              <p:attrName>ppt_y</p:attrName>
                                            </p:attrNameLst>
                                          </p:cBhvr>
                                          <p:tavLst>
                                            <p:tav tm="0">
                                              <p:val>
                                                <p:strVal val="0-#ppt_h/2"/>
                                              </p:val>
                                            </p:tav>
                                            <p:tav tm="100000">
                                              <p:val>
                                                <p:strVal val="#ppt_y"/>
                                              </p:val>
                                            </p:tav>
                                          </p:tavLst>
                                        </p:anim>
                                      </p:childTnLst>
                                    </p:cTn>
                                  </p:par>
                                </p:childTnLst>
                              </p:cTn>
                            </p:par>
                            <p:par>
                              <p:cTn id="46" fill="hold">
                                <p:stCondLst>
                                  <p:cond delay="7500"/>
                                </p:stCondLst>
                                <p:childTnLst>
                                  <p:par>
                                    <p:cTn id="47" presetID="10" presetClass="entr" presetSubtype="0" fill="hold"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2000"/>
                                            <p:tgtEl>
                                              <p:spTgt spid="54"/>
                                            </p:tgtEl>
                                          </p:cBhvr>
                                        </p:animEffect>
                                      </p:childTnLst>
                                    </p:cTn>
                                  </p:par>
                                </p:childTnLst>
                              </p:cTn>
                            </p:par>
                            <p:par>
                              <p:cTn id="50" fill="hold">
                                <p:stCondLst>
                                  <p:cond delay="9500"/>
                                </p:stCondLst>
                                <p:childTnLst>
                                  <p:par>
                                    <p:cTn id="51" presetID="2" presetClass="entr" presetSubtype="4"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additive="base">
                                            <p:cTn id="53" dur="500" fill="hold"/>
                                            <p:tgtEl>
                                              <p:spTgt spid="66"/>
                                            </p:tgtEl>
                                            <p:attrNameLst>
                                              <p:attrName>ppt_x</p:attrName>
                                            </p:attrNameLst>
                                          </p:cBhvr>
                                          <p:tavLst>
                                            <p:tav tm="0">
                                              <p:val>
                                                <p:strVal val="#ppt_x"/>
                                              </p:val>
                                            </p:tav>
                                            <p:tav tm="100000">
                                              <p:val>
                                                <p:strVal val="#ppt_x"/>
                                              </p:val>
                                            </p:tav>
                                          </p:tavLst>
                                        </p:anim>
                                        <p:anim calcmode="lin" valueType="num">
                                          <p:cBhvr additive="base">
                                            <p:cTn id="54" dur="500" fill="hold"/>
                                            <p:tgtEl>
                                              <p:spTgt spid="66"/>
                                            </p:tgtEl>
                                            <p:attrNameLst>
                                              <p:attrName>ppt_y</p:attrName>
                                            </p:attrNameLst>
                                          </p:cBhvr>
                                          <p:tavLst>
                                            <p:tav tm="0">
                                              <p:val>
                                                <p:strVal val="1+#ppt_h/2"/>
                                              </p:val>
                                            </p:tav>
                                            <p:tav tm="100000">
                                              <p:val>
                                                <p:strVal val="#ppt_y"/>
                                              </p:val>
                                            </p:tav>
                                          </p:tavLst>
                                        </p:anim>
                                      </p:childTnLst>
                                    </p:cTn>
                                  </p:par>
                                </p:childTnLst>
                              </p:cTn>
                            </p:par>
                            <p:par>
                              <p:cTn id="55" fill="hold">
                                <p:stCondLst>
                                  <p:cond delay="10000"/>
                                </p:stCondLst>
                                <p:childTnLst>
                                  <p:par>
                                    <p:cTn id="56" presetID="10" presetClass="entr" presetSubtype="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2000"/>
                                            <p:tgtEl>
                                              <p:spTgt spid="50"/>
                                            </p:tgtEl>
                                          </p:cBhvr>
                                        </p:animEffect>
                                      </p:childTnLst>
                                    </p:cTn>
                                  </p:par>
                                </p:childTnLst>
                              </p:cTn>
                            </p:par>
                            <p:par>
                              <p:cTn id="59" fill="hold">
                                <p:stCondLst>
                                  <p:cond delay="12000"/>
                                </p:stCondLst>
                                <p:childTnLst>
                                  <p:par>
                                    <p:cTn id="60" presetID="2" presetClass="entr" presetSubtype="1" fill="hold" nodeType="after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ppt_x"/>
                                              </p:val>
                                            </p:tav>
                                            <p:tav tm="100000">
                                              <p:val>
                                                <p:strVal val="#ppt_x"/>
                                              </p:val>
                                            </p:tav>
                                          </p:tavLst>
                                        </p:anim>
                                        <p:anim calcmode="lin" valueType="num">
                                          <p:cBhvr additive="base">
                                            <p:cTn id="63" dur="500" fill="hold"/>
                                            <p:tgtEl>
                                              <p:spTgt spid="64"/>
                                            </p:tgtEl>
                                            <p:attrNameLst>
                                              <p:attrName>ppt_y</p:attrName>
                                            </p:attrNameLst>
                                          </p:cBhvr>
                                          <p:tavLst>
                                            <p:tav tm="0">
                                              <p:val>
                                                <p:strVal val="0-#ppt_h/2"/>
                                              </p:val>
                                            </p:tav>
                                            <p:tav tm="100000">
                                              <p:val>
                                                <p:strVal val="#ppt_y"/>
                                              </p:val>
                                            </p:tav>
                                          </p:tavLst>
                                        </p:anim>
                                      </p:childTnLst>
                                    </p:cTn>
                                  </p:par>
                                </p:childTnLst>
                              </p:cTn>
                            </p:par>
                            <p:par>
                              <p:cTn id="64" fill="hold">
                                <p:stCondLst>
                                  <p:cond delay="12500"/>
                                </p:stCondLst>
                                <p:childTnLst>
                                  <p:par>
                                    <p:cTn id="65" presetID="10" presetClass="entr" presetSubtype="0"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7" name="组合 136"/>
          <p:cNvGrpSpPr/>
          <p:nvPr/>
        </p:nvGrpSpPr>
        <p:grpSpPr>
          <a:xfrm>
            <a:off x="4925095" y="2135348"/>
            <a:ext cx="1364456" cy="1364456"/>
            <a:chOff x="4925095" y="2135348"/>
            <a:chExt cx="1364456" cy="1364456"/>
          </a:xfrm>
        </p:grpSpPr>
        <p:sp>
          <p:nvSpPr>
            <p:cNvPr id="96" name="矩形 95"/>
            <p:cNvSpPr/>
            <p:nvPr/>
          </p:nvSpPr>
          <p:spPr>
            <a:xfrm rot="2703315">
              <a:off x="4925095" y="2135348"/>
              <a:ext cx="1364456" cy="136445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2" name="Freeform 15"/>
            <p:cNvSpPr>
              <a:spLocks noEditPoints="1"/>
            </p:cNvSpPr>
            <p:nvPr/>
          </p:nvSpPr>
          <p:spPr bwMode="black">
            <a:xfrm>
              <a:off x="5220354" y="2431840"/>
              <a:ext cx="722861" cy="713313"/>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0" tIns="41146" rIns="82291" bIns="41146" numCol="1" anchor="t" anchorCtr="0" compatLnSpc="1"/>
            <a:lstStyle/>
            <a:p>
              <a:pPr algn="ctr"/>
              <a:endParaRPr lang="en-US" sz="1200">
                <a:solidFill>
                  <a:schemeClr val="bg1"/>
                </a:solidFill>
              </a:endParaRPr>
            </a:p>
          </p:txBody>
        </p:sp>
      </p:grpSp>
      <p:grpSp>
        <p:nvGrpSpPr>
          <p:cNvPr id="140" name="组合 139"/>
          <p:cNvGrpSpPr/>
          <p:nvPr/>
        </p:nvGrpSpPr>
        <p:grpSpPr>
          <a:xfrm>
            <a:off x="644258" y="2738247"/>
            <a:ext cx="2505576" cy="553998"/>
            <a:chOff x="644258" y="2738247"/>
            <a:chExt cx="2505576" cy="553998"/>
          </a:xfrm>
        </p:grpSpPr>
        <p:grpSp>
          <p:nvGrpSpPr>
            <p:cNvPr id="104" name="组合 103"/>
            <p:cNvGrpSpPr/>
            <p:nvPr/>
          </p:nvGrpSpPr>
          <p:grpSpPr>
            <a:xfrm>
              <a:off x="644258" y="3001093"/>
              <a:ext cx="2505576" cy="258509"/>
              <a:chOff x="859010" y="4001457"/>
              <a:chExt cx="3340768" cy="344678"/>
            </a:xfrm>
          </p:grpSpPr>
          <p:cxnSp>
            <p:nvCxnSpPr>
              <p:cNvPr id="105" name="直接连接符 104"/>
              <p:cNvCxnSpPr/>
              <p:nvPr/>
            </p:nvCxnSpPr>
            <p:spPr>
              <a:xfrm flipV="1">
                <a:off x="3675903" y="4001457"/>
                <a:ext cx="523875" cy="344678"/>
              </a:xfrm>
              <a:prstGeom prst="line">
                <a:avLst/>
              </a:prstGeom>
              <a:ln>
                <a:solidFill>
                  <a:srgbClr val="0071C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859010" y="4346135"/>
                <a:ext cx="2828925" cy="0"/>
              </a:xfrm>
              <a:prstGeom prst="line">
                <a:avLst/>
              </a:prstGeom>
              <a:ln>
                <a:solidFill>
                  <a:srgbClr val="0071C1"/>
                </a:solidFill>
              </a:ln>
            </p:spPr>
            <p:style>
              <a:lnRef idx="1">
                <a:schemeClr val="accent1"/>
              </a:lnRef>
              <a:fillRef idx="0">
                <a:schemeClr val="accent1"/>
              </a:fillRef>
              <a:effectRef idx="0">
                <a:schemeClr val="accent1"/>
              </a:effectRef>
              <a:fontRef idx="minor">
                <a:schemeClr val="tx1"/>
              </a:fontRef>
            </p:style>
          </p:cxnSp>
        </p:grpSp>
        <p:sp>
          <p:nvSpPr>
            <p:cNvPr id="114" name="椭圆 113"/>
            <p:cNvSpPr/>
            <p:nvPr/>
          </p:nvSpPr>
          <p:spPr>
            <a:xfrm>
              <a:off x="725784" y="2833567"/>
              <a:ext cx="114300" cy="114300"/>
            </a:xfrm>
            <a:prstGeom prst="ellipse">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5" name="文本框 114"/>
            <p:cNvSpPr txBox="1"/>
            <p:nvPr/>
          </p:nvSpPr>
          <p:spPr>
            <a:xfrm>
              <a:off x="840084" y="2738247"/>
              <a:ext cx="1679131" cy="553998"/>
            </a:xfrm>
            <a:prstGeom prst="rect">
              <a:avLst/>
            </a:prstGeom>
            <a:noFill/>
          </p:spPr>
          <p:txBody>
            <a:bodyPr wrap="square" rtlCol="0">
              <a:spAutoFit/>
            </a:bodyPr>
            <a:lstStyle/>
            <a:p>
              <a:pPr lvl="0"/>
              <a:r>
                <a:rPr lang="zh-CN" altLang="en-US" sz="1000" dirty="0">
                  <a:solidFill>
                    <a:sysClr val="windowText" lastClr="000000">
                      <a:lumMod val="85000"/>
                      <a:lumOff val="15000"/>
                    </a:sysClr>
                  </a:solidFill>
                  <a:latin typeface="Arial" panose="020B0604020202020204" pitchFamily="34" charset="0"/>
                  <a:cs typeface="Arial" panose="020B0604020202020204" pitchFamily="34" charset="0"/>
                </a:rPr>
                <a:t>单击此处添加</a:t>
              </a:r>
              <a:r>
                <a:rPr lang="zh-CN" altLang="en-US" sz="1000" dirty="0">
                  <a:solidFill>
                    <a:sysClr val="windowText" lastClr="000000">
                      <a:lumMod val="85000"/>
                      <a:lumOff val="15000"/>
                    </a:sysClr>
                  </a:solidFill>
                </a:rPr>
                <a:t>文本，单击此处添加文本，单击此处添加文本，单击此处</a:t>
              </a:r>
              <a:r>
                <a:rPr lang="zh-CN" altLang="en-US" sz="1000" dirty="0" smtClean="0">
                  <a:solidFill>
                    <a:sysClr val="windowText" lastClr="000000">
                      <a:lumMod val="85000"/>
                      <a:lumOff val="15000"/>
                    </a:sysClr>
                  </a:solidFill>
                </a:rPr>
                <a:t>添加</a:t>
              </a:r>
              <a:endParaRPr lang="en-US" altLang="zh-CN" sz="1000" dirty="0">
                <a:solidFill>
                  <a:sysClr val="windowText" lastClr="000000">
                    <a:lumMod val="85000"/>
                    <a:lumOff val="15000"/>
                  </a:sysClr>
                </a:solidFill>
                <a:latin typeface="Arial" panose="020B0604020202020204" pitchFamily="34" charset="0"/>
                <a:cs typeface="Arial" panose="020B0604020202020204" pitchFamily="34" charset="0"/>
              </a:endParaRPr>
            </a:p>
          </p:txBody>
        </p:sp>
      </p:grpSp>
      <p:grpSp>
        <p:nvGrpSpPr>
          <p:cNvPr id="141" name="组合 140"/>
          <p:cNvGrpSpPr/>
          <p:nvPr/>
        </p:nvGrpSpPr>
        <p:grpSpPr>
          <a:xfrm>
            <a:off x="1813390" y="4087654"/>
            <a:ext cx="2514600" cy="577081"/>
            <a:chOff x="1813390" y="4087654"/>
            <a:chExt cx="2514600" cy="577081"/>
          </a:xfrm>
        </p:grpSpPr>
        <p:grpSp>
          <p:nvGrpSpPr>
            <p:cNvPr id="107" name="组合 106"/>
            <p:cNvGrpSpPr/>
            <p:nvPr/>
          </p:nvGrpSpPr>
          <p:grpSpPr>
            <a:xfrm>
              <a:off x="1813390" y="4368518"/>
              <a:ext cx="2514600" cy="258509"/>
              <a:chOff x="2417853" y="5824691"/>
              <a:chExt cx="3352800" cy="344678"/>
            </a:xfrm>
          </p:grpSpPr>
          <p:cxnSp>
            <p:nvCxnSpPr>
              <p:cNvPr id="108" name="直接连接符 107"/>
              <p:cNvCxnSpPr/>
              <p:nvPr/>
            </p:nvCxnSpPr>
            <p:spPr>
              <a:xfrm flipV="1">
                <a:off x="5246778" y="5824691"/>
                <a:ext cx="523875" cy="344678"/>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2417853" y="6169369"/>
                <a:ext cx="2828925"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116" name="椭圆 115"/>
            <p:cNvSpPr/>
            <p:nvPr/>
          </p:nvSpPr>
          <p:spPr>
            <a:xfrm>
              <a:off x="1931624" y="4182974"/>
              <a:ext cx="114300" cy="1143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7" name="文本框 116"/>
            <p:cNvSpPr txBox="1"/>
            <p:nvPr/>
          </p:nvSpPr>
          <p:spPr>
            <a:xfrm>
              <a:off x="2045925" y="4087654"/>
              <a:ext cx="1679131" cy="577081"/>
            </a:xfrm>
            <a:prstGeom prst="rect">
              <a:avLst/>
            </a:prstGeom>
            <a:noFill/>
          </p:spPr>
          <p:txBody>
            <a:bodyPr wrap="square" rtlCol="0">
              <a:spAutoFit/>
            </a:bodyPr>
            <a:lstStyle/>
            <a:p>
              <a:pPr lvl="0"/>
              <a:r>
                <a:rPr lang="zh-CN" altLang="en-US" sz="1050" dirty="0">
                  <a:solidFill>
                    <a:sysClr val="windowText" lastClr="000000">
                      <a:lumMod val="85000"/>
                      <a:lumOff val="15000"/>
                    </a:sysClr>
                  </a:solidFill>
                  <a:latin typeface="Arial" panose="020B0604020202020204" pitchFamily="34" charset="0"/>
                  <a:cs typeface="Arial" panose="020B0604020202020204" pitchFamily="34" charset="0"/>
                </a:rPr>
                <a:t>单击此处添加</a:t>
              </a:r>
              <a:r>
                <a:rPr lang="zh-CN" altLang="en-US" sz="1050" dirty="0">
                  <a:solidFill>
                    <a:sysClr val="windowText" lastClr="000000">
                      <a:lumMod val="85000"/>
                      <a:lumOff val="15000"/>
                    </a:sysClr>
                  </a:solidFill>
                </a:rPr>
                <a:t>文本，单击此处添加文本，单击此处添加文本，单击此处添加</a:t>
              </a:r>
              <a:endParaRPr lang="en-US" altLang="zh-CN" sz="1050" dirty="0">
                <a:solidFill>
                  <a:sysClr val="windowText" lastClr="000000">
                    <a:lumMod val="85000"/>
                    <a:lumOff val="15000"/>
                  </a:sysClr>
                </a:solidFill>
                <a:latin typeface="Arial" panose="020B0604020202020204" pitchFamily="34" charset="0"/>
                <a:cs typeface="Arial" panose="020B0604020202020204" pitchFamily="34" charset="0"/>
              </a:endParaRPr>
            </a:p>
          </p:txBody>
        </p:sp>
      </p:grpSp>
      <p:grpSp>
        <p:nvGrpSpPr>
          <p:cNvPr id="143" name="组合 142"/>
          <p:cNvGrpSpPr/>
          <p:nvPr/>
        </p:nvGrpSpPr>
        <p:grpSpPr>
          <a:xfrm>
            <a:off x="4819402" y="594367"/>
            <a:ext cx="2514600" cy="789424"/>
            <a:chOff x="4819402" y="594367"/>
            <a:chExt cx="2514600" cy="789424"/>
          </a:xfrm>
        </p:grpSpPr>
        <p:grpSp>
          <p:nvGrpSpPr>
            <p:cNvPr id="98" name="组合 97"/>
            <p:cNvGrpSpPr/>
            <p:nvPr/>
          </p:nvGrpSpPr>
          <p:grpSpPr>
            <a:xfrm>
              <a:off x="4819402" y="1125282"/>
              <a:ext cx="2514600" cy="258509"/>
              <a:chOff x="6425869" y="1500376"/>
              <a:chExt cx="3352800" cy="344678"/>
            </a:xfrm>
          </p:grpSpPr>
          <p:cxnSp>
            <p:nvCxnSpPr>
              <p:cNvPr id="99" name="直接连接符 98"/>
              <p:cNvCxnSpPr/>
              <p:nvPr/>
            </p:nvCxnSpPr>
            <p:spPr>
              <a:xfrm flipV="1">
                <a:off x="6425869" y="1500376"/>
                <a:ext cx="523875" cy="344678"/>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6949744" y="1500376"/>
                <a:ext cx="2828925"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118" name="椭圆 117"/>
            <p:cNvSpPr/>
            <p:nvPr/>
          </p:nvSpPr>
          <p:spPr>
            <a:xfrm>
              <a:off x="5282043" y="689687"/>
              <a:ext cx="114300" cy="1143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9" name="文本框 118"/>
            <p:cNvSpPr txBox="1"/>
            <p:nvPr/>
          </p:nvSpPr>
          <p:spPr>
            <a:xfrm>
              <a:off x="5396343" y="594367"/>
              <a:ext cx="1679131" cy="577081"/>
            </a:xfrm>
            <a:prstGeom prst="rect">
              <a:avLst/>
            </a:prstGeom>
            <a:noFill/>
          </p:spPr>
          <p:txBody>
            <a:bodyPr wrap="square" rtlCol="0">
              <a:spAutoFit/>
            </a:bodyPr>
            <a:lstStyle/>
            <a:p>
              <a:pPr lvl="0"/>
              <a:r>
                <a:rPr lang="zh-CN" altLang="en-US" sz="1050" dirty="0">
                  <a:solidFill>
                    <a:sysClr val="windowText" lastClr="000000">
                      <a:lumMod val="85000"/>
                      <a:lumOff val="15000"/>
                    </a:sysClr>
                  </a:solidFill>
                  <a:latin typeface="Arial" panose="020B0604020202020204" pitchFamily="34" charset="0"/>
                  <a:cs typeface="Arial" panose="020B0604020202020204" pitchFamily="34" charset="0"/>
                </a:rPr>
                <a:t>单击此处添加</a:t>
              </a:r>
              <a:r>
                <a:rPr lang="zh-CN" altLang="en-US" sz="1050" dirty="0">
                  <a:solidFill>
                    <a:sysClr val="windowText" lastClr="000000">
                      <a:lumMod val="85000"/>
                      <a:lumOff val="15000"/>
                    </a:sysClr>
                  </a:solidFill>
                </a:rPr>
                <a:t>文本，单击此处添加文本，单击此处添加文本，单击此处添加</a:t>
              </a:r>
              <a:endParaRPr lang="en-US" altLang="zh-CN" sz="1050" dirty="0">
                <a:solidFill>
                  <a:sysClr val="windowText" lastClr="000000">
                    <a:lumMod val="85000"/>
                    <a:lumOff val="15000"/>
                  </a:sysClr>
                </a:solidFill>
                <a:latin typeface="Arial" panose="020B0604020202020204" pitchFamily="34" charset="0"/>
                <a:cs typeface="Arial" panose="020B0604020202020204" pitchFamily="34" charset="0"/>
              </a:endParaRPr>
            </a:p>
          </p:txBody>
        </p:sp>
      </p:grpSp>
      <p:grpSp>
        <p:nvGrpSpPr>
          <p:cNvPr id="142" name="组合 141"/>
          <p:cNvGrpSpPr/>
          <p:nvPr/>
        </p:nvGrpSpPr>
        <p:grpSpPr>
          <a:xfrm>
            <a:off x="6118061" y="1871174"/>
            <a:ext cx="2514600" cy="788718"/>
            <a:chOff x="6118061" y="1871174"/>
            <a:chExt cx="2514600" cy="788718"/>
          </a:xfrm>
        </p:grpSpPr>
        <p:grpSp>
          <p:nvGrpSpPr>
            <p:cNvPr id="101" name="组合 100"/>
            <p:cNvGrpSpPr/>
            <p:nvPr/>
          </p:nvGrpSpPr>
          <p:grpSpPr>
            <a:xfrm>
              <a:off x="6118061" y="2401383"/>
              <a:ext cx="2514600" cy="258509"/>
              <a:chOff x="8157414" y="3201844"/>
              <a:chExt cx="3352800" cy="344678"/>
            </a:xfrm>
          </p:grpSpPr>
          <p:cxnSp>
            <p:nvCxnSpPr>
              <p:cNvPr id="102" name="直接连接符 101"/>
              <p:cNvCxnSpPr/>
              <p:nvPr/>
            </p:nvCxnSpPr>
            <p:spPr>
              <a:xfrm flipV="1">
                <a:off x="8157414" y="3201844"/>
                <a:ext cx="523875" cy="344678"/>
              </a:xfrm>
              <a:prstGeom prst="line">
                <a:avLst/>
              </a:prstGeom>
              <a:ln>
                <a:solidFill>
                  <a:srgbClr val="0071C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8681289" y="3201844"/>
                <a:ext cx="2828925" cy="0"/>
              </a:xfrm>
              <a:prstGeom prst="line">
                <a:avLst/>
              </a:prstGeom>
              <a:ln>
                <a:solidFill>
                  <a:srgbClr val="0071C1"/>
                </a:solidFill>
              </a:ln>
            </p:spPr>
            <p:style>
              <a:lnRef idx="1">
                <a:schemeClr val="accent1"/>
              </a:lnRef>
              <a:fillRef idx="0">
                <a:schemeClr val="accent1"/>
              </a:fillRef>
              <a:effectRef idx="0">
                <a:schemeClr val="accent1"/>
              </a:effectRef>
              <a:fontRef idx="minor">
                <a:schemeClr val="tx1"/>
              </a:fontRef>
            </p:style>
          </p:cxnSp>
        </p:grpSp>
        <p:sp>
          <p:nvSpPr>
            <p:cNvPr id="120" name="椭圆 119"/>
            <p:cNvSpPr/>
            <p:nvPr/>
          </p:nvSpPr>
          <p:spPr>
            <a:xfrm>
              <a:off x="6572549" y="1966494"/>
              <a:ext cx="114300" cy="114300"/>
            </a:xfrm>
            <a:prstGeom prst="ellipse">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21" name="文本框 120"/>
            <p:cNvSpPr txBox="1"/>
            <p:nvPr/>
          </p:nvSpPr>
          <p:spPr>
            <a:xfrm>
              <a:off x="6686850" y="1871174"/>
              <a:ext cx="1679131" cy="577081"/>
            </a:xfrm>
            <a:prstGeom prst="rect">
              <a:avLst/>
            </a:prstGeom>
            <a:noFill/>
          </p:spPr>
          <p:txBody>
            <a:bodyPr wrap="square" rtlCol="0">
              <a:spAutoFit/>
            </a:bodyPr>
            <a:lstStyle/>
            <a:p>
              <a:pPr lvl="0"/>
              <a:r>
                <a:rPr lang="zh-CN" altLang="en-US" sz="1050" dirty="0">
                  <a:solidFill>
                    <a:sysClr val="windowText" lastClr="000000">
                      <a:lumMod val="85000"/>
                      <a:lumOff val="15000"/>
                    </a:sysClr>
                  </a:solidFill>
                  <a:latin typeface="Arial" panose="020B0604020202020204" pitchFamily="34" charset="0"/>
                  <a:cs typeface="Arial" panose="020B0604020202020204" pitchFamily="34" charset="0"/>
                </a:rPr>
                <a:t>单击此处添加</a:t>
              </a:r>
              <a:r>
                <a:rPr lang="zh-CN" altLang="en-US" sz="1050" dirty="0">
                  <a:solidFill>
                    <a:sysClr val="windowText" lastClr="000000">
                      <a:lumMod val="85000"/>
                      <a:lumOff val="15000"/>
                    </a:sysClr>
                  </a:solidFill>
                </a:rPr>
                <a:t>文本，单击此处添加文本，单击此处添加文本，单击此处添加</a:t>
              </a:r>
              <a:endParaRPr lang="en-US" altLang="zh-CN" sz="1050" dirty="0">
                <a:solidFill>
                  <a:sysClr val="windowText" lastClr="000000">
                    <a:lumMod val="85000"/>
                    <a:lumOff val="15000"/>
                  </a:sysClr>
                </a:solidFill>
                <a:latin typeface="Arial" panose="020B0604020202020204" pitchFamily="34" charset="0"/>
                <a:cs typeface="Arial" panose="020B0604020202020204" pitchFamily="34" charset="0"/>
              </a:endParaRPr>
            </a:p>
          </p:txBody>
        </p:sp>
      </p:grpSp>
      <p:cxnSp>
        <p:nvCxnSpPr>
          <p:cNvPr id="122" name="直接连接符 121"/>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124"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选题内容</a:t>
            </a:r>
            <a:endParaRPr lang="zh-CN" altLang="en-US" sz="2000" b="1" dirty="0">
              <a:solidFill>
                <a:srgbClr val="314865"/>
              </a:solidFill>
            </a:endParaRPr>
          </a:p>
        </p:txBody>
      </p:sp>
      <p:grpSp>
        <p:nvGrpSpPr>
          <p:cNvPr id="136" name="组合 135"/>
          <p:cNvGrpSpPr/>
          <p:nvPr/>
        </p:nvGrpSpPr>
        <p:grpSpPr>
          <a:xfrm>
            <a:off x="2904457" y="2135347"/>
            <a:ext cx="1364456" cy="1364456"/>
            <a:chOff x="2904457" y="2135347"/>
            <a:chExt cx="1364456" cy="1364456"/>
          </a:xfrm>
        </p:grpSpPr>
        <p:sp>
          <p:nvSpPr>
            <p:cNvPr id="91" name="矩形 90"/>
            <p:cNvSpPr/>
            <p:nvPr/>
          </p:nvSpPr>
          <p:spPr>
            <a:xfrm rot="2703315">
              <a:off x="2904457" y="2135347"/>
              <a:ext cx="1364456" cy="136445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25" name="Freeform 34"/>
            <p:cNvSpPr>
              <a:spLocks noEditPoints="1"/>
            </p:cNvSpPr>
            <p:nvPr/>
          </p:nvSpPr>
          <p:spPr bwMode="auto">
            <a:xfrm>
              <a:off x="3265255" y="2440108"/>
              <a:ext cx="651790" cy="765192"/>
            </a:xfrm>
            <a:custGeom>
              <a:avLst/>
              <a:gdLst>
                <a:gd name="T0" fmla="*/ 379 w 498"/>
                <a:gd name="T1" fmla="*/ 0 h 586"/>
                <a:gd name="T2" fmla="*/ 444 w 498"/>
                <a:gd name="T3" fmla="*/ 65 h 586"/>
                <a:gd name="T4" fmla="*/ 416 w 498"/>
                <a:gd name="T5" fmla="*/ 231 h 586"/>
                <a:gd name="T6" fmla="*/ 405 w 498"/>
                <a:gd name="T7" fmla="*/ 38 h 586"/>
                <a:gd name="T8" fmla="*/ 125 w 498"/>
                <a:gd name="T9" fmla="*/ 27 h 586"/>
                <a:gd name="T10" fmla="*/ 167 w 498"/>
                <a:gd name="T11" fmla="*/ 81 h 586"/>
                <a:gd name="T12" fmla="*/ 27 w 498"/>
                <a:gd name="T13" fmla="*/ 249 h 586"/>
                <a:gd name="T14" fmla="*/ 39 w 498"/>
                <a:gd name="T15" fmla="*/ 531 h 586"/>
                <a:gd name="T16" fmla="*/ 148 w 498"/>
                <a:gd name="T17" fmla="*/ 542 h 586"/>
                <a:gd name="T18" fmla="*/ 65 w 498"/>
                <a:gd name="T19" fmla="*/ 570 h 586"/>
                <a:gd name="T20" fmla="*/ 0 w 498"/>
                <a:gd name="T21" fmla="*/ 505 h 586"/>
                <a:gd name="T22" fmla="*/ 1 w 498"/>
                <a:gd name="T23" fmla="*/ 238 h 586"/>
                <a:gd name="T24" fmla="*/ 76 w 498"/>
                <a:gd name="T25" fmla="*/ 7 h 586"/>
                <a:gd name="T26" fmla="*/ 76 w 498"/>
                <a:gd name="T27" fmla="*/ 7 h 586"/>
                <a:gd name="T28" fmla="*/ 76 w 498"/>
                <a:gd name="T29" fmla="*/ 6 h 586"/>
                <a:gd name="T30" fmla="*/ 79 w 498"/>
                <a:gd name="T31" fmla="*/ 3 h 586"/>
                <a:gd name="T32" fmla="*/ 79 w 498"/>
                <a:gd name="T33" fmla="*/ 3 h 586"/>
                <a:gd name="T34" fmla="*/ 79 w 498"/>
                <a:gd name="T35" fmla="*/ 3 h 586"/>
                <a:gd name="T36" fmla="*/ 80 w 498"/>
                <a:gd name="T37" fmla="*/ 3 h 586"/>
                <a:gd name="T38" fmla="*/ 84 w 498"/>
                <a:gd name="T39" fmla="*/ 0 h 586"/>
                <a:gd name="T40" fmla="*/ 84 w 498"/>
                <a:gd name="T41" fmla="*/ 0 h 586"/>
                <a:gd name="T42" fmla="*/ 85 w 498"/>
                <a:gd name="T43" fmla="*/ 0 h 586"/>
                <a:gd name="T44" fmla="*/ 85 w 498"/>
                <a:gd name="T45" fmla="*/ 0 h 586"/>
                <a:gd name="T46" fmla="*/ 85 w 498"/>
                <a:gd name="T47" fmla="*/ 0 h 586"/>
                <a:gd name="T48" fmla="*/ 86 w 498"/>
                <a:gd name="T49" fmla="*/ 0 h 586"/>
                <a:gd name="T50" fmla="*/ 88 w 498"/>
                <a:gd name="T51" fmla="*/ 0 h 586"/>
                <a:gd name="T52" fmla="*/ 82 w 498"/>
                <a:gd name="T53" fmla="*/ 398 h 586"/>
                <a:gd name="T54" fmla="*/ 225 w 498"/>
                <a:gd name="T55" fmla="*/ 376 h 586"/>
                <a:gd name="T56" fmla="*/ 82 w 498"/>
                <a:gd name="T57" fmla="*/ 316 h 586"/>
                <a:gd name="T58" fmla="*/ 225 w 498"/>
                <a:gd name="T59" fmla="*/ 338 h 586"/>
                <a:gd name="T60" fmla="*/ 82 w 498"/>
                <a:gd name="T61" fmla="*/ 316 h 586"/>
                <a:gd name="T62" fmla="*/ 82 w 498"/>
                <a:gd name="T63" fmla="*/ 282 h 586"/>
                <a:gd name="T64" fmla="*/ 369 w 498"/>
                <a:gd name="T65" fmla="*/ 260 h 586"/>
                <a:gd name="T66" fmla="*/ 230 w 498"/>
                <a:gd name="T67" fmla="*/ 191 h 586"/>
                <a:gd name="T68" fmla="*/ 369 w 498"/>
                <a:gd name="T69" fmla="*/ 213 h 586"/>
                <a:gd name="T70" fmla="*/ 230 w 498"/>
                <a:gd name="T71" fmla="*/ 191 h 586"/>
                <a:gd name="T72" fmla="*/ 230 w 498"/>
                <a:gd name="T73" fmla="*/ 152 h 586"/>
                <a:gd name="T74" fmla="*/ 369 w 498"/>
                <a:gd name="T75" fmla="*/ 130 h 586"/>
                <a:gd name="T76" fmla="*/ 230 w 498"/>
                <a:gd name="T77" fmla="*/ 75 h 586"/>
                <a:gd name="T78" fmla="*/ 369 w 498"/>
                <a:gd name="T79" fmla="*/ 97 h 586"/>
                <a:gd name="T80" fmla="*/ 230 w 498"/>
                <a:gd name="T81" fmla="*/ 75 h 586"/>
                <a:gd name="T82" fmla="*/ 208 w 498"/>
                <a:gd name="T83" fmla="*/ 482 h 586"/>
                <a:gd name="T84" fmla="*/ 498 w 498"/>
                <a:gd name="T85" fmla="*/ 326 h 586"/>
                <a:gd name="T86" fmla="*/ 200 w 498"/>
                <a:gd name="T87" fmla="*/ 492 h 586"/>
                <a:gd name="T88" fmla="*/ 196 w 498"/>
                <a:gd name="T89" fmla="*/ 586 h 586"/>
                <a:gd name="T90" fmla="*/ 200 w 498"/>
                <a:gd name="T91" fmla="*/ 492 h 586"/>
                <a:gd name="T92" fmla="*/ 416 w 498"/>
                <a:gd name="T93" fmla="*/ 453 h 586"/>
                <a:gd name="T94" fmla="*/ 405 w 498"/>
                <a:gd name="T95" fmla="*/ 531 h 586"/>
                <a:gd name="T96" fmla="*/ 326 w 498"/>
                <a:gd name="T97" fmla="*/ 542 h 586"/>
                <a:gd name="T98" fmla="*/ 322 w 498"/>
                <a:gd name="T99" fmla="*/ 570 h 586"/>
                <a:gd name="T100" fmla="*/ 425 w 498"/>
                <a:gd name="T101" fmla="*/ 551 h 586"/>
                <a:gd name="T102" fmla="*/ 444 w 498"/>
                <a:gd name="T103" fmla="*/ 426 h 586"/>
                <a:gd name="T104" fmla="*/ 137 w 498"/>
                <a:gd name="T105" fmla="*/ 74 h 586"/>
                <a:gd name="T106" fmla="*/ 49 w 498"/>
                <a:gd name="T107" fmla="*/ 18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8" h="586">
                  <a:moveTo>
                    <a:pt x="88" y="0"/>
                  </a:moveTo>
                  <a:cubicBezTo>
                    <a:pt x="379" y="0"/>
                    <a:pt x="379" y="0"/>
                    <a:pt x="379" y="0"/>
                  </a:cubicBezTo>
                  <a:cubicBezTo>
                    <a:pt x="397" y="0"/>
                    <a:pt x="413" y="7"/>
                    <a:pt x="425" y="19"/>
                  </a:cubicBezTo>
                  <a:cubicBezTo>
                    <a:pt x="437" y="31"/>
                    <a:pt x="444" y="47"/>
                    <a:pt x="444" y="65"/>
                  </a:cubicBezTo>
                  <a:cubicBezTo>
                    <a:pt x="444" y="204"/>
                    <a:pt x="444" y="204"/>
                    <a:pt x="444" y="204"/>
                  </a:cubicBezTo>
                  <a:cubicBezTo>
                    <a:pt x="416" y="231"/>
                    <a:pt x="416" y="231"/>
                    <a:pt x="416" y="231"/>
                  </a:cubicBezTo>
                  <a:cubicBezTo>
                    <a:pt x="416" y="65"/>
                    <a:pt x="416" y="65"/>
                    <a:pt x="416" y="65"/>
                  </a:cubicBezTo>
                  <a:cubicBezTo>
                    <a:pt x="416" y="55"/>
                    <a:pt x="412" y="45"/>
                    <a:pt x="405" y="38"/>
                  </a:cubicBezTo>
                  <a:cubicBezTo>
                    <a:pt x="398" y="31"/>
                    <a:pt x="389" y="27"/>
                    <a:pt x="379" y="27"/>
                  </a:cubicBezTo>
                  <a:cubicBezTo>
                    <a:pt x="125" y="27"/>
                    <a:pt x="125" y="27"/>
                    <a:pt x="125" y="27"/>
                  </a:cubicBezTo>
                  <a:cubicBezTo>
                    <a:pt x="166" y="62"/>
                    <a:pt x="166" y="62"/>
                    <a:pt x="166" y="62"/>
                  </a:cubicBezTo>
                  <a:cubicBezTo>
                    <a:pt x="171" y="67"/>
                    <a:pt x="172" y="75"/>
                    <a:pt x="167" y="81"/>
                  </a:cubicBezTo>
                  <a:cubicBezTo>
                    <a:pt x="167" y="81"/>
                    <a:pt x="167" y="81"/>
                    <a:pt x="167" y="81"/>
                  </a:cubicBezTo>
                  <a:cubicBezTo>
                    <a:pt x="27" y="249"/>
                    <a:pt x="27" y="249"/>
                    <a:pt x="27" y="249"/>
                  </a:cubicBezTo>
                  <a:cubicBezTo>
                    <a:pt x="27" y="505"/>
                    <a:pt x="27" y="505"/>
                    <a:pt x="27" y="505"/>
                  </a:cubicBezTo>
                  <a:cubicBezTo>
                    <a:pt x="27" y="515"/>
                    <a:pt x="32" y="524"/>
                    <a:pt x="39" y="531"/>
                  </a:cubicBezTo>
                  <a:cubicBezTo>
                    <a:pt x="45" y="538"/>
                    <a:pt x="55" y="542"/>
                    <a:pt x="65" y="542"/>
                  </a:cubicBezTo>
                  <a:cubicBezTo>
                    <a:pt x="148" y="542"/>
                    <a:pt x="148" y="542"/>
                    <a:pt x="148" y="542"/>
                  </a:cubicBezTo>
                  <a:cubicBezTo>
                    <a:pt x="139" y="570"/>
                    <a:pt x="139" y="570"/>
                    <a:pt x="139" y="570"/>
                  </a:cubicBezTo>
                  <a:cubicBezTo>
                    <a:pt x="65" y="570"/>
                    <a:pt x="65" y="570"/>
                    <a:pt x="65" y="570"/>
                  </a:cubicBezTo>
                  <a:cubicBezTo>
                    <a:pt x="47" y="570"/>
                    <a:pt x="31" y="563"/>
                    <a:pt x="19" y="551"/>
                  </a:cubicBezTo>
                  <a:cubicBezTo>
                    <a:pt x="7" y="539"/>
                    <a:pt x="0" y="522"/>
                    <a:pt x="0" y="505"/>
                  </a:cubicBezTo>
                  <a:cubicBezTo>
                    <a:pt x="0" y="244"/>
                    <a:pt x="0" y="244"/>
                    <a:pt x="0" y="244"/>
                  </a:cubicBezTo>
                  <a:cubicBezTo>
                    <a:pt x="0" y="242"/>
                    <a:pt x="0" y="240"/>
                    <a:pt x="1" y="238"/>
                  </a:cubicBezTo>
                  <a:cubicBezTo>
                    <a:pt x="75" y="9"/>
                    <a:pt x="75" y="9"/>
                    <a:pt x="75" y="9"/>
                  </a:cubicBezTo>
                  <a:cubicBezTo>
                    <a:pt x="75" y="8"/>
                    <a:pt x="76" y="8"/>
                    <a:pt x="76" y="7"/>
                  </a:cubicBezTo>
                  <a:cubicBezTo>
                    <a:pt x="76" y="7"/>
                    <a:pt x="76" y="7"/>
                    <a:pt x="76" y="7"/>
                  </a:cubicBezTo>
                  <a:cubicBezTo>
                    <a:pt x="76" y="7"/>
                    <a:pt x="76" y="7"/>
                    <a:pt x="76" y="7"/>
                  </a:cubicBezTo>
                  <a:cubicBezTo>
                    <a:pt x="76" y="7"/>
                    <a:pt x="76" y="7"/>
                    <a:pt x="76" y="7"/>
                  </a:cubicBezTo>
                  <a:cubicBezTo>
                    <a:pt x="76" y="6"/>
                    <a:pt x="76" y="6"/>
                    <a:pt x="76" y="6"/>
                  </a:cubicBezTo>
                  <a:cubicBezTo>
                    <a:pt x="76" y="6"/>
                    <a:pt x="76" y="6"/>
                    <a:pt x="76" y="6"/>
                  </a:cubicBezTo>
                  <a:cubicBezTo>
                    <a:pt x="77" y="5"/>
                    <a:pt x="78" y="4"/>
                    <a:pt x="79" y="3"/>
                  </a:cubicBezTo>
                  <a:cubicBezTo>
                    <a:pt x="79" y="3"/>
                    <a:pt x="79" y="3"/>
                    <a:pt x="79" y="3"/>
                  </a:cubicBezTo>
                  <a:cubicBezTo>
                    <a:pt x="79" y="3"/>
                    <a:pt x="79" y="3"/>
                    <a:pt x="79" y="3"/>
                  </a:cubicBezTo>
                  <a:cubicBezTo>
                    <a:pt x="79" y="3"/>
                    <a:pt x="79" y="3"/>
                    <a:pt x="79" y="3"/>
                  </a:cubicBezTo>
                  <a:cubicBezTo>
                    <a:pt x="79" y="3"/>
                    <a:pt x="79" y="3"/>
                    <a:pt x="79" y="3"/>
                  </a:cubicBezTo>
                  <a:cubicBezTo>
                    <a:pt x="80" y="3"/>
                    <a:pt x="80" y="3"/>
                    <a:pt x="80" y="3"/>
                  </a:cubicBezTo>
                  <a:cubicBezTo>
                    <a:pt x="80" y="3"/>
                    <a:pt x="80" y="3"/>
                    <a:pt x="80" y="3"/>
                  </a:cubicBezTo>
                  <a:cubicBezTo>
                    <a:pt x="80" y="2"/>
                    <a:pt x="80" y="2"/>
                    <a:pt x="80" y="2"/>
                  </a:cubicBezTo>
                  <a:cubicBezTo>
                    <a:pt x="81" y="2"/>
                    <a:pt x="82" y="1"/>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6" y="0"/>
                    <a:pt x="86" y="0"/>
                    <a:pt x="86" y="0"/>
                  </a:cubicBezTo>
                  <a:cubicBezTo>
                    <a:pt x="86" y="0"/>
                    <a:pt x="86" y="0"/>
                    <a:pt x="86" y="0"/>
                  </a:cubicBezTo>
                  <a:cubicBezTo>
                    <a:pt x="87" y="0"/>
                    <a:pt x="87" y="0"/>
                    <a:pt x="88" y="0"/>
                  </a:cubicBezTo>
                  <a:cubicBezTo>
                    <a:pt x="88" y="0"/>
                    <a:pt x="88" y="0"/>
                    <a:pt x="88" y="0"/>
                  </a:cubicBezTo>
                  <a:close/>
                  <a:moveTo>
                    <a:pt x="82" y="376"/>
                  </a:moveTo>
                  <a:cubicBezTo>
                    <a:pt x="82" y="398"/>
                    <a:pt x="82" y="398"/>
                    <a:pt x="82" y="398"/>
                  </a:cubicBezTo>
                  <a:cubicBezTo>
                    <a:pt x="225" y="398"/>
                    <a:pt x="225" y="398"/>
                    <a:pt x="225" y="398"/>
                  </a:cubicBezTo>
                  <a:cubicBezTo>
                    <a:pt x="225" y="376"/>
                    <a:pt x="225" y="376"/>
                    <a:pt x="225" y="376"/>
                  </a:cubicBezTo>
                  <a:cubicBezTo>
                    <a:pt x="82" y="376"/>
                    <a:pt x="82" y="376"/>
                    <a:pt x="82" y="376"/>
                  </a:cubicBezTo>
                  <a:close/>
                  <a:moveTo>
                    <a:pt x="82" y="316"/>
                  </a:moveTo>
                  <a:cubicBezTo>
                    <a:pt x="82" y="338"/>
                    <a:pt x="82" y="338"/>
                    <a:pt x="82" y="338"/>
                  </a:cubicBezTo>
                  <a:cubicBezTo>
                    <a:pt x="225" y="338"/>
                    <a:pt x="225" y="338"/>
                    <a:pt x="225" y="338"/>
                  </a:cubicBezTo>
                  <a:cubicBezTo>
                    <a:pt x="225" y="316"/>
                    <a:pt x="225" y="316"/>
                    <a:pt x="225" y="316"/>
                  </a:cubicBezTo>
                  <a:cubicBezTo>
                    <a:pt x="82" y="316"/>
                    <a:pt x="82" y="316"/>
                    <a:pt x="82" y="316"/>
                  </a:cubicBezTo>
                  <a:close/>
                  <a:moveTo>
                    <a:pt x="82" y="260"/>
                  </a:moveTo>
                  <a:cubicBezTo>
                    <a:pt x="82" y="282"/>
                    <a:pt x="82" y="282"/>
                    <a:pt x="82" y="282"/>
                  </a:cubicBezTo>
                  <a:cubicBezTo>
                    <a:pt x="369" y="282"/>
                    <a:pt x="369" y="282"/>
                    <a:pt x="369" y="282"/>
                  </a:cubicBezTo>
                  <a:cubicBezTo>
                    <a:pt x="369" y="260"/>
                    <a:pt x="369" y="260"/>
                    <a:pt x="369" y="260"/>
                  </a:cubicBezTo>
                  <a:cubicBezTo>
                    <a:pt x="82" y="260"/>
                    <a:pt x="82" y="260"/>
                    <a:pt x="82" y="260"/>
                  </a:cubicBezTo>
                  <a:close/>
                  <a:moveTo>
                    <a:pt x="230" y="191"/>
                  </a:moveTo>
                  <a:cubicBezTo>
                    <a:pt x="230" y="213"/>
                    <a:pt x="230" y="213"/>
                    <a:pt x="230" y="213"/>
                  </a:cubicBezTo>
                  <a:cubicBezTo>
                    <a:pt x="369" y="213"/>
                    <a:pt x="369" y="213"/>
                    <a:pt x="369" y="213"/>
                  </a:cubicBezTo>
                  <a:cubicBezTo>
                    <a:pt x="369" y="191"/>
                    <a:pt x="369" y="191"/>
                    <a:pt x="369" y="191"/>
                  </a:cubicBezTo>
                  <a:cubicBezTo>
                    <a:pt x="230" y="191"/>
                    <a:pt x="230" y="191"/>
                    <a:pt x="230" y="191"/>
                  </a:cubicBezTo>
                  <a:close/>
                  <a:moveTo>
                    <a:pt x="230" y="130"/>
                  </a:moveTo>
                  <a:cubicBezTo>
                    <a:pt x="230" y="152"/>
                    <a:pt x="230" y="152"/>
                    <a:pt x="230" y="152"/>
                  </a:cubicBezTo>
                  <a:cubicBezTo>
                    <a:pt x="369" y="152"/>
                    <a:pt x="369" y="152"/>
                    <a:pt x="369" y="152"/>
                  </a:cubicBezTo>
                  <a:cubicBezTo>
                    <a:pt x="369" y="130"/>
                    <a:pt x="369" y="130"/>
                    <a:pt x="369" y="130"/>
                  </a:cubicBezTo>
                  <a:cubicBezTo>
                    <a:pt x="230" y="130"/>
                    <a:pt x="230" y="130"/>
                    <a:pt x="230" y="130"/>
                  </a:cubicBezTo>
                  <a:close/>
                  <a:moveTo>
                    <a:pt x="230" y="75"/>
                  </a:moveTo>
                  <a:cubicBezTo>
                    <a:pt x="230" y="97"/>
                    <a:pt x="230" y="97"/>
                    <a:pt x="230" y="97"/>
                  </a:cubicBezTo>
                  <a:cubicBezTo>
                    <a:pt x="369" y="97"/>
                    <a:pt x="369" y="97"/>
                    <a:pt x="369" y="97"/>
                  </a:cubicBezTo>
                  <a:cubicBezTo>
                    <a:pt x="369" y="75"/>
                    <a:pt x="369" y="75"/>
                    <a:pt x="369" y="75"/>
                  </a:cubicBezTo>
                  <a:cubicBezTo>
                    <a:pt x="230" y="75"/>
                    <a:pt x="230" y="75"/>
                    <a:pt x="230" y="75"/>
                  </a:cubicBezTo>
                  <a:close/>
                  <a:moveTo>
                    <a:pt x="431" y="259"/>
                  </a:moveTo>
                  <a:cubicBezTo>
                    <a:pt x="208" y="482"/>
                    <a:pt x="208" y="482"/>
                    <a:pt x="208" y="482"/>
                  </a:cubicBezTo>
                  <a:cubicBezTo>
                    <a:pt x="275" y="549"/>
                    <a:pt x="275" y="549"/>
                    <a:pt x="275" y="549"/>
                  </a:cubicBezTo>
                  <a:cubicBezTo>
                    <a:pt x="498" y="326"/>
                    <a:pt x="498" y="326"/>
                    <a:pt x="498" y="326"/>
                  </a:cubicBezTo>
                  <a:cubicBezTo>
                    <a:pt x="431" y="259"/>
                    <a:pt x="431" y="259"/>
                    <a:pt x="431" y="259"/>
                  </a:cubicBezTo>
                  <a:close/>
                  <a:moveTo>
                    <a:pt x="200" y="492"/>
                  </a:moveTo>
                  <a:cubicBezTo>
                    <a:pt x="174" y="565"/>
                    <a:pt x="174" y="565"/>
                    <a:pt x="174" y="565"/>
                  </a:cubicBezTo>
                  <a:cubicBezTo>
                    <a:pt x="196" y="586"/>
                    <a:pt x="196" y="586"/>
                    <a:pt x="196" y="586"/>
                  </a:cubicBezTo>
                  <a:cubicBezTo>
                    <a:pt x="266" y="558"/>
                    <a:pt x="266" y="558"/>
                    <a:pt x="266" y="558"/>
                  </a:cubicBezTo>
                  <a:cubicBezTo>
                    <a:pt x="200" y="492"/>
                    <a:pt x="200" y="492"/>
                    <a:pt x="200" y="492"/>
                  </a:cubicBezTo>
                  <a:close/>
                  <a:moveTo>
                    <a:pt x="444" y="426"/>
                  </a:moveTo>
                  <a:cubicBezTo>
                    <a:pt x="416" y="453"/>
                    <a:pt x="416" y="453"/>
                    <a:pt x="416" y="453"/>
                  </a:cubicBezTo>
                  <a:cubicBezTo>
                    <a:pt x="416" y="505"/>
                    <a:pt x="416" y="505"/>
                    <a:pt x="416" y="505"/>
                  </a:cubicBezTo>
                  <a:cubicBezTo>
                    <a:pt x="416" y="515"/>
                    <a:pt x="412" y="524"/>
                    <a:pt x="405" y="531"/>
                  </a:cubicBezTo>
                  <a:cubicBezTo>
                    <a:pt x="398" y="538"/>
                    <a:pt x="389" y="542"/>
                    <a:pt x="379" y="542"/>
                  </a:cubicBezTo>
                  <a:cubicBezTo>
                    <a:pt x="326" y="542"/>
                    <a:pt x="326" y="542"/>
                    <a:pt x="326" y="542"/>
                  </a:cubicBezTo>
                  <a:cubicBezTo>
                    <a:pt x="310" y="558"/>
                    <a:pt x="310" y="558"/>
                    <a:pt x="310" y="558"/>
                  </a:cubicBezTo>
                  <a:cubicBezTo>
                    <a:pt x="322" y="570"/>
                    <a:pt x="322" y="570"/>
                    <a:pt x="322" y="570"/>
                  </a:cubicBezTo>
                  <a:cubicBezTo>
                    <a:pt x="379" y="570"/>
                    <a:pt x="379" y="570"/>
                    <a:pt x="379" y="570"/>
                  </a:cubicBezTo>
                  <a:cubicBezTo>
                    <a:pt x="397" y="570"/>
                    <a:pt x="413" y="563"/>
                    <a:pt x="425" y="551"/>
                  </a:cubicBezTo>
                  <a:cubicBezTo>
                    <a:pt x="437" y="539"/>
                    <a:pt x="444" y="522"/>
                    <a:pt x="444" y="505"/>
                  </a:cubicBezTo>
                  <a:cubicBezTo>
                    <a:pt x="444" y="426"/>
                    <a:pt x="444" y="426"/>
                    <a:pt x="444" y="426"/>
                  </a:cubicBezTo>
                  <a:close/>
                  <a:moveTo>
                    <a:pt x="49" y="180"/>
                  </a:moveTo>
                  <a:cubicBezTo>
                    <a:pt x="137" y="74"/>
                    <a:pt x="137" y="74"/>
                    <a:pt x="137" y="74"/>
                  </a:cubicBezTo>
                  <a:cubicBezTo>
                    <a:pt x="95" y="37"/>
                    <a:pt x="95" y="37"/>
                    <a:pt x="95" y="37"/>
                  </a:cubicBezTo>
                  <a:lnTo>
                    <a:pt x="49" y="18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38" name="组合 137"/>
          <p:cNvGrpSpPr/>
          <p:nvPr/>
        </p:nvGrpSpPr>
        <p:grpSpPr>
          <a:xfrm>
            <a:off x="3914776" y="1129635"/>
            <a:ext cx="1364456" cy="1364456"/>
            <a:chOff x="3914776" y="1129635"/>
            <a:chExt cx="1364456" cy="1364456"/>
          </a:xfrm>
        </p:grpSpPr>
        <p:sp>
          <p:nvSpPr>
            <p:cNvPr id="90" name="矩形 89"/>
            <p:cNvSpPr/>
            <p:nvPr/>
          </p:nvSpPr>
          <p:spPr>
            <a:xfrm rot="2703315">
              <a:off x="3914776" y="1129635"/>
              <a:ext cx="1364456" cy="1364456"/>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26" name="Freeform 18"/>
            <p:cNvSpPr>
              <a:spLocks noEditPoints="1"/>
            </p:cNvSpPr>
            <p:nvPr/>
          </p:nvSpPr>
          <p:spPr bwMode="black">
            <a:xfrm>
              <a:off x="4261546" y="1525281"/>
              <a:ext cx="647212" cy="632534"/>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bg1"/>
            </a:solidFill>
            <a:ln>
              <a:noFill/>
            </a:ln>
          </p:spPr>
          <p:txBody>
            <a:bodyPr vert="horz" wrap="square" lIns="61735" tIns="30867" rIns="61735" bIns="30867" numCol="1" anchor="t" anchorCtr="0" compatLnSpc="1"/>
            <a:lstStyle/>
            <a:p>
              <a:endParaRPr lang="en-US" sz="1200"/>
            </a:p>
          </p:txBody>
        </p:sp>
      </p:grpSp>
      <p:grpSp>
        <p:nvGrpSpPr>
          <p:cNvPr id="139" name="组合 138"/>
          <p:cNvGrpSpPr/>
          <p:nvPr/>
        </p:nvGrpSpPr>
        <p:grpSpPr>
          <a:xfrm>
            <a:off x="3914775" y="3151316"/>
            <a:ext cx="1364456" cy="1364456"/>
            <a:chOff x="3914775" y="3151316"/>
            <a:chExt cx="1364456" cy="1364456"/>
          </a:xfrm>
        </p:grpSpPr>
        <p:sp>
          <p:nvSpPr>
            <p:cNvPr id="94" name="矩形 93"/>
            <p:cNvSpPr/>
            <p:nvPr/>
          </p:nvSpPr>
          <p:spPr>
            <a:xfrm rot="2703315">
              <a:off x="3914775" y="3151316"/>
              <a:ext cx="1364456" cy="1364456"/>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128" name="Group 416"/>
            <p:cNvGrpSpPr>
              <a:grpSpLocks noChangeAspect="1"/>
            </p:cNvGrpSpPr>
            <p:nvPr/>
          </p:nvGrpSpPr>
          <p:grpSpPr>
            <a:xfrm>
              <a:off x="4259125" y="3360951"/>
              <a:ext cx="638659" cy="822023"/>
              <a:chOff x="-2773363" y="1651000"/>
              <a:chExt cx="2692401" cy="3448051"/>
            </a:xfrm>
            <a:solidFill>
              <a:schemeClr val="bg1"/>
            </a:solidFill>
          </p:grpSpPr>
          <p:sp>
            <p:nvSpPr>
              <p:cNvPr id="129"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130"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131"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132"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133"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134" name="Oval 24"/>
              <p:cNvSpPr>
                <a:spLocks noChangeArrowheads="1"/>
              </p:cNvSpPr>
              <p:nvPr/>
            </p:nvSpPr>
            <p:spPr bwMode="auto">
              <a:xfrm>
                <a:off x="-1333500" y="3128963"/>
                <a:ext cx="77788" cy="793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135" name="Freeform 25"/>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grpSp>
      </p:gr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additive="base">
                                            <p:cTn id="7" dur="500" fill="hold"/>
                                            <p:tgtEl>
                                              <p:spTgt spid="122"/>
                                            </p:tgtEl>
                                            <p:attrNameLst>
                                              <p:attrName>ppt_x</p:attrName>
                                            </p:attrNameLst>
                                          </p:cBhvr>
                                          <p:tavLst>
                                            <p:tav tm="0">
                                              <p:val>
                                                <p:strVal val="0-#ppt_w/2"/>
                                              </p:val>
                                            </p:tav>
                                            <p:tav tm="100000">
                                              <p:val>
                                                <p:strVal val="#ppt_x"/>
                                              </p:val>
                                            </p:tav>
                                          </p:tavLst>
                                        </p:anim>
                                        <p:anim calcmode="lin" valueType="num">
                                          <p:cBhvr additive="base">
                                            <p:cTn id="8" dur="500" fill="hold"/>
                                            <p:tgtEl>
                                              <p:spTgt spid="12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3"/>
                                            </p:tgtEl>
                                            <p:attrNameLst>
                                              <p:attrName>style.visibility</p:attrName>
                                            </p:attrNameLst>
                                          </p:cBhvr>
                                          <p:to>
                                            <p:strVal val="visible"/>
                                          </p:to>
                                        </p:set>
                                        <p:anim calcmode="lin" valueType="num">
                                          <p:cBhvr additive="base">
                                            <p:cTn id="11" dur="500" fill="hold"/>
                                            <p:tgtEl>
                                              <p:spTgt spid="123"/>
                                            </p:tgtEl>
                                            <p:attrNameLst>
                                              <p:attrName>ppt_x</p:attrName>
                                            </p:attrNameLst>
                                          </p:cBhvr>
                                          <p:tavLst>
                                            <p:tav tm="0">
                                              <p:val>
                                                <p:strVal val="1+#ppt_w/2"/>
                                              </p:val>
                                            </p:tav>
                                            <p:tav tm="100000">
                                              <p:val>
                                                <p:strVal val="#ppt_x"/>
                                              </p:val>
                                            </p:tav>
                                          </p:tavLst>
                                        </p:anim>
                                        <p:anim calcmode="lin" valueType="num">
                                          <p:cBhvr additive="base">
                                            <p:cTn id="12" dur="500" fill="hold"/>
                                            <p:tgtEl>
                                              <p:spTgt spid="1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124"/>
                                            </p:tgtEl>
                                            <p:attrNameLst>
                                              <p:attrName>style.visibility</p:attrName>
                                            </p:attrNameLst>
                                          </p:cBhvr>
                                          <p:to>
                                            <p:strVal val="visible"/>
                                          </p:to>
                                        </p:set>
                                        <p:anim calcmode="lin" valueType="num" p14:bounceEnd="52000">
                                          <p:cBhvr additive="base">
                                            <p:cTn id="16" dur="500" fill="hold"/>
                                            <p:tgtEl>
                                              <p:spTgt spid="124"/>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12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136"/>
                                            </p:tgtEl>
                                            <p:attrNameLst>
                                              <p:attrName>style.visibility</p:attrName>
                                            </p:attrNameLst>
                                          </p:cBhvr>
                                          <p:to>
                                            <p:strVal val="visible"/>
                                          </p:to>
                                        </p:set>
                                        <p:anim calcmode="lin" valueType="num">
                                          <p:cBhvr additive="base">
                                            <p:cTn id="21" dur="500" fill="hold"/>
                                            <p:tgtEl>
                                              <p:spTgt spid="136"/>
                                            </p:tgtEl>
                                            <p:attrNameLst>
                                              <p:attrName>ppt_x</p:attrName>
                                            </p:attrNameLst>
                                          </p:cBhvr>
                                          <p:tavLst>
                                            <p:tav tm="0">
                                              <p:val>
                                                <p:strVal val="0-#ppt_w/2"/>
                                              </p:val>
                                            </p:tav>
                                            <p:tav tm="100000">
                                              <p:val>
                                                <p:strVal val="#ppt_x"/>
                                              </p:val>
                                            </p:tav>
                                          </p:tavLst>
                                        </p:anim>
                                        <p:anim calcmode="lin" valueType="num">
                                          <p:cBhvr additive="base">
                                            <p:cTn id="22" dur="500" fill="hold"/>
                                            <p:tgtEl>
                                              <p:spTgt spid="13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137"/>
                                            </p:tgtEl>
                                            <p:attrNameLst>
                                              <p:attrName>style.visibility</p:attrName>
                                            </p:attrNameLst>
                                          </p:cBhvr>
                                          <p:to>
                                            <p:strVal val="visible"/>
                                          </p:to>
                                        </p:set>
                                        <p:anim calcmode="lin" valueType="num">
                                          <p:cBhvr additive="base">
                                            <p:cTn id="26" dur="500" fill="hold"/>
                                            <p:tgtEl>
                                              <p:spTgt spid="137"/>
                                            </p:tgtEl>
                                            <p:attrNameLst>
                                              <p:attrName>ppt_x</p:attrName>
                                            </p:attrNameLst>
                                          </p:cBhvr>
                                          <p:tavLst>
                                            <p:tav tm="0">
                                              <p:val>
                                                <p:strVal val="1+#ppt_w/2"/>
                                              </p:val>
                                            </p:tav>
                                            <p:tav tm="100000">
                                              <p:val>
                                                <p:strVal val="#ppt_x"/>
                                              </p:val>
                                            </p:tav>
                                          </p:tavLst>
                                        </p:anim>
                                        <p:anim calcmode="lin" valueType="num">
                                          <p:cBhvr additive="base">
                                            <p:cTn id="27" dur="500" fill="hold"/>
                                            <p:tgtEl>
                                              <p:spTgt spid="137"/>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1" fill="hold" nodeType="afterEffect">
                                      <p:stCondLst>
                                        <p:cond delay="0"/>
                                      </p:stCondLst>
                                      <p:childTnLst>
                                        <p:set>
                                          <p:cBhvr>
                                            <p:cTn id="30" dur="1" fill="hold">
                                              <p:stCondLst>
                                                <p:cond delay="0"/>
                                              </p:stCondLst>
                                            </p:cTn>
                                            <p:tgtEl>
                                              <p:spTgt spid="138"/>
                                            </p:tgtEl>
                                            <p:attrNameLst>
                                              <p:attrName>style.visibility</p:attrName>
                                            </p:attrNameLst>
                                          </p:cBhvr>
                                          <p:to>
                                            <p:strVal val="visible"/>
                                          </p:to>
                                        </p:set>
                                        <p:anim calcmode="lin" valueType="num">
                                          <p:cBhvr additive="base">
                                            <p:cTn id="31" dur="500" fill="hold"/>
                                            <p:tgtEl>
                                              <p:spTgt spid="138"/>
                                            </p:tgtEl>
                                            <p:attrNameLst>
                                              <p:attrName>ppt_x</p:attrName>
                                            </p:attrNameLst>
                                          </p:cBhvr>
                                          <p:tavLst>
                                            <p:tav tm="0">
                                              <p:val>
                                                <p:strVal val="#ppt_x"/>
                                              </p:val>
                                            </p:tav>
                                            <p:tav tm="100000">
                                              <p:val>
                                                <p:strVal val="#ppt_x"/>
                                              </p:val>
                                            </p:tav>
                                          </p:tavLst>
                                        </p:anim>
                                        <p:anim calcmode="lin" valueType="num">
                                          <p:cBhvr additive="base">
                                            <p:cTn id="32" dur="500" fill="hold"/>
                                            <p:tgtEl>
                                              <p:spTgt spid="138"/>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139"/>
                                            </p:tgtEl>
                                            <p:attrNameLst>
                                              <p:attrName>style.visibility</p:attrName>
                                            </p:attrNameLst>
                                          </p:cBhvr>
                                          <p:to>
                                            <p:strVal val="visible"/>
                                          </p:to>
                                        </p:set>
                                        <p:anim calcmode="lin" valueType="num">
                                          <p:cBhvr additive="base">
                                            <p:cTn id="36" dur="500" fill="hold"/>
                                            <p:tgtEl>
                                              <p:spTgt spid="139"/>
                                            </p:tgtEl>
                                            <p:attrNameLst>
                                              <p:attrName>ppt_x</p:attrName>
                                            </p:attrNameLst>
                                          </p:cBhvr>
                                          <p:tavLst>
                                            <p:tav tm="0">
                                              <p:val>
                                                <p:strVal val="#ppt_x"/>
                                              </p:val>
                                            </p:tav>
                                            <p:tav tm="100000">
                                              <p:val>
                                                <p:strVal val="#ppt_x"/>
                                              </p:val>
                                            </p:tav>
                                          </p:tavLst>
                                        </p:anim>
                                        <p:anim calcmode="lin" valueType="num">
                                          <p:cBhvr additive="base">
                                            <p:cTn id="37" dur="500" fill="hold"/>
                                            <p:tgtEl>
                                              <p:spTgt spid="139"/>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143"/>
                                            </p:tgtEl>
                                            <p:attrNameLst>
                                              <p:attrName>style.visibility</p:attrName>
                                            </p:attrNameLst>
                                          </p:cBhvr>
                                          <p:to>
                                            <p:strVal val="visible"/>
                                          </p:to>
                                        </p:set>
                                        <p:anim calcmode="lin" valueType="num">
                                          <p:cBhvr additive="base">
                                            <p:cTn id="41" dur="500" fill="hold"/>
                                            <p:tgtEl>
                                              <p:spTgt spid="143"/>
                                            </p:tgtEl>
                                            <p:attrNameLst>
                                              <p:attrName>ppt_x</p:attrName>
                                            </p:attrNameLst>
                                          </p:cBhvr>
                                          <p:tavLst>
                                            <p:tav tm="0">
                                              <p:val>
                                                <p:strVal val="#ppt_x"/>
                                              </p:val>
                                            </p:tav>
                                            <p:tav tm="100000">
                                              <p:val>
                                                <p:strVal val="#ppt_x"/>
                                              </p:val>
                                            </p:tav>
                                          </p:tavLst>
                                        </p:anim>
                                        <p:anim calcmode="lin" valueType="num">
                                          <p:cBhvr additive="base">
                                            <p:cTn id="42" dur="500" fill="hold"/>
                                            <p:tgtEl>
                                              <p:spTgt spid="143"/>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nodeType="afterEffect">
                                      <p:stCondLst>
                                        <p:cond delay="0"/>
                                      </p:stCondLst>
                                      <p:childTnLst>
                                        <p:set>
                                          <p:cBhvr>
                                            <p:cTn id="45" dur="1" fill="hold">
                                              <p:stCondLst>
                                                <p:cond delay="0"/>
                                              </p:stCondLst>
                                            </p:cTn>
                                            <p:tgtEl>
                                              <p:spTgt spid="142"/>
                                            </p:tgtEl>
                                            <p:attrNameLst>
                                              <p:attrName>style.visibility</p:attrName>
                                            </p:attrNameLst>
                                          </p:cBhvr>
                                          <p:to>
                                            <p:strVal val="visible"/>
                                          </p:to>
                                        </p:set>
                                        <p:anim calcmode="lin" valueType="num">
                                          <p:cBhvr additive="base">
                                            <p:cTn id="46" dur="500" fill="hold"/>
                                            <p:tgtEl>
                                              <p:spTgt spid="142"/>
                                            </p:tgtEl>
                                            <p:attrNameLst>
                                              <p:attrName>ppt_x</p:attrName>
                                            </p:attrNameLst>
                                          </p:cBhvr>
                                          <p:tavLst>
                                            <p:tav tm="0">
                                              <p:val>
                                                <p:strVal val="#ppt_x"/>
                                              </p:val>
                                            </p:tav>
                                            <p:tav tm="100000">
                                              <p:val>
                                                <p:strVal val="#ppt_x"/>
                                              </p:val>
                                            </p:tav>
                                          </p:tavLst>
                                        </p:anim>
                                        <p:anim calcmode="lin" valueType="num">
                                          <p:cBhvr additive="base">
                                            <p:cTn id="47" dur="500" fill="hold"/>
                                            <p:tgtEl>
                                              <p:spTgt spid="142"/>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2" presetClass="entr" presetSubtype="4" fill="hold" nodeType="afterEffect">
                                      <p:stCondLst>
                                        <p:cond delay="0"/>
                                      </p:stCondLst>
                                      <p:childTnLst>
                                        <p:set>
                                          <p:cBhvr>
                                            <p:cTn id="50" dur="1" fill="hold">
                                              <p:stCondLst>
                                                <p:cond delay="0"/>
                                              </p:stCondLst>
                                            </p:cTn>
                                            <p:tgtEl>
                                              <p:spTgt spid="141"/>
                                            </p:tgtEl>
                                            <p:attrNameLst>
                                              <p:attrName>style.visibility</p:attrName>
                                            </p:attrNameLst>
                                          </p:cBhvr>
                                          <p:to>
                                            <p:strVal val="visible"/>
                                          </p:to>
                                        </p:set>
                                        <p:anim calcmode="lin" valueType="num">
                                          <p:cBhvr additive="base">
                                            <p:cTn id="51" dur="500" fill="hold"/>
                                            <p:tgtEl>
                                              <p:spTgt spid="141"/>
                                            </p:tgtEl>
                                            <p:attrNameLst>
                                              <p:attrName>ppt_x</p:attrName>
                                            </p:attrNameLst>
                                          </p:cBhvr>
                                          <p:tavLst>
                                            <p:tav tm="0">
                                              <p:val>
                                                <p:strVal val="#ppt_x"/>
                                              </p:val>
                                            </p:tav>
                                            <p:tav tm="100000">
                                              <p:val>
                                                <p:strVal val="#ppt_x"/>
                                              </p:val>
                                            </p:tav>
                                          </p:tavLst>
                                        </p:anim>
                                        <p:anim calcmode="lin" valueType="num">
                                          <p:cBhvr additive="base">
                                            <p:cTn id="52" dur="500" fill="hold"/>
                                            <p:tgtEl>
                                              <p:spTgt spid="141"/>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2" presetClass="entr" presetSubtype="4" fill="hold" nodeType="afterEffect">
                                      <p:stCondLst>
                                        <p:cond delay="0"/>
                                      </p:stCondLst>
                                      <p:childTnLst>
                                        <p:set>
                                          <p:cBhvr>
                                            <p:cTn id="55" dur="1" fill="hold">
                                              <p:stCondLst>
                                                <p:cond delay="0"/>
                                              </p:stCondLst>
                                            </p:cTn>
                                            <p:tgtEl>
                                              <p:spTgt spid="140"/>
                                            </p:tgtEl>
                                            <p:attrNameLst>
                                              <p:attrName>style.visibility</p:attrName>
                                            </p:attrNameLst>
                                          </p:cBhvr>
                                          <p:to>
                                            <p:strVal val="visible"/>
                                          </p:to>
                                        </p:set>
                                        <p:anim calcmode="lin" valueType="num">
                                          <p:cBhvr additive="base">
                                            <p:cTn id="56" dur="500" fill="hold"/>
                                            <p:tgtEl>
                                              <p:spTgt spid="140"/>
                                            </p:tgtEl>
                                            <p:attrNameLst>
                                              <p:attrName>ppt_x</p:attrName>
                                            </p:attrNameLst>
                                          </p:cBhvr>
                                          <p:tavLst>
                                            <p:tav tm="0">
                                              <p:val>
                                                <p:strVal val="#ppt_x"/>
                                              </p:val>
                                            </p:tav>
                                            <p:tav tm="100000">
                                              <p:val>
                                                <p:strVal val="#ppt_x"/>
                                              </p:val>
                                            </p:tav>
                                          </p:tavLst>
                                        </p:anim>
                                        <p:anim calcmode="lin" valueType="num">
                                          <p:cBhvr additive="base">
                                            <p:cTn id="57" dur="500" fill="hold"/>
                                            <p:tgtEl>
                                              <p:spTgt spid="1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additive="base">
                                            <p:cTn id="7" dur="500" fill="hold"/>
                                            <p:tgtEl>
                                              <p:spTgt spid="122"/>
                                            </p:tgtEl>
                                            <p:attrNameLst>
                                              <p:attrName>ppt_x</p:attrName>
                                            </p:attrNameLst>
                                          </p:cBhvr>
                                          <p:tavLst>
                                            <p:tav tm="0">
                                              <p:val>
                                                <p:strVal val="0-#ppt_w/2"/>
                                              </p:val>
                                            </p:tav>
                                            <p:tav tm="100000">
                                              <p:val>
                                                <p:strVal val="#ppt_x"/>
                                              </p:val>
                                            </p:tav>
                                          </p:tavLst>
                                        </p:anim>
                                        <p:anim calcmode="lin" valueType="num">
                                          <p:cBhvr additive="base">
                                            <p:cTn id="8" dur="500" fill="hold"/>
                                            <p:tgtEl>
                                              <p:spTgt spid="12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3"/>
                                            </p:tgtEl>
                                            <p:attrNameLst>
                                              <p:attrName>style.visibility</p:attrName>
                                            </p:attrNameLst>
                                          </p:cBhvr>
                                          <p:to>
                                            <p:strVal val="visible"/>
                                          </p:to>
                                        </p:set>
                                        <p:anim calcmode="lin" valueType="num">
                                          <p:cBhvr additive="base">
                                            <p:cTn id="11" dur="500" fill="hold"/>
                                            <p:tgtEl>
                                              <p:spTgt spid="123"/>
                                            </p:tgtEl>
                                            <p:attrNameLst>
                                              <p:attrName>ppt_x</p:attrName>
                                            </p:attrNameLst>
                                          </p:cBhvr>
                                          <p:tavLst>
                                            <p:tav tm="0">
                                              <p:val>
                                                <p:strVal val="1+#ppt_w/2"/>
                                              </p:val>
                                            </p:tav>
                                            <p:tav tm="100000">
                                              <p:val>
                                                <p:strVal val="#ppt_x"/>
                                              </p:val>
                                            </p:tav>
                                          </p:tavLst>
                                        </p:anim>
                                        <p:anim calcmode="lin" valueType="num">
                                          <p:cBhvr additive="base">
                                            <p:cTn id="12" dur="500" fill="hold"/>
                                            <p:tgtEl>
                                              <p:spTgt spid="1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24"/>
                                            </p:tgtEl>
                                            <p:attrNameLst>
                                              <p:attrName>style.visibility</p:attrName>
                                            </p:attrNameLst>
                                          </p:cBhvr>
                                          <p:to>
                                            <p:strVal val="visible"/>
                                          </p:to>
                                        </p:set>
                                        <p:anim calcmode="lin" valueType="num">
                                          <p:cBhvr additive="base">
                                            <p:cTn id="16" dur="500" fill="hold"/>
                                            <p:tgtEl>
                                              <p:spTgt spid="124"/>
                                            </p:tgtEl>
                                            <p:attrNameLst>
                                              <p:attrName>ppt_x</p:attrName>
                                            </p:attrNameLst>
                                          </p:cBhvr>
                                          <p:tavLst>
                                            <p:tav tm="0">
                                              <p:val>
                                                <p:strVal val="#ppt_x"/>
                                              </p:val>
                                            </p:tav>
                                            <p:tav tm="100000">
                                              <p:val>
                                                <p:strVal val="#ppt_x"/>
                                              </p:val>
                                            </p:tav>
                                          </p:tavLst>
                                        </p:anim>
                                        <p:anim calcmode="lin" valueType="num">
                                          <p:cBhvr additive="base">
                                            <p:cTn id="17" dur="500" fill="hold"/>
                                            <p:tgtEl>
                                              <p:spTgt spid="12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136"/>
                                            </p:tgtEl>
                                            <p:attrNameLst>
                                              <p:attrName>style.visibility</p:attrName>
                                            </p:attrNameLst>
                                          </p:cBhvr>
                                          <p:to>
                                            <p:strVal val="visible"/>
                                          </p:to>
                                        </p:set>
                                        <p:anim calcmode="lin" valueType="num">
                                          <p:cBhvr additive="base">
                                            <p:cTn id="21" dur="500" fill="hold"/>
                                            <p:tgtEl>
                                              <p:spTgt spid="136"/>
                                            </p:tgtEl>
                                            <p:attrNameLst>
                                              <p:attrName>ppt_x</p:attrName>
                                            </p:attrNameLst>
                                          </p:cBhvr>
                                          <p:tavLst>
                                            <p:tav tm="0">
                                              <p:val>
                                                <p:strVal val="0-#ppt_w/2"/>
                                              </p:val>
                                            </p:tav>
                                            <p:tav tm="100000">
                                              <p:val>
                                                <p:strVal val="#ppt_x"/>
                                              </p:val>
                                            </p:tav>
                                          </p:tavLst>
                                        </p:anim>
                                        <p:anim calcmode="lin" valueType="num">
                                          <p:cBhvr additive="base">
                                            <p:cTn id="22" dur="500" fill="hold"/>
                                            <p:tgtEl>
                                              <p:spTgt spid="13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137"/>
                                            </p:tgtEl>
                                            <p:attrNameLst>
                                              <p:attrName>style.visibility</p:attrName>
                                            </p:attrNameLst>
                                          </p:cBhvr>
                                          <p:to>
                                            <p:strVal val="visible"/>
                                          </p:to>
                                        </p:set>
                                        <p:anim calcmode="lin" valueType="num">
                                          <p:cBhvr additive="base">
                                            <p:cTn id="26" dur="500" fill="hold"/>
                                            <p:tgtEl>
                                              <p:spTgt spid="137"/>
                                            </p:tgtEl>
                                            <p:attrNameLst>
                                              <p:attrName>ppt_x</p:attrName>
                                            </p:attrNameLst>
                                          </p:cBhvr>
                                          <p:tavLst>
                                            <p:tav tm="0">
                                              <p:val>
                                                <p:strVal val="1+#ppt_w/2"/>
                                              </p:val>
                                            </p:tav>
                                            <p:tav tm="100000">
                                              <p:val>
                                                <p:strVal val="#ppt_x"/>
                                              </p:val>
                                            </p:tav>
                                          </p:tavLst>
                                        </p:anim>
                                        <p:anim calcmode="lin" valueType="num">
                                          <p:cBhvr additive="base">
                                            <p:cTn id="27" dur="500" fill="hold"/>
                                            <p:tgtEl>
                                              <p:spTgt spid="137"/>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1" fill="hold" nodeType="afterEffect">
                                      <p:stCondLst>
                                        <p:cond delay="0"/>
                                      </p:stCondLst>
                                      <p:childTnLst>
                                        <p:set>
                                          <p:cBhvr>
                                            <p:cTn id="30" dur="1" fill="hold">
                                              <p:stCondLst>
                                                <p:cond delay="0"/>
                                              </p:stCondLst>
                                            </p:cTn>
                                            <p:tgtEl>
                                              <p:spTgt spid="138"/>
                                            </p:tgtEl>
                                            <p:attrNameLst>
                                              <p:attrName>style.visibility</p:attrName>
                                            </p:attrNameLst>
                                          </p:cBhvr>
                                          <p:to>
                                            <p:strVal val="visible"/>
                                          </p:to>
                                        </p:set>
                                        <p:anim calcmode="lin" valueType="num">
                                          <p:cBhvr additive="base">
                                            <p:cTn id="31" dur="500" fill="hold"/>
                                            <p:tgtEl>
                                              <p:spTgt spid="138"/>
                                            </p:tgtEl>
                                            <p:attrNameLst>
                                              <p:attrName>ppt_x</p:attrName>
                                            </p:attrNameLst>
                                          </p:cBhvr>
                                          <p:tavLst>
                                            <p:tav tm="0">
                                              <p:val>
                                                <p:strVal val="#ppt_x"/>
                                              </p:val>
                                            </p:tav>
                                            <p:tav tm="100000">
                                              <p:val>
                                                <p:strVal val="#ppt_x"/>
                                              </p:val>
                                            </p:tav>
                                          </p:tavLst>
                                        </p:anim>
                                        <p:anim calcmode="lin" valueType="num">
                                          <p:cBhvr additive="base">
                                            <p:cTn id="32" dur="500" fill="hold"/>
                                            <p:tgtEl>
                                              <p:spTgt spid="138"/>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139"/>
                                            </p:tgtEl>
                                            <p:attrNameLst>
                                              <p:attrName>style.visibility</p:attrName>
                                            </p:attrNameLst>
                                          </p:cBhvr>
                                          <p:to>
                                            <p:strVal val="visible"/>
                                          </p:to>
                                        </p:set>
                                        <p:anim calcmode="lin" valueType="num">
                                          <p:cBhvr additive="base">
                                            <p:cTn id="36" dur="500" fill="hold"/>
                                            <p:tgtEl>
                                              <p:spTgt spid="139"/>
                                            </p:tgtEl>
                                            <p:attrNameLst>
                                              <p:attrName>ppt_x</p:attrName>
                                            </p:attrNameLst>
                                          </p:cBhvr>
                                          <p:tavLst>
                                            <p:tav tm="0">
                                              <p:val>
                                                <p:strVal val="#ppt_x"/>
                                              </p:val>
                                            </p:tav>
                                            <p:tav tm="100000">
                                              <p:val>
                                                <p:strVal val="#ppt_x"/>
                                              </p:val>
                                            </p:tav>
                                          </p:tavLst>
                                        </p:anim>
                                        <p:anim calcmode="lin" valueType="num">
                                          <p:cBhvr additive="base">
                                            <p:cTn id="37" dur="500" fill="hold"/>
                                            <p:tgtEl>
                                              <p:spTgt spid="139"/>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143"/>
                                            </p:tgtEl>
                                            <p:attrNameLst>
                                              <p:attrName>style.visibility</p:attrName>
                                            </p:attrNameLst>
                                          </p:cBhvr>
                                          <p:to>
                                            <p:strVal val="visible"/>
                                          </p:to>
                                        </p:set>
                                        <p:anim calcmode="lin" valueType="num">
                                          <p:cBhvr additive="base">
                                            <p:cTn id="41" dur="500" fill="hold"/>
                                            <p:tgtEl>
                                              <p:spTgt spid="143"/>
                                            </p:tgtEl>
                                            <p:attrNameLst>
                                              <p:attrName>ppt_x</p:attrName>
                                            </p:attrNameLst>
                                          </p:cBhvr>
                                          <p:tavLst>
                                            <p:tav tm="0">
                                              <p:val>
                                                <p:strVal val="#ppt_x"/>
                                              </p:val>
                                            </p:tav>
                                            <p:tav tm="100000">
                                              <p:val>
                                                <p:strVal val="#ppt_x"/>
                                              </p:val>
                                            </p:tav>
                                          </p:tavLst>
                                        </p:anim>
                                        <p:anim calcmode="lin" valueType="num">
                                          <p:cBhvr additive="base">
                                            <p:cTn id="42" dur="500" fill="hold"/>
                                            <p:tgtEl>
                                              <p:spTgt spid="143"/>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nodeType="afterEffect">
                                      <p:stCondLst>
                                        <p:cond delay="0"/>
                                      </p:stCondLst>
                                      <p:childTnLst>
                                        <p:set>
                                          <p:cBhvr>
                                            <p:cTn id="45" dur="1" fill="hold">
                                              <p:stCondLst>
                                                <p:cond delay="0"/>
                                              </p:stCondLst>
                                            </p:cTn>
                                            <p:tgtEl>
                                              <p:spTgt spid="142"/>
                                            </p:tgtEl>
                                            <p:attrNameLst>
                                              <p:attrName>style.visibility</p:attrName>
                                            </p:attrNameLst>
                                          </p:cBhvr>
                                          <p:to>
                                            <p:strVal val="visible"/>
                                          </p:to>
                                        </p:set>
                                        <p:anim calcmode="lin" valueType="num">
                                          <p:cBhvr additive="base">
                                            <p:cTn id="46" dur="500" fill="hold"/>
                                            <p:tgtEl>
                                              <p:spTgt spid="142"/>
                                            </p:tgtEl>
                                            <p:attrNameLst>
                                              <p:attrName>ppt_x</p:attrName>
                                            </p:attrNameLst>
                                          </p:cBhvr>
                                          <p:tavLst>
                                            <p:tav tm="0">
                                              <p:val>
                                                <p:strVal val="#ppt_x"/>
                                              </p:val>
                                            </p:tav>
                                            <p:tav tm="100000">
                                              <p:val>
                                                <p:strVal val="#ppt_x"/>
                                              </p:val>
                                            </p:tav>
                                          </p:tavLst>
                                        </p:anim>
                                        <p:anim calcmode="lin" valueType="num">
                                          <p:cBhvr additive="base">
                                            <p:cTn id="47" dur="500" fill="hold"/>
                                            <p:tgtEl>
                                              <p:spTgt spid="142"/>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2" presetClass="entr" presetSubtype="4" fill="hold" nodeType="afterEffect">
                                      <p:stCondLst>
                                        <p:cond delay="0"/>
                                      </p:stCondLst>
                                      <p:childTnLst>
                                        <p:set>
                                          <p:cBhvr>
                                            <p:cTn id="50" dur="1" fill="hold">
                                              <p:stCondLst>
                                                <p:cond delay="0"/>
                                              </p:stCondLst>
                                            </p:cTn>
                                            <p:tgtEl>
                                              <p:spTgt spid="141"/>
                                            </p:tgtEl>
                                            <p:attrNameLst>
                                              <p:attrName>style.visibility</p:attrName>
                                            </p:attrNameLst>
                                          </p:cBhvr>
                                          <p:to>
                                            <p:strVal val="visible"/>
                                          </p:to>
                                        </p:set>
                                        <p:anim calcmode="lin" valueType="num">
                                          <p:cBhvr additive="base">
                                            <p:cTn id="51" dur="500" fill="hold"/>
                                            <p:tgtEl>
                                              <p:spTgt spid="141"/>
                                            </p:tgtEl>
                                            <p:attrNameLst>
                                              <p:attrName>ppt_x</p:attrName>
                                            </p:attrNameLst>
                                          </p:cBhvr>
                                          <p:tavLst>
                                            <p:tav tm="0">
                                              <p:val>
                                                <p:strVal val="#ppt_x"/>
                                              </p:val>
                                            </p:tav>
                                            <p:tav tm="100000">
                                              <p:val>
                                                <p:strVal val="#ppt_x"/>
                                              </p:val>
                                            </p:tav>
                                          </p:tavLst>
                                        </p:anim>
                                        <p:anim calcmode="lin" valueType="num">
                                          <p:cBhvr additive="base">
                                            <p:cTn id="52" dur="500" fill="hold"/>
                                            <p:tgtEl>
                                              <p:spTgt spid="141"/>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2" presetClass="entr" presetSubtype="4" fill="hold" nodeType="afterEffect">
                                      <p:stCondLst>
                                        <p:cond delay="0"/>
                                      </p:stCondLst>
                                      <p:childTnLst>
                                        <p:set>
                                          <p:cBhvr>
                                            <p:cTn id="55" dur="1" fill="hold">
                                              <p:stCondLst>
                                                <p:cond delay="0"/>
                                              </p:stCondLst>
                                            </p:cTn>
                                            <p:tgtEl>
                                              <p:spTgt spid="140"/>
                                            </p:tgtEl>
                                            <p:attrNameLst>
                                              <p:attrName>style.visibility</p:attrName>
                                            </p:attrNameLst>
                                          </p:cBhvr>
                                          <p:to>
                                            <p:strVal val="visible"/>
                                          </p:to>
                                        </p:set>
                                        <p:anim calcmode="lin" valueType="num">
                                          <p:cBhvr additive="base">
                                            <p:cTn id="56" dur="500" fill="hold"/>
                                            <p:tgtEl>
                                              <p:spTgt spid="140"/>
                                            </p:tgtEl>
                                            <p:attrNameLst>
                                              <p:attrName>ppt_x</p:attrName>
                                            </p:attrNameLst>
                                          </p:cBhvr>
                                          <p:tavLst>
                                            <p:tav tm="0">
                                              <p:val>
                                                <p:strVal val="#ppt_x"/>
                                              </p:val>
                                            </p:tav>
                                            <p:tav tm="100000">
                                              <p:val>
                                                <p:strVal val="#ppt_x"/>
                                              </p:val>
                                            </p:tav>
                                          </p:tavLst>
                                        </p:anim>
                                        <p:anim calcmode="lin" valueType="num">
                                          <p:cBhvr additive="base">
                                            <p:cTn id="57" dur="500" fill="hold"/>
                                            <p:tgtEl>
                                              <p:spTgt spid="1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258"/>
          <p:cNvSpPr>
            <a:spLocks noChangeArrowheads="1"/>
          </p:cNvSpPr>
          <p:nvPr/>
        </p:nvSpPr>
        <p:spPr bwMode="auto">
          <a:xfrm>
            <a:off x="857551" y="2139704"/>
            <a:ext cx="7530876" cy="1039240"/>
          </a:xfrm>
          <a:prstGeom prst="roundRect">
            <a:avLst>
              <a:gd name="adj" fmla="val 50000"/>
            </a:avLst>
          </a:prstGeom>
          <a:solidFill>
            <a:srgbClr val="314865"/>
          </a:solidFill>
          <a:ln w="34925">
            <a:solidFill>
              <a:schemeClr val="bg1"/>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grpSp>
        <p:nvGrpSpPr>
          <p:cNvPr id="3" name="组合 2"/>
          <p:cNvGrpSpPr/>
          <p:nvPr/>
        </p:nvGrpSpPr>
        <p:grpSpPr>
          <a:xfrm>
            <a:off x="950884" y="2209253"/>
            <a:ext cx="893128" cy="865406"/>
            <a:chOff x="950884" y="2209253"/>
            <a:chExt cx="893128" cy="865406"/>
          </a:xfrm>
        </p:grpSpPr>
        <p:sp>
          <p:nvSpPr>
            <p:cNvPr id="4" name="椭圆 259"/>
            <p:cNvSpPr>
              <a:spLocks noChangeArrowheads="1"/>
            </p:cNvSpPr>
            <p:nvPr/>
          </p:nvSpPr>
          <p:spPr bwMode="auto">
            <a:xfrm rot="16200000">
              <a:off x="978485" y="2262247"/>
              <a:ext cx="812259" cy="812566"/>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Text Box 39"/>
            <p:cNvSpPr>
              <a:spLocks noChangeArrowheads="1"/>
            </p:cNvSpPr>
            <p:nvPr/>
          </p:nvSpPr>
          <p:spPr bwMode="auto">
            <a:xfrm>
              <a:off x="950884" y="2209253"/>
              <a:ext cx="893128" cy="752385"/>
            </a:xfrm>
            <a:prstGeom prst="rect">
              <a:avLst/>
            </a:prstGeom>
            <a:noFill/>
            <a:ln w="9525">
              <a:noFill/>
              <a:miter lim="800000"/>
            </a:ln>
          </p:spPr>
          <p:txBody>
            <a:bodyPr>
              <a:spAutoFit/>
            </a:bodyPr>
            <a:lstStyle/>
            <a:p>
              <a:pPr algn="ctr">
                <a:lnSpc>
                  <a:spcPct val="150000"/>
                </a:lnSpc>
              </a:pPr>
              <a:r>
                <a:rPr lang="en-US" altLang="zh-CN" sz="3200" dirty="0" smtClean="0">
                  <a:solidFill>
                    <a:srgbClr val="314865"/>
                  </a:solidFill>
                  <a:latin typeface="微软雅黑" panose="020B0503020204020204" pitchFamily="34" charset="-122"/>
                  <a:sym typeface="微软雅黑" panose="020B0503020204020204" pitchFamily="34" charset="-122"/>
                </a:rPr>
                <a:t>3</a:t>
              </a:r>
              <a:endParaRPr lang="zh-CN" altLang="en-US" dirty="0">
                <a:solidFill>
                  <a:srgbClr val="314865"/>
                </a:solidFill>
              </a:endParaRPr>
            </a:p>
          </p:txBody>
        </p:sp>
      </p:grpSp>
      <p:sp>
        <p:nvSpPr>
          <p:cNvPr id="6" name="Text Box 39"/>
          <p:cNvSpPr>
            <a:spLocks noChangeArrowheads="1"/>
          </p:cNvSpPr>
          <p:nvPr/>
        </p:nvSpPr>
        <p:spPr bwMode="auto">
          <a:xfrm>
            <a:off x="2267744" y="2097909"/>
            <a:ext cx="4248471" cy="906915"/>
          </a:xfrm>
          <a:prstGeom prst="rect">
            <a:avLst/>
          </a:prstGeom>
          <a:noFill/>
          <a:ln w="9525">
            <a:noFill/>
            <a:miter lim="800000"/>
          </a:ln>
        </p:spPr>
        <p:txBody>
          <a:bodyPr wrap="square">
            <a:spAutoFit/>
          </a:bodyPr>
          <a:lstStyle/>
          <a:p>
            <a:pPr algn="ctr">
              <a:lnSpc>
                <a:spcPct val="150000"/>
              </a:lnSpc>
              <a:buClr>
                <a:schemeClr val="tx1"/>
              </a:buClr>
            </a:pPr>
            <a:r>
              <a:rPr lang="zh-CN" altLang="en-US" sz="40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本选题的分析方法</a:t>
            </a:r>
            <a:endParaRPr lang="en-US" sz="6000" b="1"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0" y="264841"/>
            <a:ext cx="1790898" cy="449319"/>
            <a:chOff x="-1" y="588691"/>
            <a:chExt cx="3026771" cy="449319"/>
          </a:xfrm>
          <a:solidFill>
            <a:srgbClr val="314865"/>
          </a:solidFill>
        </p:grpSpPr>
        <p:sp>
          <p:nvSpPr>
            <p:cNvPr id="8" name="矩形 1"/>
            <p:cNvSpPr/>
            <p:nvPr/>
          </p:nvSpPr>
          <p:spPr>
            <a:xfrm>
              <a:off x="-1" y="588691"/>
              <a:ext cx="3026771" cy="449319"/>
            </a:xfrm>
            <a:custGeom>
              <a:avLst/>
              <a:gdLst>
                <a:gd name="connsiteX0" fmla="*/ 0 w 2411760"/>
                <a:gd name="connsiteY0" fmla="*/ 0 h 484751"/>
                <a:gd name="connsiteX1" fmla="*/ 2411760 w 2411760"/>
                <a:gd name="connsiteY1" fmla="*/ 0 h 484751"/>
                <a:gd name="connsiteX2" fmla="*/ 2411760 w 2411760"/>
                <a:gd name="connsiteY2" fmla="*/ 484751 h 484751"/>
                <a:gd name="connsiteX3" fmla="*/ 0 w 2411760"/>
                <a:gd name="connsiteY3" fmla="*/ 484751 h 484751"/>
                <a:gd name="connsiteX4" fmla="*/ 0 w 2411760"/>
                <a:gd name="connsiteY4" fmla="*/ 0 h 484751"/>
                <a:gd name="connsiteX0-1" fmla="*/ 0 w 2849910"/>
                <a:gd name="connsiteY0-2" fmla="*/ 0 h 484751"/>
                <a:gd name="connsiteX1-3" fmla="*/ 2411760 w 2849910"/>
                <a:gd name="connsiteY1-4" fmla="*/ 0 h 484751"/>
                <a:gd name="connsiteX2-5" fmla="*/ 2849910 w 2849910"/>
                <a:gd name="connsiteY2-6" fmla="*/ 484751 h 484751"/>
                <a:gd name="connsiteX3-7" fmla="*/ 0 w 2849910"/>
                <a:gd name="connsiteY3-8" fmla="*/ 484751 h 484751"/>
                <a:gd name="connsiteX4-9" fmla="*/ 0 w 2849910"/>
                <a:gd name="connsiteY4-10" fmla="*/ 0 h 4847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49910" h="484751">
                  <a:moveTo>
                    <a:pt x="0" y="0"/>
                  </a:moveTo>
                  <a:lnTo>
                    <a:pt x="2411760" y="0"/>
                  </a:lnTo>
                  <a:lnTo>
                    <a:pt x="2849910" y="484751"/>
                  </a:lnTo>
                  <a:lnTo>
                    <a:pt x="0" y="48475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9" name="矩形 8"/>
            <p:cNvSpPr/>
            <p:nvPr/>
          </p:nvSpPr>
          <p:spPr>
            <a:xfrm>
              <a:off x="610875" y="628375"/>
              <a:ext cx="1612523" cy="400110"/>
            </a:xfrm>
            <a:prstGeom prst="rect">
              <a:avLst/>
            </a:prstGeom>
            <a:grpFill/>
          </p:spPr>
          <p:txBody>
            <a:bodyPr wrap="none">
              <a:spAutoFit/>
            </a:bodyPr>
            <a:lstStyle/>
            <a:p>
              <a:r>
                <a:rPr lang="zh-CN" altLang="en-US" sz="2000" b="1" kern="0" dirty="0" smtClean="0">
                  <a:solidFill>
                    <a:schemeClr val="bg1"/>
                  </a:solidFill>
                  <a:latin typeface="微软雅黑" panose="020B0503020204020204" pitchFamily="34" charset="-122"/>
                  <a:ea typeface="微软雅黑" panose="020B0503020204020204" pitchFamily="34" charset="-122"/>
                </a:rPr>
                <a:t>过渡页</a:t>
              </a:r>
              <a:endParaRPr lang="zh-CN" altLang="en-US" sz="2000" b="1" dirty="0">
                <a:solidFill>
                  <a:schemeClr val="bg1"/>
                </a:solidFill>
              </a:endParaRPr>
            </a:p>
          </p:txBody>
        </p:sp>
      </p:gr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2000"/>
                                        <p:tgtEl>
                                          <p:spTgt spid="2"/>
                                        </p:tgtEl>
                                      </p:cBhvr>
                                    </p:animEffect>
                                  </p:childTnLst>
                                </p:cTn>
                              </p:par>
                            </p:childTnLst>
                          </p:cTn>
                        </p:par>
                        <p:par>
                          <p:cTn id="18" fill="hold">
                            <p:stCondLst>
                              <p:cond delay="2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
          <p:cNvSpPr/>
          <p:nvPr/>
        </p:nvSpPr>
        <p:spPr>
          <a:xfrm>
            <a:off x="2733945" y="1014488"/>
            <a:ext cx="1241295" cy="1240455"/>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314865"/>
          </a:solidFill>
          <a:ln w="25400" cap="flat" cmpd="sng" algn="ctr">
            <a:noFill/>
            <a:prstDash val="solid"/>
          </a:ln>
          <a:effectLst/>
        </p:spPr>
        <p:txBody>
          <a:bodyPr rtlCol="0" anchor="ctr"/>
          <a:lstStyle/>
          <a:p>
            <a:pPr algn="ctr"/>
            <a:endParaRPr lang="zh-CN" altLang="en-US" b="1" kern="0">
              <a:solidFill>
                <a:sysClr val="window" lastClr="FFFFFF"/>
              </a:solidFill>
              <a:latin typeface="微软雅黑" panose="020B0503020204020204" pitchFamily="34" charset="-122"/>
              <a:ea typeface="微软雅黑" panose="020B0503020204020204" pitchFamily="34" charset="-122"/>
            </a:endParaRPr>
          </a:p>
        </p:txBody>
      </p:sp>
      <p:sp>
        <p:nvSpPr>
          <p:cNvPr id="14" name="椭圆 1"/>
          <p:cNvSpPr/>
          <p:nvPr/>
        </p:nvSpPr>
        <p:spPr>
          <a:xfrm>
            <a:off x="2620452" y="2102276"/>
            <a:ext cx="623599" cy="1240455"/>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314865"/>
          </a:solidFill>
          <a:ln w="25400" cap="flat" cmpd="sng" algn="ctr">
            <a:noFill/>
            <a:prstDash val="solid"/>
          </a:ln>
          <a:effectLst/>
        </p:spPr>
        <p:txBody>
          <a:bodyPr rtlCol="0" anchor="ctr"/>
          <a:lstStyle/>
          <a:p>
            <a:pPr algn="ctr">
              <a:defRPr/>
            </a:pPr>
            <a:endParaRPr lang="zh-CN" altLang="en-US" sz="1620" kern="0">
              <a:solidFill>
                <a:sysClr val="window" lastClr="FFFFFF"/>
              </a:solidFill>
            </a:endParaRPr>
          </a:p>
        </p:txBody>
      </p:sp>
      <p:sp>
        <p:nvSpPr>
          <p:cNvPr id="15" name="椭圆 1"/>
          <p:cNvSpPr/>
          <p:nvPr/>
        </p:nvSpPr>
        <p:spPr>
          <a:xfrm rot="5400000">
            <a:off x="2535808" y="3201744"/>
            <a:ext cx="1234584" cy="1247198"/>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314865"/>
          </a:solidFill>
          <a:ln w="25400" cap="flat" cmpd="sng" algn="ctr">
            <a:noFill/>
            <a:prstDash val="solid"/>
          </a:ln>
          <a:effectLst/>
        </p:spPr>
        <p:txBody>
          <a:bodyPr rtlCol="0" anchor="ctr"/>
          <a:lstStyle/>
          <a:p>
            <a:pPr algn="ctr"/>
            <a:endParaRPr lang="zh-CN" altLang="en-US" b="1" kern="0">
              <a:solidFill>
                <a:sysClr val="window" lastClr="FFFFFF"/>
              </a:solidFill>
              <a:latin typeface="微软雅黑" panose="020B0503020204020204" pitchFamily="34" charset="-122"/>
              <a:ea typeface="微软雅黑" panose="020B0503020204020204" pitchFamily="34" charset="-122"/>
            </a:endParaRPr>
          </a:p>
        </p:txBody>
      </p:sp>
      <p:sp>
        <p:nvSpPr>
          <p:cNvPr id="16" name="椭圆 1"/>
          <p:cNvSpPr/>
          <p:nvPr/>
        </p:nvSpPr>
        <p:spPr>
          <a:xfrm rot="10800000">
            <a:off x="1624510" y="843558"/>
            <a:ext cx="1241295" cy="1240455"/>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E2E9E9"/>
          </a:solidFill>
          <a:ln w="25400" cap="flat" cmpd="sng" algn="ctr">
            <a:noFill/>
            <a:prstDash val="solid"/>
          </a:ln>
          <a:effectLst/>
        </p:spPr>
        <p:txBody>
          <a:bodyPr rtlCol="0" anchor="ctr"/>
          <a:lstStyle/>
          <a:p>
            <a:pPr algn="ctr">
              <a:defRPr/>
            </a:pPr>
            <a:endParaRPr lang="zh-CN" altLang="en-US" sz="1620" kern="0">
              <a:solidFill>
                <a:sysClr val="window" lastClr="FFFFFF"/>
              </a:solidFill>
            </a:endParaRPr>
          </a:p>
        </p:txBody>
      </p:sp>
      <p:sp>
        <p:nvSpPr>
          <p:cNvPr id="17" name="椭圆 1"/>
          <p:cNvSpPr/>
          <p:nvPr/>
        </p:nvSpPr>
        <p:spPr>
          <a:xfrm rot="6199008">
            <a:off x="1859103" y="2717815"/>
            <a:ext cx="620227" cy="117504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E2E9E9"/>
          </a:solidFill>
          <a:ln w="25400" cap="flat" cmpd="sng" algn="ctr">
            <a:noFill/>
            <a:prstDash val="solid"/>
          </a:ln>
          <a:effectLst/>
        </p:spPr>
        <p:txBody>
          <a:bodyPr rtlCol="0" anchor="ctr"/>
          <a:lstStyle/>
          <a:p>
            <a:pPr algn="ctr">
              <a:defRPr/>
            </a:pPr>
            <a:endParaRPr lang="zh-CN" altLang="en-US" sz="1620" kern="0">
              <a:solidFill>
                <a:sysClr val="window" lastClr="FFFFFF"/>
              </a:solidFill>
            </a:endParaRPr>
          </a:p>
        </p:txBody>
      </p:sp>
      <p:sp>
        <p:nvSpPr>
          <p:cNvPr id="18" name="圆角矩形 14"/>
          <p:cNvSpPr/>
          <p:nvPr/>
        </p:nvSpPr>
        <p:spPr>
          <a:xfrm>
            <a:off x="3859767" y="1314532"/>
            <a:ext cx="2982430" cy="485395"/>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314865"/>
          </a:solidFill>
          <a:ln w="25400" cap="flat" cmpd="sng" algn="ctr">
            <a:noFill/>
            <a:prstDash val="solid"/>
          </a:ln>
          <a:effectLst/>
        </p:spPr>
        <p:txBody>
          <a:bodyPr rtlCol="0" anchor="ctr"/>
          <a:lstStyle/>
          <a:p>
            <a:pPr algn="ctr">
              <a:defRPr/>
            </a:pPr>
            <a:r>
              <a:rPr lang="zh-CN" altLang="en-US" b="1" kern="0" dirty="0">
                <a:solidFill>
                  <a:sysClr val="window" lastClr="FFFFFF"/>
                </a:solidFill>
                <a:latin typeface="微软雅黑" panose="020B0503020204020204" pitchFamily="34" charset="-122"/>
                <a:ea typeface="微软雅黑" panose="020B0503020204020204" pitchFamily="34" charset="-122"/>
              </a:rPr>
              <a:t>您的标题写在这里</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19" name="圆角矩形 14"/>
          <p:cNvSpPr/>
          <p:nvPr/>
        </p:nvSpPr>
        <p:spPr>
          <a:xfrm>
            <a:off x="3609836" y="3419708"/>
            <a:ext cx="3037294" cy="485395"/>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314865"/>
          </a:solidFill>
          <a:ln w="25400" cap="flat" cmpd="sng" algn="ctr">
            <a:noFill/>
            <a:prstDash val="solid"/>
          </a:ln>
          <a:effectLst/>
        </p:spPr>
        <p:txBody>
          <a:bodyPr rtlCol="0" anchor="ctr"/>
          <a:lstStyle/>
          <a:p>
            <a:pPr algn="ctr"/>
            <a:r>
              <a:rPr lang="zh-CN" altLang="en-US" b="1" kern="0" dirty="0">
                <a:solidFill>
                  <a:sysClr val="window" lastClr="FFFFFF"/>
                </a:solidFill>
                <a:latin typeface="微软雅黑" panose="020B0503020204020204" pitchFamily="34" charset="-122"/>
                <a:ea typeface="微软雅黑" panose="020B0503020204020204" pitchFamily="34" charset="-122"/>
              </a:rPr>
              <a:t>您的标题写在这里</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20" name="TextBox 45"/>
          <p:cNvSpPr txBox="1"/>
          <p:nvPr/>
        </p:nvSpPr>
        <p:spPr>
          <a:xfrm>
            <a:off x="3136466" y="1331494"/>
            <a:ext cx="456331" cy="701731"/>
          </a:xfrm>
          <a:prstGeom prst="rect">
            <a:avLst/>
          </a:prstGeom>
          <a:noFill/>
        </p:spPr>
        <p:txBody>
          <a:bodyPr wrap="square" rtlCol="0">
            <a:spAutoFit/>
          </a:bodyPr>
          <a:lstStyle/>
          <a:p>
            <a:pPr>
              <a:defRPr/>
            </a:pPr>
            <a:r>
              <a:rPr lang="en-US" altLang="zh-CN" sz="3960" b="1" kern="0" dirty="0">
                <a:solidFill>
                  <a:schemeClr val="bg1">
                    <a:lumMod val="50000"/>
                  </a:schemeClr>
                </a:solidFill>
                <a:latin typeface="Arial Black" panose="020B0A04020102090204" pitchFamily="34" charset="0"/>
                <a:ea typeface="微软雅黑" panose="020B0503020204020204" pitchFamily="34" charset="-122"/>
              </a:rPr>
              <a:t>A</a:t>
            </a:r>
            <a:endParaRPr lang="zh-CN" altLang="en-US" sz="3960" b="1" kern="0" dirty="0">
              <a:solidFill>
                <a:schemeClr val="bg1">
                  <a:lumMod val="50000"/>
                </a:schemeClr>
              </a:solidFill>
              <a:latin typeface="Arial Black" panose="020B0A04020102090204" pitchFamily="34" charset="0"/>
              <a:ea typeface="微软雅黑" panose="020B0503020204020204" pitchFamily="34" charset="-122"/>
            </a:endParaRPr>
          </a:p>
        </p:txBody>
      </p:sp>
      <p:sp>
        <p:nvSpPr>
          <p:cNvPr id="21" name="TextBox 46"/>
          <p:cNvSpPr txBox="1"/>
          <p:nvPr/>
        </p:nvSpPr>
        <p:spPr>
          <a:xfrm>
            <a:off x="3028013" y="3537193"/>
            <a:ext cx="456331" cy="701731"/>
          </a:xfrm>
          <a:prstGeom prst="rect">
            <a:avLst/>
          </a:prstGeom>
          <a:noFill/>
        </p:spPr>
        <p:txBody>
          <a:bodyPr wrap="square" rtlCol="0">
            <a:spAutoFit/>
          </a:bodyPr>
          <a:lstStyle/>
          <a:p>
            <a:pPr>
              <a:defRPr/>
            </a:pPr>
            <a:r>
              <a:rPr lang="en-US" altLang="zh-CN" sz="3960" b="1" kern="0" dirty="0">
                <a:solidFill>
                  <a:schemeClr val="bg1">
                    <a:lumMod val="50000"/>
                  </a:schemeClr>
                </a:solidFill>
                <a:latin typeface="Arial Black" panose="020B0A04020102090204" pitchFamily="34" charset="0"/>
                <a:ea typeface="微软雅黑" panose="020B0503020204020204" pitchFamily="34" charset="-122"/>
              </a:rPr>
              <a:t>B</a:t>
            </a:r>
            <a:endParaRPr lang="zh-CN" altLang="en-US" sz="3960" b="1" kern="0" dirty="0">
              <a:solidFill>
                <a:schemeClr val="bg1">
                  <a:lumMod val="50000"/>
                </a:schemeClr>
              </a:solidFill>
              <a:latin typeface="Arial Black" panose="020B0A04020102090204" pitchFamily="34" charset="0"/>
              <a:ea typeface="微软雅黑" panose="020B0503020204020204" pitchFamily="34" charset="-122"/>
            </a:endParaRPr>
          </a:p>
        </p:txBody>
      </p:sp>
      <p:sp>
        <p:nvSpPr>
          <p:cNvPr id="22" name="TextBox 47"/>
          <p:cNvSpPr txBox="1"/>
          <p:nvPr/>
        </p:nvSpPr>
        <p:spPr>
          <a:xfrm>
            <a:off x="3949855" y="1907793"/>
            <a:ext cx="3340488" cy="956609"/>
          </a:xfrm>
          <a:prstGeom prst="rect">
            <a:avLst/>
          </a:prstGeom>
          <a:noFill/>
        </p:spPr>
        <p:txBody>
          <a:bodyPr wrap="square" rtlCol="0">
            <a:spAutoFit/>
          </a:bodyPr>
          <a:lstStyle/>
          <a:p>
            <a:pPr>
              <a:lnSpc>
                <a:spcPct val="130000"/>
              </a:lnSpc>
              <a:defRPr/>
            </a:pPr>
            <a:r>
              <a:rPr lang="zh-CN" altLang="en-US" sz="1440" kern="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44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3" name="TextBox 48"/>
          <p:cNvSpPr txBox="1"/>
          <p:nvPr/>
        </p:nvSpPr>
        <p:spPr>
          <a:xfrm>
            <a:off x="3859766" y="3905103"/>
            <a:ext cx="3589799" cy="380425"/>
          </a:xfrm>
          <a:prstGeom prst="rect">
            <a:avLst/>
          </a:prstGeom>
          <a:noFill/>
        </p:spPr>
        <p:txBody>
          <a:bodyPr wrap="square" rtlCol="0">
            <a:spAutoFit/>
          </a:bodyPr>
          <a:lstStyle/>
          <a:p>
            <a:pPr>
              <a:lnSpc>
                <a:spcPct val="130000"/>
              </a:lnSpc>
              <a:defRPr/>
            </a:pPr>
            <a:r>
              <a:rPr lang="zh-CN" altLang="en-US" sz="1440" kern="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您的内容打在这里，或通过复制您的文本</a:t>
            </a:r>
            <a:endParaRPr lang="en-US" altLang="zh-CN" sz="144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26"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分析方法</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14:bounceEnd="52000">
                                          <p:cBhvr additive="base">
                                            <p:cTn id="16" dur="500" fill="hold"/>
                                            <p:tgtEl>
                                              <p:spTgt spid="26"/>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26"/>
                                            </p:tgtEl>
                                            <p:attrNameLst>
                                              <p:attrName>ppt_y</p:attrName>
                                            </p:attrNameLst>
                                          </p:cBhvr>
                                          <p:tavLst>
                                            <p:tav tm="0">
                                              <p:val>
                                                <p:strVal val="0-#ppt_h/2"/>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250"/>
                                            <p:tgtEl>
                                              <p:spTgt spid="16"/>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250"/>
                                            <p:tgtEl>
                                              <p:spTgt spid="13"/>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250"/>
                                            <p:tgtEl>
                                              <p:spTgt spid="14"/>
                                            </p:tgtEl>
                                          </p:cBhvr>
                                        </p:animEffect>
                                      </p:childTnLst>
                                    </p:cTn>
                                  </p:par>
                                </p:childTnLst>
                              </p:cTn>
                            </p:par>
                            <p:par>
                              <p:cTn id="29" fill="hold">
                                <p:stCondLst>
                                  <p:cond delay="2000"/>
                                </p:stCondLst>
                                <p:childTnLst>
                                  <p:par>
                                    <p:cTn id="30" presetID="21" presetClass="entr" presetSubtype="1"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heel(1)">
                                          <p:cBhvr>
                                            <p:cTn id="32" dur="1000"/>
                                            <p:tgtEl>
                                              <p:spTgt spid="15"/>
                                            </p:tgtEl>
                                          </p:cBhvr>
                                        </p:animEffect>
                                      </p:childTnLst>
                                    </p:cTn>
                                  </p:par>
                                  <p:par>
                                    <p:cTn id="33" presetID="22" presetClass="entr" presetSubtype="2"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Effect transition="in" filter="wipe(right)">
                                          <p:cBhvr>
                                            <p:cTn id="35" dur="250"/>
                                            <p:tgtEl>
                                              <p:spTgt spid="17"/>
                                            </p:tgtEl>
                                          </p:cBhvr>
                                        </p:animEffect>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250"/>
                                            <p:tgtEl>
                                              <p:spTgt spid="18"/>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250"/>
                                            <p:tgtEl>
                                              <p:spTgt spid="22"/>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anim calcmode="lin" valueType="num">
                                          <p:cBhvr>
                                            <p:cTn id="54" dur="500" fill="hold"/>
                                            <p:tgtEl>
                                              <p:spTgt spid="21"/>
                                            </p:tgtEl>
                                            <p:attrNameLst>
                                              <p:attrName>ppt_x</p:attrName>
                                            </p:attrNameLst>
                                          </p:cBhvr>
                                          <p:tavLst>
                                            <p:tav tm="0">
                                              <p:val>
                                                <p:strVal val="#ppt_x"/>
                                              </p:val>
                                            </p:tav>
                                            <p:tav tm="100000">
                                              <p:val>
                                                <p:strVal val="#ppt_x"/>
                                              </p:val>
                                            </p:tav>
                                          </p:tavLst>
                                        </p:anim>
                                        <p:anim calcmode="lin" valueType="num">
                                          <p:cBhvr>
                                            <p:cTn id="55" dur="50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250"/>
                                            <p:tgtEl>
                                              <p:spTgt spid="19"/>
                                            </p:tgtEl>
                                          </p:cBhvr>
                                        </p:animEffect>
                                      </p:childTnLst>
                                    </p:cTn>
                                  </p:par>
                                </p:childTnLst>
                              </p:cTn>
                            </p:par>
                            <p:par>
                              <p:cTn id="60" fill="hold">
                                <p:stCondLst>
                                  <p:cond delay="5500"/>
                                </p:stCondLst>
                                <p:childTnLst>
                                  <p:par>
                                    <p:cTn id="61" presetID="42"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250"/>
                                            <p:tgtEl>
                                              <p:spTgt spid="23"/>
                                            </p:tgtEl>
                                          </p:cBhvr>
                                        </p:animEffect>
                                        <p:anim calcmode="lin" valueType="num">
                                          <p:cBhvr>
                                            <p:cTn id="64" dur="250" fill="hold"/>
                                            <p:tgtEl>
                                              <p:spTgt spid="23"/>
                                            </p:tgtEl>
                                            <p:attrNameLst>
                                              <p:attrName>ppt_x</p:attrName>
                                            </p:attrNameLst>
                                          </p:cBhvr>
                                          <p:tavLst>
                                            <p:tav tm="0">
                                              <p:val>
                                                <p:strVal val="#ppt_x"/>
                                              </p:val>
                                            </p:tav>
                                            <p:tav tm="100000">
                                              <p:val>
                                                <p:strVal val="#ppt_x"/>
                                              </p:val>
                                            </p:tav>
                                          </p:tavLst>
                                        </p:anim>
                                        <p:anim calcmode="lin" valueType="num">
                                          <p:cBhvr>
                                            <p:cTn id="65"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0-#ppt_h/2"/>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250"/>
                                            <p:tgtEl>
                                              <p:spTgt spid="16"/>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250"/>
                                            <p:tgtEl>
                                              <p:spTgt spid="13"/>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250"/>
                                            <p:tgtEl>
                                              <p:spTgt spid="14"/>
                                            </p:tgtEl>
                                          </p:cBhvr>
                                        </p:animEffect>
                                      </p:childTnLst>
                                    </p:cTn>
                                  </p:par>
                                </p:childTnLst>
                              </p:cTn>
                            </p:par>
                            <p:par>
                              <p:cTn id="29" fill="hold">
                                <p:stCondLst>
                                  <p:cond delay="2000"/>
                                </p:stCondLst>
                                <p:childTnLst>
                                  <p:par>
                                    <p:cTn id="30" presetID="21" presetClass="entr" presetSubtype="1"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heel(1)">
                                          <p:cBhvr>
                                            <p:cTn id="32" dur="1000"/>
                                            <p:tgtEl>
                                              <p:spTgt spid="15"/>
                                            </p:tgtEl>
                                          </p:cBhvr>
                                        </p:animEffect>
                                      </p:childTnLst>
                                    </p:cTn>
                                  </p:par>
                                  <p:par>
                                    <p:cTn id="33" presetID="22" presetClass="entr" presetSubtype="2"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Effect transition="in" filter="wipe(right)">
                                          <p:cBhvr>
                                            <p:cTn id="35" dur="250"/>
                                            <p:tgtEl>
                                              <p:spTgt spid="17"/>
                                            </p:tgtEl>
                                          </p:cBhvr>
                                        </p:animEffect>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250"/>
                                            <p:tgtEl>
                                              <p:spTgt spid="18"/>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250"/>
                                            <p:tgtEl>
                                              <p:spTgt spid="22"/>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anim calcmode="lin" valueType="num">
                                          <p:cBhvr>
                                            <p:cTn id="54" dur="500" fill="hold"/>
                                            <p:tgtEl>
                                              <p:spTgt spid="21"/>
                                            </p:tgtEl>
                                            <p:attrNameLst>
                                              <p:attrName>ppt_x</p:attrName>
                                            </p:attrNameLst>
                                          </p:cBhvr>
                                          <p:tavLst>
                                            <p:tav tm="0">
                                              <p:val>
                                                <p:strVal val="#ppt_x"/>
                                              </p:val>
                                            </p:tav>
                                            <p:tav tm="100000">
                                              <p:val>
                                                <p:strVal val="#ppt_x"/>
                                              </p:val>
                                            </p:tav>
                                          </p:tavLst>
                                        </p:anim>
                                        <p:anim calcmode="lin" valueType="num">
                                          <p:cBhvr>
                                            <p:cTn id="55" dur="50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250"/>
                                            <p:tgtEl>
                                              <p:spTgt spid="19"/>
                                            </p:tgtEl>
                                          </p:cBhvr>
                                        </p:animEffect>
                                      </p:childTnLst>
                                    </p:cTn>
                                  </p:par>
                                </p:childTnLst>
                              </p:cTn>
                            </p:par>
                            <p:par>
                              <p:cTn id="60" fill="hold">
                                <p:stCondLst>
                                  <p:cond delay="5500"/>
                                </p:stCondLst>
                                <p:childTnLst>
                                  <p:par>
                                    <p:cTn id="61" presetID="42"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250"/>
                                            <p:tgtEl>
                                              <p:spTgt spid="23"/>
                                            </p:tgtEl>
                                          </p:cBhvr>
                                        </p:animEffect>
                                        <p:anim calcmode="lin" valueType="num">
                                          <p:cBhvr>
                                            <p:cTn id="64" dur="250" fill="hold"/>
                                            <p:tgtEl>
                                              <p:spTgt spid="23"/>
                                            </p:tgtEl>
                                            <p:attrNameLst>
                                              <p:attrName>ppt_x</p:attrName>
                                            </p:attrNameLst>
                                          </p:cBhvr>
                                          <p:tavLst>
                                            <p:tav tm="0">
                                              <p:val>
                                                <p:strVal val="#ppt_x"/>
                                              </p:val>
                                            </p:tav>
                                            <p:tav tm="100000">
                                              <p:val>
                                                <p:strVal val="#ppt_x"/>
                                              </p:val>
                                            </p:tav>
                                          </p:tavLst>
                                        </p:anim>
                                        <p:anim calcmode="lin" valueType="num">
                                          <p:cBhvr>
                                            <p:cTn id="65"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0"/>
          <p:cNvSpPr>
            <a:spLocks noChangeArrowheads="1"/>
          </p:cNvSpPr>
          <p:nvPr/>
        </p:nvSpPr>
        <p:spPr bwMode="auto">
          <a:xfrm rot="16200000">
            <a:off x="3962033" y="-976868"/>
            <a:ext cx="1258950" cy="6908577"/>
          </a:xfrm>
          <a:prstGeom prst="downArrow">
            <a:avLst>
              <a:gd name="adj1" fmla="val 49065"/>
              <a:gd name="adj2" fmla="val 44827"/>
            </a:avLst>
          </a:prstGeom>
          <a:solidFill>
            <a:srgbClr val="314865"/>
          </a:solidFill>
          <a:ln>
            <a:noFill/>
          </a:ln>
        </p:spPr>
        <p:txBody>
          <a:bodyPr vert="eaVert"/>
          <a:lstStyle/>
          <a:p>
            <a:endParaRPr lang="zh-CN" altLang="en-US">
              <a:latin typeface="微软雅黑" panose="020B0503020204020204" pitchFamily="34" charset="-122"/>
              <a:ea typeface="微软雅黑" panose="020B0503020204020204" pitchFamily="34" charset="-122"/>
            </a:endParaRPr>
          </a:p>
        </p:txBody>
      </p:sp>
      <p:grpSp>
        <p:nvGrpSpPr>
          <p:cNvPr id="3" name="组合 41"/>
          <p:cNvGrpSpPr/>
          <p:nvPr/>
        </p:nvGrpSpPr>
        <p:grpSpPr bwMode="auto">
          <a:xfrm>
            <a:off x="2788020" y="1816598"/>
            <a:ext cx="1531452" cy="1385718"/>
            <a:chOff x="1214414" y="2786058"/>
            <a:chExt cx="1935848" cy="1751017"/>
          </a:xfrm>
        </p:grpSpPr>
        <p:grpSp>
          <p:nvGrpSpPr>
            <p:cNvPr id="4" name="Group 6"/>
            <p:cNvGrpSpPr/>
            <p:nvPr/>
          </p:nvGrpSpPr>
          <p:grpSpPr bwMode="auto">
            <a:xfrm>
              <a:off x="1295400" y="2786058"/>
              <a:ext cx="1753450" cy="1751017"/>
              <a:chOff x="1823" y="2371"/>
              <a:chExt cx="1801" cy="1801"/>
            </a:xfrm>
          </p:grpSpPr>
          <p:sp>
            <p:nvSpPr>
              <p:cNvPr id="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7"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ln>
            </p:spPr>
            <p:txBody>
              <a:bodyPr/>
              <a:lstStyle/>
              <a:p>
                <a:pPr>
                  <a:defRPr/>
                </a:pP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5"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dirty="0">
                  <a:solidFill>
                    <a:srgbClr val="314865"/>
                  </a:solidFill>
                  <a:latin typeface="微软雅黑" panose="020B0503020204020204" pitchFamily="34" charset="-122"/>
                  <a:ea typeface="微软雅黑" panose="020B0503020204020204" pitchFamily="34" charset="-122"/>
                </a:rPr>
                <a:t>写入文本</a:t>
              </a:r>
              <a:endParaRPr lang="zh-CN" altLang="en-US" b="1" dirty="0">
                <a:solidFill>
                  <a:srgbClr val="314865"/>
                </a:solidFill>
                <a:latin typeface="微软雅黑" panose="020B0503020204020204" pitchFamily="34" charset="-122"/>
                <a:ea typeface="微软雅黑" panose="020B0503020204020204" pitchFamily="34" charset="-122"/>
              </a:endParaRPr>
            </a:p>
          </p:txBody>
        </p:sp>
      </p:grpSp>
      <p:grpSp>
        <p:nvGrpSpPr>
          <p:cNvPr id="8" name="组合 46"/>
          <p:cNvGrpSpPr/>
          <p:nvPr/>
        </p:nvGrpSpPr>
        <p:grpSpPr bwMode="auto">
          <a:xfrm>
            <a:off x="4319472" y="1816598"/>
            <a:ext cx="1531451" cy="1385718"/>
            <a:chOff x="1214414" y="2786058"/>
            <a:chExt cx="1935848" cy="1751017"/>
          </a:xfrm>
        </p:grpSpPr>
        <p:grpSp>
          <p:nvGrpSpPr>
            <p:cNvPr id="9" name="Group 6"/>
            <p:cNvGrpSpPr/>
            <p:nvPr/>
          </p:nvGrpSpPr>
          <p:grpSpPr bwMode="auto">
            <a:xfrm>
              <a:off x="1295400" y="2786058"/>
              <a:ext cx="1753450" cy="1751017"/>
              <a:chOff x="1823" y="2371"/>
              <a:chExt cx="1801" cy="1801"/>
            </a:xfrm>
          </p:grpSpPr>
          <p:sp>
            <p:nvSpPr>
              <p:cNvPr id="1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ln>
            </p:spPr>
            <p:txBody>
              <a:bodyPr/>
              <a:lstStyle/>
              <a:p>
                <a:pPr>
                  <a:defRPr/>
                </a:pP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1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dirty="0">
                  <a:solidFill>
                    <a:srgbClr val="314865"/>
                  </a:solidFill>
                  <a:latin typeface="微软雅黑" panose="020B0503020204020204" pitchFamily="34" charset="-122"/>
                  <a:ea typeface="微软雅黑" panose="020B0503020204020204" pitchFamily="34" charset="-122"/>
                </a:rPr>
                <a:t>写入文本</a:t>
              </a:r>
              <a:endParaRPr lang="zh-CN" altLang="en-US" b="1" dirty="0">
                <a:solidFill>
                  <a:srgbClr val="314865"/>
                </a:solidFill>
                <a:latin typeface="微软雅黑" panose="020B0503020204020204" pitchFamily="34" charset="-122"/>
                <a:ea typeface="微软雅黑" panose="020B0503020204020204" pitchFamily="34" charset="-122"/>
              </a:endParaRPr>
            </a:p>
          </p:txBody>
        </p:sp>
      </p:grpSp>
      <p:grpSp>
        <p:nvGrpSpPr>
          <p:cNvPr id="13" name="组合 51"/>
          <p:cNvGrpSpPr/>
          <p:nvPr/>
        </p:nvGrpSpPr>
        <p:grpSpPr bwMode="auto">
          <a:xfrm>
            <a:off x="5865999" y="1816598"/>
            <a:ext cx="1531452" cy="1385718"/>
            <a:chOff x="1214414" y="2786058"/>
            <a:chExt cx="1935848" cy="1751017"/>
          </a:xfrm>
        </p:grpSpPr>
        <p:grpSp>
          <p:nvGrpSpPr>
            <p:cNvPr id="14" name="Group 6"/>
            <p:cNvGrpSpPr/>
            <p:nvPr/>
          </p:nvGrpSpPr>
          <p:grpSpPr bwMode="auto">
            <a:xfrm>
              <a:off x="1295400" y="2786058"/>
              <a:ext cx="1753450" cy="1751017"/>
              <a:chOff x="1823" y="2371"/>
              <a:chExt cx="1801" cy="1801"/>
            </a:xfrm>
          </p:grpSpPr>
          <p:sp>
            <p:nvSpPr>
              <p:cNvPr id="1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7"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ln>
            </p:spPr>
            <p:txBody>
              <a:bodyPr/>
              <a:lstStyle/>
              <a:p>
                <a:pPr>
                  <a:defRPr/>
                </a:pP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1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dirty="0">
                  <a:solidFill>
                    <a:srgbClr val="314865"/>
                  </a:solidFill>
                  <a:latin typeface="微软雅黑" panose="020B0503020204020204" pitchFamily="34" charset="-122"/>
                  <a:ea typeface="微软雅黑" panose="020B0503020204020204" pitchFamily="34" charset="-122"/>
                </a:rPr>
                <a:t>写入文本</a:t>
              </a:r>
              <a:endParaRPr lang="zh-CN" altLang="en-US" b="1" dirty="0">
                <a:solidFill>
                  <a:srgbClr val="314865"/>
                </a:solidFill>
                <a:latin typeface="微软雅黑" panose="020B0503020204020204" pitchFamily="34" charset="-122"/>
                <a:ea typeface="微软雅黑" panose="020B0503020204020204" pitchFamily="34" charset="-122"/>
              </a:endParaRPr>
            </a:p>
          </p:txBody>
        </p:sp>
      </p:grpSp>
      <p:grpSp>
        <p:nvGrpSpPr>
          <p:cNvPr id="18" name="组合 40"/>
          <p:cNvGrpSpPr/>
          <p:nvPr/>
        </p:nvGrpSpPr>
        <p:grpSpPr bwMode="auto">
          <a:xfrm>
            <a:off x="1290569" y="1816598"/>
            <a:ext cx="1531452" cy="1385718"/>
            <a:chOff x="1214414" y="2786058"/>
            <a:chExt cx="1935848" cy="1751017"/>
          </a:xfrm>
        </p:grpSpPr>
        <p:grpSp>
          <p:nvGrpSpPr>
            <p:cNvPr id="19" name="Group 6"/>
            <p:cNvGrpSpPr/>
            <p:nvPr/>
          </p:nvGrpSpPr>
          <p:grpSpPr bwMode="auto">
            <a:xfrm>
              <a:off x="1295400" y="2786058"/>
              <a:ext cx="1753450" cy="1751017"/>
              <a:chOff x="1823" y="2371"/>
              <a:chExt cx="1801" cy="1801"/>
            </a:xfrm>
          </p:grpSpPr>
          <p:sp>
            <p:nvSpPr>
              <p:cNvPr id="2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2" name="Oval 8"/>
              <p:cNvSpPr>
                <a:spLocks noChangeArrowheads="1"/>
              </p:cNvSpPr>
              <p:nvPr/>
            </p:nvSpPr>
            <p:spPr bwMode="auto">
              <a:xfrm>
                <a:off x="1946" y="2493"/>
                <a:ext cx="1556" cy="1556"/>
              </a:xfrm>
              <a:prstGeom prst="ellipse">
                <a:avLst/>
              </a:prstGeom>
              <a:solidFill>
                <a:srgbClr val="BFBFBF"/>
              </a:solidFill>
              <a:ln w="38100">
                <a:solidFill>
                  <a:srgbClr val="FFFFFF"/>
                </a:solidFill>
                <a:round/>
              </a:ln>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2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写入文本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23" name="矩形标注 22"/>
          <p:cNvSpPr/>
          <p:nvPr/>
        </p:nvSpPr>
        <p:spPr>
          <a:xfrm>
            <a:off x="3086520" y="3452603"/>
            <a:ext cx="1330072" cy="41147"/>
          </a:xfrm>
          <a:prstGeom prst="wedgeRectCallout">
            <a:avLst>
              <a:gd name="adj1" fmla="val -17526"/>
              <a:gd name="adj2" fmla="val -509465"/>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rgbClr val="C00000"/>
              </a:solidFill>
            </a:endParaRPr>
          </a:p>
        </p:txBody>
      </p:sp>
      <p:sp>
        <p:nvSpPr>
          <p:cNvPr id="24" name="矩形标注 23"/>
          <p:cNvSpPr/>
          <p:nvPr/>
        </p:nvSpPr>
        <p:spPr>
          <a:xfrm>
            <a:off x="1564478" y="1504639"/>
            <a:ext cx="1426356" cy="57726"/>
          </a:xfrm>
          <a:prstGeom prst="wedgeRectCallout">
            <a:avLst>
              <a:gd name="adj1" fmla="val -23398"/>
              <a:gd name="adj2" fmla="val 403291"/>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rgbClr val="C00000"/>
              </a:solidFill>
            </a:endParaRPr>
          </a:p>
        </p:txBody>
      </p:sp>
      <p:sp>
        <p:nvSpPr>
          <p:cNvPr id="25" name="Rectangle 28"/>
          <p:cNvSpPr>
            <a:spLocks noChangeArrowheads="1"/>
          </p:cNvSpPr>
          <p:nvPr/>
        </p:nvSpPr>
        <p:spPr bwMode="auto">
          <a:xfrm>
            <a:off x="3068207" y="3486896"/>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Rectangle 28"/>
          <p:cNvSpPr>
            <a:spLocks noChangeArrowheads="1"/>
          </p:cNvSpPr>
          <p:nvPr/>
        </p:nvSpPr>
        <p:spPr bwMode="auto">
          <a:xfrm>
            <a:off x="1624843" y="1016377"/>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7" name="矩形标注 26"/>
          <p:cNvSpPr/>
          <p:nvPr/>
        </p:nvSpPr>
        <p:spPr>
          <a:xfrm>
            <a:off x="4545609" y="1504639"/>
            <a:ext cx="1426356" cy="57726"/>
          </a:xfrm>
          <a:prstGeom prst="wedgeRectCallout">
            <a:avLst>
              <a:gd name="adj1" fmla="val -23398"/>
              <a:gd name="adj2" fmla="val 403291"/>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rgbClr val="C00000"/>
              </a:solidFill>
            </a:endParaRPr>
          </a:p>
        </p:txBody>
      </p:sp>
      <p:sp>
        <p:nvSpPr>
          <p:cNvPr id="28" name="Rectangle 28"/>
          <p:cNvSpPr>
            <a:spLocks noChangeArrowheads="1"/>
          </p:cNvSpPr>
          <p:nvPr/>
        </p:nvSpPr>
        <p:spPr bwMode="auto">
          <a:xfrm>
            <a:off x="4605975" y="1016377"/>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矩形标注 28"/>
          <p:cNvSpPr/>
          <p:nvPr/>
        </p:nvSpPr>
        <p:spPr>
          <a:xfrm>
            <a:off x="6197266" y="3452603"/>
            <a:ext cx="1330072" cy="41147"/>
          </a:xfrm>
          <a:prstGeom prst="wedgeRectCallout">
            <a:avLst>
              <a:gd name="adj1" fmla="val -17526"/>
              <a:gd name="adj2" fmla="val -509465"/>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rgbClr val="C00000"/>
              </a:solidFill>
            </a:endParaRPr>
          </a:p>
        </p:txBody>
      </p:sp>
      <p:sp>
        <p:nvSpPr>
          <p:cNvPr id="30" name="Rectangle 28"/>
          <p:cNvSpPr>
            <a:spLocks noChangeArrowheads="1"/>
          </p:cNvSpPr>
          <p:nvPr/>
        </p:nvSpPr>
        <p:spPr bwMode="auto">
          <a:xfrm>
            <a:off x="6178952" y="3486896"/>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08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35"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分析方法</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14:bounceEnd="52000">
                                          <p:cBhvr additive="base">
                                            <p:cTn id="16" dur="500" fill="hold"/>
                                            <p:tgtEl>
                                              <p:spTgt spid="35"/>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35"/>
                                            </p:tgtEl>
                                            <p:attrNameLst>
                                              <p:attrName>ppt_y</p:attrName>
                                            </p:attrNameLst>
                                          </p:cBhvr>
                                          <p:tavLst>
                                            <p:tav tm="0">
                                              <p:val>
                                                <p:strVal val="0-#ppt_h/2"/>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000"/>
                                </p:stCondLst>
                                <p:childTnLst>
                                  <p:par>
                                    <p:cTn id="22" presetID="15"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fltVal val="0"/>
                                              </p:val>
                                            </p:tav>
                                            <p:tav tm="100000">
                                              <p:val>
                                                <p:strVal val="#ppt_w"/>
                                              </p:val>
                                            </p:tav>
                                          </p:tavLst>
                                        </p:anim>
                                        <p:anim calcmode="lin" valueType="num">
                                          <p:cBhvr>
                                            <p:cTn id="25" dur="1000" fill="hold"/>
                                            <p:tgtEl>
                                              <p:spTgt spid="18"/>
                                            </p:tgtEl>
                                            <p:attrNameLst>
                                              <p:attrName>ppt_h</p:attrName>
                                            </p:attrNameLst>
                                          </p:cBhvr>
                                          <p:tavLst>
                                            <p:tav tm="0">
                                              <p:val>
                                                <p:fltVal val="0"/>
                                              </p:val>
                                            </p:tav>
                                            <p:tav tm="100000">
                                              <p:val>
                                                <p:strVal val="#ppt_h"/>
                                              </p:val>
                                            </p:tav>
                                          </p:tavLst>
                                        </p:anim>
                                        <p:anim calcmode="lin" valueType="num">
                                          <p:cBhvr>
                                            <p:cTn id="26"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18"/>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25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 calcmode="lin" valueType="num">
                                          <p:cBhvr>
                                            <p:cTn id="3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3"/>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nodeType="withEffect">
                                      <p:stCondLst>
                                        <p:cond delay="50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 calcmode="lin" valueType="num">
                                          <p:cBhvr>
                                            <p:cTn id="38"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8"/>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75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fltVal val="0"/>
                                              </p:val>
                                            </p:tav>
                                            <p:tav tm="100000">
                                              <p:val>
                                                <p:strVal val="#ppt_w"/>
                                              </p:val>
                                            </p:tav>
                                          </p:tavLst>
                                        </p:anim>
                                        <p:anim calcmode="lin" valueType="num">
                                          <p:cBhvr>
                                            <p:cTn id="43" dur="1000" fill="hold"/>
                                            <p:tgtEl>
                                              <p:spTgt spid="13"/>
                                            </p:tgtEl>
                                            <p:attrNameLst>
                                              <p:attrName>ppt_h</p:attrName>
                                            </p:attrNameLst>
                                          </p:cBhvr>
                                          <p:tavLst>
                                            <p:tav tm="0">
                                              <p:val>
                                                <p:fltVal val="0"/>
                                              </p:val>
                                            </p:tav>
                                            <p:tav tm="100000">
                                              <p:val>
                                                <p:strVal val="#ppt_h"/>
                                              </p:val>
                                            </p:tav>
                                          </p:tavLst>
                                        </p:anim>
                                        <p:anim calcmode="lin" valueType="num">
                                          <p:cBhvr>
                                            <p:cTn id="44"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2000"/>
                                </p:stCondLst>
                                <p:childTnLst>
                                  <p:par>
                                    <p:cTn id="47" presetID="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0-#ppt_h/2"/>
                                              </p:val>
                                            </p:tav>
                                            <p:tav tm="100000">
                                              <p:val>
                                                <p:strVal val="#ppt_y"/>
                                              </p:val>
                                            </p:tav>
                                          </p:tavLst>
                                        </p:anim>
                                      </p:childTnLst>
                                    </p:cTn>
                                  </p:par>
                                </p:childTnLst>
                              </p:cTn>
                            </p:par>
                            <p:par>
                              <p:cTn id="51" fill="hold">
                                <p:stCondLst>
                                  <p:cond delay="2500"/>
                                </p:stCondLst>
                                <p:childTnLst>
                                  <p:par>
                                    <p:cTn id="52" presetID="32" presetClass="emph" presetSubtype="0" fill="hold" grpId="1" nodeType="afterEffect">
                                      <p:stCondLst>
                                        <p:cond delay="0"/>
                                      </p:stCondLst>
                                      <p:childTnLst>
                                        <p:animRot by="120000">
                                          <p:cBhvr>
                                            <p:cTn id="53" dur="50" fill="hold">
                                              <p:stCondLst>
                                                <p:cond delay="0"/>
                                              </p:stCondLst>
                                            </p:cTn>
                                            <p:tgtEl>
                                              <p:spTgt spid="24"/>
                                            </p:tgtEl>
                                            <p:attrNameLst>
                                              <p:attrName>r</p:attrName>
                                            </p:attrNameLst>
                                          </p:cBhvr>
                                        </p:animRot>
                                        <p:animRot by="-240000">
                                          <p:cBhvr>
                                            <p:cTn id="54" dur="100" fill="hold">
                                              <p:stCondLst>
                                                <p:cond delay="100"/>
                                              </p:stCondLst>
                                            </p:cTn>
                                            <p:tgtEl>
                                              <p:spTgt spid="24"/>
                                            </p:tgtEl>
                                            <p:attrNameLst>
                                              <p:attrName>r</p:attrName>
                                            </p:attrNameLst>
                                          </p:cBhvr>
                                        </p:animRot>
                                        <p:animRot by="240000">
                                          <p:cBhvr>
                                            <p:cTn id="55" dur="100" fill="hold">
                                              <p:stCondLst>
                                                <p:cond delay="200"/>
                                              </p:stCondLst>
                                            </p:cTn>
                                            <p:tgtEl>
                                              <p:spTgt spid="24"/>
                                            </p:tgtEl>
                                            <p:attrNameLst>
                                              <p:attrName>r</p:attrName>
                                            </p:attrNameLst>
                                          </p:cBhvr>
                                        </p:animRot>
                                        <p:animRot by="-240000">
                                          <p:cBhvr>
                                            <p:cTn id="56" dur="100" fill="hold">
                                              <p:stCondLst>
                                                <p:cond delay="300"/>
                                              </p:stCondLst>
                                            </p:cTn>
                                            <p:tgtEl>
                                              <p:spTgt spid="24"/>
                                            </p:tgtEl>
                                            <p:attrNameLst>
                                              <p:attrName>r</p:attrName>
                                            </p:attrNameLst>
                                          </p:cBhvr>
                                        </p:animRot>
                                        <p:animRot by="120000">
                                          <p:cBhvr>
                                            <p:cTn id="57" dur="100" fill="hold">
                                              <p:stCondLst>
                                                <p:cond delay="400"/>
                                              </p:stCondLst>
                                            </p:cTn>
                                            <p:tgtEl>
                                              <p:spTgt spid="24"/>
                                            </p:tgtEl>
                                            <p:attrNameLst>
                                              <p:attrName>r</p:attrName>
                                            </p:attrNameLst>
                                          </p:cBhvr>
                                        </p:animRot>
                                      </p:childTnLst>
                                    </p:cTn>
                                  </p:par>
                                </p:childTnLst>
                              </p:cTn>
                            </p:par>
                            <p:par>
                              <p:cTn id="58" fill="hold">
                                <p:stCondLst>
                                  <p:cond delay="3000"/>
                                </p:stCondLst>
                                <p:childTnLst>
                                  <p:par>
                                    <p:cTn id="59" presetID="18" presetClass="entr" presetSubtype="9"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strips(upLeft)">
                                          <p:cBhvr>
                                            <p:cTn id="61" dur="500"/>
                                            <p:tgtEl>
                                              <p:spTgt spid="26"/>
                                            </p:tgtEl>
                                          </p:cBhvr>
                                        </p:animEffect>
                                      </p:childTnLst>
                                    </p:cTn>
                                  </p:par>
                                </p:childTnLst>
                              </p:cTn>
                            </p:par>
                            <p:par>
                              <p:cTn id="62" fill="hold">
                                <p:stCondLst>
                                  <p:cond delay="3500"/>
                                </p:stCondLst>
                                <p:childTnLst>
                                  <p:par>
                                    <p:cTn id="63" presetID="2" presetClass="entr" presetSubtype="4"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ppt_x"/>
                                              </p:val>
                                            </p:tav>
                                            <p:tav tm="100000">
                                              <p:val>
                                                <p:strVal val="#ppt_x"/>
                                              </p:val>
                                            </p:tav>
                                          </p:tavLst>
                                        </p:anim>
                                        <p:anim calcmode="lin" valueType="num">
                                          <p:cBhvr additive="base">
                                            <p:cTn id="66" dur="500" fill="hold"/>
                                            <p:tgtEl>
                                              <p:spTgt spid="23"/>
                                            </p:tgtEl>
                                            <p:attrNameLst>
                                              <p:attrName>ppt_y</p:attrName>
                                            </p:attrNameLst>
                                          </p:cBhvr>
                                          <p:tavLst>
                                            <p:tav tm="0">
                                              <p:val>
                                                <p:strVal val="1+#ppt_h/2"/>
                                              </p:val>
                                            </p:tav>
                                            <p:tav tm="100000">
                                              <p:val>
                                                <p:strVal val="#ppt_y"/>
                                              </p:val>
                                            </p:tav>
                                          </p:tavLst>
                                        </p:anim>
                                      </p:childTnLst>
                                    </p:cTn>
                                  </p:par>
                                </p:childTnLst>
                              </p:cTn>
                            </p:par>
                            <p:par>
                              <p:cTn id="67" fill="hold">
                                <p:stCondLst>
                                  <p:cond delay="4000"/>
                                </p:stCondLst>
                                <p:childTnLst>
                                  <p:par>
                                    <p:cTn id="68" presetID="32" presetClass="emph" presetSubtype="0" fill="hold" grpId="1" nodeType="afterEffect">
                                      <p:stCondLst>
                                        <p:cond delay="0"/>
                                      </p:stCondLst>
                                      <p:childTnLst>
                                        <p:animRot by="120000">
                                          <p:cBhvr>
                                            <p:cTn id="69" dur="50" fill="hold">
                                              <p:stCondLst>
                                                <p:cond delay="0"/>
                                              </p:stCondLst>
                                            </p:cTn>
                                            <p:tgtEl>
                                              <p:spTgt spid="23"/>
                                            </p:tgtEl>
                                            <p:attrNameLst>
                                              <p:attrName>r</p:attrName>
                                            </p:attrNameLst>
                                          </p:cBhvr>
                                        </p:animRot>
                                        <p:animRot by="-240000">
                                          <p:cBhvr>
                                            <p:cTn id="70" dur="100" fill="hold">
                                              <p:stCondLst>
                                                <p:cond delay="100"/>
                                              </p:stCondLst>
                                            </p:cTn>
                                            <p:tgtEl>
                                              <p:spTgt spid="23"/>
                                            </p:tgtEl>
                                            <p:attrNameLst>
                                              <p:attrName>r</p:attrName>
                                            </p:attrNameLst>
                                          </p:cBhvr>
                                        </p:animRot>
                                        <p:animRot by="240000">
                                          <p:cBhvr>
                                            <p:cTn id="71" dur="100" fill="hold">
                                              <p:stCondLst>
                                                <p:cond delay="200"/>
                                              </p:stCondLst>
                                            </p:cTn>
                                            <p:tgtEl>
                                              <p:spTgt spid="23"/>
                                            </p:tgtEl>
                                            <p:attrNameLst>
                                              <p:attrName>r</p:attrName>
                                            </p:attrNameLst>
                                          </p:cBhvr>
                                        </p:animRot>
                                        <p:animRot by="-240000">
                                          <p:cBhvr>
                                            <p:cTn id="72" dur="100" fill="hold">
                                              <p:stCondLst>
                                                <p:cond delay="300"/>
                                              </p:stCondLst>
                                            </p:cTn>
                                            <p:tgtEl>
                                              <p:spTgt spid="23"/>
                                            </p:tgtEl>
                                            <p:attrNameLst>
                                              <p:attrName>r</p:attrName>
                                            </p:attrNameLst>
                                          </p:cBhvr>
                                        </p:animRot>
                                        <p:animRot by="120000">
                                          <p:cBhvr>
                                            <p:cTn id="73" dur="100" fill="hold">
                                              <p:stCondLst>
                                                <p:cond delay="400"/>
                                              </p:stCondLst>
                                            </p:cTn>
                                            <p:tgtEl>
                                              <p:spTgt spid="23"/>
                                            </p:tgtEl>
                                            <p:attrNameLst>
                                              <p:attrName>r</p:attrName>
                                            </p:attrNameLst>
                                          </p:cBhvr>
                                        </p:animRot>
                                      </p:childTnLst>
                                    </p:cTn>
                                  </p:par>
                                </p:childTnLst>
                              </p:cTn>
                            </p:par>
                            <p:par>
                              <p:cTn id="74" fill="hold">
                                <p:stCondLst>
                                  <p:cond delay="4500"/>
                                </p:stCondLst>
                                <p:childTnLst>
                                  <p:par>
                                    <p:cTn id="75" presetID="18" presetClass="entr" presetSubtype="9"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strips(upLeft)">
                                          <p:cBhvr>
                                            <p:cTn id="77" dur="500"/>
                                            <p:tgtEl>
                                              <p:spTgt spid="25"/>
                                            </p:tgtEl>
                                          </p:cBhvr>
                                        </p:animEffect>
                                      </p:childTnLst>
                                    </p:cTn>
                                  </p:par>
                                </p:childTnLst>
                              </p:cTn>
                            </p:par>
                            <p:par>
                              <p:cTn id="78" fill="hold">
                                <p:stCondLst>
                                  <p:cond delay="5000"/>
                                </p:stCondLst>
                                <p:childTnLst>
                                  <p:par>
                                    <p:cTn id="79" presetID="2" presetClass="entr" presetSubtype="1"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500" fill="hold"/>
                                            <p:tgtEl>
                                              <p:spTgt spid="27"/>
                                            </p:tgtEl>
                                            <p:attrNameLst>
                                              <p:attrName>ppt_x</p:attrName>
                                            </p:attrNameLst>
                                          </p:cBhvr>
                                          <p:tavLst>
                                            <p:tav tm="0">
                                              <p:val>
                                                <p:strVal val="#ppt_x"/>
                                              </p:val>
                                            </p:tav>
                                            <p:tav tm="100000">
                                              <p:val>
                                                <p:strVal val="#ppt_x"/>
                                              </p:val>
                                            </p:tav>
                                          </p:tavLst>
                                        </p:anim>
                                        <p:anim calcmode="lin" valueType="num">
                                          <p:cBhvr additive="base">
                                            <p:cTn id="82" dur="500" fill="hold"/>
                                            <p:tgtEl>
                                              <p:spTgt spid="27"/>
                                            </p:tgtEl>
                                            <p:attrNameLst>
                                              <p:attrName>ppt_y</p:attrName>
                                            </p:attrNameLst>
                                          </p:cBhvr>
                                          <p:tavLst>
                                            <p:tav tm="0">
                                              <p:val>
                                                <p:strVal val="0-#ppt_h/2"/>
                                              </p:val>
                                            </p:tav>
                                            <p:tav tm="100000">
                                              <p:val>
                                                <p:strVal val="#ppt_y"/>
                                              </p:val>
                                            </p:tav>
                                          </p:tavLst>
                                        </p:anim>
                                      </p:childTnLst>
                                    </p:cTn>
                                  </p:par>
                                </p:childTnLst>
                              </p:cTn>
                            </p:par>
                            <p:par>
                              <p:cTn id="83" fill="hold">
                                <p:stCondLst>
                                  <p:cond delay="5500"/>
                                </p:stCondLst>
                                <p:childTnLst>
                                  <p:par>
                                    <p:cTn id="84" presetID="32" presetClass="emph" presetSubtype="0" fill="hold" grpId="1" nodeType="afterEffect">
                                      <p:stCondLst>
                                        <p:cond delay="0"/>
                                      </p:stCondLst>
                                      <p:childTnLst>
                                        <p:animRot by="120000">
                                          <p:cBhvr>
                                            <p:cTn id="85" dur="50" fill="hold">
                                              <p:stCondLst>
                                                <p:cond delay="0"/>
                                              </p:stCondLst>
                                            </p:cTn>
                                            <p:tgtEl>
                                              <p:spTgt spid="27"/>
                                            </p:tgtEl>
                                            <p:attrNameLst>
                                              <p:attrName>r</p:attrName>
                                            </p:attrNameLst>
                                          </p:cBhvr>
                                        </p:animRot>
                                        <p:animRot by="-240000">
                                          <p:cBhvr>
                                            <p:cTn id="86" dur="100" fill="hold">
                                              <p:stCondLst>
                                                <p:cond delay="100"/>
                                              </p:stCondLst>
                                            </p:cTn>
                                            <p:tgtEl>
                                              <p:spTgt spid="27"/>
                                            </p:tgtEl>
                                            <p:attrNameLst>
                                              <p:attrName>r</p:attrName>
                                            </p:attrNameLst>
                                          </p:cBhvr>
                                        </p:animRot>
                                        <p:animRot by="240000">
                                          <p:cBhvr>
                                            <p:cTn id="87" dur="100" fill="hold">
                                              <p:stCondLst>
                                                <p:cond delay="200"/>
                                              </p:stCondLst>
                                            </p:cTn>
                                            <p:tgtEl>
                                              <p:spTgt spid="27"/>
                                            </p:tgtEl>
                                            <p:attrNameLst>
                                              <p:attrName>r</p:attrName>
                                            </p:attrNameLst>
                                          </p:cBhvr>
                                        </p:animRot>
                                        <p:animRot by="-240000">
                                          <p:cBhvr>
                                            <p:cTn id="88" dur="100" fill="hold">
                                              <p:stCondLst>
                                                <p:cond delay="300"/>
                                              </p:stCondLst>
                                            </p:cTn>
                                            <p:tgtEl>
                                              <p:spTgt spid="27"/>
                                            </p:tgtEl>
                                            <p:attrNameLst>
                                              <p:attrName>r</p:attrName>
                                            </p:attrNameLst>
                                          </p:cBhvr>
                                        </p:animRot>
                                        <p:animRot by="120000">
                                          <p:cBhvr>
                                            <p:cTn id="89" dur="100" fill="hold">
                                              <p:stCondLst>
                                                <p:cond delay="400"/>
                                              </p:stCondLst>
                                            </p:cTn>
                                            <p:tgtEl>
                                              <p:spTgt spid="27"/>
                                            </p:tgtEl>
                                            <p:attrNameLst>
                                              <p:attrName>r</p:attrName>
                                            </p:attrNameLst>
                                          </p:cBhvr>
                                        </p:animRot>
                                      </p:childTnLst>
                                    </p:cTn>
                                  </p:par>
                                </p:childTnLst>
                              </p:cTn>
                            </p:par>
                            <p:par>
                              <p:cTn id="90" fill="hold">
                                <p:stCondLst>
                                  <p:cond delay="6000"/>
                                </p:stCondLst>
                                <p:childTnLst>
                                  <p:par>
                                    <p:cTn id="91" presetID="18" presetClass="entr" presetSubtype="9" fill="hold" grpId="0" nodeType="after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strips(upLeft)">
                                          <p:cBhvr>
                                            <p:cTn id="93" dur="500"/>
                                            <p:tgtEl>
                                              <p:spTgt spid="28"/>
                                            </p:tgtEl>
                                          </p:cBhvr>
                                        </p:animEffect>
                                      </p:childTnLst>
                                    </p:cTn>
                                  </p:par>
                                </p:childTnLst>
                              </p:cTn>
                            </p:par>
                            <p:par>
                              <p:cTn id="94" fill="hold">
                                <p:stCondLst>
                                  <p:cond delay="6500"/>
                                </p:stCondLst>
                                <p:childTnLst>
                                  <p:par>
                                    <p:cTn id="95" presetID="2" presetClass="entr" presetSubtype="4"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additive="base">
                                            <p:cTn id="97" dur="500" fill="hold"/>
                                            <p:tgtEl>
                                              <p:spTgt spid="29"/>
                                            </p:tgtEl>
                                            <p:attrNameLst>
                                              <p:attrName>ppt_x</p:attrName>
                                            </p:attrNameLst>
                                          </p:cBhvr>
                                          <p:tavLst>
                                            <p:tav tm="0">
                                              <p:val>
                                                <p:strVal val="#ppt_x"/>
                                              </p:val>
                                            </p:tav>
                                            <p:tav tm="100000">
                                              <p:val>
                                                <p:strVal val="#ppt_x"/>
                                              </p:val>
                                            </p:tav>
                                          </p:tavLst>
                                        </p:anim>
                                        <p:anim calcmode="lin" valueType="num">
                                          <p:cBhvr additive="base">
                                            <p:cTn id="98" dur="500" fill="hold"/>
                                            <p:tgtEl>
                                              <p:spTgt spid="29"/>
                                            </p:tgtEl>
                                            <p:attrNameLst>
                                              <p:attrName>ppt_y</p:attrName>
                                            </p:attrNameLst>
                                          </p:cBhvr>
                                          <p:tavLst>
                                            <p:tav tm="0">
                                              <p:val>
                                                <p:strVal val="1+#ppt_h/2"/>
                                              </p:val>
                                            </p:tav>
                                            <p:tav tm="100000">
                                              <p:val>
                                                <p:strVal val="#ppt_y"/>
                                              </p:val>
                                            </p:tav>
                                          </p:tavLst>
                                        </p:anim>
                                      </p:childTnLst>
                                    </p:cTn>
                                  </p:par>
                                </p:childTnLst>
                              </p:cTn>
                            </p:par>
                            <p:par>
                              <p:cTn id="99" fill="hold">
                                <p:stCondLst>
                                  <p:cond delay="7000"/>
                                </p:stCondLst>
                                <p:childTnLst>
                                  <p:par>
                                    <p:cTn id="100" presetID="32" presetClass="emph" presetSubtype="0" fill="hold" grpId="1" nodeType="afterEffect">
                                      <p:stCondLst>
                                        <p:cond delay="0"/>
                                      </p:stCondLst>
                                      <p:childTnLst>
                                        <p:animRot by="120000">
                                          <p:cBhvr>
                                            <p:cTn id="101" dur="50" fill="hold">
                                              <p:stCondLst>
                                                <p:cond delay="0"/>
                                              </p:stCondLst>
                                            </p:cTn>
                                            <p:tgtEl>
                                              <p:spTgt spid="29"/>
                                            </p:tgtEl>
                                            <p:attrNameLst>
                                              <p:attrName>r</p:attrName>
                                            </p:attrNameLst>
                                          </p:cBhvr>
                                        </p:animRot>
                                        <p:animRot by="-240000">
                                          <p:cBhvr>
                                            <p:cTn id="102" dur="100" fill="hold">
                                              <p:stCondLst>
                                                <p:cond delay="100"/>
                                              </p:stCondLst>
                                            </p:cTn>
                                            <p:tgtEl>
                                              <p:spTgt spid="29"/>
                                            </p:tgtEl>
                                            <p:attrNameLst>
                                              <p:attrName>r</p:attrName>
                                            </p:attrNameLst>
                                          </p:cBhvr>
                                        </p:animRot>
                                        <p:animRot by="240000">
                                          <p:cBhvr>
                                            <p:cTn id="103" dur="100" fill="hold">
                                              <p:stCondLst>
                                                <p:cond delay="200"/>
                                              </p:stCondLst>
                                            </p:cTn>
                                            <p:tgtEl>
                                              <p:spTgt spid="29"/>
                                            </p:tgtEl>
                                            <p:attrNameLst>
                                              <p:attrName>r</p:attrName>
                                            </p:attrNameLst>
                                          </p:cBhvr>
                                        </p:animRot>
                                        <p:animRot by="-240000">
                                          <p:cBhvr>
                                            <p:cTn id="104" dur="100" fill="hold">
                                              <p:stCondLst>
                                                <p:cond delay="300"/>
                                              </p:stCondLst>
                                            </p:cTn>
                                            <p:tgtEl>
                                              <p:spTgt spid="29"/>
                                            </p:tgtEl>
                                            <p:attrNameLst>
                                              <p:attrName>r</p:attrName>
                                            </p:attrNameLst>
                                          </p:cBhvr>
                                        </p:animRot>
                                        <p:animRot by="120000">
                                          <p:cBhvr>
                                            <p:cTn id="105" dur="100" fill="hold">
                                              <p:stCondLst>
                                                <p:cond delay="400"/>
                                              </p:stCondLst>
                                            </p:cTn>
                                            <p:tgtEl>
                                              <p:spTgt spid="29"/>
                                            </p:tgtEl>
                                            <p:attrNameLst>
                                              <p:attrName>r</p:attrName>
                                            </p:attrNameLst>
                                          </p:cBhvr>
                                        </p:animRot>
                                      </p:childTnLst>
                                    </p:cTn>
                                  </p:par>
                                </p:childTnLst>
                              </p:cTn>
                            </p:par>
                            <p:par>
                              <p:cTn id="106" fill="hold">
                                <p:stCondLst>
                                  <p:cond delay="7500"/>
                                </p:stCondLst>
                                <p:childTnLst>
                                  <p:par>
                                    <p:cTn id="107" presetID="18" presetClass="entr" presetSubtype="9"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strips(upLeft)">
                                          <p:cBhvr>
                                            <p:cTn id="109" dur="500"/>
                                            <p:tgtEl>
                                              <p:spTgt spid="30"/>
                                            </p:tgtEl>
                                          </p:cBhvr>
                                        </p:animEffect>
                                      </p:childTnLst>
                                    </p:cTn>
                                  </p:par>
                                </p:childTnLst>
                              </p:cTn>
                            </p:par>
                            <p:par>
                              <p:cTn id="110" fill="hold">
                                <p:stCondLst>
                                  <p:cond delay="8000"/>
                                </p:stCondLst>
                                <p:childTnLst>
                                  <p:par>
                                    <p:cTn id="111" presetID="2" presetClass="exit" presetSubtype="2" fill="hold" grpId="1" nodeType="afterEffect">
                                      <p:stCondLst>
                                        <p:cond delay="0"/>
                                      </p:stCondLst>
                                      <p:childTnLst>
                                        <p:anim calcmode="lin" valueType="num">
                                          <p:cBhvr additive="base">
                                            <p:cTn id="112" dur="500"/>
                                            <p:tgtEl>
                                              <p:spTgt spid="2"/>
                                            </p:tgtEl>
                                            <p:attrNameLst>
                                              <p:attrName>ppt_x</p:attrName>
                                            </p:attrNameLst>
                                          </p:cBhvr>
                                          <p:tavLst>
                                            <p:tav tm="0">
                                              <p:val>
                                                <p:strVal val="ppt_x"/>
                                              </p:val>
                                            </p:tav>
                                            <p:tav tm="100000">
                                              <p:val>
                                                <p:strVal val="1+ppt_w/2"/>
                                              </p:val>
                                            </p:tav>
                                          </p:tavLst>
                                        </p:anim>
                                        <p:anim calcmode="lin" valueType="num">
                                          <p:cBhvr additive="base">
                                            <p:cTn id="113" dur="500"/>
                                            <p:tgtEl>
                                              <p:spTgt spid="2"/>
                                            </p:tgtEl>
                                            <p:attrNameLst>
                                              <p:attrName>ppt_y</p:attrName>
                                            </p:attrNameLst>
                                          </p:cBhvr>
                                          <p:tavLst>
                                            <p:tav tm="0">
                                              <p:val>
                                                <p:strVal val="ppt_y"/>
                                              </p:val>
                                            </p:tav>
                                            <p:tav tm="100000">
                                              <p:val>
                                                <p:strVal val="ppt_y"/>
                                              </p:val>
                                            </p:tav>
                                          </p:tavLst>
                                        </p:anim>
                                        <p:set>
                                          <p:cBhvr>
                                            <p:cTn id="114" dur="1" fill="hold">
                                              <p:stCondLst>
                                                <p:cond delay="499"/>
                                              </p:stCondLst>
                                            </p:cTn>
                                            <p:tgtEl>
                                              <p:spTgt spid="2"/>
                                            </p:tgtEl>
                                            <p:attrNameLst>
                                              <p:attrName>style.visibility</p:attrName>
                                            </p:attrNameLst>
                                          </p:cBhvr>
                                          <p:to>
                                            <p:strVal val="hidden"/>
                                          </p:to>
                                        </p:set>
                                      </p:childTnLst>
                                    </p:cTn>
                                  </p:par>
                                </p:childTnLst>
                              </p:cTn>
                            </p:par>
                            <p:par>
                              <p:cTn id="115" fill="hold">
                                <p:stCondLst>
                                  <p:cond delay="8500"/>
                                </p:stCondLst>
                                <p:childTnLst>
                                  <p:par>
                                    <p:cTn id="116" presetID="52" presetClass="exit" presetSubtype="0" fill="hold" nodeType="afterEffect">
                                      <p:stCondLst>
                                        <p:cond delay="0"/>
                                      </p:stCondLst>
                                      <p:childTnLst>
                                        <p:animScale>
                                          <p:cBhvr>
                                            <p:cTn id="117" dur="1000" accel="50000">
                                              <p:stCondLst>
                                                <p:cond delay="0"/>
                                              </p:stCondLst>
                                            </p:cTn>
                                            <p:tgtEl>
                                              <p:spTgt spid="1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8" dur="1000" accel="50000">
                                              <p:stCondLst>
                                                <p:cond delay="0"/>
                                              </p:stCondLst>
                                            </p:cTn>
                                            <p:tgtEl>
                                              <p:spTgt spid="18"/>
                                            </p:tgtEl>
                                            <p:attrNameLst>
                                              <p:attrName>ppt_x</p:attrName>
                                              <p:attrName>ppt_y</p:attrName>
                                            </p:attrNameLst>
                                          </p:cBhvr>
                                        </p:animMotion>
                                        <p:animEffect transition="out" filter="fade">
                                          <p:cBhvr>
                                            <p:cTn id="119" dur="1000"/>
                                            <p:tgtEl>
                                              <p:spTgt spid="18"/>
                                            </p:tgtEl>
                                          </p:cBhvr>
                                        </p:animEffect>
                                        <p:set>
                                          <p:cBhvr>
                                            <p:cTn id="120" dur="1" fill="hold">
                                              <p:stCondLst>
                                                <p:cond delay="999"/>
                                              </p:stCondLst>
                                            </p:cTn>
                                            <p:tgtEl>
                                              <p:spTgt spid="18"/>
                                            </p:tgtEl>
                                            <p:attrNameLst>
                                              <p:attrName>style.visibility</p:attrName>
                                            </p:attrNameLst>
                                          </p:cBhvr>
                                          <p:to>
                                            <p:strVal val="hidden"/>
                                          </p:to>
                                        </p:set>
                                      </p:childTnLst>
                                    </p:cTn>
                                  </p:par>
                                  <p:par>
                                    <p:cTn id="121" presetID="52" presetClass="exit" presetSubtype="0" fill="hold" nodeType="withEffect">
                                      <p:stCondLst>
                                        <p:cond delay="250"/>
                                      </p:stCondLst>
                                      <p:childTnLst>
                                        <p:animScale>
                                          <p:cBhvr>
                                            <p:cTn id="122" dur="1000" accel="50000">
                                              <p:stCondLst>
                                                <p:cond delay="0"/>
                                              </p:stCondLst>
                                            </p:cTn>
                                            <p:tgtEl>
                                              <p:spTgt spid="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3"/>
                                            </p:tgtEl>
                                            <p:attrNameLst>
                                              <p:attrName>ppt_x</p:attrName>
                                              <p:attrName>ppt_y</p:attrName>
                                            </p:attrNameLst>
                                          </p:cBhvr>
                                        </p:animMotion>
                                        <p:animEffect transition="out" filter="fade">
                                          <p:cBhvr>
                                            <p:cTn id="124" dur="1000"/>
                                            <p:tgtEl>
                                              <p:spTgt spid="3"/>
                                            </p:tgtEl>
                                          </p:cBhvr>
                                        </p:animEffect>
                                        <p:set>
                                          <p:cBhvr>
                                            <p:cTn id="125" dur="1" fill="hold">
                                              <p:stCondLst>
                                                <p:cond delay="999"/>
                                              </p:stCondLst>
                                            </p:cTn>
                                            <p:tgtEl>
                                              <p:spTgt spid="3"/>
                                            </p:tgtEl>
                                            <p:attrNameLst>
                                              <p:attrName>style.visibility</p:attrName>
                                            </p:attrNameLst>
                                          </p:cBhvr>
                                          <p:to>
                                            <p:strVal val="hidden"/>
                                          </p:to>
                                        </p:set>
                                      </p:childTnLst>
                                    </p:cTn>
                                  </p:par>
                                  <p:par>
                                    <p:cTn id="126" presetID="52" presetClass="exit" presetSubtype="0" fill="hold" nodeType="withEffect">
                                      <p:stCondLst>
                                        <p:cond delay="500"/>
                                      </p:stCondLst>
                                      <p:childTnLst>
                                        <p:animScale>
                                          <p:cBhvr>
                                            <p:cTn id="127" dur="1000" accel="50000">
                                              <p:stCondLst>
                                                <p:cond delay="0"/>
                                              </p:stCondLst>
                                            </p:cTn>
                                            <p:tgtEl>
                                              <p:spTgt spid="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8" dur="1000" accel="50000">
                                              <p:stCondLst>
                                                <p:cond delay="0"/>
                                              </p:stCondLst>
                                            </p:cTn>
                                            <p:tgtEl>
                                              <p:spTgt spid="8"/>
                                            </p:tgtEl>
                                            <p:attrNameLst>
                                              <p:attrName>ppt_x</p:attrName>
                                              <p:attrName>ppt_y</p:attrName>
                                            </p:attrNameLst>
                                          </p:cBhvr>
                                        </p:animMotion>
                                        <p:animEffect transition="out" filter="fade">
                                          <p:cBhvr>
                                            <p:cTn id="129" dur="1000"/>
                                            <p:tgtEl>
                                              <p:spTgt spid="8"/>
                                            </p:tgtEl>
                                          </p:cBhvr>
                                        </p:animEffect>
                                        <p:set>
                                          <p:cBhvr>
                                            <p:cTn id="130" dur="1" fill="hold">
                                              <p:stCondLst>
                                                <p:cond delay="999"/>
                                              </p:stCondLst>
                                            </p:cTn>
                                            <p:tgtEl>
                                              <p:spTgt spid="8"/>
                                            </p:tgtEl>
                                            <p:attrNameLst>
                                              <p:attrName>style.visibility</p:attrName>
                                            </p:attrNameLst>
                                          </p:cBhvr>
                                          <p:to>
                                            <p:strVal val="hidden"/>
                                          </p:to>
                                        </p:set>
                                      </p:childTnLst>
                                    </p:cTn>
                                  </p:par>
                                  <p:par>
                                    <p:cTn id="131" presetID="52" presetClass="exit" presetSubtype="0" fill="hold" nodeType="withEffect">
                                      <p:stCondLst>
                                        <p:cond delay="750"/>
                                      </p:stCondLst>
                                      <p:childTnLst>
                                        <p:animScale>
                                          <p:cBhvr>
                                            <p:cTn id="132" dur="1000" accel="50000">
                                              <p:stCondLst>
                                                <p:cond delay="0"/>
                                              </p:stCondLst>
                                            </p:cTn>
                                            <p:tgtEl>
                                              <p:spTgt spid="1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3" dur="1000" accel="50000">
                                              <p:stCondLst>
                                                <p:cond delay="0"/>
                                              </p:stCondLst>
                                            </p:cTn>
                                            <p:tgtEl>
                                              <p:spTgt spid="13"/>
                                            </p:tgtEl>
                                            <p:attrNameLst>
                                              <p:attrName>ppt_x</p:attrName>
                                              <p:attrName>ppt_y</p:attrName>
                                            </p:attrNameLst>
                                          </p:cBhvr>
                                        </p:animMotion>
                                        <p:animEffect transition="out" filter="fade">
                                          <p:cBhvr>
                                            <p:cTn id="134" dur="1000"/>
                                            <p:tgtEl>
                                              <p:spTgt spid="13"/>
                                            </p:tgtEl>
                                          </p:cBhvr>
                                        </p:animEffect>
                                        <p:set>
                                          <p:cBhvr>
                                            <p:cTn id="135" dur="1" fill="hold">
                                              <p:stCondLst>
                                                <p:cond delay="999"/>
                                              </p:stCondLst>
                                            </p:cTn>
                                            <p:tgtEl>
                                              <p:spTgt spid="13"/>
                                            </p:tgtEl>
                                            <p:attrNameLst>
                                              <p:attrName>style.visibility</p:attrName>
                                            </p:attrNameLst>
                                          </p:cBhvr>
                                          <p:to>
                                            <p:strVal val="hidden"/>
                                          </p:to>
                                        </p:set>
                                      </p:childTnLst>
                                    </p:cTn>
                                  </p:par>
                                </p:childTnLst>
                              </p:cTn>
                            </p:par>
                            <p:par>
                              <p:cTn id="136" fill="hold">
                                <p:stCondLst>
                                  <p:cond delay="9500"/>
                                </p:stCondLst>
                                <p:childTnLst>
                                  <p:par>
                                    <p:cTn id="137" presetID="2" presetClass="exit" presetSubtype="4" fill="hold" grpId="2" nodeType="afterEffect">
                                      <p:stCondLst>
                                        <p:cond delay="0"/>
                                      </p:stCondLst>
                                      <p:childTnLst>
                                        <p:anim calcmode="lin" valueType="num">
                                          <p:cBhvr additive="base">
                                            <p:cTn id="138" dur="500"/>
                                            <p:tgtEl>
                                              <p:spTgt spid="24"/>
                                            </p:tgtEl>
                                            <p:attrNameLst>
                                              <p:attrName>ppt_x</p:attrName>
                                            </p:attrNameLst>
                                          </p:cBhvr>
                                          <p:tavLst>
                                            <p:tav tm="0">
                                              <p:val>
                                                <p:strVal val="ppt_x"/>
                                              </p:val>
                                            </p:tav>
                                            <p:tav tm="100000">
                                              <p:val>
                                                <p:strVal val="ppt_x"/>
                                              </p:val>
                                            </p:tav>
                                          </p:tavLst>
                                        </p:anim>
                                        <p:anim calcmode="lin" valueType="num">
                                          <p:cBhvr additive="base">
                                            <p:cTn id="139" dur="500"/>
                                            <p:tgtEl>
                                              <p:spTgt spid="24"/>
                                            </p:tgtEl>
                                            <p:attrNameLst>
                                              <p:attrName>ppt_y</p:attrName>
                                            </p:attrNameLst>
                                          </p:cBhvr>
                                          <p:tavLst>
                                            <p:tav tm="0">
                                              <p:val>
                                                <p:strVal val="ppt_y"/>
                                              </p:val>
                                            </p:tav>
                                            <p:tav tm="100000">
                                              <p:val>
                                                <p:strVal val="1+ppt_h/2"/>
                                              </p:val>
                                            </p:tav>
                                          </p:tavLst>
                                        </p:anim>
                                        <p:set>
                                          <p:cBhvr>
                                            <p:cTn id="140" dur="1" fill="hold">
                                              <p:stCondLst>
                                                <p:cond delay="499"/>
                                              </p:stCondLst>
                                            </p:cTn>
                                            <p:tgtEl>
                                              <p:spTgt spid="24"/>
                                            </p:tgtEl>
                                            <p:attrNameLst>
                                              <p:attrName>style.visibility</p:attrName>
                                            </p:attrNameLst>
                                          </p:cBhvr>
                                          <p:to>
                                            <p:strVal val="hidden"/>
                                          </p:to>
                                        </p:set>
                                      </p:childTnLst>
                                    </p:cTn>
                                  </p:par>
                                  <p:par>
                                    <p:cTn id="141" presetID="2" presetClass="exit" presetSubtype="4" fill="hold" grpId="1" nodeType="withEffect">
                                      <p:stCondLst>
                                        <p:cond delay="0"/>
                                      </p:stCondLst>
                                      <p:childTnLst>
                                        <p:anim calcmode="lin" valueType="num">
                                          <p:cBhvr additive="base">
                                            <p:cTn id="142" dur="500"/>
                                            <p:tgtEl>
                                              <p:spTgt spid="26"/>
                                            </p:tgtEl>
                                            <p:attrNameLst>
                                              <p:attrName>ppt_x</p:attrName>
                                            </p:attrNameLst>
                                          </p:cBhvr>
                                          <p:tavLst>
                                            <p:tav tm="0">
                                              <p:val>
                                                <p:strVal val="ppt_x"/>
                                              </p:val>
                                            </p:tav>
                                            <p:tav tm="100000">
                                              <p:val>
                                                <p:strVal val="ppt_x"/>
                                              </p:val>
                                            </p:tav>
                                          </p:tavLst>
                                        </p:anim>
                                        <p:anim calcmode="lin" valueType="num">
                                          <p:cBhvr additive="base">
                                            <p:cTn id="143" dur="500"/>
                                            <p:tgtEl>
                                              <p:spTgt spid="26"/>
                                            </p:tgtEl>
                                            <p:attrNameLst>
                                              <p:attrName>ppt_y</p:attrName>
                                            </p:attrNameLst>
                                          </p:cBhvr>
                                          <p:tavLst>
                                            <p:tav tm="0">
                                              <p:val>
                                                <p:strVal val="ppt_y"/>
                                              </p:val>
                                            </p:tav>
                                            <p:tav tm="100000">
                                              <p:val>
                                                <p:strVal val="1+ppt_h/2"/>
                                              </p:val>
                                            </p:tav>
                                          </p:tavLst>
                                        </p:anim>
                                        <p:set>
                                          <p:cBhvr>
                                            <p:cTn id="144" dur="1" fill="hold">
                                              <p:stCondLst>
                                                <p:cond delay="499"/>
                                              </p:stCondLst>
                                            </p:cTn>
                                            <p:tgtEl>
                                              <p:spTgt spid="26"/>
                                            </p:tgtEl>
                                            <p:attrNameLst>
                                              <p:attrName>style.visibility</p:attrName>
                                            </p:attrNameLst>
                                          </p:cBhvr>
                                          <p:to>
                                            <p:strVal val="hidden"/>
                                          </p:to>
                                        </p:set>
                                      </p:childTnLst>
                                    </p:cTn>
                                  </p:par>
                                  <p:par>
                                    <p:cTn id="145" presetID="2" presetClass="exit" presetSubtype="4" fill="hold" grpId="2" nodeType="withEffect">
                                      <p:stCondLst>
                                        <p:cond delay="0"/>
                                      </p:stCondLst>
                                      <p:childTnLst>
                                        <p:anim calcmode="lin" valueType="num">
                                          <p:cBhvr additive="base">
                                            <p:cTn id="146" dur="500"/>
                                            <p:tgtEl>
                                              <p:spTgt spid="27"/>
                                            </p:tgtEl>
                                            <p:attrNameLst>
                                              <p:attrName>ppt_x</p:attrName>
                                            </p:attrNameLst>
                                          </p:cBhvr>
                                          <p:tavLst>
                                            <p:tav tm="0">
                                              <p:val>
                                                <p:strVal val="ppt_x"/>
                                              </p:val>
                                            </p:tav>
                                            <p:tav tm="100000">
                                              <p:val>
                                                <p:strVal val="ppt_x"/>
                                              </p:val>
                                            </p:tav>
                                          </p:tavLst>
                                        </p:anim>
                                        <p:anim calcmode="lin" valueType="num">
                                          <p:cBhvr additive="base">
                                            <p:cTn id="147" dur="500"/>
                                            <p:tgtEl>
                                              <p:spTgt spid="27"/>
                                            </p:tgtEl>
                                            <p:attrNameLst>
                                              <p:attrName>ppt_y</p:attrName>
                                            </p:attrNameLst>
                                          </p:cBhvr>
                                          <p:tavLst>
                                            <p:tav tm="0">
                                              <p:val>
                                                <p:strVal val="ppt_y"/>
                                              </p:val>
                                            </p:tav>
                                            <p:tav tm="100000">
                                              <p:val>
                                                <p:strVal val="1+ppt_h/2"/>
                                              </p:val>
                                            </p:tav>
                                          </p:tavLst>
                                        </p:anim>
                                        <p:set>
                                          <p:cBhvr>
                                            <p:cTn id="148" dur="1" fill="hold">
                                              <p:stCondLst>
                                                <p:cond delay="499"/>
                                              </p:stCondLst>
                                            </p:cTn>
                                            <p:tgtEl>
                                              <p:spTgt spid="27"/>
                                            </p:tgtEl>
                                            <p:attrNameLst>
                                              <p:attrName>style.visibility</p:attrName>
                                            </p:attrNameLst>
                                          </p:cBhvr>
                                          <p:to>
                                            <p:strVal val="hidden"/>
                                          </p:to>
                                        </p:set>
                                      </p:childTnLst>
                                    </p:cTn>
                                  </p:par>
                                  <p:par>
                                    <p:cTn id="149" presetID="2" presetClass="exit" presetSubtype="4" fill="hold" grpId="1" nodeType="withEffect">
                                      <p:stCondLst>
                                        <p:cond delay="0"/>
                                      </p:stCondLst>
                                      <p:childTnLst>
                                        <p:anim calcmode="lin" valueType="num">
                                          <p:cBhvr additive="base">
                                            <p:cTn id="150" dur="500"/>
                                            <p:tgtEl>
                                              <p:spTgt spid="28"/>
                                            </p:tgtEl>
                                            <p:attrNameLst>
                                              <p:attrName>ppt_x</p:attrName>
                                            </p:attrNameLst>
                                          </p:cBhvr>
                                          <p:tavLst>
                                            <p:tav tm="0">
                                              <p:val>
                                                <p:strVal val="ppt_x"/>
                                              </p:val>
                                            </p:tav>
                                            <p:tav tm="100000">
                                              <p:val>
                                                <p:strVal val="ppt_x"/>
                                              </p:val>
                                            </p:tav>
                                          </p:tavLst>
                                        </p:anim>
                                        <p:anim calcmode="lin" valueType="num">
                                          <p:cBhvr additive="base">
                                            <p:cTn id="151" dur="500"/>
                                            <p:tgtEl>
                                              <p:spTgt spid="28"/>
                                            </p:tgtEl>
                                            <p:attrNameLst>
                                              <p:attrName>ppt_y</p:attrName>
                                            </p:attrNameLst>
                                          </p:cBhvr>
                                          <p:tavLst>
                                            <p:tav tm="0">
                                              <p:val>
                                                <p:strVal val="ppt_y"/>
                                              </p:val>
                                            </p:tav>
                                            <p:tav tm="100000">
                                              <p:val>
                                                <p:strVal val="1+ppt_h/2"/>
                                              </p:val>
                                            </p:tav>
                                          </p:tavLst>
                                        </p:anim>
                                        <p:set>
                                          <p:cBhvr>
                                            <p:cTn id="152" dur="1" fill="hold">
                                              <p:stCondLst>
                                                <p:cond delay="499"/>
                                              </p:stCondLst>
                                            </p:cTn>
                                            <p:tgtEl>
                                              <p:spTgt spid="28"/>
                                            </p:tgtEl>
                                            <p:attrNameLst>
                                              <p:attrName>style.visibility</p:attrName>
                                            </p:attrNameLst>
                                          </p:cBhvr>
                                          <p:to>
                                            <p:strVal val="hidden"/>
                                          </p:to>
                                        </p:set>
                                      </p:childTnLst>
                                    </p:cTn>
                                  </p:par>
                                  <p:par>
                                    <p:cTn id="153" presetID="2" presetClass="exit" presetSubtype="1" fill="hold" grpId="2" nodeType="withEffect">
                                      <p:stCondLst>
                                        <p:cond delay="0"/>
                                      </p:stCondLst>
                                      <p:childTnLst>
                                        <p:anim calcmode="lin" valueType="num">
                                          <p:cBhvr additive="base">
                                            <p:cTn id="154" dur="500"/>
                                            <p:tgtEl>
                                              <p:spTgt spid="23"/>
                                            </p:tgtEl>
                                            <p:attrNameLst>
                                              <p:attrName>ppt_x</p:attrName>
                                            </p:attrNameLst>
                                          </p:cBhvr>
                                          <p:tavLst>
                                            <p:tav tm="0">
                                              <p:val>
                                                <p:strVal val="ppt_x"/>
                                              </p:val>
                                            </p:tav>
                                            <p:tav tm="100000">
                                              <p:val>
                                                <p:strVal val="ppt_x"/>
                                              </p:val>
                                            </p:tav>
                                          </p:tavLst>
                                        </p:anim>
                                        <p:anim calcmode="lin" valueType="num">
                                          <p:cBhvr additive="base">
                                            <p:cTn id="155" dur="500"/>
                                            <p:tgtEl>
                                              <p:spTgt spid="23"/>
                                            </p:tgtEl>
                                            <p:attrNameLst>
                                              <p:attrName>ppt_y</p:attrName>
                                            </p:attrNameLst>
                                          </p:cBhvr>
                                          <p:tavLst>
                                            <p:tav tm="0">
                                              <p:val>
                                                <p:strVal val="ppt_y"/>
                                              </p:val>
                                            </p:tav>
                                            <p:tav tm="100000">
                                              <p:val>
                                                <p:strVal val="0-ppt_h/2"/>
                                              </p:val>
                                            </p:tav>
                                          </p:tavLst>
                                        </p:anim>
                                        <p:set>
                                          <p:cBhvr>
                                            <p:cTn id="156" dur="1" fill="hold">
                                              <p:stCondLst>
                                                <p:cond delay="499"/>
                                              </p:stCondLst>
                                            </p:cTn>
                                            <p:tgtEl>
                                              <p:spTgt spid="23"/>
                                            </p:tgtEl>
                                            <p:attrNameLst>
                                              <p:attrName>style.visibility</p:attrName>
                                            </p:attrNameLst>
                                          </p:cBhvr>
                                          <p:to>
                                            <p:strVal val="hidden"/>
                                          </p:to>
                                        </p:set>
                                      </p:childTnLst>
                                    </p:cTn>
                                  </p:par>
                                  <p:par>
                                    <p:cTn id="157" presetID="2" presetClass="exit" presetSubtype="1" fill="hold" grpId="1" nodeType="withEffect">
                                      <p:stCondLst>
                                        <p:cond delay="0"/>
                                      </p:stCondLst>
                                      <p:childTnLst>
                                        <p:anim calcmode="lin" valueType="num">
                                          <p:cBhvr additive="base">
                                            <p:cTn id="158" dur="500"/>
                                            <p:tgtEl>
                                              <p:spTgt spid="25"/>
                                            </p:tgtEl>
                                            <p:attrNameLst>
                                              <p:attrName>ppt_x</p:attrName>
                                            </p:attrNameLst>
                                          </p:cBhvr>
                                          <p:tavLst>
                                            <p:tav tm="0">
                                              <p:val>
                                                <p:strVal val="ppt_x"/>
                                              </p:val>
                                            </p:tav>
                                            <p:tav tm="100000">
                                              <p:val>
                                                <p:strVal val="ppt_x"/>
                                              </p:val>
                                            </p:tav>
                                          </p:tavLst>
                                        </p:anim>
                                        <p:anim calcmode="lin" valueType="num">
                                          <p:cBhvr additive="base">
                                            <p:cTn id="159" dur="500"/>
                                            <p:tgtEl>
                                              <p:spTgt spid="25"/>
                                            </p:tgtEl>
                                            <p:attrNameLst>
                                              <p:attrName>ppt_y</p:attrName>
                                            </p:attrNameLst>
                                          </p:cBhvr>
                                          <p:tavLst>
                                            <p:tav tm="0">
                                              <p:val>
                                                <p:strVal val="ppt_y"/>
                                              </p:val>
                                            </p:tav>
                                            <p:tav tm="100000">
                                              <p:val>
                                                <p:strVal val="0-ppt_h/2"/>
                                              </p:val>
                                            </p:tav>
                                          </p:tavLst>
                                        </p:anim>
                                        <p:set>
                                          <p:cBhvr>
                                            <p:cTn id="160" dur="1" fill="hold">
                                              <p:stCondLst>
                                                <p:cond delay="499"/>
                                              </p:stCondLst>
                                            </p:cTn>
                                            <p:tgtEl>
                                              <p:spTgt spid="25"/>
                                            </p:tgtEl>
                                            <p:attrNameLst>
                                              <p:attrName>style.visibility</p:attrName>
                                            </p:attrNameLst>
                                          </p:cBhvr>
                                          <p:to>
                                            <p:strVal val="hidden"/>
                                          </p:to>
                                        </p:set>
                                      </p:childTnLst>
                                    </p:cTn>
                                  </p:par>
                                  <p:par>
                                    <p:cTn id="161" presetID="2" presetClass="exit" presetSubtype="1" fill="hold" grpId="2" nodeType="withEffect">
                                      <p:stCondLst>
                                        <p:cond delay="0"/>
                                      </p:stCondLst>
                                      <p:childTnLst>
                                        <p:anim calcmode="lin" valueType="num">
                                          <p:cBhvr additive="base">
                                            <p:cTn id="162" dur="500"/>
                                            <p:tgtEl>
                                              <p:spTgt spid="29"/>
                                            </p:tgtEl>
                                            <p:attrNameLst>
                                              <p:attrName>ppt_x</p:attrName>
                                            </p:attrNameLst>
                                          </p:cBhvr>
                                          <p:tavLst>
                                            <p:tav tm="0">
                                              <p:val>
                                                <p:strVal val="ppt_x"/>
                                              </p:val>
                                            </p:tav>
                                            <p:tav tm="100000">
                                              <p:val>
                                                <p:strVal val="ppt_x"/>
                                              </p:val>
                                            </p:tav>
                                          </p:tavLst>
                                        </p:anim>
                                        <p:anim calcmode="lin" valueType="num">
                                          <p:cBhvr additive="base">
                                            <p:cTn id="163" dur="500"/>
                                            <p:tgtEl>
                                              <p:spTgt spid="29"/>
                                            </p:tgtEl>
                                            <p:attrNameLst>
                                              <p:attrName>ppt_y</p:attrName>
                                            </p:attrNameLst>
                                          </p:cBhvr>
                                          <p:tavLst>
                                            <p:tav tm="0">
                                              <p:val>
                                                <p:strVal val="ppt_y"/>
                                              </p:val>
                                            </p:tav>
                                            <p:tav tm="100000">
                                              <p:val>
                                                <p:strVal val="0-ppt_h/2"/>
                                              </p:val>
                                            </p:tav>
                                          </p:tavLst>
                                        </p:anim>
                                        <p:set>
                                          <p:cBhvr>
                                            <p:cTn id="164" dur="1" fill="hold">
                                              <p:stCondLst>
                                                <p:cond delay="499"/>
                                              </p:stCondLst>
                                            </p:cTn>
                                            <p:tgtEl>
                                              <p:spTgt spid="29"/>
                                            </p:tgtEl>
                                            <p:attrNameLst>
                                              <p:attrName>style.visibility</p:attrName>
                                            </p:attrNameLst>
                                          </p:cBhvr>
                                          <p:to>
                                            <p:strVal val="hidden"/>
                                          </p:to>
                                        </p:set>
                                      </p:childTnLst>
                                    </p:cTn>
                                  </p:par>
                                  <p:par>
                                    <p:cTn id="165" presetID="2" presetClass="exit" presetSubtype="1" fill="hold" grpId="1" nodeType="withEffect">
                                      <p:stCondLst>
                                        <p:cond delay="0"/>
                                      </p:stCondLst>
                                      <p:childTnLst>
                                        <p:anim calcmode="lin" valueType="num">
                                          <p:cBhvr additive="base">
                                            <p:cTn id="166" dur="500"/>
                                            <p:tgtEl>
                                              <p:spTgt spid="30"/>
                                            </p:tgtEl>
                                            <p:attrNameLst>
                                              <p:attrName>ppt_x</p:attrName>
                                            </p:attrNameLst>
                                          </p:cBhvr>
                                          <p:tavLst>
                                            <p:tav tm="0">
                                              <p:val>
                                                <p:strVal val="ppt_x"/>
                                              </p:val>
                                            </p:tav>
                                            <p:tav tm="100000">
                                              <p:val>
                                                <p:strVal val="ppt_x"/>
                                              </p:val>
                                            </p:tav>
                                          </p:tavLst>
                                        </p:anim>
                                        <p:anim calcmode="lin" valueType="num">
                                          <p:cBhvr additive="base">
                                            <p:cTn id="167" dur="500"/>
                                            <p:tgtEl>
                                              <p:spTgt spid="30"/>
                                            </p:tgtEl>
                                            <p:attrNameLst>
                                              <p:attrName>ppt_y</p:attrName>
                                            </p:attrNameLst>
                                          </p:cBhvr>
                                          <p:tavLst>
                                            <p:tav tm="0">
                                              <p:val>
                                                <p:strVal val="ppt_y"/>
                                              </p:val>
                                            </p:tav>
                                            <p:tav tm="100000">
                                              <p:val>
                                                <p:strVal val="0-ppt_h/2"/>
                                              </p:val>
                                            </p:tav>
                                          </p:tavLst>
                                        </p:anim>
                                        <p:set>
                                          <p:cBhvr>
                                            <p:cTn id="168"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3" grpId="0" animBg="1"/>
          <p:bldP spid="23" grpId="1" animBg="1"/>
          <p:bldP spid="23" grpId="2" animBg="1"/>
          <p:bldP spid="24" grpId="0" animBg="1"/>
          <p:bldP spid="24" grpId="1" animBg="1"/>
          <p:bldP spid="24" grpId="2" animBg="1"/>
          <p:bldP spid="25" grpId="0"/>
          <p:bldP spid="25" grpId="1"/>
          <p:bldP spid="26" grpId="0"/>
          <p:bldP spid="26" grpId="1"/>
          <p:bldP spid="27" grpId="0" animBg="1"/>
          <p:bldP spid="27" grpId="1" animBg="1"/>
          <p:bldP spid="27" grpId="2" animBg="1"/>
          <p:bldP spid="28" grpId="0"/>
          <p:bldP spid="28" grpId="1"/>
          <p:bldP spid="29" grpId="0" animBg="1"/>
          <p:bldP spid="29" grpId="1" animBg="1"/>
          <p:bldP spid="29" grpId="2" animBg="1"/>
          <p:bldP spid="30" grpId="0"/>
          <p:bldP spid="30" grpId="1"/>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ppt_x"/>
                                              </p:val>
                                            </p:tav>
                                            <p:tav tm="100000">
                                              <p:val>
                                                <p:strVal val="#ppt_x"/>
                                              </p:val>
                                            </p:tav>
                                          </p:tavLst>
                                        </p:anim>
                                        <p:anim calcmode="lin" valueType="num">
                                          <p:cBhvr additive="base">
                                            <p:cTn id="17" dur="500" fill="hold"/>
                                            <p:tgtEl>
                                              <p:spTgt spid="35"/>
                                            </p:tgtEl>
                                            <p:attrNameLst>
                                              <p:attrName>ppt_y</p:attrName>
                                            </p:attrNameLst>
                                          </p:cBhvr>
                                          <p:tavLst>
                                            <p:tav tm="0">
                                              <p:val>
                                                <p:strVal val="0-#ppt_h/2"/>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000"/>
                                </p:stCondLst>
                                <p:childTnLst>
                                  <p:par>
                                    <p:cTn id="22" presetID="15"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fltVal val="0"/>
                                              </p:val>
                                            </p:tav>
                                            <p:tav tm="100000">
                                              <p:val>
                                                <p:strVal val="#ppt_w"/>
                                              </p:val>
                                            </p:tav>
                                          </p:tavLst>
                                        </p:anim>
                                        <p:anim calcmode="lin" valueType="num">
                                          <p:cBhvr>
                                            <p:cTn id="25" dur="1000" fill="hold"/>
                                            <p:tgtEl>
                                              <p:spTgt spid="18"/>
                                            </p:tgtEl>
                                            <p:attrNameLst>
                                              <p:attrName>ppt_h</p:attrName>
                                            </p:attrNameLst>
                                          </p:cBhvr>
                                          <p:tavLst>
                                            <p:tav tm="0">
                                              <p:val>
                                                <p:fltVal val="0"/>
                                              </p:val>
                                            </p:tav>
                                            <p:tav tm="100000">
                                              <p:val>
                                                <p:strVal val="#ppt_h"/>
                                              </p:val>
                                            </p:tav>
                                          </p:tavLst>
                                        </p:anim>
                                        <p:anim calcmode="lin" valueType="num">
                                          <p:cBhvr>
                                            <p:cTn id="26"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18"/>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25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 calcmode="lin" valueType="num">
                                          <p:cBhvr>
                                            <p:cTn id="3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3"/>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nodeType="withEffect">
                                      <p:stCondLst>
                                        <p:cond delay="50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 calcmode="lin" valueType="num">
                                          <p:cBhvr>
                                            <p:cTn id="38"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8"/>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75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fltVal val="0"/>
                                              </p:val>
                                            </p:tav>
                                            <p:tav tm="100000">
                                              <p:val>
                                                <p:strVal val="#ppt_w"/>
                                              </p:val>
                                            </p:tav>
                                          </p:tavLst>
                                        </p:anim>
                                        <p:anim calcmode="lin" valueType="num">
                                          <p:cBhvr>
                                            <p:cTn id="43" dur="1000" fill="hold"/>
                                            <p:tgtEl>
                                              <p:spTgt spid="13"/>
                                            </p:tgtEl>
                                            <p:attrNameLst>
                                              <p:attrName>ppt_h</p:attrName>
                                            </p:attrNameLst>
                                          </p:cBhvr>
                                          <p:tavLst>
                                            <p:tav tm="0">
                                              <p:val>
                                                <p:fltVal val="0"/>
                                              </p:val>
                                            </p:tav>
                                            <p:tav tm="100000">
                                              <p:val>
                                                <p:strVal val="#ppt_h"/>
                                              </p:val>
                                            </p:tav>
                                          </p:tavLst>
                                        </p:anim>
                                        <p:anim calcmode="lin" valueType="num">
                                          <p:cBhvr>
                                            <p:cTn id="44"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2000"/>
                                </p:stCondLst>
                                <p:childTnLst>
                                  <p:par>
                                    <p:cTn id="47" presetID="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0-#ppt_h/2"/>
                                              </p:val>
                                            </p:tav>
                                            <p:tav tm="100000">
                                              <p:val>
                                                <p:strVal val="#ppt_y"/>
                                              </p:val>
                                            </p:tav>
                                          </p:tavLst>
                                        </p:anim>
                                      </p:childTnLst>
                                    </p:cTn>
                                  </p:par>
                                </p:childTnLst>
                              </p:cTn>
                            </p:par>
                            <p:par>
                              <p:cTn id="51" fill="hold">
                                <p:stCondLst>
                                  <p:cond delay="2500"/>
                                </p:stCondLst>
                                <p:childTnLst>
                                  <p:par>
                                    <p:cTn id="52" presetID="32" presetClass="emph" presetSubtype="0" fill="hold" grpId="1" nodeType="afterEffect">
                                      <p:stCondLst>
                                        <p:cond delay="0"/>
                                      </p:stCondLst>
                                      <p:childTnLst>
                                        <p:animRot by="120000">
                                          <p:cBhvr>
                                            <p:cTn id="53" dur="50" fill="hold">
                                              <p:stCondLst>
                                                <p:cond delay="0"/>
                                              </p:stCondLst>
                                            </p:cTn>
                                            <p:tgtEl>
                                              <p:spTgt spid="24"/>
                                            </p:tgtEl>
                                            <p:attrNameLst>
                                              <p:attrName>r</p:attrName>
                                            </p:attrNameLst>
                                          </p:cBhvr>
                                        </p:animRot>
                                        <p:animRot by="-240000">
                                          <p:cBhvr>
                                            <p:cTn id="54" dur="100" fill="hold">
                                              <p:stCondLst>
                                                <p:cond delay="100"/>
                                              </p:stCondLst>
                                            </p:cTn>
                                            <p:tgtEl>
                                              <p:spTgt spid="24"/>
                                            </p:tgtEl>
                                            <p:attrNameLst>
                                              <p:attrName>r</p:attrName>
                                            </p:attrNameLst>
                                          </p:cBhvr>
                                        </p:animRot>
                                        <p:animRot by="240000">
                                          <p:cBhvr>
                                            <p:cTn id="55" dur="100" fill="hold">
                                              <p:stCondLst>
                                                <p:cond delay="200"/>
                                              </p:stCondLst>
                                            </p:cTn>
                                            <p:tgtEl>
                                              <p:spTgt spid="24"/>
                                            </p:tgtEl>
                                            <p:attrNameLst>
                                              <p:attrName>r</p:attrName>
                                            </p:attrNameLst>
                                          </p:cBhvr>
                                        </p:animRot>
                                        <p:animRot by="-240000">
                                          <p:cBhvr>
                                            <p:cTn id="56" dur="100" fill="hold">
                                              <p:stCondLst>
                                                <p:cond delay="300"/>
                                              </p:stCondLst>
                                            </p:cTn>
                                            <p:tgtEl>
                                              <p:spTgt spid="24"/>
                                            </p:tgtEl>
                                            <p:attrNameLst>
                                              <p:attrName>r</p:attrName>
                                            </p:attrNameLst>
                                          </p:cBhvr>
                                        </p:animRot>
                                        <p:animRot by="120000">
                                          <p:cBhvr>
                                            <p:cTn id="57" dur="100" fill="hold">
                                              <p:stCondLst>
                                                <p:cond delay="400"/>
                                              </p:stCondLst>
                                            </p:cTn>
                                            <p:tgtEl>
                                              <p:spTgt spid="24"/>
                                            </p:tgtEl>
                                            <p:attrNameLst>
                                              <p:attrName>r</p:attrName>
                                            </p:attrNameLst>
                                          </p:cBhvr>
                                        </p:animRot>
                                      </p:childTnLst>
                                    </p:cTn>
                                  </p:par>
                                </p:childTnLst>
                              </p:cTn>
                            </p:par>
                            <p:par>
                              <p:cTn id="58" fill="hold">
                                <p:stCondLst>
                                  <p:cond delay="3000"/>
                                </p:stCondLst>
                                <p:childTnLst>
                                  <p:par>
                                    <p:cTn id="59" presetID="18" presetClass="entr" presetSubtype="9"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strips(upLeft)">
                                          <p:cBhvr>
                                            <p:cTn id="61" dur="500"/>
                                            <p:tgtEl>
                                              <p:spTgt spid="26"/>
                                            </p:tgtEl>
                                          </p:cBhvr>
                                        </p:animEffect>
                                      </p:childTnLst>
                                    </p:cTn>
                                  </p:par>
                                </p:childTnLst>
                              </p:cTn>
                            </p:par>
                            <p:par>
                              <p:cTn id="62" fill="hold">
                                <p:stCondLst>
                                  <p:cond delay="3500"/>
                                </p:stCondLst>
                                <p:childTnLst>
                                  <p:par>
                                    <p:cTn id="63" presetID="2" presetClass="entr" presetSubtype="4"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ppt_x"/>
                                              </p:val>
                                            </p:tav>
                                            <p:tav tm="100000">
                                              <p:val>
                                                <p:strVal val="#ppt_x"/>
                                              </p:val>
                                            </p:tav>
                                          </p:tavLst>
                                        </p:anim>
                                        <p:anim calcmode="lin" valueType="num">
                                          <p:cBhvr additive="base">
                                            <p:cTn id="66" dur="500" fill="hold"/>
                                            <p:tgtEl>
                                              <p:spTgt spid="23"/>
                                            </p:tgtEl>
                                            <p:attrNameLst>
                                              <p:attrName>ppt_y</p:attrName>
                                            </p:attrNameLst>
                                          </p:cBhvr>
                                          <p:tavLst>
                                            <p:tav tm="0">
                                              <p:val>
                                                <p:strVal val="1+#ppt_h/2"/>
                                              </p:val>
                                            </p:tav>
                                            <p:tav tm="100000">
                                              <p:val>
                                                <p:strVal val="#ppt_y"/>
                                              </p:val>
                                            </p:tav>
                                          </p:tavLst>
                                        </p:anim>
                                      </p:childTnLst>
                                    </p:cTn>
                                  </p:par>
                                </p:childTnLst>
                              </p:cTn>
                            </p:par>
                            <p:par>
                              <p:cTn id="67" fill="hold">
                                <p:stCondLst>
                                  <p:cond delay="4000"/>
                                </p:stCondLst>
                                <p:childTnLst>
                                  <p:par>
                                    <p:cTn id="68" presetID="32" presetClass="emph" presetSubtype="0" fill="hold" grpId="1" nodeType="afterEffect">
                                      <p:stCondLst>
                                        <p:cond delay="0"/>
                                      </p:stCondLst>
                                      <p:childTnLst>
                                        <p:animRot by="120000">
                                          <p:cBhvr>
                                            <p:cTn id="69" dur="50" fill="hold">
                                              <p:stCondLst>
                                                <p:cond delay="0"/>
                                              </p:stCondLst>
                                            </p:cTn>
                                            <p:tgtEl>
                                              <p:spTgt spid="23"/>
                                            </p:tgtEl>
                                            <p:attrNameLst>
                                              <p:attrName>r</p:attrName>
                                            </p:attrNameLst>
                                          </p:cBhvr>
                                        </p:animRot>
                                        <p:animRot by="-240000">
                                          <p:cBhvr>
                                            <p:cTn id="70" dur="100" fill="hold">
                                              <p:stCondLst>
                                                <p:cond delay="100"/>
                                              </p:stCondLst>
                                            </p:cTn>
                                            <p:tgtEl>
                                              <p:spTgt spid="23"/>
                                            </p:tgtEl>
                                            <p:attrNameLst>
                                              <p:attrName>r</p:attrName>
                                            </p:attrNameLst>
                                          </p:cBhvr>
                                        </p:animRot>
                                        <p:animRot by="240000">
                                          <p:cBhvr>
                                            <p:cTn id="71" dur="100" fill="hold">
                                              <p:stCondLst>
                                                <p:cond delay="200"/>
                                              </p:stCondLst>
                                            </p:cTn>
                                            <p:tgtEl>
                                              <p:spTgt spid="23"/>
                                            </p:tgtEl>
                                            <p:attrNameLst>
                                              <p:attrName>r</p:attrName>
                                            </p:attrNameLst>
                                          </p:cBhvr>
                                        </p:animRot>
                                        <p:animRot by="-240000">
                                          <p:cBhvr>
                                            <p:cTn id="72" dur="100" fill="hold">
                                              <p:stCondLst>
                                                <p:cond delay="300"/>
                                              </p:stCondLst>
                                            </p:cTn>
                                            <p:tgtEl>
                                              <p:spTgt spid="23"/>
                                            </p:tgtEl>
                                            <p:attrNameLst>
                                              <p:attrName>r</p:attrName>
                                            </p:attrNameLst>
                                          </p:cBhvr>
                                        </p:animRot>
                                        <p:animRot by="120000">
                                          <p:cBhvr>
                                            <p:cTn id="73" dur="100" fill="hold">
                                              <p:stCondLst>
                                                <p:cond delay="400"/>
                                              </p:stCondLst>
                                            </p:cTn>
                                            <p:tgtEl>
                                              <p:spTgt spid="23"/>
                                            </p:tgtEl>
                                            <p:attrNameLst>
                                              <p:attrName>r</p:attrName>
                                            </p:attrNameLst>
                                          </p:cBhvr>
                                        </p:animRot>
                                      </p:childTnLst>
                                    </p:cTn>
                                  </p:par>
                                </p:childTnLst>
                              </p:cTn>
                            </p:par>
                            <p:par>
                              <p:cTn id="74" fill="hold">
                                <p:stCondLst>
                                  <p:cond delay="4500"/>
                                </p:stCondLst>
                                <p:childTnLst>
                                  <p:par>
                                    <p:cTn id="75" presetID="18" presetClass="entr" presetSubtype="9"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strips(upLeft)">
                                          <p:cBhvr>
                                            <p:cTn id="77" dur="500"/>
                                            <p:tgtEl>
                                              <p:spTgt spid="25"/>
                                            </p:tgtEl>
                                          </p:cBhvr>
                                        </p:animEffect>
                                      </p:childTnLst>
                                    </p:cTn>
                                  </p:par>
                                </p:childTnLst>
                              </p:cTn>
                            </p:par>
                            <p:par>
                              <p:cTn id="78" fill="hold">
                                <p:stCondLst>
                                  <p:cond delay="5000"/>
                                </p:stCondLst>
                                <p:childTnLst>
                                  <p:par>
                                    <p:cTn id="79" presetID="2" presetClass="entr" presetSubtype="1"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500" fill="hold"/>
                                            <p:tgtEl>
                                              <p:spTgt spid="27"/>
                                            </p:tgtEl>
                                            <p:attrNameLst>
                                              <p:attrName>ppt_x</p:attrName>
                                            </p:attrNameLst>
                                          </p:cBhvr>
                                          <p:tavLst>
                                            <p:tav tm="0">
                                              <p:val>
                                                <p:strVal val="#ppt_x"/>
                                              </p:val>
                                            </p:tav>
                                            <p:tav tm="100000">
                                              <p:val>
                                                <p:strVal val="#ppt_x"/>
                                              </p:val>
                                            </p:tav>
                                          </p:tavLst>
                                        </p:anim>
                                        <p:anim calcmode="lin" valueType="num">
                                          <p:cBhvr additive="base">
                                            <p:cTn id="82" dur="500" fill="hold"/>
                                            <p:tgtEl>
                                              <p:spTgt spid="27"/>
                                            </p:tgtEl>
                                            <p:attrNameLst>
                                              <p:attrName>ppt_y</p:attrName>
                                            </p:attrNameLst>
                                          </p:cBhvr>
                                          <p:tavLst>
                                            <p:tav tm="0">
                                              <p:val>
                                                <p:strVal val="0-#ppt_h/2"/>
                                              </p:val>
                                            </p:tav>
                                            <p:tav tm="100000">
                                              <p:val>
                                                <p:strVal val="#ppt_y"/>
                                              </p:val>
                                            </p:tav>
                                          </p:tavLst>
                                        </p:anim>
                                      </p:childTnLst>
                                    </p:cTn>
                                  </p:par>
                                </p:childTnLst>
                              </p:cTn>
                            </p:par>
                            <p:par>
                              <p:cTn id="83" fill="hold">
                                <p:stCondLst>
                                  <p:cond delay="5500"/>
                                </p:stCondLst>
                                <p:childTnLst>
                                  <p:par>
                                    <p:cTn id="84" presetID="32" presetClass="emph" presetSubtype="0" fill="hold" grpId="1" nodeType="afterEffect">
                                      <p:stCondLst>
                                        <p:cond delay="0"/>
                                      </p:stCondLst>
                                      <p:childTnLst>
                                        <p:animRot by="120000">
                                          <p:cBhvr>
                                            <p:cTn id="85" dur="50" fill="hold">
                                              <p:stCondLst>
                                                <p:cond delay="0"/>
                                              </p:stCondLst>
                                            </p:cTn>
                                            <p:tgtEl>
                                              <p:spTgt spid="27"/>
                                            </p:tgtEl>
                                            <p:attrNameLst>
                                              <p:attrName>r</p:attrName>
                                            </p:attrNameLst>
                                          </p:cBhvr>
                                        </p:animRot>
                                        <p:animRot by="-240000">
                                          <p:cBhvr>
                                            <p:cTn id="86" dur="100" fill="hold">
                                              <p:stCondLst>
                                                <p:cond delay="100"/>
                                              </p:stCondLst>
                                            </p:cTn>
                                            <p:tgtEl>
                                              <p:spTgt spid="27"/>
                                            </p:tgtEl>
                                            <p:attrNameLst>
                                              <p:attrName>r</p:attrName>
                                            </p:attrNameLst>
                                          </p:cBhvr>
                                        </p:animRot>
                                        <p:animRot by="240000">
                                          <p:cBhvr>
                                            <p:cTn id="87" dur="100" fill="hold">
                                              <p:stCondLst>
                                                <p:cond delay="200"/>
                                              </p:stCondLst>
                                            </p:cTn>
                                            <p:tgtEl>
                                              <p:spTgt spid="27"/>
                                            </p:tgtEl>
                                            <p:attrNameLst>
                                              <p:attrName>r</p:attrName>
                                            </p:attrNameLst>
                                          </p:cBhvr>
                                        </p:animRot>
                                        <p:animRot by="-240000">
                                          <p:cBhvr>
                                            <p:cTn id="88" dur="100" fill="hold">
                                              <p:stCondLst>
                                                <p:cond delay="300"/>
                                              </p:stCondLst>
                                            </p:cTn>
                                            <p:tgtEl>
                                              <p:spTgt spid="27"/>
                                            </p:tgtEl>
                                            <p:attrNameLst>
                                              <p:attrName>r</p:attrName>
                                            </p:attrNameLst>
                                          </p:cBhvr>
                                        </p:animRot>
                                        <p:animRot by="120000">
                                          <p:cBhvr>
                                            <p:cTn id="89" dur="100" fill="hold">
                                              <p:stCondLst>
                                                <p:cond delay="400"/>
                                              </p:stCondLst>
                                            </p:cTn>
                                            <p:tgtEl>
                                              <p:spTgt spid="27"/>
                                            </p:tgtEl>
                                            <p:attrNameLst>
                                              <p:attrName>r</p:attrName>
                                            </p:attrNameLst>
                                          </p:cBhvr>
                                        </p:animRot>
                                      </p:childTnLst>
                                    </p:cTn>
                                  </p:par>
                                </p:childTnLst>
                              </p:cTn>
                            </p:par>
                            <p:par>
                              <p:cTn id="90" fill="hold">
                                <p:stCondLst>
                                  <p:cond delay="6000"/>
                                </p:stCondLst>
                                <p:childTnLst>
                                  <p:par>
                                    <p:cTn id="91" presetID="18" presetClass="entr" presetSubtype="9" fill="hold" grpId="0" nodeType="after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strips(upLeft)">
                                          <p:cBhvr>
                                            <p:cTn id="93" dur="500"/>
                                            <p:tgtEl>
                                              <p:spTgt spid="28"/>
                                            </p:tgtEl>
                                          </p:cBhvr>
                                        </p:animEffect>
                                      </p:childTnLst>
                                    </p:cTn>
                                  </p:par>
                                </p:childTnLst>
                              </p:cTn>
                            </p:par>
                            <p:par>
                              <p:cTn id="94" fill="hold">
                                <p:stCondLst>
                                  <p:cond delay="6500"/>
                                </p:stCondLst>
                                <p:childTnLst>
                                  <p:par>
                                    <p:cTn id="95" presetID="2" presetClass="entr" presetSubtype="4"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additive="base">
                                            <p:cTn id="97" dur="500" fill="hold"/>
                                            <p:tgtEl>
                                              <p:spTgt spid="29"/>
                                            </p:tgtEl>
                                            <p:attrNameLst>
                                              <p:attrName>ppt_x</p:attrName>
                                            </p:attrNameLst>
                                          </p:cBhvr>
                                          <p:tavLst>
                                            <p:tav tm="0">
                                              <p:val>
                                                <p:strVal val="#ppt_x"/>
                                              </p:val>
                                            </p:tav>
                                            <p:tav tm="100000">
                                              <p:val>
                                                <p:strVal val="#ppt_x"/>
                                              </p:val>
                                            </p:tav>
                                          </p:tavLst>
                                        </p:anim>
                                        <p:anim calcmode="lin" valueType="num">
                                          <p:cBhvr additive="base">
                                            <p:cTn id="98" dur="500" fill="hold"/>
                                            <p:tgtEl>
                                              <p:spTgt spid="29"/>
                                            </p:tgtEl>
                                            <p:attrNameLst>
                                              <p:attrName>ppt_y</p:attrName>
                                            </p:attrNameLst>
                                          </p:cBhvr>
                                          <p:tavLst>
                                            <p:tav tm="0">
                                              <p:val>
                                                <p:strVal val="1+#ppt_h/2"/>
                                              </p:val>
                                            </p:tav>
                                            <p:tav tm="100000">
                                              <p:val>
                                                <p:strVal val="#ppt_y"/>
                                              </p:val>
                                            </p:tav>
                                          </p:tavLst>
                                        </p:anim>
                                      </p:childTnLst>
                                    </p:cTn>
                                  </p:par>
                                </p:childTnLst>
                              </p:cTn>
                            </p:par>
                            <p:par>
                              <p:cTn id="99" fill="hold">
                                <p:stCondLst>
                                  <p:cond delay="7000"/>
                                </p:stCondLst>
                                <p:childTnLst>
                                  <p:par>
                                    <p:cTn id="100" presetID="32" presetClass="emph" presetSubtype="0" fill="hold" grpId="1" nodeType="afterEffect">
                                      <p:stCondLst>
                                        <p:cond delay="0"/>
                                      </p:stCondLst>
                                      <p:childTnLst>
                                        <p:animRot by="120000">
                                          <p:cBhvr>
                                            <p:cTn id="101" dur="50" fill="hold">
                                              <p:stCondLst>
                                                <p:cond delay="0"/>
                                              </p:stCondLst>
                                            </p:cTn>
                                            <p:tgtEl>
                                              <p:spTgt spid="29"/>
                                            </p:tgtEl>
                                            <p:attrNameLst>
                                              <p:attrName>r</p:attrName>
                                            </p:attrNameLst>
                                          </p:cBhvr>
                                        </p:animRot>
                                        <p:animRot by="-240000">
                                          <p:cBhvr>
                                            <p:cTn id="102" dur="100" fill="hold">
                                              <p:stCondLst>
                                                <p:cond delay="100"/>
                                              </p:stCondLst>
                                            </p:cTn>
                                            <p:tgtEl>
                                              <p:spTgt spid="29"/>
                                            </p:tgtEl>
                                            <p:attrNameLst>
                                              <p:attrName>r</p:attrName>
                                            </p:attrNameLst>
                                          </p:cBhvr>
                                        </p:animRot>
                                        <p:animRot by="240000">
                                          <p:cBhvr>
                                            <p:cTn id="103" dur="100" fill="hold">
                                              <p:stCondLst>
                                                <p:cond delay="200"/>
                                              </p:stCondLst>
                                            </p:cTn>
                                            <p:tgtEl>
                                              <p:spTgt spid="29"/>
                                            </p:tgtEl>
                                            <p:attrNameLst>
                                              <p:attrName>r</p:attrName>
                                            </p:attrNameLst>
                                          </p:cBhvr>
                                        </p:animRot>
                                        <p:animRot by="-240000">
                                          <p:cBhvr>
                                            <p:cTn id="104" dur="100" fill="hold">
                                              <p:stCondLst>
                                                <p:cond delay="300"/>
                                              </p:stCondLst>
                                            </p:cTn>
                                            <p:tgtEl>
                                              <p:spTgt spid="29"/>
                                            </p:tgtEl>
                                            <p:attrNameLst>
                                              <p:attrName>r</p:attrName>
                                            </p:attrNameLst>
                                          </p:cBhvr>
                                        </p:animRot>
                                        <p:animRot by="120000">
                                          <p:cBhvr>
                                            <p:cTn id="105" dur="100" fill="hold">
                                              <p:stCondLst>
                                                <p:cond delay="400"/>
                                              </p:stCondLst>
                                            </p:cTn>
                                            <p:tgtEl>
                                              <p:spTgt spid="29"/>
                                            </p:tgtEl>
                                            <p:attrNameLst>
                                              <p:attrName>r</p:attrName>
                                            </p:attrNameLst>
                                          </p:cBhvr>
                                        </p:animRot>
                                      </p:childTnLst>
                                    </p:cTn>
                                  </p:par>
                                </p:childTnLst>
                              </p:cTn>
                            </p:par>
                            <p:par>
                              <p:cTn id="106" fill="hold">
                                <p:stCondLst>
                                  <p:cond delay="7500"/>
                                </p:stCondLst>
                                <p:childTnLst>
                                  <p:par>
                                    <p:cTn id="107" presetID="18" presetClass="entr" presetSubtype="9"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strips(upLeft)">
                                          <p:cBhvr>
                                            <p:cTn id="109" dur="500"/>
                                            <p:tgtEl>
                                              <p:spTgt spid="30"/>
                                            </p:tgtEl>
                                          </p:cBhvr>
                                        </p:animEffect>
                                      </p:childTnLst>
                                    </p:cTn>
                                  </p:par>
                                </p:childTnLst>
                              </p:cTn>
                            </p:par>
                            <p:par>
                              <p:cTn id="110" fill="hold">
                                <p:stCondLst>
                                  <p:cond delay="8000"/>
                                </p:stCondLst>
                                <p:childTnLst>
                                  <p:par>
                                    <p:cTn id="111" presetID="2" presetClass="exit" presetSubtype="2" fill="hold" grpId="1" nodeType="afterEffect">
                                      <p:stCondLst>
                                        <p:cond delay="0"/>
                                      </p:stCondLst>
                                      <p:childTnLst>
                                        <p:anim calcmode="lin" valueType="num">
                                          <p:cBhvr additive="base">
                                            <p:cTn id="112" dur="500"/>
                                            <p:tgtEl>
                                              <p:spTgt spid="2"/>
                                            </p:tgtEl>
                                            <p:attrNameLst>
                                              <p:attrName>ppt_x</p:attrName>
                                            </p:attrNameLst>
                                          </p:cBhvr>
                                          <p:tavLst>
                                            <p:tav tm="0">
                                              <p:val>
                                                <p:strVal val="ppt_x"/>
                                              </p:val>
                                            </p:tav>
                                            <p:tav tm="100000">
                                              <p:val>
                                                <p:strVal val="1+ppt_w/2"/>
                                              </p:val>
                                            </p:tav>
                                          </p:tavLst>
                                        </p:anim>
                                        <p:anim calcmode="lin" valueType="num">
                                          <p:cBhvr additive="base">
                                            <p:cTn id="113" dur="500"/>
                                            <p:tgtEl>
                                              <p:spTgt spid="2"/>
                                            </p:tgtEl>
                                            <p:attrNameLst>
                                              <p:attrName>ppt_y</p:attrName>
                                            </p:attrNameLst>
                                          </p:cBhvr>
                                          <p:tavLst>
                                            <p:tav tm="0">
                                              <p:val>
                                                <p:strVal val="ppt_y"/>
                                              </p:val>
                                            </p:tav>
                                            <p:tav tm="100000">
                                              <p:val>
                                                <p:strVal val="ppt_y"/>
                                              </p:val>
                                            </p:tav>
                                          </p:tavLst>
                                        </p:anim>
                                        <p:set>
                                          <p:cBhvr>
                                            <p:cTn id="114" dur="1" fill="hold">
                                              <p:stCondLst>
                                                <p:cond delay="499"/>
                                              </p:stCondLst>
                                            </p:cTn>
                                            <p:tgtEl>
                                              <p:spTgt spid="2"/>
                                            </p:tgtEl>
                                            <p:attrNameLst>
                                              <p:attrName>style.visibility</p:attrName>
                                            </p:attrNameLst>
                                          </p:cBhvr>
                                          <p:to>
                                            <p:strVal val="hidden"/>
                                          </p:to>
                                        </p:set>
                                      </p:childTnLst>
                                    </p:cTn>
                                  </p:par>
                                </p:childTnLst>
                              </p:cTn>
                            </p:par>
                            <p:par>
                              <p:cTn id="115" fill="hold">
                                <p:stCondLst>
                                  <p:cond delay="8500"/>
                                </p:stCondLst>
                                <p:childTnLst>
                                  <p:par>
                                    <p:cTn id="116" presetID="52" presetClass="exit" presetSubtype="0" fill="hold" nodeType="afterEffect">
                                      <p:stCondLst>
                                        <p:cond delay="0"/>
                                      </p:stCondLst>
                                      <p:childTnLst>
                                        <p:animScale>
                                          <p:cBhvr>
                                            <p:cTn id="117" dur="1000" accel="50000">
                                              <p:stCondLst>
                                                <p:cond delay="0"/>
                                              </p:stCondLst>
                                            </p:cTn>
                                            <p:tgtEl>
                                              <p:spTgt spid="1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8" dur="1000" accel="50000">
                                              <p:stCondLst>
                                                <p:cond delay="0"/>
                                              </p:stCondLst>
                                            </p:cTn>
                                            <p:tgtEl>
                                              <p:spTgt spid="18"/>
                                            </p:tgtEl>
                                            <p:attrNameLst>
                                              <p:attrName>ppt_x</p:attrName>
                                              <p:attrName>ppt_y</p:attrName>
                                            </p:attrNameLst>
                                          </p:cBhvr>
                                        </p:animMotion>
                                        <p:animEffect transition="out" filter="fade">
                                          <p:cBhvr>
                                            <p:cTn id="119" dur="1000"/>
                                            <p:tgtEl>
                                              <p:spTgt spid="18"/>
                                            </p:tgtEl>
                                          </p:cBhvr>
                                        </p:animEffect>
                                        <p:set>
                                          <p:cBhvr>
                                            <p:cTn id="120" dur="1" fill="hold">
                                              <p:stCondLst>
                                                <p:cond delay="999"/>
                                              </p:stCondLst>
                                            </p:cTn>
                                            <p:tgtEl>
                                              <p:spTgt spid="18"/>
                                            </p:tgtEl>
                                            <p:attrNameLst>
                                              <p:attrName>style.visibility</p:attrName>
                                            </p:attrNameLst>
                                          </p:cBhvr>
                                          <p:to>
                                            <p:strVal val="hidden"/>
                                          </p:to>
                                        </p:set>
                                      </p:childTnLst>
                                    </p:cTn>
                                  </p:par>
                                  <p:par>
                                    <p:cTn id="121" presetID="52" presetClass="exit" presetSubtype="0" fill="hold" nodeType="withEffect">
                                      <p:stCondLst>
                                        <p:cond delay="250"/>
                                      </p:stCondLst>
                                      <p:childTnLst>
                                        <p:animScale>
                                          <p:cBhvr>
                                            <p:cTn id="122" dur="1000" accel="50000">
                                              <p:stCondLst>
                                                <p:cond delay="0"/>
                                              </p:stCondLst>
                                            </p:cTn>
                                            <p:tgtEl>
                                              <p:spTgt spid="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3"/>
                                            </p:tgtEl>
                                            <p:attrNameLst>
                                              <p:attrName>ppt_x</p:attrName>
                                              <p:attrName>ppt_y</p:attrName>
                                            </p:attrNameLst>
                                          </p:cBhvr>
                                        </p:animMotion>
                                        <p:animEffect transition="out" filter="fade">
                                          <p:cBhvr>
                                            <p:cTn id="124" dur="1000"/>
                                            <p:tgtEl>
                                              <p:spTgt spid="3"/>
                                            </p:tgtEl>
                                          </p:cBhvr>
                                        </p:animEffect>
                                        <p:set>
                                          <p:cBhvr>
                                            <p:cTn id="125" dur="1" fill="hold">
                                              <p:stCondLst>
                                                <p:cond delay="999"/>
                                              </p:stCondLst>
                                            </p:cTn>
                                            <p:tgtEl>
                                              <p:spTgt spid="3"/>
                                            </p:tgtEl>
                                            <p:attrNameLst>
                                              <p:attrName>style.visibility</p:attrName>
                                            </p:attrNameLst>
                                          </p:cBhvr>
                                          <p:to>
                                            <p:strVal val="hidden"/>
                                          </p:to>
                                        </p:set>
                                      </p:childTnLst>
                                    </p:cTn>
                                  </p:par>
                                  <p:par>
                                    <p:cTn id="126" presetID="52" presetClass="exit" presetSubtype="0" fill="hold" nodeType="withEffect">
                                      <p:stCondLst>
                                        <p:cond delay="500"/>
                                      </p:stCondLst>
                                      <p:childTnLst>
                                        <p:animScale>
                                          <p:cBhvr>
                                            <p:cTn id="127" dur="1000" accel="50000">
                                              <p:stCondLst>
                                                <p:cond delay="0"/>
                                              </p:stCondLst>
                                            </p:cTn>
                                            <p:tgtEl>
                                              <p:spTgt spid="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8" dur="1000" accel="50000">
                                              <p:stCondLst>
                                                <p:cond delay="0"/>
                                              </p:stCondLst>
                                            </p:cTn>
                                            <p:tgtEl>
                                              <p:spTgt spid="8"/>
                                            </p:tgtEl>
                                            <p:attrNameLst>
                                              <p:attrName>ppt_x</p:attrName>
                                              <p:attrName>ppt_y</p:attrName>
                                            </p:attrNameLst>
                                          </p:cBhvr>
                                        </p:animMotion>
                                        <p:animEffect transition="out" filter="fade">
                                          <p:cBhvr>
                                            <p:cTn id="129" dur="1000"/>
                                            <p:tgtEl>
                                              <p:spTgt spid="8"/>
                                            </p:tgtEl>
                                          </p:cBhvr>
                                        </p:animEffect>
                                        <p:set>
                                          <p:cBhvr>
                                            <p:cTn id="130" dur="1" fill="hold">
                                              <p:stCondLst>
                                                <p:cond delay="999"/>
                                              </p:stCondLst>
                                            </p:cTn>
                                            <p:tgtEl>
                                              <p:spTgt spid="8"/>
                                            </p:tgtEl>
                                            <p:attrNameLst>
                                              <p:attrName>style.visibility</p:attrName>
                                            </p:attrNameLst>
                                          </p:cBhvr>
                                          <p:to>
                                            <p:strVal val="hidden"/>
                                          </p:to>
                                        </p:set>
                                      </p:childTnLst>
                                    </p:cTn>
                                  </p:par>
                                  <p:par>
                                    <p:cTn id="131" presetID="52" presetClass="exit" presetSubtype="0" fill="hold" nodeType="withEffect">
                                      <p:stCondLst>
                                        <p:cond delay="750"/>
                                      </p:stCondLst>
                                      <p:childTnLst>
                                        <p:animScale>
                                          <p:cBhvr>
                                            <p:cTn id="132" dur="1000" accel="50000">
                                              <p:stCondLst>
                                                <p:cond delay="0"/>
                                              </p:stCondLst>
                                            </p:cTn>
                                            <p:tgtEl>
                                              <p:spTgt spid="1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3" dur="1000" accel="50000">
                                              <p:stCondLst>
                                                <p:cond delay="0"/>
                                              </p:stCondLst>
                                            </p:cTn>
                                            <p:tgtEl>
                                              <p:spTgt spid="13"/>
                                            </p:tgtEl>
                                            <p:attrNameLst>
                                              <p:attrName>ppt_x</p:attrName>
                                              <p:attrName>ppt_y</p:attrName>
                                            </p:attrNameLst>
                                          </p:cBhvr>
                                        </p:animMotion>
                                        <p:animEffect transition="out" filter="fade">
                                          <p:cBhvr>
                                            <p:cTn id="134" dur="1000"/>
                                            <p:tgtEl>
                                              <p:spTgt spid="13"/>
                                            </p:tgtEl>
                                          </p:cBhvr>
                                        </p:animEffect>
                                        <p:set>
                                          <p:cBhvr>
                                            <p:cTn id="135" dur="1" fill="hold">
                                              <p:stCondLst>
                                                <p:cond delay="999"/>
                                              </p:stCondLst>
                                            </p:cTn>
                                            <p:tgtEl>
                                              <p:spTgt spid="13"/>
                                            </p:tgtEl>
                                            <p:attrNameLst>
                                              <p:attrName>style.visibility</p:attrName>
                                            </p:attrNameLst>
                                          </p:cBhvr>
                                          <p:to>
                                            <p:strVal val="hidden"/>
                                          </p:to>
                                        </p:set>
                                      </p:childTnLst>
                                    </p:cTn>
                                  </p:par>
                                </p:childTnLst>
                              </p:cTn>
                            </p:par>
                            <p:par>
                              <p:cTn id="136" fill="hold">
                                <p:stCondLst>
                                  <p:cond delay="9500"/>
                                </p:stCondLst>
                                <p:childTnLst>
                                  <p:par>
                                    <p:cTn id="137" presetID="2" presetClass="exit" presetSubtype="4" fill="hold" grpId="2" nodeType="afterEffect">
                                      <p:stCondLst>
                                        <p:cond delay="0"/>
                                      </p:stCondLst>
                                      <p:childTnLst>
                                        <p:anim calcmode="lin" valueType="num">
                                          <p:cBhvr additive="base">
                                            <p:cTn id="138" dur="500"/>
                                            <p:tgtEl>
                                              <p:spTgt spid="24"/>
                                            </p:tgtEl>
                                            <p:attrNameLst>
                                              <p:attrName>ppt_x</p:attrName>
                                            </p:attrNameLst>
                                          </p:cBhvr>
                                          <p:tavLst>
                                            <p:tav tm="0">
                                              <p:val>
                                                <p:strVal val="ppt_x"/>
                                              </p:val>
                                            </p:tav>
                                            <p:tav tm="100000">
                                              <p:val>
                                                <p:strVal val="ppt_x"/>
                                              </p:val>
                                            </p:tav>
                                          </p:tavLst>
                                        </p:anim>
                                        <p:anim calcmode="lin" valueType="num">
                                          <p:cBhvr additive="base">
                                            <p:cTn id="139" dur="500"/>
                                            <p:tgtEl>
                                              <p:spTgt spid="24"/>
                                            </p:tgtEl>
                                            <p:attrNameLst>
                                              <p:attrName>ppt_y</p:attrName>
                                            </p:attrNameLst>
                                          </p:cBhvr>
                                          <p:tavLst>
                                            <p:tav tm="0">
                                              <p:val>
                                                <p:strVal val="ppt_y"/>
                                              </p:val>
                                            </p:tav>
                                            <p:tav tm="100000">
                                              <p:val>
                                                <p:strVal val="1+ppt_h/2"/>
                                              </p:val>
                                            </p:tav>
                                          </p:tavLst>
                                        </p:anim>
                                        <p:set>
                                          <p:cBhvr>
                                            <p:cTn id="140" dur="1" fill="hold">
                                              <p:stCondLst>
                                                <p:cond delay="499"/>
                                              </p:stCondLst>
                                            </p:cTn>
                                            <p:tgtEl>
                                              <p:spTgt spid="24"/>
                                            </p:tgtEl>
                                            <p:attrNameLst>
                                              <p:attrName>style.visibility</p:attrName>
                                            </p:attrNameLst>
                                          </p:cBhvr>
                                          <p:to>
                                            <p:strVal val="hidden"/>
                                          </p:to>
                                        </p:set>
                                      </p:childTnLst>
                                    </p:cTn>
                                  </p:par>
                                  <p:par>
                                    <p:cTn id="141" presetID="2" presetClass="exit" presetSubtype="4" fill="hold" grpId="1" nodeType="withEffect">
                                      <p:stCondLst>
                                        <p:cond delay="0"/>
                                      </p:stCondLst>
                                      <p:childTnLst>
                                        <p:anim calcmode="lin" valueType="num">
                                          <p:cBhvr additive="base">
                                            <p:cTn id="142" dur="500"/>
                                            <p:tgtEl>
                                              <p:spTgt spid="26"/>
                                            </p:tgtEl>
                                            <p:attrNameLst>
                                              <p:attrName>ppt_x</p:attrName>
                                            </p:attrNameLst>
                                          </p:cBhvr>
                                          <p:tavLst>
                                            <p:tav tm="0">
                                              <p:val>
                                                <p:strVal val="ppt_x"/>
                                              </p:val>
                                            </p:tav>
                                            <p:tav tm="100000">
                                              <p:val>
                                                <p:strVal val="ppt_x"/>
                                              </p:val>
                                            </p:tav>
                                          </p:tavLst>
                                        </p:anim>
                                        <p:anim calcmode="lin" valueType="num">
                                          <p:cBhvr additive="base">
                                            <p:cTn id="143" dur="500"/>
                                            <p:tgtEl>
                                              <p:spTgt spid="26"/>
                                            </p:tgtEl>
                                            <p:attrNameLst>
                                              <p:attrName>ppt_y</p:attrName>
                                            </p:attrNameLst>
                                          </p:cBhvr>
                                          <p:tavLst>
                                            <p:tav tm="0">
                                              <p:val>
                                                <p:strVal val="ppt_y"/>
                                              </p:val>
                                            </p:tav>
                                            <p:tav tm="100000">
                                              <p:val>
                                                <p:strVal val="1+ppt_h/2"/>
                                              </p:val>
                                            </p:tav>
                                          </p:tavLst>
                                        </p:anim>
                                        <p:set>
                                          <p:cBhvr>
                                            <p:cTn id="144" dur="1" fill="hold">
                                              <p:stCondLst>
                                                <p:cond delay="499"/>
                                              </p:stCondLst>
                                            </p:cTn>
                                            <p:tgtEl>
                                              <p:spTgt spid="26"/>
                                            </p:tgtEl>
                                            <p:attrNameLst>
                                              <p:attrName>style.visibility</p:attrName>
                                            </p:attrNameLst>
                                          </p:cBhvr>
                                          <p:to>
                                            <p:strVal val="hidden"/>
                                          </p:to>
                                        </p:set>
                                      </p:childTnLst>
                                    </p:cTn>
                                  </p:par>
                                  <p:par>
                                    <p:cTn id="145" presetID="2" presetClass="exit" presetSubtype="4" fill="hold" grpId="2" nodeType="withEffect">
                                      <p:stCondLst>
                                        <p:cond delay="0"/>
                                      </p:stCondLst>
                                      <p:childTnLst>
                                        <p:anim calcmode="lin" valueType="num">
                                          <p:cBhvr additive="base">
                                            <p:cTn id="146" dur="500"/>
                                            <p:tgtEl>
                                              <p:spTgt spid="27"/>
                                            </p:tgtEl>
                                            <p:attrNameLst>
                                              <p:attrName>ppt_x</p:attrName>
                                            </p:attrNameLst>
                                          </p:cBhvr>
                                          <p:tavLst>
                                            <p:tav tm="0">
                                              <p:val>
                                                <p:strVal val="ppt_x"/>
                                              </p:val>
                                            </p:tav>
                                            <p:tav tm="100000">
                                              <p:val>
                                                <p:strVal val="ppt_x"/>
                                              </p:val>
                                            </p:tav>
                                          </p:tavLst>
                                        </p:anim>
                                        <p:anim calcmode="lin" valueType="num">
                                          <p:cBhvr additive="base">
                                            <p:cTn id="147" dur="500"/>
                                            <p:tgtEl>
                                              <p:spTgt spid="27"/>
                                            </p:tgtEl>
                                            <p:attrNameLst>
                                              <p:attrName>ppt_y</p:attrName>
                                            </p:attrNameLst>
                                          </p:cBhvr>
                                          <p:tavLst>
                                            <p:tav tm="0">
                                              <p:val>
                                                <p:strVal val="ppt_y"/>
                                              </p:val>
                                            </p:tav>
                                            <p:tav tm="100000">
                                              <p:val>
                                                <p:strVal val="1+ppt_h/2"/>
                                              </p:val>
                                            </p:tav>
                                          </p:tavLst>
                                        </p:anim>
                                        <p:set>
                                          <p:cBhvr>
                                            <p:cTn id="148" dur="1" fill="hold">
                                              <p:stCondLst>
                                                <p:cond delay="499"/>
                                              </p:stCondLst>
                                            </p:cTn>
                                            <p:tgtEl>
                                              <p:spTgt spid="27"/>
                                            </p:tgtEl>
                                            <p:attrNameLst>
                                              <p:attrName>style.visibility</p:attrName>
                                            </p:attrNameLst>
                                          </p:cBhvr>
                                          <p:to>
                                            <p:strVal val="hidden"/>
                                          </p:to>
                                        </p:set>
                                      </p:childTnLst>
                                    </p:cTn>
                                  </p:par>
                                  <p:par>
                                    <p:cTn id="149" presetID="2" presetClass="exit" presetSubtype="4" fill="hold" grpId="1" nodeType="withEffect">
                                      <p:stCondLst>
                                        <p:cond delay="0"/>
                                      </p:stCondLst>
                                      <p:childTnLst>
                                        <p:anim calcmode="lin" valueType="num">
                                          <p:cBhvr additive="base">
                                            <p:cTn id="150" dur="500"/>
                                            <p:tgtEl>
                                              <p:spTgt spid="28"/>
                                            </p:tgtEl>
                                            <p:attrNameLst>
                                              <p:attrName>ppt_x</p:attrName>
                                            </p:attrNameLst>
                                          </p:cBhvr>
                                          <p:tavLst>
                                            <p:tav tm="0">
                                              <p:val>
                                                <p:strVal val="ppt_x"/>
                                              </p:val>
                                            </p:tav>
                                            <p:tav tm="100000">
                                              <p:val>
                                                <p:strVal val="ppt_x"/>
                                              </p:val>
                                            </p:tav>
                                          </p:tavLst>
                                        </p:anim>
                                        <p:anim calcmode="lin" valueType="num">
                                          <p:cBhvr additive="base">
                                            <p:cTn id="151" dur="500"/>
                                            <p:tgtEl>
                                              <p:spTgt spid="28"/>
                                            </p:tgtEl>
                                            <p:attrNameLst>
                                              <p:attrName>ppt_y</p:attrName>
                                            </p:attrNameLst>
                                          </p:cBhvr>
                                          <p:tavLst>
                                            <p:tav tm="0">
                                              <p:val>
                                                <p:strVal val="ppt_y"/>
                                              </p:val>
                                            </p:tav>
                                            <p:tav tm="100000">
                                              <p:val>
                                                <p:strVal val="1+ppt_h/2"/>
                                              </p:val>
                                            </p:tav>
                                          </p:tavLst>
                                        </p:anim>
                                        <p:set>
                                          <p:cBhvr>
                                            <p:cTn id="152" dur="1" fill="hold">
                                              <p:stCondLst>
                                                <p:cond delay="499"/>
                                              </p:stCondLst>
                                            </p:cTn>
                                            <p:tgtEl>
                                              <p:spTgt spid="28"/>
                                            </p:tgtEl>
                                            <p:attrNameLst>
                                              <p:attrName>style.visibility</p:attrName>
                                            </p:attrNameLst>
                                          </p:cBhvr>
                                          <p:to>
                                            <p:strVal val="hidden"/>
                                          </p:to>
                                        </p:set>
                                      </p:childTnLst>
                                    </p:cTn>
                                  </p:par>
                                  <p:par>
                                    <p:cTn id="153" presetID="2" presetClass="exit" presetSubtype="1" fill="hold" grpId="2" nodeType="withEffect">
                                      <p:stCondLst>
                                        <p:cond delay="0"/>
                                      </p:stCondLst>
                                      <p:childTnLst>
                                        <p:anim calcmode="lin" valueType="num">
                                          <p:cBhvr additive="base">
                                            <p:cTn id="154" dur="500"/>
                                            <p:tgtEl>
                                              <p:spTgt spid="23"/>
                                            </p:tgtEl>
                                            <p:attrNameLst>
                                              <p:attrName>ppt_x</p:attrName>
                                            </p:attrNameLst>
                                          </p:cBhvr>
                                          <p:tavLst>
                                            <p:tav tm="0">
                                              <p:val>
                                                <p:strVal val="ppt_x"/>
                                              </p:val>
                                            </p:tav>
                                            <p:tav tm="100000">
                                              <p:val>
                                                <p:strVal val="ppt_x"/>
                                              </p:val>
                                            </p:tav>
                                          </p:tavLst>
                                        </p:anim>
                                        <p:anim calcmode="lin" valueType="num">
                                          <p:cBhvr additive="base">
                                            <p:cTn id="155" dur="500"/>
                                            <p:tgtEl>
                                              <p:spTgt spid="23"/>
                                            </p:tgtEl>
                                            <p:attrNameLst>
                                              <p:attrName>ppt_y</p:attrName>
                                            </p:attrNameLst>
                                          </p:cBhvr>
                                          <p:tavLst>
                                            <p:tav tm="0">
                                              <p:val>
                                                <p:strVal val="ppt_y"/>
                                              </p:val>
                                            </p:tav>
                                            <p:tav tm="100000">
                                              <p:val>
                                                <p:strVal val="0-ppt_h/2"/>
                                              </p:val>
                                            </p:tav>
                                          </p:tavLst>
                                        </p:anim>
                                        <p:set>
                                          <p:cBhvr>
                                            <p:cTn id="156" dur="1" fill="hold">
                                              <p:stCondLst>
                                                <p:cond delay="499"/>
                                              </p:stCondLst>
                                            </p:cTn>
                                            <p:tgtEl>
                                              <p:spTgt spid="23"/>
                                            </p:tgtEl>
                                            <p:attrNameLst>
                                              <p:attrName>style.visibility</p:attrName>
                                            </p:attrNameLst>
                                          </p:cBhvr>
                                          <p:to>
                                            <p:strVal val="hidden"/>
                                          </p:to>
                                        </p:set>
                                      </p:childTnLst>
                                    </p:cTn>
                                  </p:par>
                                  <p:par>
                                    <p:cTn id="157" presetID="2" presetClass="exit" presetSubtype="1" fill="hold" grpId="1" nodeType="withEffect">
                                      <p:stCondLst>
                                        <p:cond delay="0"/>
                                      </p:stCondLst>
                                      <p:childTnLst>
                                        <p:anim calcmode="lin" valueType="num">
                                          <p:cBhvr additive="base">
                                            <p:cTn id="158" dur="500"/>
                                            <p:tgtEl>
                                              <p:spTgt spid="25"/>
                                            </p:tgtEl>
                                            <p:attrNameLst>
                                              <p:attrName>ppt_x</p:attrName>
                                            </p:attrNameLst>
                                          </p:cBhvr>
                                          <p:tavLst>
                                            <p:tav tm="0">
                                              <p:val>
                                                <p:strVal val="ppt_x"/>
                                              </p:val>
                                            </p:tav>
                                            <p:tav tm="100000">
                                              <p:val>
                                                <p:strVal val="ppt_x"/>
                                              </p:val>
                                            </p:tav>
                                          </p:tavLst>
                                        </p:anim>
                                        <p:anim calcmode="lin" valueType="num">
                                          <p:cBhvr additive="base">
                                            <p:cTn id="159" dur="500"/>
                                            <p:tgtEl>
                                              <p:spTgt spid="25"/>
                                            </p:tgtEl>
                                            <p:attrNameLst>
                                              <p:attrName>ppt_y</p:attrName>
                                            </p:attrNameLst>
                                          </p:cBhvr>
                                          <p:tavLst>
                                            <p:tav tm="0">
                                              <p:val>
                                                <p:strVal val="ppt_y"/>
                                              </p:val>
                                            </p:tav>
                                            <p:tav tm="100000">
                                              <p:val>
                                                <p:strVal val="0-ppt_h/2"/>
                                              </p:val>
                                            </p:tav>
                                          </p:tavLst>
                                        </p:anim>
                                        <p:set>
                                          <p:cBhvr>
                                            <p:cTn id="160" dur="1" fill="hold">
                                              <p:stCondLst>
                                                <p:cond delay="499"/>
                                              </p:stCondLst>
                                            </p:cTn>
                                            <p:tgtEl>
                                              <p:spTgt spid="25"/>
                                            </p:tgtEl>
                                            <p:attrNameLst>
                                              <p:attrName>style.visibility</p:attrName>
                                            </p:attrNameLst>
                                          </p:cBhvr>
                                          <p:to>
                                            <p:strVal val="hidden"/>
                                          </p:to>
                                        </p:set>
                                      </p:childTnLst>
                                    </p:cTn>
                                  </p:par>
                                  <p:par>
                                    <p:cTn id="161" presetID="2" presetClass="exit" presetSubtype="1" fill="hold" grpId="2" nodeType="withEffect">
                                      <p:stCondLst>
                                        <p:cond delay="0"/>
                                      </p:stCondLst>
                                      <p:childTnLst>
                                        <p:anim calcmode="lin" valueType="num">
                                          <p:cBhvr additive="base">
                                            <p:cTn id="162" dur="500"/>
                                            <p:tgtEl>
                                              <p:spTgt spid="29"/>
                                            </p:tgtEl>
                                            <p:attrNameLst>
                                              <p:attrName>ppt_x</p:attrName>
                                            </p:attrNameLst>
                                          </p:cBhvr>
                                          <p:tavLst>
                                            <p:tav tm="0">
                                              <p:val>
                                                <p:strVal val="ppt_x"/>
                                              </p:val>
                                            </p:tav>
                                            <p:tav tm="100000">
                                              <p:val>
                                                <p:strVal val="ppt_x"/>
                                              </p:val>
                                            </p:tav>
                                          </p:tavLst>
                                        </p:anim>
                                        <p:anim calcmode="lin" valueType="num">
                                          <p:cBhvr additive="base">
                                            <p:cTn id="163" dur="500"/>
                                            <p:tgtEl>
                                              <p:spTgt spid="29"/>
                                            </p:tgtEl>
                                            <p:attrNameLst>
                                              <p:attrName>ppt_y</p:attrName>
                                            </p:attrNameLst>
                                          </p:cBhvr>
                                          <p:tavLst>
                                            <p:tav tm="0">
                                              <p:val>
                                                <p:strVal val="ppt_y"/>
                                              </p:val>
                                            </p:tav>
                                            <p:tav tm="100000">
                                              <p:val>
                                                <p:strVal val="0-ppt_h/2"/>
                                              </p:val>
                                            </p:tav>
                                          </p:tavLst>
                                        </p:anim>
                                        <p:set>
                                          <p:cBhvr>
                                            <p:cTn id="164" dur="1" fill="hold">
                                              <p:stCondLst>
                                                <p:cond delay="499"/>
                                              </p:stCondLst>
                                            </p:cTn>
                                            <p:tgtEl>
                                              <p:spTgt spid="29"/>
                                            </p:tgtEl>
                                            <p:attrNameLst>
                                              <p:attrName>style.visibility</p:attrName>
                                            </p:attrNameLst>
                                          </p:cBhvr>
                                          <p:to>
                                            <p:strVal val="hidden"/>
                                          </p:to>
                                        </p:set>
                                      </p:childTnLst>
                                    </p:cTn>
                                  </p:par>
                                  <p:par>
                                    <p:cTn id="165" presetID="2" presetClass="exit" presetSubtype="1" fill="hold" grpId="1" nodeType="withEffect">
                                      <p:stCondLst>
                                        <p:cond delay="0"/>
                                      </p:stCondLst>
                                      <p:childTnLst>
                                        <p:anim calcmode="lin" valueType="num">
                                          <p:cBhvr additive="base">
                                            <p:cTn id="166" dur="500"/>
                                            <p:tgtEl>
                                              <p:spTgt spid="30"/>
                                            </p:tgtEl>
                                            <p:attrNameLst>
                                              <p:attrName>ppt_x</p:attrName>
                                            </p:attrNameLst>
                                          </p:cBhvr>
                                          <p:tavLst>
                                            <p:tav tm="0">
                                              <p:val>
                                                <p:strVal val="ppt_x"/>
                                              </p:val>
                                            </p:tav>
                                            <p:tav tm="100000">
                                              <p:val>
                                                <p:strVal val="ppt_x"/>
                                              </p:val>
                                            </p:tav>
                                          </p:tavLst>
                                        </p:anim>
                                        <p:anim calcmode="lin" valueType="num">
                                          <p:cBhvr additive="base">
                                            <p:cTn id="167" dur="500"/>
                                            <p:tgtEl>
                                              <p:spTgt spid="30"/>
                                            </p:tgtEl>
                                            <p:attrNameLst>
                                              <p:attrName>ppt_y</p:attrName>
                                            </p:attrNameLst>
                                          </p:cBhvr>
                                          <p:tavLst>
                                            <p:tav tm="0">
                                              <p:val>
                                                <p:strVal val="ppt_y"/>
                                              </p:val>
                                            </p:tav>
                                            <p:tav tm="100000">
                                              <p:val>
                                                <p:strVal val="0-ppt_h/2"/>
                                              </p:val>
                                            </p:tav>
                                          </p:tavLst>
                                        </p:anim>
                                        <p:set>
                                          <p:cBhvr>
                                            <p:cTn id="168"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3" grpId="0" animBg="1"/>
          <p:bldP spid="23" grpId="1" animBg="1"/>
          <p:bldP spid="23" grpId="2" animBg="1"/>
          <p:bldP spid="24" grpId="0" animBg="1"/>
          <p:bldP spid="24" grpId="1" animBg="1"/>
          <p:bldP spid="24" grpId="2" animBg="1"/>
          <p:bldP spid="25" grpId="0"/>
          <p:bldP spid="25" grpId="1"/>
          <p:bldP spid="26" grpId="0"/>
          <p:bldP spid="26" grpId="1"/>
          <p:bldP spid="27" grpId="0" animBg="1"/>
          <p:bldP spid="27" grpId="1" animBg="1"/>
          <p:bldP spid="27" grpId="2" animBg="1"/>
          <p:bldP spid="28" grpId="0"/>
          <p:bldP spid="28" grpId="1"/>
          <p:bldP spid="29" grpId="0" animBg="1"/>
          <p:bldP spid="29" grpId="1" animBg="1"/>
          <p:bldP spid="29" grpId="2" animBg="1"/>
          <p:bldP spid="30" grpId="0"/>
          <p:bldP spid="30" grpId="1"/>
          <p:bldP spid="3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493658" y="951570"/>
            <a:ext cx="3037916" cy="1674186"/>
            <a:chOff x="1493658" y="951570"/>
            <a:chExt cx="3037916" cy="1674186"/>
          </a:xfrm>
        </p:grpSpPr>
        <p:sp>
          <p:nvSpPr>
            <p:cNvPr id="2" name="矩形 1"/>
            <p:cNvSpPr/>
            <p:nvPr/>
          </p:nvSpPr>
          <p:spPr>
            <a:xfrm>
              <a:off x="1493658" y="951570"/>
              <a:ext cx="2916324" cy="1674186"/>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ea typeface="造字工房悦黑体验版常规体" pitchFamily="50" charset="-122"/>
              </a:endParaRPr>
            </a:p>
          </p:txBody>
        </p:sp>
        <p:pic>
          <p:nvPicPr>
            <p:cNvPr id="6" name="图片 5"/>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650285" y="1075312"/>
              <a:ext cx="555518" cy="555518"/>
            </a:xfrm>
            <a:prstGeom prst="rect">
              <a:avLst/>
            </a:prstGeom>
          </p:spPr>
        </p:pic>
        <p:grpSp>
          <p:nvGrpSpPr>
            <p:cNvPr id="10" name="组合 9"/>
            <p:cNvGrpSpPr/>
            <p:nvPr/>
          </p:nvGrpSpPr>
          <p:grpSpPr>
            <a:xfrm>
              <a:off x="2645701" y="1538847"/>
              <a:ext cx="1885873" cy="987964"/>
              <a:chOff x="6166293" y="3789040"/>
              <a:chExt cx="2514497" cy="1317285"/>
            </a:xfrm>
          </p:grpSpPr>
          <p:sp>
            <p:nvSpPr>
              <p:cNvPr id="11" name="文本框 54"/>
              <p:cNvSpPr txBox="1"/>
              <p:nvPr/>
            </p:nvSpPr>
            <p:spPr>
              <a:xfrm>
                <a:off x="6166293" y="3789040"/>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2" name="文本框 55"/>
              <p:cNvSpPr txBox="1"/>
              <p:nvPr/>
            </p:nvSpPr>
            <p:spPr>
              <a:xfrm>
                <a:off x="6166293" y="4109731"/>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3" name="文本框 56"/>
              <p:cNvSpPr txBox="1"/>
              <p:nvPr/>
            </p:nvSpPr>
            <p:spPr>
              <a:xfrm>
                <a:off x="6166293" y="4458884"/>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4" name="文本框 57"/>
              <p:cNvSpPr txBox="1"/>
              <p:nvPr/>
            </p:nvSpPr>
            <p:spPr>
              <a:xfrm>
                <a:off x="6166293" y="4775380"/>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grpSp>
      </p:grpSp>
      <p:grpSp>
        <p:nvGrpSpPr>
          <p:cNvPr id="35" name="组合 34"/>
          <p:cNvGrpSpPr/>
          <p:nvPr/>
        </p:nvGrpSpPr>
        <p:grpSpPr>
          <a:xfrm>
            <a:off x="1493658" y="2687267"/>
            <a:ext cx="3067216" cy="1674186"/>
            <a:chOff x="1493658" y="2687267"/>
            <a:chExt cx="3067216" cy="1674186"/>
          </a:xfrm>
        </p:grpSpPr>
        <p:sp>
          <p:nvSpPr>
            <p:cNvPr id="4" name="矩形 3"/>
            <p:cNvSpPr/>
            <p:nvPr/>
          </p:nvSpPr>
          <p:spPr>
            <a:xfrm>
              <a:off x="1493658" y="2687267"/>
              <a:ext cx="2916324" cy="1674186"/>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ea typeface="造字工房悦黑体验版常规体" pitchFamily="50" charset="-122"/>
              </a:endParaRPr>
            </a:p>
          </p:txBody>
        </p:sp>
        <p:pic>
          <p:nvPicPr>
            <p:cNvPr id="9" name="图片 8"/>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496194" y="3759882"/>
              <a:ext cx="495783" cy="495783"/>
            </a:xfrm>
            <a:prstGeom prst="rect">
              <a:avLst/>
            </a:prstGeom>
          </p:spPr>
        </p:pic>
        <p:grpSp>
          <p:nvGrpSpPr>
            <p:cNvPr id="15" name="组合 14"/>
            <p:cNvGrpSpPr/>
            <p:nvPr/>
          </p:nvGrpSpPr>
          <p:grpSpPr>
            <a:xfrm>
              <a:off x="2675001" y="2783555"/>
              <a:ext cx="1885873" cy="987964"/>
              <a:chOff x="6166293" y="3789040"/>
              <a:chExt cx="2514497" cy="1317285"/>
            </a:xfrm>
          </p:grpSpPr>
          <p:sp>
            <p:nvSpPr>
              <p:cNvPr id="16" name="文本框 54"/>
              <p:cNvSpPr txBox="1"/>
              <p:nvPr/>
            </p:nvSpPr>
            <p:spPr>
              <a:xfrm>
                <a:off x="6166293" y="3789040"/>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7" name="文本框 55"/>
              <p:cNvSpPr txBox="1"/>
              <p:nvPr/>
            </p:nvSpPr>
            <p:spPr>
              <a:xfrm>
                <a:off x="6166293" y="4109731"/>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8" name="文本框 56"/>
              <p:cNvSpPr txBox="1"/>
              <p:nvPr/>
            </p:nvSpPr>
            <p:spPr>
              <a:xfrm>
                <a:off x="6166293" y="4458884"/>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19" name="文本框 57"/>
              <p:cNvSpPr txBox="1"/>
              <p:nvPr/>
            </p:nvSpPr>
            <p:spPr>
              <a:xfrm>
                <a:off x="6166293" y="4775380"/>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grpSp>
      </p:grpSp>
      <p:grpSp>
        <p:nvGrpSpPr>
          <p:cNvPr id="37" name="组合 36"/>
          <p:cNvGrpSpPr/>
          <p:nvPr/>
        </p:nvGrpSpPr>
        <p:grpSpPr>
          <a:xfrm>
            <a:off x="4458259" y="951570"/>
            <a:ext cx="2916324" cy="1674186"/>
            <a:chOff x="4458259" y="951570"/>
            <a:chExt cx="2916324" cy="1674186"/>
          </a:xfrm>
        </p:grpSpPr>
        <p:sp>
          <p:nvSpPr>
            <p:cNvPr id="3" name="矩形 2"/>
            <p:cNvSpPr/>
            <p:nvPr/>
          </p:nvSpPr>
          <p:spPr>
            <a:xfrm>
              <a:off x="4458259" y="951570"/>
              <a:ext cx="2916324" cy="1674186"/>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ea typeface="造字工房悦黑体验版常规体" pitchFamily="50" charset="-122"/>
              </a:endParaRPr>
            </a:p>
          </p:txBody>
        </p:sp>
        <p:pic>
          <p:nvPicPr>
            <p:cNvPr id="8" name="图片 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797654" y="1098281"/>
              <a:ext cx="495783" cy="495783"/>
            </a:xfrm>
            <a:prstGeom prst="rect">
              <a:avLst/>
            </a:prstGeom>
          </p:spPr>
        </p:pic>
        <p:grpSp>
          <p:nvGrpSpPr>
            <p:cNvPr id="20" name="组合 19"/>
            <p:cNvGrpSpPr/>
            <p:nvPr/>
          </p:nvGrpSpPr>
          <p:grpSpPr>
            <a:xfrm>
              <a:off x="4522332" y="1554996"/>
              <a:ext cx="1885873" cy="987964"/>
              <a:chOff x="6166293" y="3789040"/>
              <a:chExt cx="2514497" cy="1317285"/>
            </a:xfrm>
          </p:grpSpPr>
          <p:sp>
            <p:nvSpPr>
              <p:cNvPr id="21" name="文本框 54"/>
              <p:cNvSpPr txBox="1"/>
              <p:nvPr/>
            </p:nvSpPr>
            <p:spPr>
              <a:xfrm>
                <a:off x="6166293" y="3789040"/>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22" name="文本框 55"/>
              <p:cNvSpPr txBox="1"/>
              <p:nvPr/>
            </p:nvSpPr>
            <p:spPr>
              <a:xfrm>
                <a:off x="6166293" y="4109731"/>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23" name="文本框 56"/>
              <p:cNvSpPr txBox="1"/>
              <p:nvPr/>
            </p:nvSpPr>
            <p:spPr>
              <a:xfrm>
                <a:off x="6166293" y="4458884"/>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24" name="文本框 57"/>
              <p:cNvSpPr txBox="1"/>
              <p:nvPr/>
            </p:nvSpPr>
            <p:spPr>
              <a:xfrm>
                <a:off x="6166293" y="4775380"/>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grpSp>
      </p:grpSp>
      <p:grpSp>
        <p:nvGrpSpPr>
          <p:cNvPr id="38" name="组合 37"/>
          <p:cNvGrpSpPr/>
          <p:nvPr/>
        </p:nvGrpSpPr>
        <p:grpSpPr>
          <a:xfrm>
            <a:off x="4458259" y="2687267"/>
            <a:ext cx="2916324" cy="1674186"/>
            <a:chOff x="4458259" y="2687267"/>
            <a:chExt cx="2916324" cy="1674186"/>
          </a:xfrm>
        </p:grpSpPr>
        <p:sp>
          <p:nvSpPr>
            <p:cNvPr id="5" name="矩形 4"/>
            <p:cNvSpPr/>
            <p:nvPr/>
          </p:nvSpPr>
          <p:spPr>
            <a:xfrm>
              <a:off x="4458259" y="2687267"/>
              <a:ext cx="2916324" cy="1674186"/>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ea typeface="造字工房悦黑体验版常规体" pitchFamily="50" charset="-122"/>
              </a:endParaRPr>
            </a:p>
          </p:txBody>
        </p:sp>
        <p:pic>
          <p:nvPicPr>
            <p:cNvPr id="7" name="图片 6"/>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6732240" y="3759882"/>
              <a:ext cx="555518" cy="555518"/>
            </a:xfrm>
            <a:prstGeom prst="rect">
              <a:avLst/>
            </a:prstGeom>
          </p:spPr>
        </p:pic>
        <p:grpSp>
          <p:nvGrpSpPr>
            <p:cNvPr id="25" name="组合 24"/>
            <p:cNvGrpSpPr/>
            <p:nvPr/>
          </p:nvGrpSpPr>
          <p:grpSpPr>
            <a:xfrm>
              <a:off x="4517994" y="2760927"/>
              <a:ext cx="1885873" cy="987964"/>
              <a:chOff x="6166293" y="3789040"/>
              <a:chExt cx="2514497" cy="1317285"/>
            </a:xfrm>
          </p:grpSpPr>
          <p:sp>
            <p:nvSpPr>
              <p:cNvPr id="26" name="文本框 54"/>
              <p:cNvSpPr txBox="1"/>
              <p:nvPr/>
            </p:nvSpPr>
            <p:spPr>
              <a:xfrm>
                <a:off x="6166293" y="3789040"/>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27" name="文本框 55"/>
              <p:cNvSpPr txBox="1"/>
              <p:nvPr/>
            </p:nvSpPr>
            <p:spPr>
              <a:xfrm>
                <a:off x="6166293" y="4109731"/>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28" name="文本框 56"/>
              <p:cNvSpPr txBox="1"/>
              <p:nvPr/>
            </p:nvSpPr>
            <p:spPr>
              <a:xfrm>
                <a:off x="6166293" y="4458884"/>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sp>
            <p:nvSpPr>
              <p:cNvPr id="29" name="文本框 57"/>
              <p:cNvSpPr txBox="1"/>
              <p:nvPr/>
            </p:nvSpPr>
            <p:spPr>
              <a:xfrm>
                <a:off x="6166293" y="4775380"/>
                <a:ext cx="2514497" cy="330945"/>
              </a:xfrm>
              <a:prstGeom prst="rect">
                <a:avLst/>
              </a:prstGeom>
              <a:noFill/>
            </p:spPr>
            <p:txBody>
              <a:bodyPr wrap="square" rtlCol="0">
                <a:spAutoFit/>
              </a:bodyPr>
              <a:lstStyle/>
              <a:p>
                <a:r>
                  <a:rPr lang="zh-CN" altLang="en-US" sz="1015" dirty="0">
                    <a:solidFill>
                      <a:schemeClr val="bg1"/>
                    </a:solidFill>
                    <a:latin typeface="造字工房悦黑体验版常规体" pitchFamily="50" charset="-122"/>
                    <a:ea typeface="造字工房悦黑体验版常规体" pitchFamily="50" charset="-122"/>
                  </a:rPr>
                  <a:t>请输入您想要的文字</a:t>
                </a:r>
                <a:endParaRPr lang="zh-CN" altLang="en-US" sz="1015" dirty="0">
                  <a:solidFill>
                    <a:schemeClr val="bg1"/>
                  </a:solidFill>
                  <a:latin typeface="造字工房悦黑体验版常规体" pitchFamily="50" charset="-122"/>
                  <a:ea typeface="造字工房悦黑体验版常规体" pitchFamily="50" charset="-122"/>
                </a:endParaRPr>
              </a:p>
            </p:txBody>
          </p:sp>
        </p:grpSp>
      </p:grpSp>
      <p:cxnSp>
        <p:nvCxnSpPr>
          <p:cNvPr id="32" name="直接连接符 31"/>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34"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分析方法</a:t>
            </a:r>
            <a:endParaRPr lang="zh-CN" altLang="en-US" sz="2000" b="1" dirty="0">
              <a:solidFill>
                <a:srgbClr val="314865"/>
              </a:solidFill>
            </a:endParaRPr>
          </a:p>
        </p:txBody>
      </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Effect transition="in" filter="fade">
                                      <p:cBhvr>
                                        <p:cTn id="15" dur="500"/>
                                        <p:tgtEl>
                                          <p:spTgt spid="3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4" name="TextBox 500"/>
          <p:cNvSpPr txBox="1"/>
          <p:nvPr/>
        </p:nvSpPr>
        <p:spPr>
          <a:xfrm>
            <a:off x="3779912" y="155416"/>
            <a:ext cx="1584176" cy="400110"/>
          </a:xfrm>
          <a:prstGeom prst="rect">
            <a:avLst/>
          </a:prstGeom>
          <a:noFill/>
          <a:ln>
            <a:noFill/>
          </a:ln>
        </p:spPr>
        <p:txBody>
          <a:bodyPr wrap="square" rtlCol="0">
            <a:spAutoFit/>
          </a:bodyPr>
          <a:lstStyle/>
          <a:p>
            <a:pPr algn="ctr"/>
            <a:r>
              <a:rPr lang="zh-CN" altLang="en-US" sz="2000" b="1" dirty="0" smtClean="0">
                <a:solidFill>
                  <a:srgbClr val="314865"/>
                </a:solidFill>
              </a:rPr>
              <a:t>分析方法</a:t>
            </a:r>
            <a:endParaRPr lang="zh-CN" altLang="en-US" sz="2000" b="1" dirty="0">
              <a:solidFill>
                <a:srgbClr val="314865"/>
              </a:solidFill>
            </a:endParaRPr>
          </a:p>
        </p:txBody>
      </p:sp>
      <p:grpSp>
        <p:nvGrpSpPr>
          <p:cNvPr id="53" name="文本1"/>
          <p:cNvGrpSpPr/>
          <p:nvPr/>
        </p:nvGrpSpPr>
        <p:grpSpPr>
          <a:xfrm>
            <a:off x="2188370" y="1105961"/>
            <a:ext cx="4770835" cy="772716"/>
            <a:chOff x="1393825" y="1474614"/>
            <a:chExt cx="6361113" cy="1030288"/>
          </a:xfrm>
          <a:solidFill>
            <a:srgbClr val="E2E9E9"/>
          </a:solidFill>
        </p:grpSpPr>
        <p:sp>
          <p:nvSpPr>
            <p:cNvPr id="54" name="AutoShape 45"/>
            <p:cNvSpPr>
              <a:spLocks noChangeArrowheads="1"/>
            </p:cNvSpPr>
            <p:nvPr/>
          </p:nvSpPr>
          <p:spPr bwMode="gray">
            <a:xfrm>
              <a:off x="1393825" y="1474614"/>
              <a:ext cx="6361113" cy="1030288"/>
            </a:xfrm>
            <a:prstGeom prst="roundRect">
              <a:avLst>
                <a:gd name="adj" fmla="val 16667"/>
              </a:avLst>
            </a:prstGeom>
            <a:grpFill/>
            <a:ln w="19050">
              <a:solidFill>
                <a:srgbClr val="EAEAEA"/>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zh-CN" sz="1015" kern="0">
                <a:solidFill>
                  <a:sysClr val="windowText" lastClr="000000"/>
                </a:solidFill>
              </a:endParaRPr>
            </a:p>
          </p:txBody>
        </p:sp>
        <p:sp>
          <p:nvSpPr>
            <p:cNvPr id="55" name="Text Box 64"/>
            <p:cNvSpPr txBox="1">
              <a:spLocks noChangeArrowheads="1"/>
            </p:cNvSpPr>
            <p:nvPr/>
          </p:nvSpPr>
          <p:spPr bwMode="black">
            <a:xfrm>
              <a:off x="1452564" y="1749253"/>
              <a:ext cx="6215781" cy="6617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anose="020B0604020202020204" pitchFamily="34" charset="0"/>
                </a:defRPr>
              </a:lvl1pPr>
              <a:lvl2pPr marL="742950" indent="-285750" eaLnBrk="0" hangingPunct="0">
                <a:defRPr i="1">
                  <a:solidFill>
                    <a:schemeClr val="tx1"/>
                  </a:solidFill>
                  <a:latin typeface="Arial" panose="020B0604020202020204" pitchFamily="34" charset="0"/>
                </a:defRPr>
              </a:lvl2pPr>
              <a:lvl3pPr marL="1143000" indent="-228600" eaLnBrk="0" hangingPunct="0">
                <a:defRPr i="1">
                  <a:solidFill>
                    <a:schemeClr val="tx1"/>
                  </a:solidFill>
                  <a:latin typeface="Arial" panose="020B0604020202020204" pitchFamily="34" charset="0"/>
                </a:defRPr>
              </a:lvl3pPr>
              <a:lvl4pPr marL="1600200" indent="-228600" eaLnBrk="0" hangingPunct="0">
                <a:defRPr i="1">
                  <a:solidFill>
                    <a:schemeClr val="tx1"/>
                  </a:solidFill>
                  <a:latin typeface="Arial" panose="020B0604020202020204" pitchFamily="34" charset="0"/>
                </a:defRPr>
              </a:lvl4pPr>
              <a:lvl5pPr marL="2057400" indent="-228600" eaLnBrk="0" hangingPunct="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marL="214630" indent="-214630" eaLnBrk="1" hangingPunct="1">
                <a:spcBef>
                  <a:spcPct val="50000"/>
                </a:spcBef>
                <a:buFont typeface="Arial" panose="020B0604020202020204" pitchFamily="34" charset="0"/>
                <a:buChar char="•"/>
                <a:defRPr/>
              </a:pPr>
              <a:r>
                <a:rPr lang="zh-CN" altLang="en-US"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rPr>
                <a:t>点击这里添加文字</a:t>
              </a:r>
              <a:endParaRPr lang="en-US" altLang="zh-CN"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endParaRPr>
            </a:p>
            <a:p>
              <a:pPr marL="214630" indent="-214630" eaLnBrk="1" hangingPunct="1">
                <a:spcBef>
                  <a:spcPct val="50000"/>
                </a:spcBef>
                <a:buFont typeface="Arial" panose="020B0604020202020204" pitchFamily="34" charset="0"/>
                <a:buChar char="•"/>
                <a:defRPr/>
              </a:pPr>
              <a:r>
                <a:rPr lang="zh-CN" altLang="en-US"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rPr>
                <a:t>点击这里添加文字</a:t>
              </a:r>
              <a:endParaRPr lang="en-US" altLang="zh-CN"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6" name="深色1"/>
          <p:cNvGrpSpPr/>
          <p:nvPr/>
        </p:nvGrpSpPr>
        <p:grpSpPr>
          <a:xfrm>
            <a:off x="2812256" y="939273"/>
            <a:ext cx="3514725" cy="347663"/>
            <a:chOff x="2225675" y="1524000"/>
            <a:chExt cx="4686300" cy="463550"/>
          </a:xfrm>
          <a:solidFill>
            <a:srgbClr val="0071C1"/>
          </a:solidFill>
        </p:grpSpPr>
        <p:sp>
          <p:nvSpPr>
            <p:cNvPr id="57" name="AutoShape 57"/>
            <p:cNvSpPr>
              <a:spLocks noChangeArrowheads="1"/>
            </p:cNvSpPr>
            <p:nvPr/>
          </p:nvSpPr>
          <p:spPr bwMode="gray">
            <a:xfrm>
              <a:off x="2225675" y="1524000"/>
              <a:ext cx="4686300" cy="463550"/>
            </a:xfrm>
            <a:prstGeom prst="roundRect">
              <a:avLst>
                <a:gd name="adj" fmla="val 24658"/>
              </a:avLst>
            </a:prstGeom>
            <a:solidFill>
              <a:srgbClr val="314865"/>
            </a:solidFill>
            <a:ln>
              <a:noFill/>
            </a:ln>
            <a:effectLst/>
          </p:spPr>
          <p:txBody>
            <a:bodyPr wrap="none" anchor="ctr"/>
            <a:lstStyle/>
            <a:p>
              <a:pPr>
                <a:defRPr/>
              </a:pPr>
              <a:endParaRPr lang="zh-CN" altLang="zh-CN" sz="1015" kern="0">
                <a:solidFill>
                  <a:sysClr val="windowText" lastClr="000000"/>
                </a:solidFill>
                <a:latin typeface="微软雅黑" panose="020B0503020204020204" pitchFamily="34" charset="-122"/>
                <a:ea typeface="微软雅黑" panose="020B0503020204020204" pitchFamily="34" charset="-122"/>
              </a:endParaRPr>
            </a:p>
          </p:txBody>
        </p:sp>
        <p:sp>
          <p:nvSpPr>
            <p:cNvPr id="59" name="Rectangle 61"/>
            <p:cNvSpPr>
              <a:spLocks noChangeArrowheads="1"/>
            </p:cNvSpPr>
            <p:nvPr/>
          </p:nvSpPr>
          <p:spPr bwMode="gray">
            <a:xfrm>
              <a:off x="3520796" y="1568451"/>
              <a:ext cx="2092881" cy="36933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buClr>
                  <a:srgbClr val="1F3F5F"/>
                </a:buClr>
                <a:defRPr/>
              </a:pPr>
              <a:r>
                <a:rPr lang="zh-CN" altLang="en-US" sz="12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在这里添加标题文字</a:t>
              </a:r>
              <a:endParaRPr lang="en-US" altLang="zh-CN" sz="12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0" name="文本2"/>
          <p:cNvGrpSpPr/>
          <p:nvPr/>
        </p:nvGrpSpPr>
        <p:grpSpPr>
          <a:xfrm>
            <a:off x="2188370" y="2268736"/>
            <a:ext cx="4770835" cy="772716"/>
            <a:chOff x="1393825" y="3024981"/>
            <a:chExt cx="6361113" cy="1030288"/>
          </a:xfrm>
          <a:solidFill>
            <a:srgbClr val="E2E9E9"/>
          </a:solidFill>
        </p:grpSpPr>
        <p:sp>
          <p:nvSpPr>
            <p:cNvPr id="61" name="AutoShape 45"/>
            <p:cNvSpPr>
              <a:spLocks noChangeArrowheads="1"/>
            </p:cNvSpPr>
            <p:nvPr/>
          </p:nvSpPr>
          <p:spPr bwMode="gray">
            <a:xfrm>
              <a:off x="1393825" y="3024981"/>
              <a:ext cx="6361113" cy="1030288"/>
            </a:xfrm>
            <a:prstGeom prst="roundRect">
              <a:avLst>
                <a:gd name="adj" fmla="val 16667"/>
              </a:avLst>
            </a:prstGeom>
            <a:grpFill/>
            <a:ln w="19050">
              <a:solidFill>
                <a:srgbClr val="EAEAEA"/>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zh-CN" sz="1015" kern="0">
                <a:solidFill>
                  <a:sysClr val="windowText" lastClr="000000"/>
                </a:solidFill>
              </a:endParaRPr>
            </a:p>
          </p:txBody>
        </p:sp>
        <p:sp>
          <p:nvSpPr>
            <p:cNvPr id="62" name="Text Box 64"/>
            <p:cNvSpPr txBox="1">
              <a:spLocks noChangeArrowheads="1"/>
            </p:cNvSpPr>
            <p:nvPr/>
          </p:nvSpPr>
          <p:spPr bwMode="black">
            <a:xfrm>
              <a:off x="1452564" y="3299620"/>
              <a:ext cx="6215781" cy="6617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anose="020B0604020202020204" pitchFamily="34" charset="0"/>
                </a:defRPr>
              </a:lvl1pPr>
              <a:lvl2pPr marL="742950" indent="-285750" eaLnBrk="0" hangingPunct="0">
                <a:defRPr i="1">
                  <a:solidFill>
                    <a:schemeClr val="tx1"/>
                  </a:solidFill>
                  <a:latin typeface="Arial" panose="020B0604020202020204" pitchFamily="34" charset="0"/>
                </a:defRPr>
              </a:lvl2pPr>
              <a:lvl3pPr marL="1143000" indent="-228600" eaLnBrk="0" hangingPunct="0">
                <a:defRPr i="1">
                  <a:solidFill>
                    <a:schemeClr val="tx1"/>
                  </a:solidFill>
                  <a:latin typeface="Arial" panose="020B0604020202020204" pitchFamily="34" charset="0"/>
                </a:defRPr>
              </a:lvl3pPr>
              <a:lvl4pPr marL="1600200" indent="-228600" eaLnBrk="0" hangingPunct="0">
                <a:defRPr i="1">
                  <a:solidFill>
                    <a:schemeClr val="tx1"/>
                  </a:solidFill>
                  <a:latin typeface="Arial" panose="020B0604020202020204" pitchFamily="34" charset="0"/>
                </a:defRPr>
              </a:lvl4pPr>
              <a:lvl5pPr marL="2057400" indent="-228600" eaLnBrk="0" hangingPunct="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marL="214630" indent="-214630" eaLnBrk="1" hangingPunct="1">
                <a:spcBef>
                  <a:spcPct val="50000"/>
                </a:spcBef>
                <a:buFont typeface="Arial" panose="020B0604020202020204" pitchFamily="34" charset="0"/>
                <a:buChar char="•"/>
                <a:defRPr/>
              </a:pPr>
              <a:r>
                <a:rPr lang="zh-CN" altLang="en-US"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rPr>
                <a:t>点击这里添加文字</a:t>
              </a:r>
              <a:endParaRPr lang="en-US" altLang="zh-CN"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endParaRPr>
            </a:p>
            <a:p>
              <a:pPr marL="214630" indent="-214630" eaLnBrk="1" hangingPunct="1">
                <a:spcBef>
                  <a:spcPct val="50000"/>
                </a:spcBef>
                <a:buFont typeface="Arial" panose="020B0604020202020204" pitchFamily="34" charset="0"/>
                <a:buChar char="•"/>
                <a:defRPr/>
              </a:pPr>
              <a:r>
                <a:rPr lang="zh-CN" altLang="en-US"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rPr>
                <a:t>点击这里添加文字</a:t>
              </a:r>
              <a:endParaRPr lang="en-US" altLang="zh-CN"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3" name="深色2"/>
          <p:cNvGrpSpPr/>
          <p:nvPr/>
        </p:nvGrpSpPr>
        <p:grpSpPr>
          <a:xfrm>
            <a:off x="2812256" y="2102048"/>
            <a:ext cx="3514725" cy="347663"/>
            <a:chOff x="2225675" y="1524000"/>
            <a:chExt cx="4686300" cy="463550"/>
          </a:xfrm>
        </p:grpSpPr>
        <p:sp>
          <p:nvSpPr>
            <p:cNvPr id="64" name="AutoShape 57"/>
            <p:cNvSpPr>
              <a:spLocks noChangeArrowheads="1"/>
            </p:cNvSpPr>
            <p:nvPr/>
          </p:nvSpPr>
          <p:spPr bwMode="gray">
            <a:xfrm>
              <a:off x="2225675" y="1524000"/>
              <a:ext cx="4686300" cy="463550"/>
            </a:xfrm>
            <a:prstGeom prst="roundRect">
              <a:avLst>
                <a:gd name="adj" fmla="val 24658"/>
              </a:avLst>
            </a:prstGeom>
            <a:solidFill>
              <a:srgbClr val="314865"/>
            </a:solidFill>
            <a:ln>
              <a:noFill/>
            </a:ln>
            <a:effectLst/>
          </p:spPr>
          <p:txBody>
            <a:bodyPr wrap="none" anchor="ctr"/>
            <a:lstStyle/>
            <a:p>
              <a:pPr>
                <a:defRPr/>
              </a:pPr>
              <a:endParaRPr lang="zh-CN" altLang="zh-CN" sz="1015" kern="0">
                <a:solidFill>
                  <a:sysClr val="windowText" lastClr="000000"/>
                </a:solidFill>
                <a:latin typeface="微软雅黑" panose="020B0503020204020204" pitchFamily="34" charset="-122"/>
                <a:ea typeface="微软雅黑" panose="020B0503020204020204" pitchFamily="34" charset="-122"/>
              </a:endParaRPr>
            </a:p>
          </p:txBody>
        </p:sp>
        <p:sp>
          <p:nvSpPr>
            <p:cNvPr id="66" name="Rectangle 61"/>
            <p:cNvSpPr>
              <a:spLocks noChangeArrowheads="1"/>
            </p:cNvSpPr>
            <p:nvPr/>
          </p:nvSpPr>
          <p:spPr bwMode="gray">
            <a:xfrm>
              <a:off x="3520796" y="1568451"/>
              <a:ext cx="2092881" cy="369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buClr>
                  <a:srgbClr val="1F3F5F"/>
                </a:buClr>
                <a:defRPr/>
              </a:pPr>
              <a:r>
                <a:rPr lang="zh-CN" altLang="en-US" sz="12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在这里添加标题文字</a:t>
              </a:r>
              <a:endParaRPr lang="en-US" altLang="zh-CN" sz="12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7" name="文本3"/>
          <p:cNvGrpSpPr/>
          <p:nvPr/>
        </p:nvGrpSpPr>
        <p:grpSpPr>
          <a:xfrm>
            <a:off x="2188370" y="3431511"/>
            <a:ext cx="4770835" cy="772716"/>
            <a:chOff x="1393825" y="4575348"/>
            <a:chExt cx="6361113" cy="1030288"/>
          </a:xfrm>
          <a:solidFill>
            <a:srgbClr val="E2E9E9"/>
          </a:solidFill>
        </p:grpSpPr>
        <p:sp>
          <p:nvSpPr>
            <p:cNvPr id="68" name="AutoShape 45"/>
            <p:cNvSpPr>
              <a:spLocks noChangeArrowheads="1"/>
            </p:cNvSpPr>
            <p:nvPr/>
          </p:nvSpPr>
          <p:spPr bwMode="gray">
            <a:xfrm>
              <a:off x="1393825" y="4575348"/>
              <a:ext cx="6361113" cy="1030288"/>
            </a:xfrm>
            <a:prstGeom prst="roundRect">
              <a:avLst>
                <a:gd name="adj" fmla="val 16667"/>
              </a:avLst>
            </a:prstGeom>
            <a:grpFill/>
            <a:ln w="19050">
              <a:solidFill>
                <a:srgbClr val="EAEAEA"/>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zh-CN" sz="1015" kern="0">
                <a:solidFill>
                  <a:sysClr val="windowText" lastClr="000000"/>
                </a:solidFill>
              </a:endParaRPr>
            </a:p>
          </p:txBody>
        </p:sp>
        <p:sp>
          <p:nvSpPr>
            <p:cNvPr id="69" name="Text Box 64"/>
            <p:cNvSpPr txBox="1">
              <a:spLocks noChangeArrowheads="1"/>
            </p:cNvSpPr>
            <p:nvPr/>
          </p:nvSpPr>
          <p:spPr bwMode="black">
            <a:xfrm>
              <a:off x="1452564" y="4849987"/>
              <a:ext cx="6215781" cy="6617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anose="020B0604020202020204" pitchFamily="34" charset="0"/>
                </a:defRPr>
              </a:lvl1pPr>
              <a:lvl2pPr marL="742950" indent="-285750" eaLnBrk="0" hangingPunct="0">
                <a:defRPr i="1">
                  <a:solidFill>
                    <a:schemeClr val="tx1"/>
                  </a:solidFill>
                  <a:latin typeface="Arial" panose="020B0604020202020204" pitchFamily="34" charset="0"/>
                </a:defRPr>
              </a:lvl2pPr>
              <a:lvl3pPr marL="1143000" indent="-228600" eaLnBrk="0" hangingPunct="0">
                <a:defRPr i="1">
                  <a:solidFill>
                    <a:schemeClr val="tx1"/>
                  </a:solidFill>
                  <a:latin typeface="Arial" panose="020B0604020202020204" pitchFamily="34" charset="0"/>
                </a:defRPr>
              </a:lvl3pPr>
              <a:lvl4pPr marL="1600200" indent="-228600" eaLnBrk="0" hangingPunct="0">
                <a:defRPr i="1">
                  <a:solidFill>
                    <a:schemeClr val="tx1"/>
                  </a:solidFill>
                  <a:latin typeface="Arial" panose="020B0604020202020204" pitchFamily="34" charset="0"/>
                </a:defRPr>
              </a:lvl4pPr>
              <a:lvl5pPr marL="2057400" indent="-228600" eaLnBrk="0" hangingPunct="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marL="214630" indent="-214630" eaLnBrk="1" hangingPunct="1">
                <a:spcBef>
                  <a:spcPct val="50000"/>
                </a:spcBef>
                <a:buFont typeface="Arial" panose="020B0604020202020204" pitchFamily="34" charset="0"/>
                <a:buChar char="•"/>
                <a:defRPr/>
              </a:pPr>
              <a:r>
                <a:rPr lang="zh-CN" altLang="en-US"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rPr>
                <a:t>点击这里添加文字</a:t>
              </a:r>
              <a:endParaRPr lang="en-US" altLang="zh-CN"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endParaRPr>
            </a:p>
            <a:p>
              <a:pPr marL="214630" indent="-214630" eaLnBrk="1" hangingPunct="1">
                <a:spcBef>
                  <a:spcPct val="50000"/>
                </a:spcBef>
                <a:buFont typeface="Arial" panose="020B0604020202020204" pitchFamily="34" charset="0"/>
                <a:buChar char="•"/>
                <a:defRPr/>
              </a:pPr>
              <a:r>
                <a:rPr lang="zh-CN" altLang="en-US"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rPr>
                <a:t>点击这里添加文字</a:t>
              </a:r>
              <a:endParaRPr lang="en-US" altLang="zh-CN" sz="1050" i="0" kern="0" dirty="0">
                <a:solidFill>
                  <a:srgbClr val="314865"/>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0" name="深色3"/>
          <p:cNvGrpSpPr/>
          <p:nvPr/>
        </p:nvGrpSpPr>
        <p:grpSpPr>
          <a:xfrm>
            <a:off x="2812256" y="3264823"/>
            <a:ext cx="3514725" cy="347663"/>
            <a:chOff x="2225675" y="1524000"/>
            <a:chExt cx="4686300" cy="463550"/>
          </a:xfrm>
          <a:solidFill>
            <a:srgbClr val="314865"/>
          </a:solidFill>
        </p:grpSpPr>
        <p:sp>
          <p:nvSpPr>
            <p:cNvPr id="71" name="AutoShape 57"/>
            <p:cNvSpPr>
              <a:spLocks noChangeArrowheads="1"/>
            </p:cNvSpPr>
            <p:nvPr/>
          </p:nvSpPr>
          <p:spPr bwMode="gray">
            <a:xfrm>
              <a:off x="2225675" y="1524000"/>
              <a:ext cx="4686300" cy="463550"/>
            </a:xfrm>
            <a:prstGeom prst="roundRect">
              <a:avLst>
                <a:gd name="adj" fmla="val 24658"/>
              </a:avLst>
            </a:prstGeom>
            <a:grpFill/>
            <a:ln>
              <a:noFill/>
            </a:ln>
            <a:effectLst/>
          </p:spPr>
          <p:txBody>
            <a:bodyPr wrap="none" anchor="ctr"/>
            <a:lstStyle/>
            <a:p>
              <a:pPr>
                <a:defRPr/>
              </a:pPr>
              <a:endParaRPr lang="zh-CN" altLang="zh-CN" sz="1015" kern="0">
                <a:solidFill>
                  <a:sysClr val="windowText" lastClr="000000"/>
                </a:solidFill>
                <a:latin typeface="微软雅黑" panose="020B0503020204020204" pitchFamily="34" charset="-122"/>
                <a:ea typeface="微软雅黑" panose="020B0503020204020204" pitchFamily="34" charset="-122"/>
              </a:endParaRPr>
            </a:p>
          </p:txBody>
        </p:sp>
        <p:sp>
          <p:nvSpPr>
            <p:cNvPr id="73" name="Rectangle 61"/>
            <p:cNvSpPr>
              <a:spLocks noChangeArrowheads="1"/>
            </p:cNvSpPr>
            <p:nvPr/>
          </p:nvSpPr>
          <p:spPr bwMode="gray">
            <a:xfrm>
              <a:off x="3520796" y="1568451"/>
              <a:ext cx="2092881" cy="36933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buClr>
                  <a:srgbClr val="1F3F5F"/>
                </a:buClr>
                <a:defRPr/>
              </a:pPr>
              <a:r>
                <a:rPr lang="zh-CN" altLang="en-US" sz="12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在这里添加标题文字</a:t>
              </a:r>
              <a:endParaRPr lang="en-US" altLang="zh-CN" sz="12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ustDataLst>
      <p:tags r:id="rId1"/>
    </p:custDataLst>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2000">
                                          <p:cBhvr additive="base">
                                            <p:cTn id="16" dur="500" fill="hold"/>
                                            <p:tgtEl>
                                              <p:spTgt spid="4"/>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barn(inVertical)">
                                          <p:cBhvr>
                                            <p:cTn id="21" dur="500"/>
                                            <p:tgtEl>
                                              <p:spTgt spid="56"/>
                                            </p:tgtEl>
                                          </p:cBhvr>
                                        </p:animEffect>
                                      </p:childTnLst>
                                    </p:cTn>
                                  </p:par>
                                </p:childTnLst>
                              </p:cTn>
                            </p:par>
                            <p:par>
                              <p:cTn id="22" fill="hold">
                                <p:stCondLst>
                                  <p:cond delay="1500"/>
                                </p:stCondLst>
                                <p:childTnLst>
                                  <p:par>
                                    <p:cTn id="23" presetID="16" presetClass="entr" presetSubtype="37"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barn(outVertical)">
                                          <p:cBhvr>
                                            <p:cTn id="25" dur="500"/>
                                            <p:tgtEl>
                                              <p:spTgt spid="53"/>
                                            </p:tgtEl>
                                          </p:cBhvr>
                                        </p:animEffect>
                                      </p:childTnLst>
                                    </p:cTn>
                                  </p:par>
                                </p:childTnLst>
                              </p:cTn>
                            </p:par>
                            <p:par>
                              <p:cTn id="26" fill="hold">
                                <p:stCondLst>
                                  <p:cond delay="2000"/>
                                </p:stCondLst>
                                <p:childTnLst>
                                  <p:par>
                                    <p:cTn id="27" presetID="16" presetClass="entr" presetSubtype="21" fill="hold"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barn(inVertical)">
                                          <p:cBhvr>
                                            <p:cTn id="29" dur="500"/>
                                            <p:tgtEl>
                                              <p:spTgt spid="63"/>
                                            </p:tgtEl>
                                          </p:cBhvr>
                                        </p:animEffect>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barn(outVertical)">
                                          <p:cBhvr>
                                            <p:cTn id="33" dur="500"/>
                                            <p:tgtEl>
                                              <p:spTgt spid="60"/>
                                            </p:tgtEl>
                                          </p:cBhvr>
                                        </p:animEffect>
                                      </p:childTnLst>
                                    </p:cTn>
                                  </p:par>
                                </p:childTnLst>
                              </p:cTn>
                            </p:par>
                            <p:par>
                              <p:cTn id="34" fill="hold">
                                <p:stCondLst>
                                  <p:cond delay="3000"/>
                                </p:stCondLst>
                                <p:childTnLst>
                                  <p:par>
                                    <p:cTn id="35" presetID="16" presetClass="entr" presetSubtype="21" fill="hold"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barn(inVertical)">
                                          <p:cBhvr>
                                            <p:cTn id="37" dur="500"/>
                                            <p:tgtEl>
                                              <p:spTgt spid="70"/>
                                            </p:tgtEl>
                                          </p:cBhvr>
                                        </p:animEffect>
                                      </p:childTnLst>
                                    </p:cTn>
                                  </p:par>
                                </p:childTnLst>
                              </p:cTn>
                            </p:par>
                            <p:par>
                              <p:cTn id="38" fill="hold">
                                <p:stCondLst>
                                  <p:cond delay="3500"/>
                                </p:stCondLst>
                                <p:childTnLst>
                                  <p:par>
                                    <p:cTn id="39" presetID="16" presetClass="entr" presetSubtype="37" fill="hold" nodeType="after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barn(outVertical)">
                                          <p:cBhvr>
                                            <p:cTn id="4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barn(inVertical)">
                                          <p:cBhvr>
                                            <p:cTn id="21" dur="500"/>
                                            <p:tgtEl>
                                              <p:spTgt spid="56"/>
                                            </p:tgtEl>
                                          </p:cBhvr>
                                        </p:animEffect>
                                      </p:childTnLst>
                                    </p:cTn>
                                  </p:par>
                                </p:childTnLst>
                              </p:cTn>
                            </p:par>
                            <p:par>
                              <p:cTn id="22" fill="hold">
                                <p:stCondLst>
                                  <p:cond delay="1500"/>
                                </p:stCondLst>
                                <p:childTnLst>
                                  <p:par>
                                    <p:cTn id="23" presetID="16" presetClass="entr" presetSubtype="37"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barn(outVertical)">
                                          <p:cBhvr>
                                            <p:cTn id="25" dur="500"/>
                                            <p:tgtEl>
                                              <p:spTgt spid="53"/>
                                            </p:tgtEl>
                                          </p:cBhvr>
                                        </p:animEffect>
                                      </p:childTnLst>
                                    </p:cTn>
                                  </p:par>
                                </p:childTnLst>
                              </p:cTn>
                            </p:par>
                            <p:par>
                              <p:cTn id="26" fill="hold">
                                <p:stCondLst>
                                  <p:cond delay="2000"/>
                                </p:stCondLst>
                                <p:childTnLst>
                                  <p:par>
                                    <p:cTn id="27" presetID="16" presetClass="entr" presetSubtype="21" fill="hold"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barn(inVertical)">
                                          <p:cBhvr>
                                            <p:cTn id="29" dur="500"/>
                                            <p:tgtEl>
                                              <p:spTgt spid="63"/>
                                            </p:tgtEl>
                                          </p:cBhvr>
                                        </p:animEffect>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barn(outVertical)">
                                          <p:cBhvr>
                                            <p:cTn id="33" dur="500"/>
                                            <p:tgtEl>
                                              <p:spTgt spid="60"/>
                                            </p:tgtEl>
                                          </p:cBhvr>
                                        </p:animEffect>
                                      </p:childTnLst>
                                    </p:cTn>
                                  </p:par>
                                </p:childTnLst>
                              </p:cTn>
                            </p:par>
                            <p:par>
                              <p:cTn id="34" fill="hold">
                                <p:stCondLst>
                                  <p:cond delay="3000"/>
                                </p:stCondLst>
                                <p:childTnLst>
                                  <p:par>
                                    <p:cTn id="35" presetID="16" presetClass="entr" presetSubtype="21" fill="hold"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barn(inVertical)">
                                          <p:cBhvr>
                                            <p:cTn id="37" dur="500"/>
                                            <p:tgtEl>
                                              <p:spTgt spid="70"/>
                                            </p:tgtEl>
                                          </p:cBhvr>
                                        </p:animEffect>
                                      </p:childTnLst>
                                    </p:cTn>
                                  </p:par>
                                </p:childTnLst>
                              </p:cTn>
                            </p:par>
                            <p:par>
                              <p:cTn id="38" fill="hold">
                                <p:stCondLst>
                                  <p:cond delay="3500"/>
                                </p:stCondLst>
                                <p:childTnLst>
                                  <p:par>
                                    <p:cTn id="39" presetID="16" presetClass="entr" presetSubtype="37" fill="hold" nodeType="after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barn(outVertical)">
                                          <p:cBhvr>
                                            <p:cTn id="4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258"/>
          <p:cNvSpPr>
            <a:spLocks noChangeArrowheads="1"/>
          </p:cNvSpPr>
          <p:nvPr/>
        </p:nvSpPr>
        <p:spPr bwMode="auto">
          <a:xfrm>
            <a:off x="857551" y="2139704"/>
            <a:ext cx="7530876" cy="1039240"/>
          </a:xfrm>
          <a:prstGeom prst="roundRect">
            <a:avLst>
              <a:gd name="adj" fmla="val 50000"/>
            </a:avLst>
          </a:prstGeom>
          <a:solidFill>
            <a:srgbClr val="314865"/>
          </a:solidFill>
          <a:ln w="34925">
            <a:solidFill>
              <a:schemeClr val="bg1"/>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grpSp>
        <p:nvGrpSpPr>
          <p:cNvPr id="3" name="组合 2"/>
          <p:cNvGrpSpPr/>
          <p:nvPr/>
        </p:nvGrpSpPr>
        <p:grpSpPr>
          <a:xfrm>
            <a:off x="950884" y="2209253"/>
            <a:ext cx="893128" cy="865406"/>
            <a:chOff x="950884" y="2209253"/>
            <a:chExt cx="893128" cy="865406"/>
          </a:xfrm>
        </p:grpSpPr>
        <p:sp>
          <p:nvSpPr>
            <p:cNvPr id="4" name="椭圆 259"/>
            <p:cNvSpPr>
              <a:spLocks noChangeArrowheads="1"/>
            </p:cNvSpPr>
            <p:nvPr/>
          </p:nvSpPr>
          <p:spPr bwMode="auto">
            <a:xfrm rot="16200000">
              <a:off x="978485" y="2262247"/>
              <a:ext cx="812259" cy="812566"/>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Text Box 39"/>
            <p:cNvSpPr>
              <a:spLocks noChangeArrowheads="1"/>
            </p:cNvSpPr>
            <p:nvPr/>
          </p:nvSpPr>
          <p:spPr bwMode="auto">
            <a:xfrm>
              <a:off x="950884" y="2209253"/>
              <a:ext cx="893128" cy="752385"/>
            </a:xfrm>
            <a:prstGeom prst="rect">
              <a:avLst/>
            </a:prstGeom>
            <a:noFill/>
            <a:ln w="9525">
              <a:noFill/>
              <a:miter lim="800000"/>
            </a:ln>
          </p:spPr>
          <p:txBody>
            <a:bodyPr>
              <a:spAutoFit/>
            </a:bodyPr>
            <a:lstStyle/>
            <a:p>
              <a:pPr algn="ctr">
                <a:lnSpc>
                  <a:spcPct val="150000"/>
                </a:lnSpc>
              </a:pPr>
              <a:r>
                <a:rPr lang="en-US" altLang="zh-CN" sz="3200" dirty="0" smtClean="0">
                  <a:solidFill>
                    <a:srgbClr val="314865"/>
                  </a:solidFill>
                  <a:latin typeface="微软雅黑" panose="020B0503020204020204" pitchFamily="34" charset="-122"/>
                  <a:sym typeface="微软雅黑" panose="020B0503020204020204" pitchFamily="34" charset="-122"/>
                </a:rPr>
                <a:t>4</a:t>
              </a:r>
              <a:endParaRPr lang="zh-CN" altLang="en-US" dirty="0">
                <a:solidFill>
                  <a:srgbClr val="314865"/>
                </a:solidFill>
              </a:endParaRPr>
            </a:p>
          </p:txBody>
        </p:sp>
      </p:grpSp>
      <p:sp>
        <p:nvSpPr>
          <p:cNvPr id="6" name="Text Box 39"/>
          <p:cNvSpPr>
            <a:spLocks noChangeArrowheads="1"/>
          </p:cNvSpPr>
          <p:nvPr/>
        </p:nvSpPr>
        <p:spPr bwMode="auto">
          <a:xfrm>
            <a:off x="2267744" y="2097909"/>
            <a:ext cx="4248471" cy="906915"/>
          </a:xfrm>
          <a:prstGeom prst="rect">
            <a:avLst/>
          </a:prstGeom>
          <a:noFill/>
          <a:ln w="9525">
            <a:noFill/>
            <a:miter lim="800000"/>
          </a:ln>
        </p:spPr>
        <p:txBody>
          <a:bodyPr wrap="square">
            <a:spAutoFit/>
          </a:bodyPr>
          <a:lstStyle/>
          <a:p>
            <a:pPr algn="ctr">
              <a:lnSpc>
                <a:spcPct val="150000"/>
              </a:lnSpc>
              <a:buClr>
                <a:schemeClr val="tx1"/>
              </a:buClr>
            </a:pPr>
            <a:r>
              <a:rPr lang="zh-CN" altLang="en-US" sz="40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本选题的实践运用</a:t>
            </a:r>
            <a:endParaRPr lang="en-US" sz="6000" b="1"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0" y="264841"/>
            <a:ext cx="1790898" cy="449319"/>
            <a:chOff x="-1" y="588691"/>
            <a:chExt cx="3026771" cy="449319"/>
          </a:xfrm>
          <a:solidFill>
            <a:srgbClr val="314865"/>
          </a:solidFill>
        </p:grpSpPr>
        <p:sp>
          <p:nvSpPr>
            <p:cNvPr id="8" name="矩形 1"/>
            <p:cNvSpPr/>
            <p:nvPr/>
          </p:nvSpPr>
          <p:spPr>
            <a:xfrm>
              <a:off x="-1" y="588691"/>
              <a:ext cx="3026771" cy="449319"/>
            </a:xfrm>
            <a:custGeom>
              <a:avLst/>
              <a:gdLst>
                <a:gd name="connsiteX0" fmla="*/ 0 w 2411760"/>
                <a:gd name="connsiteY0" fmla="*/ 0 h 484751"/>
                <a:gd name="connsiteX1" fmla="*/ 2411760 w 2411760"/>
                <a:gd name="connsiteY1" fmla="*/ 0 h 484751"/>
                <a:gd name="connsiteX2" fmla="*/ 2411760 w 2411760"/>
                <a:gd name="connsiteY2" fmla="*/ 484751 h 484751"/>
                <a:gd name="connsiteX3" fmla="*/ 0 w 2411760"/>
                <a:gd name="connsiteY3" fmla="*/ 484751 h 484751"/>
                <a:gd name="connsiteX4" fmla="*/ 0 w 2411760"/>
                <a:gd name="connsiteY4" fmla="*/ 0 h 484751"/>
                <a:gd name="connsiteX0-1" fmla="*/ 0 w 2849910"/>
                <a:gd name="connsiteY0-2" fmla="*/ 0 h 484751"/>
                <a:gd name="connsiteX1-3" fmla="*/ 2411760 w 2849910"/>
                <a:gd name="connsiteY1-4" fmla="*/ 0 h 484751"/>
                <a:gd name="connsiteX2-5" fmla="*/ 2849910 w 2849910"/>
                <a:gd name="connsiteY2-6" fmla="*/ 484751 h 484751"/>
                <a:gd name="connsiteX3-7" fmla="*/ 0 w 2849910"/>
                <a:gd name="connsiteY3-8" fmla="*/ 484751 h 484751"/>
                <a:gd name="connsiteX4-9" fmla="*/ 0 w 2849910"/>
                <a:gd name="connsiteY4-10" fmla="*/ 0 h 4847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49910" h="484751">
                  <a:moveTo>
                    <a:pt x="0" y="0"/>
                  </a:moveTo>
                  <a:lnTo>
                    <a:pt x="2411760" y="0"/>
                  </a:lnTo>
                  <a:lnTo>
                    <a:pt x="2849910" y="484751"/>
                  </a:lnTo>
                  <a:lnTo>
                    <a:pt x="0" y="48475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9" name="矩形 8"/>
            <p:cNvSpPr/>
            <p:nvPr/>
          </p:nvSpPr>
          <p:spPr>
            <a:xfrm>
              <a:off x="610875" y="628375"/>
              <a:ext cx="1612523" cy="400110"/>
            </a:xfrm>
            <a:prstGeom prst="rect">
              <a:avLst/>
            </a:prstGeom>
            <a:grpFill/>
          </p:spPr>
          <p:txBody>
            <a:bodyPr wrap="none">
              <a:spAutoFit/>
            </a:bodyPr>
            <a:lstStyle/>
            <a:p>
              <a:r>
                <a:rPr lang="zh-CN" altLang="en-US" sz="2000" b="1" kern="0" dirty="0" smtClean="0">
                  <a:solidFill>
                    <a:schemeClr val="bg1"/>
                  </a:solidFill>
                  <a:latin typeface="微软雅黑" panose="020B0503020204020204" pitchFamily="34" charset="-122"/>
                  <a:ea typeface="微软雅黑" panose="020B0503020204020204" pitchFamily="34" charset="-122"/>
                </a:rPr>
                <a:t>过渡页</a:t>
              </a:r>
              <a:endParaRPr lang="zh-CN" altLang="en-US" sz="2000" b="1" dirty="0">
                <a:solidFill>
                  <a:schemeClr val="bg1"/>
                </a:solidFill>
              </a:endParaRPr>
            </a:p>
          </p:txBody>
        </p:sp>
      </p:gr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2000"/>
                                        <p:tgtEl>
                                          <p:spTgt spid="2"/>
                                        </p:tgtEl>
                                      </p:cBhvr>
                                    </p:animEffect>
                                  </p:childTnLst>
                                </p:cTn>
                              </p:par>
                            </p:childTnLst>
                          </p:cTn>
                        </p:par>
                        <p:par>
                          <p:cTn id="18" fill="hold">
                            <p:stCondLst>
                              <p:cond delay="2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1"/>
          <p:cNvSpPr/>
          <p:nvPr/>
        </p:nvSpPr>
        <p:spPr>
          <a:xfrm>
            <a:off x="2996883" y="784587"/>
            <a:ext cx="4284655" cy="739798"/>
          </a:xfrm>
          <a:prstGeom prst="rect">
            <a:avLst/>
          </a:prstGeom>
          <a:solidFill>
            <a:srgbClr val="E2E9E9"/>
          </a:solidFill>
          <a:ln w="3175" cap="flat" cmpd="sng" algn="ctr">
            <a:solidFill>
              <a:srgbClr val="EAEAEA"/>
            </a:solidFill>
            <a:prstDash val="solid"/>
          </a:ln>
          <a:effectLst/>
        </p:spPr>
        <p:txBody>
          <a:bodyPr lIns="135000" anchor="ctr"/>
          <a:lstStyle/>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p:txBody>
      </p:sp>
      <p:sp>
        <p:nvSpPr>
          <p:cNvPr id="3" name="深色1"/>
          <p:cNvSpPr/>
          <p:nvPr/>
        </p:nvSpPr>
        <p:spPr>
          <a:xfrm>
            <a:off x="1845657" y="784588"/>
            <a:ext cx="1068736" cy="986246"/>
          </a:xfrm>
          <a:custGeom>
            <a:avLst/>
            <a:gdLst/>
            <a:ahLst/>
            <a:cxnLst/>
            <a:rect l="l" t="t" r="r" b="b"/>
            <a:pathLst>
              <a:path w="1871662" h="1727200">
                <a:moveTo>
                  <a:pt x="0" y="0"/>
                </a:moveTo>
                <a:lnTo>
                  <a:pt x="1871662" y="0"/>
                </a:lnTo>
                <a:lnTo>
                  <a:pt x="1871662" y="1308095"/>
                </a:lnTo>
                <a:lnTo>
                  <a:pt x="935831" y="1727200"/>
                </a:lnTo>
                <a:lnTo>
                  <a:pt x="0" y="1308095"/>
                </a:lnTo>
                <a:close/>
              </a:path>
            </a:pathLst>
          </a:custGeom>
          <a:solidFill>
            <a:srgbClr val="314865"/>
          </a:solidFill>
          <a:ln w="25400" cap="flat" cmpd="sng" algn="ctr">
            <a:noFill/>
            <a:prstDash val="solid"/>
          </a:ln>
          <a:effectLst/>
        </p:spPr>
        <p:txBody>
          <a:bodyPr bIns="243000" anchor="ctr"/>
          <a:lstStyle/>
          <a:p>
            <a:pPr algn="ctr">
              <a:lnSpc>
                <a:spcPct val="120000"/>
              </a:lnSpc>
              <a:defRPr/>
            </a:pPr>
            <a:r>
              <a:rPr lang="zh-CN" altLang="en-US" sz="1015" b="1" kern="0" dirty="0">
                <a:solidFill>
                  <a:srgbClr val="314865"/>
                </a:solidFill>
                <a:latin typeface="微软雅黑" panose="020B0503020204020204" pitchFamily="34" charset="-122"/>
                <a:ea typeface="微软雅黑" panose="020B0503020204020204" pitchFamily="34" charset="-122"/>
              </a:rPr>
              <a:t>文本</a:t>
            </a:r>
            <a:r>
              <a:rPr lang="en-US" altLang="zh-CN" sz="1015" b="1" kern="0" dirty="0">
                <a:solidFill>
                  <a:srgbClr val="314865"/>
                </a:solidFill>
                <a:latin typeface="微软雅黑" panose="020B0503020204020204" pitchFamily="34" charset="-122"/>
                <a:ea typeface="微软雅黑" panose="020B0503020204020204" pitchFamily="34" charset="-122"/>
              </a:rPr>
              <a:t>1</a:t>
            </a:r>
            <a:endParaRPr lang="zh-CN" altLang="en-US" sz="1015" b="1" kern="0" dirty="0">
              <a:solidFill>
                <a:srgbClr val="314865"/>
              </a:solidFill>
              <a:latin typeface="微软雅黑" panose="020B0503020204020204" pitchFamily="34" charset="-122"/>
              <a:ea typeface="微软雅黑" panose="020B0503020204020204" pitchFamily="34" charset="-122"/>
            </a:endParaRPr>
          </a:p>
        </p:txBody>
      </p:sp>
      <p:sp>
        <p:nvSpPr>
          <p:cNvPr id="4" name="文本2"/>
          <p:cNvSpPr/>
          <p:nvPr/>
        </p:nvSpPr>
        <p:spPr>
          <a:xfrm>
            <a:off x="2996881" y="1649365"/>
            <a:ext cx="4302515" cy="738481"/>
          </a:xfrm>
          <a:prstGeom prst="rect">
            <a:avLst/>
          </a:prstGeom>
          <a:solidFill>
            <a:srgbClr val="E2E9E9"/>
          </a:solidFill>
          <a:ln w="3175" cap="flat" cmpd="sng" algn="ctr">
            <a:solidFill>
              <a:srgbClr val="EAEAEA"/>
            </a:solidFill>
            <a:prstDash val="solid"/>
          </a:ln>
          <a:effectLst/>
        </p:spPr>
        <p:txBody>
          <a:bodyPr lIns="135000" anchor="ctr"/>
          <a:lstStyle/>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p:txBody>
      </p:sp>
      <p:sp>
        <p:nvSpPr>
          <p:cNvPr id="5" name="深色2"/>
          <p:cNvSpPr/>
          <p:nvPr/>
        </p:nvSpPr>
        <p:spPr>
          <a:xfrm>
            <a:off x="1845657" y="1648006"/>
            <a:ext cx="1068736" cy="986246"/>
          </a:xfrm>
          <a:custGeom>
            <a:avLst/>
            <a:gdLst/>
            <a:ahLst/>
            <a:cxnLst/>
            <a:rect l="l" t="t" r="r" b="b"/>
            <a:pathLst>
              <a:path w="1871662" h="1727200">
                <a:moveTo>
                  <a:pt x="0" y="0"/>
                </a:moveTo>
                <a:lnTo>
                  <a:pt x="935831" y="458779"/>
                </a:lnTo>
                <a:lnTo>
                  <a:pt x="1871662" y="0"/>
                </a:lnTo>
                <a:lnTo>
                  <a:pt x="1871662" y="1268421"/>
                </a:lnTo>
                <a:lnTo>
                  <a:pt x="935831" y="1727200"/>
                </a:lnTo>
                <a:lnTo>
                  <a:pt x="0" y="1268421"/>
                </a:lnTo>
                <a:close/>
              </a:path>
            </a:pathLst>
          </a:custGeom>
          <a:solidFill>
            <a:srgbClr val="314865"/>
          </a:solidFill>
          <a:ln w="25400" cap="flat" cmpd="sng" algn="ctr">
            <a:noFill/>
            <a:prstDash val="solid"/>
          </a:ln>
          <a:effectLst/>
        </p:spPr>
        <p:txBody>
          <a:bodyPr anchor="ctr"/>
          <a:lstStyle/>
          <a:p>
            <a:pPr algn="ctr">
              <a:lnSpc>
                <a:spcPct val="120000"/>
              </a:lnSpc>
              <a:defRPr/>
            </a:pPr>
            <a:r>
              <a:rPr lang="zh-CN" altLang="en-US" sz="1015" b="1" kern="0" dirty="0">
                <a:solidFill>
                  <a:srgbClr val="314865"/>
                </a:solidFill>
                <a:latin typeface="微软雅黑" panose="020B0503020204020204" pitchFamily="34" charset="-122"/>
                <a:ea typeface="微软雅黑" panose="020B0503020204020204" pitchFamily="34" charset="-122"/>
              </a:rPr>
              <a:t>文本</a:t>
            </a:r>
            <a:r>
              <a:rPr lang="en-US" altLang="zh-CN" sz="1015" b="1" kern="0" dirty="0">
                <a:solidFill>
                  <a:srgbClr val="314865"/>
                </a:solidFill>
                <a:latin typeface="微软雅黑" panose="020B0503020204020204" pitchFamily="34" charset="-122"/>
                <a:ea typeface="微软雅黑" panose="020B0503020204020204" pitchFamily="34" charset="-122"/>
              </a:rPr>
              <a:t>2</a:t>
            </a:r>
            <a:endParaRPr lang="zh-CN" altLang="en-US" sz="1015" b="1" kern="0" dirty="0">
              <a:solidFill>
                <a:srgbClr val="314865"/>
              </a:solidFill>
              <a:latin typeface="微软雅黑" panose="020B0503020204020204" pitchFamily="34" charset="-122"/>
              <a:ea typeface="微软雅黑" panose="020B0503020204020204" pitchFamily="34" charset="-122"/>
            </a:endParaRPr>
          </a:p>
        </p:txBody>
      </p:sp>
      <p:sp>
        <p:nvSpPr>
          <p:cNvPr id="6" name="文本3"/>
          <p:cNvSpPr/>
          <p:nvPr/>
        </p:nvSpPr>
        <p:spPr>
          <a:xfrm>
            <a:off x="2983284" y="2511424"/>
            <a:ext cx="4316112" cy="734246"/>
          </a:xfrm>
          <a:prstGeom prst="rect">
            <a:avLst/>
          </a:prstGeom>
          <a:solidFill>
            <a:srgbClr val="E2E9E9"/>
          </a:solidFill>
          <a:ln w="3175" cap="flat" cmpd="sng" algn="ctr">
            <a:solidFill>
              <a:srgbClr val="EAEAEA"/>
            </a:solidFill>
            <a:prstDash val="solid"/>
          </a:ln>
          <a:effectLst/>
        </p:spPr>
        <p:txBody>
          <a:bodyPr lIns="135000" anchor="ctr"/>
          <a:lstStyle/>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p:txBody>
      </p:sp>
      <p:sp>
        <p:nvSpPr>
          <p:cNvPr id="7" name="深色3"/>
          <p:cNvSpPr/>
          <p:nvPr/>
        </p:nvSpPr>
        <p:spPr>
          <a:xfrm>
            <a:off x="1845657" y="2520906"/>
            <a:ext cx="1068736" cy="986247"/>
          </a:xfrm>
          <a:custGeom>
            <a:avLst/>
            <a:gdLst/>
            <a:ahLst/>
            <a:cxnLst/>
            <a:rect l="l" t="t" r="r" b="b"/>
            <a:pathLst>
              <a:path w="1871662" h="1727200">
                <a:moveTo>
                  <a:pt x="0" y="0"/>
                </a:moveTo>
                <a:lnTo>
                  <a:pt x="935831" y="458779"/>
                </a:lnTo>
                <a:lnTo>
                  <a:pt x="1871662" y="0"/>
                </a:lnTo>
                <a:lnTo>
                  <a:pt x="1871662" y="1268421"/>
                </a:lnTo>
                <a:lnTo>
                  <a:pt x="935831" y="1727200"/>
                </a:lnTo>
                <a:lnTo>
                  <a:pt x="0" y="1268421"/>
                </a:lnTo>
                <a:close/>
              </a:path>
            </a:pathLst>
          </a:custGeom>
          <a:solidFill>
            <a:srgbClr val="314865"/>
          </a:solidFill>
          <a:ln w="25400" cap="flat" cmpd="sng" algn="ctr">
            <a:noFill/>
            <a:prstDash val="solid"/>
          </a:ln>
          <a:effectLst/>
        </p:spPr>
        <p:txBody>
          <a:bodyPr anchor="ctr"/>
          <a:lstStyle/>
          <a:p>
            <a:pPr algn="ctr">
              <a:lnSpc>
                <a:spcPct val="120000"/>
              </a:lnSpc>
              <a:defRPr/>
            </a:pPr>
            <a:r>
              <a:rPr lang="zh-CN" altLang="en-US" sz="1015" b="1" kern="0" dirty="0">
                <a:solidFill>
                  <a:srgbClr val="314865"/>
                </a:solidFill>
                <a:latin typeface="微软雅黑" panose="020B0503020204020204" pitchFamily="34" charset="-122"/>
                <a:ea typeface="微软雅黑" panose="020B0503020204020204" pitchFamily="34" charset="-122"/>
              </a:rPr>
              <a:t>文本</a:t>
            </a:r>
            <a:r>
              <a:rPr lang="en-US" altLang="zh-CN" sz="1015" b="1" kern="0" dirty="0">
                <a:solidFill>
                  <a:srgbClr val="314865"/>
                </a:solidFill>
                <a:latin typeface="微软雅黑" panose="020B0503020204020204" pitchFamily="34" charset="-122"/>
                <a:ea typeface="微软雅黑" panose="020B0503020204020204" pitchFamily="34" charset="-122"/>
              </a:rPr>
              <a:t>3</a:t>
            </a:r>
            <a:endParaRPr lang="zh-CN" altLang="en-US" sz="1015" b="1" kern="0" dirty="0">
              <a:solidFill>
                <a:srgbClr val="314865"/>
              </a:solidFill>
              <a:latin typeface="微软雅黑" panose="020B0503020204020204" pitchFamily="34" charset="-122"/>
              <a:ea typeface="微软雅黑" panose="020B0503020204020204" pitchFamily="34" charset="-122"/>
            </a:endParaRPr>
          </a:p>
        </p:txBody>
      </p:sp>
      <p:sp>
        <p:nvSpPr>
          <p:cNvPr id="8" name="文本4"/>
          <p:cNvSpPr/>
          <p:nvPr/>
        </p:nvSpPr>
        <p:spPr>
          <a:xfrm>
            <a:off x="2983284" y="3364019"/>
            <a:ext cx="4316112" cy="734246"/>
          </a:xfrm>
          <a:prstGeom prst="rect">
            <a:avLst/>
          </a:prstGeom>
          <a:solidFill>
            <a:srgbClr val="E2E9E9"/>
          </a:solidFill>
          <a:ln w="3175" cap="flat" cmpd="sng" algn="ctr">
            <a:solidFill>
              <a:srgbClr val="EAEAEA"/>
            </a:solidFill>
            <a:prstDash val="solid"/>
          </a:ln>
          <a:effectLst/>
        </p:spPr>
        <p:txBody>
          <a:bodyPr lIns="135000" anchor="ctr"/>
          <a:lstStyle/>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p:txBody>
      </p:sp>
      <p:sp>
        <p:nvSpPr>
          <p:cNvPr id="9" name="深色4"/>
          <p:cNvSpPr/>
          <p:nvPr/>
        </p:nvSpPr>
        <p:spPr>
          <a:xfrm>
            <a:off x="1845657" y="3373502"/>
            <a:ext cx="1068736" cy="986247"/>
          </a:xfrm>
          <a:custGeom>
            <a:avLst/>
            <a:gdLst/>
            <a:ahLst/>
            <a:cxnLst/>
            <a:rect l="l" t="t" r="r" b="b"/>
            <a:pathLst>
              <a:path w="1871662" h="1727200">
                <a:moveTo>
                  <a:pt x="0" y="0"/>
                </a:moveTo>
                <a:lnTo>
                  <a:pt x="935831" y="458779"/>
                </a:lnTo>
                <a:lnTo>
                  <a:pt x="1871662" y="0"/>
                </a:lnTo>
                <a:lnTo>
                  <a:pt x="1871662" y="1268421"/>
                </a:lnTo>
                <a:lnTo>
                  <a:pt x="935831" y="1727200"/>
                </a:lnTo>
                <a:lnTo>
                  <a:pt x="0" y="1268421"/>
                </a:lnTo>
                <a:close/>
              </a:path>
            </a:pathLst>
          </a:custGeom>
          <a:solidFill>
            <a:srgbClr val="314865"/>
          </a:solidFill>
          <a:ln w="25400" cap="flat" cmpd="sng" algn="ctr">
            <a:noFill/>
            <a:prstDash val="solid"/>
          </a:ln>
          <a:effectLst/>
        </p:spPr>
        <p:txBody>
          <a:bodyPr lIns="0" rIns="0" anchor="ctr"/>
          <a:lstStyle/>
          <a:p>
            <a:pPr algn="ctr">
              <a:lnSpc>
                <a:spcPct val="120000"/>
              </a:lnSpc>
              <a:spcBef>
                <a:spcPts val="450"/>
              </a:spcBef>
              <a:spcAft>
                <a:spcPts val="450"/>
              </a:spcAft>
              <a:defRPr/>
            </a:pPr>
            <a:r>
              <a:rPr lang="zh-CN" altLang="en-US" sz="1015" b="1" kern="0" dirty="0">
                <a:solidFill>
                  <a:srgbClr val="314865"/>
                </a:solidFill>
                <a:latin typeface="微软雅黑" panose="020B0503020204020204" pitchFamily="34" charset="-122"/>
                <a:ea typeface="微软雅黑" panose="020B0503020204020204" pitchFamily="34" charset="-122"/>
              </a:rPr>
              <a:t>文本</a:t>
            </a:r>
            <a:r>
              <a:rPr lang="en-US" altLang="zh-CN" sz="1015" b="1" kern="0" dirty="0">
                <a:solidFill>
                  <a:srgbClr val="314865"/>
                </a:solidFill>
                <a:latin typeface="微软雅黑" panose="020B0503020204020204" pitchFamily="34" charset="-122"/>
                <a:ea typeface="微软雅黑" panose="020B0503020204020204" pitchFamily="34" charset="-122"/>
              </a:rPr>
              <a:t>4</a:t>
            </a:r>
            <a:endParaRPr lang="zh-CN" altLang="en-US" sz="1015" b="1" kern="0" dirty="0">
              <a:solidFill>
                <a:srgbClr val="314865"/>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28"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实践运用</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14:bounceEnd="52000">
                                          <p:cBhvr additive="base">
                                            <p:cTn id="16" dur="500" fill="hold"/>
                                            <p:tgtEl>
                                              <p:spTgt spid="28"/>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28"/>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up)">
                                          <p:cBhvr>
                                            <p:cTn id="37" dur="500"/>
                                            <p:tgtEl>
                                              <p:spTgt spid="7"/>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up)">
                                          <p:cBhvr>
                                            <p:cTn id="45" dur="500"/>
                                            <p:tgtEl>
                                              <p:spTgt spid="9"/>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ppt_x"/>
                                              </p:val>
                                            </p:tav>
                                            <p:tav tm="100000">
                                              <p:val>
                                                <p:strVal val="#ppt_x"/>
                                              </p:val>
                                            </p:tav>
                                          </p:tavLst>
                                        </p:anim>
                                        <p:anim calcmode="lin" valueType="num">
                                          <p:cBhvr additive="base">
                                            <p:cTn id="17" dur="500" fill="hold"/>
                                            <p:tgtEl>
                                              <p:spTgt spid="28"/>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up)">
                                          <p:cBhvr>
                                            <p:cTn id="37" dur="500"/>
                                            <p:tgtEl>
                                              <p:spTgt spid="7"/>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up)">
                                          <p:cBhvr>
                                            <p:cTn id="45" dur="500"/>
                                            <p:tgtEl>
                                              <p:spTgt spid="9"/>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2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gray">
          <a:xfrm>
            <a:off x="1143000" y="1200150"/>
            <a:ext cx="4124325" cy="3371850"/>
          </a:xfrm>
          <a:prstGeom prst="rightArrow">
            <a:avLst>
              <a:gd name="adj1" fmla="val 79306"/>
              <a:gd name="adj2" fmla="val 30296"/>
            </a:avLst>
          </a:prstGeom>
          <a:solidFill>
            <a:srgbClr val="314865"/>
          </a:solidFill>
          <a:ln w="3175" cap="flat" cmpd="sng" algn="ctr">
            <a:solidFill>
              <a:srgbClr val="EAEAEA"/>
            </a:solidFill>
            <a:prstDash val="solid"/>
          </a:ln>
          <a:effectLst/>
        </p:spPr>
        <p:txBody>
          <a:bodyPr anchor="ctr"/>
          <a:lstStyle/>
          <a:p>
            <a:pPr algn="ctr" fontAlgn="base">
              <a:lnSpc>
                <a:spcPct val="120000"/>
              </a:lnSpc>
              <a:spcBef>
                <a:spcPct val="0"/>
              </a:spcBef>
              <a:spcAft>
                <a:spcPct val="0"/>
              </a:spcAft>
              <a:defRPr/>
            </a:pPr>
            <a:endParaRPr lang="zh-CN" altLang="en-US" sz="1500" kern="0">
              <a:solidFill>
                <a:srgbClr val="4D4D4D"/>
              </a:solidFill>
              <a:latin typeface="微软雅黑" panose="020B0503020204020204" pitchFamily="34" charset="-122"/>
              <a:ea typeface="微软雅黑" panose="020B0503020204020204" pitchFamily="34" charset="-122"/>
            </a:endParaRPr>
          </a:p>
        </p:txBody>
      </p:sp>
      <p:sp>
        <p:nvSpPr>
          <p:cNvPr id="3" name="AutoShape 8"/>
          <p:cNvSpPr>
            <a:spLocks noChangeArrowheads="1"/>
          </p:cNvSpPr>
          <p:nvPr/>
        </p:nvSpPr>
        <p:spPr bwMode="gray">
          <a:xfrm>
            <a:off x="5429250" y="1657350"/>
            <a:ext cx="1714500" cy="2482454"/>
          </a:xfrm>
          <a:prstGeom prst="roundRect">
            <a:avLst>
              <a:gd name="adj" fmla="val 16667"/>
            </a:avLst>
          </a:prstGeom>
          <a:solidFill>
            <a:srgbClr val="314865"/>
          </a:solidFill>
          <a:ln w="3175" cap="flat" cmpd="sng" algn="ctr">
            <a:solidFill>
              <a:srgbClr val="2676FF">
                <a:lumMod val="20000"/>
                <a:lumOff val="80000"/>
              </a:srgbClr>
            </a:solidFill>
            <a:prstDash val="solid"/>
          </a:ln>
          <a:effectLst/>
        </p:spPr>
        <p:txBody>
          <a:bodyPr lIns="0" rIns="0" anchor="ctr"/>
          <a:lstStyle/>
          <a:p>
            <a:pPr algn="ctr" fontAlgn="base">
              <a:lnSpc>
                <a:spcPct val="150000"/>
              </a:lnSpc>
              <a:spcBef>
                <a:spcPct val="0"/>
              </a:spcBef>
              <a:spcAft>
                <a:spcPct val="0"/>
              </a:spcAft>
              <a:defRPr/>
            </a:pPr>
            <a:r>
              <a:rPr lang="zh-CN" altLang="en-US" sz="790" kern="0" dirty="0">
                <a:solidFill>
                  <a:schemeClr val="bg1"/>
                </a:solidFill>
                <a:latin typeface="微软雅黑" panose="020B0503020204020204" pitchFamily="34" charset="-122"/>
                <a:ea typeface="微软雅黑" panose="020B0503020204020204" pitchFamily="34" charset="-122"/>
              </a:rPr>
              <a:t>单击此处添加文本</a:t>
            </a:r>
            <a:r>
              <a:rPr lang="en-US" altLang="zh-CN" sz="790" kern="0" dirty="0">
                <a:solidFill>
                  <a:schemeClr val="bg1"/>
                </a:solidFill>
                <a:latin typeface="微软雅黑" panose="020B0503020204020204" pitchFamily="34" charset="-122"/>
                <a:ea typeface="微软雅黑" panose="020B0503020204020204" pitchFamily="34" charset="-122"/>
              </a:rPr>
              <a:t>1
</a:t>
            </a:r>
            <a:r>
              <a:rPr lang="zh-CN" altLang="en-US" sz="790" kern="0" dirty="0">
                <a:solidFill>
                  <a:schemeClr val="bg1"/>
                </a:solidFill>
                <a:latin typeface="微软雅黑" panose="020B0503020204020204" pitchFamily="34" charset="-122"/>
                <a:ea typeface="微软雅黑" panose="020B0503020204020204" pitchFamily="34" charset="-122"/>
              </a:rPr>
              <a:t>此处添加文本
此处添加文本
此处添加文本
此处添加文本
此处添加文本
此处添加文本
此处添加文本</a:t>
            </a:r>
            <a:endParaRPr lang="zh-CN" altLang="zh-CN" sz="790" kern="0" dirty="0">
              <a:solidFill>
                <a:schemeClr val="bg1"/>
              </a:solidFill>
              <a:latin typeface="微软雅黑" panose="020B0503020204020204" pitchFamily="34" charset="-122"/>
              <a:ea typeface="微软雅黑" panose="020B0503020204020204" pitchFamily="34" charset="-122"/>
            </a:endParaRPr>
          </a:p>
        </p:txBody>
      </p:sp>
      <p:sp>
        <p:nvSpPr>
          <p:cNvPr id="5" name="AutoShape 4"/>
          <p:cNvSpPr>
            <a:spLocks noChangeArrowheads="1"/>
          </p:cNvSpPr>
          <p:nvPr/>
        </p:nvSpPr>
        <p:spPr bwMode="gray">
          <a:xfrm>
            <a:off x="1257300" y="1657350"/>
            <a:ext cx="3028950" cy="742950"/>
          </a:xfrm>
          <a:prstGeom prst="roundRect">
            <a:avLst>
              <a:gd name="adj" fmla="val 9106"/>
            </a:avLst>
          </a:prstGeom>
          <a:solidFill>
            <a:srgbClr val="E2E9E9"/>
          </a:solidFill>
          <a:ln w="25400" cap="flat" cmpd="sng" algn="ctr">
            <a:solidFill>
              <a:schemeClr val="bg1"/>
            </a:solidFill>
            <a:prstDash val="solid"/>
          </a:ln>
          <a:effectLst>
            <a:outerShdw blurRad="50800" dist="38100" algn="l" rotWithShape="0">
              <a:prstClr val="black">
                <a:alpha val="40000"/>
              </a:prstClr>
            </a:outerShdw>
          </a:effectLst>
        </p:spPr>
        <p:txBody>
          <a:bodyPr anchor="ctr"/>
          <a:lstStyle/>
          <a:p>
            <a:pPr algn="ctr" fontAlgn="base">
              <a:spcBef>
                <a:spcPct val="0"/>
              </a:spcBef>
              <a:spcAft>
                <a:spcPct val="0"/>
              </a:spcAft>
              <a:defRPr/>
            </a:pPr>
            <a:r>
              <a:rPr lang="zh-CN" altLang="en-US" sz="2000"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rPr>
              <a:t>单击此处添加文本</a:t>
            </a:r>
            <a:r>
              <a:rPr lang="en-US" altLang="zh-CN" sz="2000"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rPr>
              <a:t>1</a:t>
            </a:r>
            <a:endParaRPr lang="zh-CN" altLang="zh-CN" sz="2000"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AutoShape 5"/>
          <p:cNvSpPr>
            <a:spLocks noChangeArrowheads="1"/>
          </p:cNvSpPr>
          <p:nvPr/>
        </p:nvSpPr>
        <p:spPr bwMode="gray">
          <a:xfrm>
            <a:off x="1257300" y="2514600"/>
            <a:ext cx="3028950" cy="742950"/>
          </a:xfrm>
          <a:prstGeom prst="roundRect">
            <a:avLst>
              <a:gd name="adj" fmla="val 9106"/>
            </a:avLst>
          </a:prstGeom>
          <a:solidFill>
            <a:srgbClr val="E2E9E9"/>
          </a:solidFill>
          <a:ln w="25400" cap="flat" cmpd="sng" algn="ctr">
            <a:solidFill>
              <a:schemeClr val="bg1"/>
            </a:solidFill>
            <a:prstDash val="solid"/>
          </a:ln>
          <a:effectLst>
            <a:outerShdw blurRad="50800" dist="38100" algn="l" rotWithShape="0">
              <a:prstClr val="black">
                <a:alpha val="40000"/>
              </a:prstClr>
            </a:outerShdw>
          </a:effectLst>
        </p:spPr>
        <p:txBody>
          <a:bodyPr anchor="ctr"/>
          <a:lstStyle/>
          <a:p>
            <a:pPr algn="ctr" fontAlgn="base">
              <a:spcBef>
                <a:spcPct val="0"/>
              </a:spcBef>
              <a:spcAft>
                <a:spcPct val="0"/>
              </a:spcAft>
              <a:defRPr/>
            </a:pPr>
            <a:r>
              <a:rPr lang="zh-CN" altLang="en-US" sz="2000"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rPr>
              <a:t>单击此处添加文本</a:t>
            </a:r>
            <a:r>
              <a:rPr lang="en-US" altLang="zh-CN" sz="2000"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rPr>
              <a:t>2</a:t>
            </a:r>
            <a:endParaRPr lang="zh-CN" altLang="zh-CN" sz="2000"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9" name="AutoShape 6"/>
          <p:cNvSpPr>
            <a:spLocks noChangeArrowheads="1"/>
          </p:cNvSpPr>
          <p:nvPr/>
        </p:nvSpPr>
        <p:spPr bwMode="gray">
          <a:xfrm>
            <a:off x="1257300" y="3371850"/>
            <a:ext cx="3028950" cy="742950"/>
          </a:xfrm>
          <a:prstGeom prst="roundRect">
            <a:avLst>
              <a:gd name="adj" fmla="val 9106"/>
            </a:avLst>
          </a:prstGeom>
          <a:solidFill>
            <a:srgbClr val="E2E9E9"/>
          </a:solidFill>
          <a:ln w="25400" cap="flat" cmpd="sng" algn="ctr">
            <a:solidFill>
              <a:schemeClr val="bg1"/>
            </a:solidFill>
            <a:prstDash val="solid"/>
          </a:ln>
          <a:effectLst>
            <a:outerShdw blurRad="50800" dist="38100" algn="l" rotWithShape="0">
              <a:prstClr val="black">
                <a:alpha val="40000"/>
              </a:prstClr>
            </a:outerShdw>
          </a:effectLst>
        </p:spPr>
        <p:txBody>
          <a:bodyPr anchor="ctr"/>
          <a:lstStyle/>
          <a:p>
            <a:pPr algn="ctr" fontAlgn="base">
              <a:spcBef>
                <a:spcPct val="0"/>
              </a:spcBef>
              <a:spcAft>
                <a:spcPct val="0"/>
              </a:spcAft>
              <a:defRPr/>
            </a:pPr>
            <a:r>
              <a:rPr lang="zh-CN" altLang="en-US" sz="2000"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rPr>
              <a:t>单击此处添加文本</a:t>
            </a:r>
            <a:r>
              <a:rPr lang="en-US" altLang="zh-CN" sz="2000"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rPr>
              <a:t>3</a:t>
            </a:r>
            <a:endParaRPr lang="zh-CN" altLang="zh-CN" sz="2000"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40" name="直接连接符 39"/>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42"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实践运用</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1+#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14:bounceEnd="52000">
                                          <p:cBhvr additive="base">
                                            <p:cTn id="16" dur="500" fill="hold"/>
                                            <p:tgtEl>
                                              <p:spTgt spid="42"/>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42"/>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0-#ppt_w/2"/>
                                              </p:val>
                                            </p:tav>
                                            <p:tav tm="100000">
                                              <p:val>
                                                <p:strVal val="#ppt_x"/>
                                              </p:val>
                                            </p:tav>
                                          </p:tavLst>
                                        </p:anim>
                                        <p:anim calcmode="lin" valueType="num">
                                          <p:cBhvr additive="base">
                                            <p:cTn id="31" dur="500" fill="hold"/>
                                            <p:tgtEl>
                                              <p:spTgt spid="17"/>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16" presetClass="entr" presetSubtype="21"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arn(inVertical)">
                                          <p:cBhvr>
                                            <p:cTn id="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17" grpId="0" animBg="1"/>
          <p:bldP spid="29" grpId="0" animBg="1"/>
          <p:bldP spid="4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1+#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ppt_x"/>
                                              </p:val>
                                            </p:tav>
                                            <p:tav tm="100000">
                                              <p:val>
                                                <p:strVal val="#ppt_x"/>
                                              </p:val>
                                            </p:tav>
                                          </p:tavLst>
                                        </p:anim>
                                        <p:anim calcmode="lin" valueType="num">
                                          <p:cBhvr additive="base">
                                            <p:cTn id="17" dur="500" fill="hold"/>
                                            <p:tgtEl>
                                              <p:spTgt spid="42"/>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0-#ppt_w/2"/>
                                              </p:val>
                                            </p:tav>
                                            <p:tav tm="100000">
                                              <p:val>
                                                <p:strVal val="#ppt_x"/>
                                              </p:val>
                                            </p:tav>
                                          </p:tavLst>
                                        </p:anim>
                                        <p:anim calcmode="lin" valueType="num">
                                          <p:cBhvr additive="base">
                                            <p:cTn id="31" dur="500" fill="hold"/>
                                            <p:tgtEl>
                                              <p:spTgt spid="17"/>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16" presetClass="entr" presetSubtype="21"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arn(inVertical)">
                                          <p:cBhvr>
                                            <p:cTn id="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17" grpId="0" animBg="1"/>
          <p:bldP spid="29" grpId="0" animBg="1"/>
          <p:bldP spid="4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2771800" y="1695746"/>
            <a:ext cx="2628619" cy="2628031"/>
            <a:chOff x="3868719" y="1776670"/>
            <a:chExt cx="2628619" cy="2628031"/>
          </a:xfrm>
        </p:grpSpPr>
        <p:sp>
          <p:nvSpPr>
            <p:cNvPr id="70"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314865"/>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71"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rgbClr val="5A5959"/>
                  </a:solidFill>
                  <a:effectLst/>
                  <a:uLnTx/>
                  <a:uFillTx/>
                  <a:latin typeface="Calibri" panose="020F0502020204030204"/>
                  <a:ea typeface="微软雅黑" panose="020B0503020204020204" pitchFamily="34" charset="-122"/>
                </a:rPr>
                <a:t>单击此处添加文本</a:t>
              </a:r>
              <a:endParaRPr kumimoji="0" lang="en-US" sz="18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endParaRPr>
            </a:p>
          </p:txBody>
        </p:sp>
      </p:grpSp>
      <p:grpSp>
        <p:nvGrpSpPr>
          <p:cNvPr id="72" name="组合 71"/>
          <p:cNvGrpSpPr/>
          <p:nvPr/>
        </p:nvGrpSpPr>
        <p:grpSpPr>
          <a:xfrm>
            <a:off x="5085871" y="1213814"/>
            <a:ext cx="1790385" cy="1789984"/>
            <a:chOff x="6012485" y="1170407"/>
            <a:chExt cx="1487948" cy="1487615"/>
          </a:xfrm>
        </p:grpSpPr>
        <p:sp>
          <p:nvSpPr>
            <p:cNvPr id="73"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314865"/>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74"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rgbClr val="5A5959"/>
                  </a:solidFill>
                  <a:latin typeface="Calibri" panose="020F0502020204030204"/>
                </a:rPr>
                <a:t>单击此处添加</a:t>
              </a:r>
              <a:r>
                <a:rPr lang="zh-CN" altLang="en-US" sz="1200" kern="0" dirty="0" smtClean="0">
                  <a:solidFill>
                    <a:srgbClr val="5A5959"/>
                  </a:solidFill>
                  <a:latin typeface="Calibri" panose="020F0502020204030204"/>
                </a:rPr>
                <a:t>文本</a:t>
              </a:r>
              <a:endParaRPr lang="en-US" altLang="zh-CN" sz="1200" kern="0" dirty="0">
                <a:solidFill>
                  <a:srgbClr val="5A5959"/>
                </a:solidFill>
                <a:latin typeface="Calibri" panose="020F0502020204030204"/>
              </a:endParaRPr>
            </a:p>
          </p:txBody>
        </p:sp>
      </p:grpSp>
      <p:grpSp>
        <p:nvGrpSpPr>
          <p:cNvPr id="75" name="组合 74"/>
          <p:cNvGrpSpPr/>
          <p:nvPr/>
        </p:nvGrpSpPr>
        <p:grpSpPr>
          <a:xfrm>
            <a:off x="840169" y="1481745"/>
            <a:ext cx="2075647" cy="2080525"/>
            <a:chOff x="2057536" y="1194444"/>
            <a:chExt cx="2075647" cy="2080525"/>
          </a:xfrm>
        </p:grpSpPr>
        <p:sp>
          <p:nvSpPr>
            <p:cNvPr id="76"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314865"/>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77"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kern="0" dirty="0" smtClean="0">
                  <a:solidFill>
                    <a:srgbClr val="5A5959"/>
                  </a:solidFill>
                  <a:latin typeface="Calibri" panose="020F0502020204030204"/>
                  <a:ea typeface="微软雅黑" panose="020B0503020204020204" pitchFamily="34" charset="-122"/>
                </a:rPr>
                <a:t>单击此处添加文本</a:t>
              </a:r>
              <a:endParaRPr kumimoji="0" lang="en-US" sz="14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endParaRPr>
            </a:p>
          </p:txBody>
        </p:sp>
      </p:grpSp>
      <p:sp>
        <p:nvSpPr>
          <p:cNvPr id="78" name="Freeform 10"/>
          <p:cNvSpPr/>
          <p:nvPr/>
        </p:nvSpPr>
        <p:spPr bwMode="auto">
          <a:xfrm>
            <a:off x="1444288" y="4320795"/>
            <a:ext cx="4923317" cy="33918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chemeClr val="bg1">
              <a:lumMod val="50000"/>
            </a:schemeClr>
          </a:solidFill>
          <a:ln w="9525" cap="rnd">
            <a:solidFill>
              <a:srgbClr val="E6E6E6"/>
            </a:solidFill>
            <a:prstDash val="solid"/>
            <a:round/>
          </a:ln>
        </p:spPr>
        <p:txBody>
          <a:bodyPr vert="eaVert"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79" name="TextBox 53"/>
          <p:cNvSpPr txBox="1">
            <a:spLocks noChangeArrowheads="1"/>
          </p:cNvSpPr>
          <p:nvPr/>
        </p:nvSpPr>
        <p:spPr bwMode="auto">
          <a:xfrm>
            <a:off x="899592" y="1111845"/>
            <a:ext cx="1728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2000" b="0" i="0" u="none" strike="noStrike" kern="0" cap="none" spc="0" normalizeH="0" baseline="0" noProof="0" dirty="0" smtClean="0">
              <a:ln>
                <a:noFill/>
              </a:ln>
              <a:solidFill>
                <a:srgbClr val="5A5959"/>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80" name="TextBox 53"/>
          <p:cNvSpPr txBox="1">
            <a:spLocks noChangeArrowheads="1"/>
          </p:cNvSpPr>
          <p:nvPr/>
        </p:nvSpPr>
        <p:spPr bwMode="auto">
          <a:xfrm>
            <a:off x="3131840" y="1347614"/>
            <a:ext cx="1728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2000" b="0" i="0" u="none" strike="noStrike" kern="0" cap="none" spc="0" normalizeH="0" baseline="0" noProof="0" dirty="0" smtClean="0">
              <a:ln>
                <a:noFill/>
              </a:ln>
              <a:solidFill>
                <a:srgbClr val="5A5959"/>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81" name="TextBox 53"/>
          <p:cNvSpPr txBox="1">
            <a:spLocks noChangeArrowheads="1"/>
          </p:cNvSpPr>
          <p:nvPr/>
        </p:nvSpPr>
        <p:spPr bwMode="auto">
          <a:xfrm>
            <a:off x="6660232" y="1687909"/>
            <a:ext cx="1512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2000" b="0" i="0" u="none" strike="noStrike" kern="0" cap="none" spc="0" normalizeH="0" baseline="0" noProof="0" dirty="0" smtClean="0">
              <a:ln>
                <a:noFill/>
              </a:ln>
              <a:solidFill>
                <a:srgbClr val="5A5959"/>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nvGrpSpPr>
          <p:cNvPr id="82" name="组合 81"/>
          <p:cNvGrpSpPr/>
          <p:nvPr/>
        </p:nvGrpSpPr>
        <p:grpSpPr>
          <a:xfrm>
            <a:off x="6588224" y="2135810"/>
            <a:ext cx="1656184" cy="1660076"/>
            <a:chOff x="2057536" y="1194444"/>
            <a:chExt cx="2075647" cy="2080525"/>
          </a:xfrm>
        </p:grpSpPr>
        <p:sp>
          <p:nvSpPr>
            <p:cNvPr id="83"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314865"/>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84"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kern="0" dirty="0" smtClean="0">
                  <a:solidFill>
                    <a:srgbClr val="5A5959"/>
                  </a:solidFill>
                  <a:latin typeface="Calibri" panose="020F0502020204030204"/>
                  <a:ea typeface="微软雅黑" panose="020B0503020204020204" pitchFamily="34" charset="-122"/>
                </a:rPr>
                <a:t>单击此处添加文本</a:t>
              </a:r>
              <a:endParaRPr kumimoji="0" lang="en-US" sz="14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endParaRPr>
            </a:p>
          </p:txBody>
        </p:sp>
      </p:grpSp>
      <p:sp>
        <p:nvSpPr>
          <p:cNvPr id="85" name="TextBox 53"/>
          <p:cNvSpPr txBox="1">
            <a:spLocks noChangeArrowheads="1"/>
          </p:cNvSpPr>
          <p:nvPr/>
        </p:nvSpPr>
        <p:spPr bwMode="auto">
          <a:xfrm>
            <a:off x="5085871" y="843558"/>
            <a:ext cx="1728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2000" b="0" i="0" u="none" strike="noStrike" kern="0" cap="none" spc="0" normalizeH="0" baseline="0" noProof="0" dirty="0" smtClean="0">
              <a:ln>
                <a:noFill/>
              </a:ln>
              <a:solidFill>
                <a:srgbClr val="5A5959"/>
              </a:solidFill>
              <a:effectLst/>
              <a:uLnTx/>
              <a:uFillTx/>
              <a:latin typeface="Arial" panose="020B0604020202020204" pitchFamily="34" charset="0"/>
              <a:ea typeface="宋体" panose="02010600030101010101" pitchFamily="2" charset="-122"/>
              <a:cs typeface="宋体" panose="02010600030101010101" pitchFamily="2" charset="-122"/>
            </a:endParaRPr>
          </a:p>
        </p:txBody>
      </p:sp>
      <p:cxnSp>
        <p:nvCxnSpPr>
          <p:cNvPr id="32" name="直接连接符 31"/>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34"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实践运用</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14:bounceEnd="52000">
                                          <p:cBhvr additive="base">
                                            <p:cTn id="16" dur="500" fill="hold"/>
                                            <p:tgtEl>
                                              <p:spTgt spid="34"/>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3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fade">
                                          <p:cBhvr>
                                            <p:cTn id="21" dur="500"/>
                                            <p:tgtEl>
                                              <p:spTgt spid="69"/>
                                            </p:tgtEl>
                                          </p:cBhvr>
                                        </p:animEffect>
                                      </p:childTnLst>
                                    </p:cTn>
                                  </p:par>
                                  <p:par>
                                    <p:cTn id="22" presetID="10" presetClass="entr" presetSubtype="0" fill="hold" nodeType="withEffect">
                                      <p:stCondLst>
                                        <p:cond delay="40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par>
                                    <p:cTn id="25" presetID="10" presetClass="entr" presetSubtype="0" fill="hold" nodeType="withEffect">
                                      <p:stCondLst>
                                        <p:cond delay="60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10" presetClass="entr" presetSubtype="0" fill="hold" nodeType="withEffect">
                                      <p:stCondLst>
                                        <p:cond delay="100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500"/>
                                            <p:tgtEl>
                                              <p:spTgt spid="82"/>
                                            </p:tgtEl>
                                          </p:cBhvr>
                                        </p:animEffect>
                                      </p:childTnLst>
                                    </p:cTn>
                                  </p:par>
                                </p:childTnLst>
                              </p:cTn>
                            </p:par>
                            <p:par>
                              <p:cTn id="31" fill="hold">
                                <p:stCondLst>
                                  <p:cond delay="1500"/>
                                </p:stCondLst>
                                <p:childTnLst>
                                  <p:par>
                                    <p:cTn id="32" presetID="12" presetClass="entr" presetSubtype="8" fill="hold" grpId="0" nodeType="after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additive="base">
                                            <p:cTn id="34" dur="500"/>
                                            <p:tgtEl>
                                              <p:spTgt spid="78"/>
                                            </p:tgtEl>
                                            <p:attrNameLst>
                                              <p:attrName>ppt_x</p:attrName>
                                            </p:attrNameLst>
                                          </p:cBhvr>
                                          <p:tavLst>
                                            <p:tav tm="0">
                                              <p:val>
                                                <p:strVal val="#ppt_x-#ppt_w*1.125000"/>
                                              </p:val>
                                            </p:tav>
                                            <p:tav tm="100000">
                                              <p:val>
                                                <p:strVal val="#ppt_x"/>
                                              </p:val>
                                            </p:tav>
                                          </p:tavLst>
                                        </p:anim>
                                        <p:animEffect transition="in" filter="wipe(right)">
                                          <p:cBhvr>
                                            <p:cTn id="35" dur="500"/>
                                            <p:tgtEl>
                                              <p:spTgt spid="78"/>
                                            </p:tgtEl>
                                          </p:cBhvr>
                                        </p:animEffect>
                                      </p:childTnLst>
                                    </p:cTn>
                                  </p:par>
                                </p:childTnLst>
                              </p:cTn>
                            </p:par>
                            <p:par>
                              <p:cTn id="36" fill="hold">
                                <p:stCondLst>
                                  <p:cond delay="2000"/>
                                </p:stCondLst>
                                <p:childTnLst>
                                  <p:par>
                                    <p:cTn id="37" presetID="8" presetClass="emph" presetSubtype="0" fill="hold" nodeType="afterEffect">
                                      <p:stCondLst>
                                        <p:cond delay="0"/>
                                      </p:stCondLst>
                                      <p:childTnLst>
                                        <p:animRot by="21600000">
                                          <p:cBhvr>
                                            <p:cTn id="38" dur="2000" fill="hold"/>
                                            <p:tgtEl>
                                              <p:spTgt spid="69"/>
                                            </p:tgtEl>
                                            <p:attrNameLst>
                                              <p:attrName>r</p:attrName>
                                            </p:attrNameLst>
                                          </p:cBhvr>
                                        </p:animRot>
                                      </p:childTnLst>
                                    </p:cTn>
                                  </p:par>
                                  <p:par>
                                    <p:cTn id="39" presetID="8" presetClass="emph" presetSubtype="0" fill="hold" nodeType="withEffect">
                                      <p:stCondLst>
                                        <p:cond delay="0"/>
                                      </p:stCondLst>
                                      <p:childTnLst>
                                        <p:animRot by="21600000">
                                          <p:cBhvr>
                                            <p:cTn id="40" dur="1500" fill="hold"/>
                                            <p:tgtEl>
                                              <p:spTgt spid="75"/>
                                            </p:tgtEl>
                                            <p:attrNameLst>
                                              <p:attrName>r</p:attrName>
                                            </p:attrNameLst>
                                          </p:cBhvr>
                                        </p:animRot>
                                      </p:childTnLst>
                                    </p:cTn>
                                  </p:par>
                                  <p:par>
                                    <p:cTn id="41" presetID="8" presetClass="emph" presetSubtype="0" fill="hold" nodeType="withEffect">
                                      <p:stCondLst>
                                        <p:cond delay="0"/>
                                      </p:stCondLst>
                                      <p:childTnLst>
                                        <p:animRot by="21600000">
                                          <p:cBhvr>
                                            <p:cTn id="42" dur="1000" fill="hold"/>
                                            <p:tgtEl>
                                              <p:spTgt spid="72"/>
                                            </p:tgtEl>
                                            <p:attrNameLst>
                                              <p:attrName>r</p:attrName>
                                            </p:attrNameLst>
                                          </p:cBhvr>
                                        </p:animRot>
                                      </p:childTnLst>
                                    </p:cTn>
                                  </p:par>
                                  <p:par>
                                    <p:cTn id="43" presetID="8" presetClass="emph" presetSubtype="0" fill="hold" nodeType="withEffect">
                                      <p:stCondLst>
                                        <p:cond delay="0"/>
                                      </p:stCondLst>
                                      <p:childTnLst>
                                        <p:animRot by="21600000">
                                          <p:cBhvr>
                                            <p:cTn id="44" dur="1500" fill="hold"/>
                                            <p:tgtEl>
                                              <p:spTgt spid="82"/>
                                            </p:tgtEl>
                                            <p:attrNameLst>
                                              <p:attrName>r</p:attrName>
                                            </p:attrNameLst>
                                          </p:cBhvr>
                                        </p:animRot>
                                      </p:childTnLst>
                                    </p:cTn>
                                  </p:par>
                                  <p:par>
                                    <p:cTn id="45" presetID="42" presetClass="entr" presetSubtype="0" fill="hold" grpId="0" nodeType="withEffect">
                                      <p:stCondLst>
                                        <p:cond delay="600"/>
                                      </p:stCondLst>
                                      <p:childTnLst>
                                        <p:set>
                                          <p:cBhvr>
                                            <p:cTn id="46" dur="1" fill="hold">
                                              <p:stCondLst>
                                                <p:cond delay="0"/>
                                              </p:stCondLst>
                                            </p:cTn>
                                            <p:tgtEl>
                                              <p:spTgt spid="79"/>
                                            </p:tgtEl>
                                            <p:attrNameLst>
                                              <p:attrName>style.visibility</p:attrName>
                                            </p:attrNameLst>
                                          </p:cBhvr>
                                          <p:to>
                                            <p:strVal val="visible"/>
                                          </p:to>
                                        </p:set>
                                        <p:animEffect transition="in" filter="fade">
                                          <p:cBhvr>
                                            <p:cTn id="47" dur="500"/>
                                            <p:tgtEl>
                                              <p:spTgt spid="79"/>
                                            </p:tgtEl>
                                          </p:cBhvr>
                                        </p:animEffect>
                                        <p:anim calcmode="lin" valueType="num">
                                          <p:cBhvr>
                                            <p:cTn id="48" dur="500" fill="hold"/>
                                            <p:tgtEl>
                                              <p:spTgt spid="79"/>
                                            </p:tgtEl>
                                            <p:attrNameLst>
                                              <p:attrName>ppt_x</p:attrName>
                                            </p:attrNameLst>
                                          </p:cBhvr>
                                          <p:tavLst>
                                            <p:tav tm="0">
                                              <p:val>
                                                <p:strVal val="#ppt_x"/>
                                              </p:val>
                                            </p:tav>
                                            <p:tav tm="100000">
                                              <p:val>
                                                <p:strVal val="#ppt_x"/>
                                              </p:val>
                                            </p:tav>
                                          </p:tavLst>
                                        </p:anim>
                                        <p:anim calcmode="lin" valueType="num">
                                          <p:cBhvr>
                                            <p:cTn id="49" dur="500" fill="hold"/>
                                            <p:tgtEl>
                                              <p:spTgt spid="7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100"/>
                                      </p:stCondLst>
                                      <p:childTnLst>
                                        <p:set>
                                          <p:cBhvr>
                                            <p:cTn id="51" dur="1" fill="hold">
                                              <p:stCondLst>
                                                <p:cond delay="0"/>
                                              </p:stCondLst>
                                            </p:cTn>
                                            <p:tgtEl>
                                              <p:spTgt spid="80"/>
                                            </p:tgtEl>
                                            <p:attrNameLst>
                                              <p:attrName>style.visibility</p:attrName>
                                            </p:attrNameLst>
                                          </p:cBhvr>
                                          <p:to>
                                            <p:strVal val="visible"/>
                                          </p:to>
                                        </p:set>
                                        <p:animEffect transition="in" filter="fade">
                                          <p:cBhvr>
                                            <p:cTn id="52" dur="500"/>
                                            <p:tgtEl>
                                              <p:spTgt spid="80"/>
                                            </p:tgtEl>
                                          </p:cBhvr>
                                        </p:animEffect>
                                        <p:anim calcmode="lin" valueType="num">
                                          <p:cBhvr>
                                            <p:cTn id="53" dur="500" fill="hold"/>
                                            <p:tgtEl>
                                              <p:spTgt spid="80"/>
                                            </p:tgtEl>
                                            <p:attrNameLst>
                                              <p:attrName>ppt_x</p:attrName>
                                            </p:attrNameLst>
                                          </p:cBhvr>
                                          <p:tavLst>
                                            <p:tav tm="0">
                                              <p:val>
                                                <p:strVal val="#ppt_x"/>
                                              </p:val>
                                            </p:tav>
                                            <p:tav tm="100000">
                                              <p:val>
                                                <p:strVal val="#ppt_x"/>
                                              </p:val>
                                            </p:tav>
                                          </p:tavLst>
                                        </p:anim>
                                        <p:anim calcmode="lin" valueType="num">
                                          <p:cBhvr>
                                            <p:cTn id="54" dur="500" fill="hold"/>
                                            <p:tgtEl>
                                              <p:spTgt spid="8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130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500"/>
                                            <p:tgtEl>
                                              <p:spTgt spid="81"/>
                                            </p:tgtEl>
                                          </p:cBhvr>
                                        </p:animEffect>
                                        <p:anim calcmode="lin" valueType="num">
                                          <p:cBhvr>
                                            <p:cTn id="58" dur="500" fill="hold"/>
                                            <p:tgtEl>
                                              <p:spTgt spid="81"/>
                                            </p:tgtEl>
                                            <p:attrNameLst>
                                              <p:attrName>ppt_x</p:attrName>
                                            </p:attrNameLst>
                                          </p:cBhvr>
                                          <p:tavLst>
                                            <p:tav tm="0">
                                              <p:val>
                                                <p:strVal val="#ppt_x"/>
                                              </p:val>
                                            </p:tav>
                                            <p:tav tm="100000">
                                              <p:val>
                                                <p:strVal val="#ppt_x"/>
                                              </p:val>
                                            </p:tav>
                                          </p:tavLst>
                                        </p:anim>
                                        <p:anim calcmode="lin" valueType="num">
                                          <p:cBhvr>
                                            <p:cTn id="59" dur="500" fill="hold"/>
                                            <p:tgtEl>
                                              <p:spTgt spid="8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600"/>
                                      </p:stCondLst>
                                      <p:childTnLst>
                                        <p:set>
                                          <p:cBhvr>
                                            <p:cTn id="61" dur="1" fill="hold">
                                              <p:stCondLst>
                                                <p:cond delay="0"/>
                                              </p:stCondLst>
                                            </p:cTn>
                                            <p:tgtEl>
                                              <p:spTgt spid="85"/>
                                            </p:tgtEl>
                                            <p:attrNameLst>
                                              <p:attrName>style.visibility</p:attrName>
                                            </p:attrNameLst>
                                          </p:cBhvr>
                                          <p:to>
                                            <p:strVal val="visible"/>
                                          </p:to>
                                        </p:set>
                                        <p:animEffect transition="in" filter="fade">
                                          <p:cBhvr>
                                            <p:cTn id="62" dur="500"/>
                                            <p:tgtEl>
                                              <p:spTgt spid="85"/>
                                            </p:tgtEl>
                                          </p:cBhvr>
                                        </p:animEffect>
                                        <p:anim calcmode="lin" valueType="num">
                                          <p:cBhvr>
                                            <p:cTn id="63" dur="500" fill="hold"/>
                                            <p:tgtEl>
                                              <p:spTgt spid="85"/>
                                            </p:tgtEl>
                                            <p:attrNameLst>
                                              <p:attrName>ppt_x</p:attrName>
                                            </p:attrNameLst>
                                          </p:cBhvr>
                                          <p:tavLst>
                                            <p:tav tm="0">
                                              <p:val>
                                                <p:strVal val="#ppt_x"/>
                                              </p:val>
                                            </p:tav>
                                            <p:tav tm="100000">
                                              <p:val>
                                                <p:strVal val="#ppt_x"/>
                                              </p:val>
                                            </p:tav>
                                          </p:tavLst>
                                        </p:anim>
                                        <p:anim calcmode="lin" valueType="num">
                                          <p:cBhvr>
                                            <p:cTn id="64" dur="5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p:bldP spid="85" grpId="0"/>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ppt_x"/>
                                              </p:val>
                                            </p:tav>
                                            <p:tav tm="100000">
                                              <p:val>
                                                <p:strVal val="#ppt_x"/>
                                              </p:val>
                                            </p:tav>
                                          </p:tavLst>
                                        </p:anim>
                                        <p:anim calcmode="lin" valueType="num">
                                          <p:cBhvr additive="base">
                                            <p:cTn id="17" dur="500" fill="hold"/>
                                            <p:tgtEl>
                                              <p:spTgt spid="3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fade">
                                          <p:cBhvr>
                                            <p:cTn id="21" dur="500"/>
                                            <p:tgtEl>
                                              <p:spTgt spid="69"/>
                                            </p:tgtEl>
                                          </p:cBhvr>
                                        </p:animEffect>
                                      </p:childTnLst>
                                    </p:cTn>
                                  </p:par>
                                  <p:par>
                                    <p:cTn id="22" presetID="10" presetClass="entr" presetSubtype="0" fill="hold" nodeType="withEffect">
                                      <p:stCondLst>
                                        <p:cond delay="40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par>
                                    <p:cTn id="25" presetID="10" presetClass="entr" presetSubtype="0" fill="hold" nodeType="withEffect">
                                      <p:stCondLst>
                                        <p:cond delay="60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10" presetClass="entr" presetSubtype="0" fill="hold" nodeType="withEffect">
                                      <p:stCondLst>
                                        <p:cond delay="100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500"/>
                                            <p:tgtEl>
                                              <p:spTgt spid="82"/>
                                            </p:tgtEl>
                                          </p:cBhvr>
                                        </p:animEffect>
                                      </p:childTnLst>
                                    </p:cTn>
                                  </p:par>
                                </p:childTnLst>
                              </p:cTn>
                            </p:par>
                            <p:par>
                              <p:cTn id="31" fill="hold">
                                <p:stCondLst>
                                  <p:cond delay="1500"/>
                                </p:stCondLst>
                                <p:childTnLst>
                                  <p:par>
                                    <p:cTn id="32" presetID="12" presetClass="entr" presetSubtype="8" fill="hold" grpId="0" nodeType="after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additive="base">
                                            <p:cTn id="34" dur="500"/>
                                            <p:tgtEl>
                                              <p:spTgt spid="78"/>
                                            </p:tgtEl>
                                            <p:attrNameLst>
                                              <p:attrName>ppt_x</p:attrName>
                                            </p:attrNameLst>
                                          </p:cBhvr>
                                          <p:tavLst>
                                            <p:tav tm="0">
                                              <p:val>
                                                <p:strVal val="#ppt_x-#ppt_w*1.125000"/>
                                              </p:val>
                                            </p:tav>
                                            <p:tav tm="100000">
                                              <p:val>
                                                <p:strVal val="#ppt_x"/>
                                              </p:val>
                                            </p:tav>
                                          </p:tavLst>
                                        </p:anim>
                                        <p:animEffect transition="in" filter="wipe(right)">
                                          <p:cBhvr>
                                            <p:cTn id="35" dur="500"/>
                                            <p:tgtEl>
                                              <p:spTgt spid="78"/>
                                            </p:tgtEl>
                                          </p:cBhvr>
                                        </p:animEffect>
                                      </p:childTnLst>
                                    </p:cTn>
                                  </p:par>
                                </p:childTnLst>
                              </p:cTn>
                            </p:par>
                            <p:par>
                              <p:cTn id="36" fill="hold">
                                <p:stCondLst>
                                  <p:cond delay="2000"/>
                                </p:stCondLst>
                                <p:childTnLst>
                                  <p:par>
                                    <p:cTn id="37" presetID="8" presetClass="emph" presetSubtype="0" fill="hold" nodeType="afterEffect">
                                      <p:stCondLst>
                                        <p:cond delay="0"/>
                                      </p:stCondLst>
                                      <p:childTnLst>
                                        <p:animRot by="21600000">
                                          <p:cBhvr>
                                            <p:cTn id="38" dur="2000" fill="hold"/>
                                            <p:tgtEl>
                                              <p:spTgt spid="69"/>
                                            </p:tgtEl>
                                            <p:attrNameLst>
                                              <p:attrName>r</p:attrName>
                                            </p:attrNameLst>
                                          </p:cBhvr>
                                        </p:animRot>
                                      </p:childTnLst>
                                    </p:cTn>
                                  </p:par>
                                  <p:par>
                                    <p:cTn id="39" presetID="8" presetClass="emph" presetSubtype="0" fill="hold" nodeType="withEffect">
                                      <p:stCondLst>
                                        <p:cond delay="0"/>
                                      </p:stCondLst>
                                      <p:childTnLst>
                                        <p:animRot by="21600000">
                                          <p:cBhvr>
                                            <p:cTn id="40" dur="1500" fill="hold"/>
                                            <p:tgtEl>
                                              <p:spTgt spid="75"/>
                                            </p:tgtEl>
                                            <p:attrNameLst>
                                              <p:attrName>r</p:attrName>
                                            </p:attrNameLst>
                                          </p:cBhvr>
                                        </p:animRot>
                                      </p:childTnLst>
                                    </p:cTn>
                                  </p:par>
                                  <p:par>
                                    <p:cTn id="41" presetID="8" presetClass="emph" presetSubtype="0" fill="hold" nodeType="withEffect">
                                      <p:stCondLst>
                                        <p:cond delay="0"/>
                                      </p:stCondLst>
                                      <p:childTnLst>
                                        <p:animRot by="21600000">
                                          <p:cBhvr>
                                            <p:cTn id="42" dur="1000" fill="hold"/>
                                            <p:tgtEl>
                                              <p:spTgt spid="72"/>
                                            </p:tgtEl>
                                            <p:attrNameLst>
                                              <p:attrName>r</p:attrName>
                                            </p:attrNameLst>
                                          </p:cBhvr>
                                        </p:animRot>
                                      </p:childTnLst>
                                    </p:cTn>
                                  </p:par>
                                  <p:par>
                                    <p:cTn id="43" presetID="8" presetClass="emph" presetSubtype="0" fill="hold" nodeType="withEffect">
                                      <p:stCondLst>
                                        <p:cond delay="0"/>
                                      </p:stCondLst>
                                      <p:childTnLst>
                                        <p:animRot by="21600000">
                                          <p:cBhvr>
                                            <p:cTn id="44" dur="1500" fill="hold"/>
                                            <p:tgtEl>
                                              <p:spTgt spid="82"/>
                                            </p:tgtEl>
                                            <p:attrNameLst>
                                              <p:attrName>r</p:attrName>
                                            </p:attrNameLst>
                                          </p:cBhvr>
                                        </p:animRot>
                                      </p:childTnLst>
                                    </p:cTn>
                                  </p:par>
                                  <p:par>
                                    <p:cTn id="45" presetID="42" presetClass="entr" presetSubtype="0" fill="hold" grpId="0" nodeType="withEffect">
                                      <p:stCondLst>
                                        <p:cond delay="600"/>
                                      </p:stCondLst>
                                      <p:childTnLst>
                                        <p:set>
                                          <p:cBhvr>
                                            <p:cTn id="46" dur="1" fill="hold">
                                              <p:stCondLst>
                                                <p:cond delay="0"/>
                                              </p:stCondLst>
                                            </p:cTn>
                                            <p:tgtEl>
                                              <p:spTgt spid="79"/>
                                            </p:tgtEl>
                                            <p:attrNameLst>
                                              <p:attrName>style.visibility</p:attrName>
                                            </p:attrNameLst>
                                          </p:cBhvr>
                                          <p:to>
                                            <p:strVal val="visible"/>
                                          </p:to>
                                        </p:set>
                                        <p:animEffect transition="in" filter="fade">
                                          <p:cBhvr>
                                            <p:cTn id="47" dur="500"/>
                                            <p:tgtEl>
                                              <p:spTgt spid="79"/>
                                            </p:tgtEl>
                                          </p:cBhvr>
                                        </p:animEffect>
                                        <p:anim calcmode="lin" valueType="num">
                                          <p:cBhvr>
                                            <p:cTn id="48" dur="500" fill="hold"/>
                                            <p:tgtEl>
                                              <p:spTgt spid="79"/>
                                            </p:tgtEl>
                                            <p:attrNameLst>
                                              <p:attrName>ppt_x</p:attrName>
                                            </p:attrNameLst>
                                          </p:cBhvr>
                                          <p:tavLst>
                                            <p:tav tm="0">
                                              <p:val>
                                                <p:strVal val="#ppt_x"/>
                                              </p:val>
                                            </p:tav>
                                            <p:tav tm="100000">
                                              <p:val>
                                                <p:strVal val="#ppt_x"/>
                                              </p:val>
                                            </p:tav>
                                          </p:tavLst>
                                        </p:anim>
                                        <p:anim calcmode="lin" valueType="num">
                                          <p:cBhvr>
                                            <p:cTn id="49" dur="500" fill="hold"/>
                                            <p:tgtEl>
                                              <p:spTgt spid="7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100"/>
                                      </p:stCondLst>
                                      <p:childTnLst>
                                        <p:set>
                                          <p:cBhvr>
                                            <p:cTn id="51" dur="1" fill="hold">
                                              <p:stCondLst>
                                                <p:cond delay="0"/>
                                              </p:stCondLst>
                                            </p:cTn>
                                            <p:tgtEl>
                                              <p:spTgt spid="80"/>
                                            </p:tgtEl>
                                            <p:attrNameLst>
                                              <p:attrName>style.visibility</p:attrName>
                                            </p:attrNameLst>
                                          </p:cBhvr>
                                          <p:to>
                                            <p:strVal val="visible"/>
                                          </p:to>
                                        </p:set>
                                        <p:animEffect transition="in" filter="fade">
                                          <p:cBhvr>
                                            <p:cTn id="52" dur="500"/>
                                            <p:tgtEl>
                                              <p:spTgt spid="80"/>
                                            </p:tgtEl>
                                          </p:cBhvr>
                                        </p:animEffect>
                                        <p:anim calcmode="lin" valueType="num">
                                          <p:cBhvr>
                                            <p:cTn id="53" dur="500" fill="hold"/>
                                            <p:tgtEl>
                                              <p:spTgt spid="80"/>
                                            </p:tgtEl>
                                            <p:attrNameLst>
                                              <p:attrName>ppt_x</p:attrName>
                                            </p:attrNameLst>
                                          </p:cBhvr>
                                          <p:tavLst>
                                            <p:tav tm="0">
                                              <p:val>
                                                <p:strVal val="#ppt_x"/>
                                              </p:val>
                                            </p:tav>
                                            <p:tav tm="100000">
                                              <p:val>
                                                <p:strVal val="#ppt_x"/>
                                              </p:val>
                                            </p:tav>
                                          </p:tavLst>
                                        </p:anim>
                                        <p:anim calcmode="lin" valueType="num">
                                          <p:cBhvr>
                                            <p:cTn id="54" dur="500" fill="hold"/>
                                            <p:tgtEl>
                                              <p:spTgt spid="8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130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500"/>
                                            <p:tgtEl>
                                              <p:spTgt spid="81"/>
                                            </p:tgtEl>
                                          </p:cBhvr>
                                        </p:animEffect>
                                        <p:anim calcmode="lin" valueType="num">
                                          <p:cBhvr>
                                            <p:cTn id="58" dur="500" fill="hold"/>
                                            <p:tgtEl>
                                              <p:spTgt spid="81"/>
                                            </p:tgtEl>
                                            <p:attrNameLst>
                                              <p:attrName>ppt_x</p:attrName>
                                            </p:attrNameLst>
                                          </p:cBhvr>
                                          <p:tavLst>
                                            <p:tav tm="0">
                                              <p:val>
                                                <p:strVal val="#ppt_x"/>
                                              </p:val>
                                            </p:tav>
                                            <p:tav tm="100000">
                                              <p:val>
                                                <p:strVal val="#ppt_x"/>
                                              </p:val>
                                            </p:tav>
                                          </p:tavLst>
                                        </p:anim>
                                        <p:anim calcmode="lin" valueType="num">
                                          <p:cBhvr>
                                            <p:cTn id="59" dur="500" fill="hold"/>
                                            <p:tgtEl>
                                              <p:spTgt spid="8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600"/>
                                      </p:stCondLst>
                                      <p:childTnLst>
                                        <p:set>
                                          <p:cBhvr>
                                            <p:cTn id="61" dur="1" fill="hold">
                                              <p:stCondLst>
                                                <p:cond delay="0"/>
                                              </p:stCondLst>
                                            </p:cTn>
                                            <p:tgtEl>
                                              <p:spTgt spid="85"/>
                                            </p:tgtEl>
                                            <p:attrNameLst>
                                              <p:attrName>style.visibility</p:attrName>
                                            </p:attrNameLst>
                                          </p:cBhvr>
                                          <p:to>
                                            <p:strVal val="visible"/>
                                          </p:to>
                                        </p:set>
                                        <p:animEffect transition="in" filter="fade">
                                          <p:cBhvr>
                                            <p:cTn id="62" dur="500"/>
                                            <p:tgtEl>
                                              <p:spTgt spid="85"/>
                                            </p:tgtEl>
                                          </p:cBhvr>
                                        </p:animEffect>
                                        <p:anim calcmode="lin" valueType="num">
                                          <p:cBhvr>
                                            <p:cTn id="63" dur="500" fill="hold"/>
                                            <p:tgtEl>
                                              <p:spTgt spid="85"/>
                                            </p:tgtEl>
                                            <p:attrNameLst>
                                              <p:attrName>ppt_x</p:attrName>
                                            </p:attrNameLst>
                                          </p:cBhvr>
                                          <p:tavLst>
                                            <p:tav tm="0">
                                              <p:val>
                                                <p:strVal val="#ppt_x"/>
                                              </p:val>
                                            </p:tav>
                                            <p:tav tm="100000">
                                              <p:val>
                                                <p:strVal val="#ppt_x"/>
                                              </p:val>
                                            </p:tav>
                                          </p:tavLst>
                                        </p:anim>
                                        <p:anim calcmode="lin" valueType="num">
                                          <p:cBhvr>
                                            <p:cTn id="64" dur="5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p:bldP spid="85" grpId="0"/>
          <p:bldP spid="3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891054" y="1534839"/>
            <a:ext cx="3953238" cy="819455"/>
          </a:xfrm>
          <a:prstGeom prst="rect">
            <a:avLst/>
          </a:prstGeom>
          <a:noFill/>
        </p:spPr>
        <p:txBody>
          <a:bodyPr wrap="square" rtlCol="0">
            <a:spAutoFit/>
          </a:bodyPr>
          <a:lstStyle/>
          <a:p>
            <a:pPr>
              <a:lnSpc>
                <a:spcPct val="125000"/>
              </a:lnSpc>
            </a:pPr>
            <a:r>
              <a:rPr lang="zh-CN" altLang="en-US" sz="1260" dirty="0">
                <a:solidFill>
                  <a:schemeClr val="bg2">
                    <a:lumMod val="10000"/>
                  </a:schemeClr>
                </a:solidFill>
                <a:latin typeface="Calibri" panose="020F0502020204030204"/>
                <a:ea typeface="微软雅黑" panose="020B0503020204020204" pitchFamily="34" charset="-122"/>
              </a:rPr>
              <a:t>添加文本说明内容添加文本说明内容添加文本说明内容添加文本说明内容添加文本说明内容添加文本说明内容添加文本说明内容添加内容</a:t>
            </a:r>
            <a:endParaRPr lang="zh-CN" altLang="en-US" sz="1260" dirty="0">
              <a:solidFill>
                <a:schemeClr val="bg2">
                  <a:lumMod val="10000"/>
                </a:schemeClr>
              </a:solidFill>
              <a:latin typeface="Calibri" panose="020F0502020204030204"/>
              <a:ea typeface="微软雅黑" panose="020B0503020204020204" pitchFamily="34" charset="-122"/>
            </a:endParaRPr>
          </a:p>
        </p:txBody>
      </p:sp>
      <p:sp>
        <p:nvSpPr>
          <p:cNvPr id="3" name="TextBox 6"/>
          <p:cNvSpPr txBox="1"/>
          <p:nvPr/>
        </p:nvSpPr>
        <p:spPr>
          <a:xfrm>
            <a:off x="891054" y="2713155"/>
            <a:ext cx="3694010" cy="383182"/>
          </a:xfrm>
          <a:prstGeom prst="rect">
            <a:avLst/>
          </a:prstGeom>
          <a:noFill/>
        </p:spPr>
        <p:txBody>
          <a:bodyPr wrap="square" rtlCol="0">
            <a:spAutoFit/>
          </a:bodyPr>
          <a:lstStyle/>
          <a:p>
            <a:pPr>
              <a:lnSpc>
                <a:spcPct val="150000"/>
              </a:lnSpc>
            </a:pPr>
            <a:r>
              <a:rPr lang="zh-CN" altLang="en-US" sz="1260" dirty="0">
                <a:solidFill>
                  <a:schemeClr val="bg2">
                    <a:lumMod val="10000"/>
                  </a:schemeClr>
                </a:solidFill>
                <a:latin typeface="Calibri" panose="020F0502020204030204"/>
                <a:ea typeface="微软雅黑" panose="020B0503020204020204" pitchFamily="34" charset="-122"/>
              </a:rPr>
              <a:t>添加文本说明内容添加文本说明内容添加文本</a:t>
            </a:r>
            <a:endParaRPr lang="zh-CN" altLang="en-US" sz="1260" dirty="0">
              <a:solidFill>
                <a:schemeClr val="bg2">
                  <a:lumMod val="10000"/>
                </a:schemeClr>
              </a:solidFill>
              <a:latin typeface="Calibri" panose="020F0502020204030204"/>
              <a:ea typeface="微软雅黑" panose="020B0503020204020204" pitchFamily="34" charset="-122"/>
            </a:endParaRPr>
          </a:p>
        </p:txBody>
      </p:sp>
      <p:sp>
        <p:nvSpPr>
          <p:cNvPr id="4" name="对角圆角矩形 3"/>
          <p:cNvSpPr/>
          <p:nvPr/>
        </p:nvSpPr>
        <p:spPr>
          <a:xfrm>
            <a:off x="955861" y="1210799"/>
            <a:ext cx="1283080" cy="343248"/>
          </a:xfrm>
          <a:prstGeom prst="round2DiagRect">
            <a:avLst>
              <a:gd name="adj1" fmla="val 30205"/>
              <a:gd name="adj2" fmla="val 0"/>
            </a:avLst>
          </a:prstGeom>
          <a:solidFill>
            <a:srgbClr val="3148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20" b="1" dirty="0">
                <a:solidFill>
                  <a:schemeClr val="bg1"/>
                </a:solidFill>
                <a:latin typeface="微软雅黑" panose="020B0503020204020204" pitchFamily="34" charset="-122"/>
                <a:ea typeface="微软雅黑" panose="020B0503020204020204" pitchFamily="34" charset="-122"/>
              </a:rPr>
              <a:t>标题一</a:t>
            </a:r>
            <a:endParaRPr lang="zh-CN" altLang="en-US" sz="1620" b="1" dirty="0">
              <a:solidFill>
                <a:schemeClr val="bg1"/>
              </a:solidFill>
              <a:latin typeface="微软雅黑" panose="020B0503020204020204" pitchFamily="34" charset="-122"/>
              <a:ea typeface="微软雅黑" panose="020B0503020204020204" pitchFamily="34" charset="-122"/>
            </a:endParaRPr>
          </a:p>
        </p:txBody>
      </p:sp>
      <p:sp>
        <p:nvSpPr>
          <p:cNvPr id="5" name="对角圆角矩形 4"/>
          <p:cNvSpPr/>
          <p:nvPr/>
        </p:nvSpPr>
        <p:spPr>
          <a:xfrm>
            <a:off x="955861" y="2410643"/>
            <a:ext cx="1283080" cy="343248"/>
          </a:xfrm>
          <a:prstGeom prst="round2DiagRect">
            <a:avLst>
              <a:gd name="adj1" fmla="val 30205"/>
              <a:gd name="adj2" fmla="val 0"/>
            </a:avLst>
          </a:prstGeom>
          <a:solidFill>
            <a:srgbClr val="3148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20" b="1" dirty="0">
                <a:solidFill>
                  <a:schemeClr val="bg1"/>
                </a:solidFill>
                <a:latin typeface="微软雅黑" panose="020B0503020204020204" pitchFamily="34" charset="-122"/>
                <a:ea typeface="微软雅黑" panose="020B0503020204020204" pitchFamily="34" charset="-122"/>
              </a:rPr>
              <a:t>标题二</a:t>
            </a:r>
            <a:endParaRPr lang="zh-CN" altLang="en-US" sz="1620" b="1" dirty="0">
              <a:solidFill>
                <a:schemeClr val="bg1"/>
              </a:solidFill>
              <a:latin typeface="微软雅黑" panose="020B0503020204020204" pitchFamily="34" charset="-122"/>
              <a:ea typeface="微软雅黑" panose="020B0503020204020204" pitchFamily="34" charset="-122"/>
            </a:endParaRPr>
          </a:p>
        </p:txBody>
      </p:sp>
      <p:sp>
        <p:nvSpPr>
          <p:cNvPr id="6" name="对角圆角矩形 5"/>
          <p:cNvSpPr/>
          <p:nvPr/>
        </p:nvSpPr>
        <p:spPr>
          <a:xfrm>
            <a:off x="955861" y="3151489"/>
            <a:ext cx="1283080" cy="343248"/>
          </a:xfrm>
          <a:prstGeom prst="round2DiagRect">
            <a:avLst>
              <a:gd name="adj1" fmla="val 30205"/>
              <a:gd name="adj2" fmla="val 0"/>
            </a:avLst>
          </a:prstGeom>
          <a:solidFill>
            <a:srgbClr val="3148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20" b="1" dirty="0">
                <a:solidFill>
                  <a:schemeClr val="bg1"/>
                </a:solidFill>
                <a:latin typeface="微软雅黑" panose="020B0503020204020204" pitchFamily="34" charset="-122"/>
                <a:ea typeface="微软雅黑" panose="020B0503020204020204" pitchFamily="34" charset="-122"/>
              </a:rPr>
              <a:t>标题三</a:t>
            </a:r>
            <a:endParaRPr lang="zh-CN" altLang="en-US" sz="1620" b="1"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891054" y="3484468"/>
            <a:ext cx="3953238" cy="577081"/>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r>
              <a:rPr lang="zh-CN" altLang="en-US" sz="1260" dirty="0">
                <a:solidFill>
                  <a:schemeClr val="bg2">
                    <a:lumMod val="10000"/>
                  </a:schemeClr>
                </a:solidFill>
              </a:rPr>
              <a:t>添加文本说明内容添加文本说明内容添加文本说明内容添加文本说明内容添加内容</a:t>
            </a:r>
            <a:endParaRPr lang="zh-CN" altLang="en-US" sz="1260" dirty="0">
              <a:solidFill>
                <a:schemeClr val="bg2">
                  <a:lumMod val="10000"/>
                </a:schemeClr>
              </a:solidFill>
            </a:endParaRPr>
          </a:p>
        </p:txBody>
      </p:sp>
      <p:pic>
        <p:nvPicPr>
          <p:cNvPr id="8"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5180872" y="1654511"/>
            <a:ext cx="2483873" cy="1552420"/>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422593">
            <a:off x="5656633" y="1887014"/>
            <a:ext cx="2600051" cy="1980508"/>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854817">
            <a:off x="5085056" y="2821565"/>
            <a:ext cx="2306092" cy="1639999"/>
          </a:xfrm>
          <a:prstGeom prst="rect">
            <a:avLst/>
          </a:prstGeom>
          <a:solidFill>
            <a:srgbClr val="0071C1"/>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cxnSp>
        <p:nvCxnSpPr>
          <p:cNvPr id="11" name="直接连接符 10"/>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13"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实践运用</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14:bounceEnd="52000">
                                          <p:cBhvr additive="base">
                                            <p:cTn id="16" dur="5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13"/>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25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par>
                              <p:cTn id="30" fill="hold">
                                <p:stCondLst>
                                  <p:cond delay="3250"/>
                                </p:stCondLst>
                                <p:childTnLst>
                                  <p:par>
                                    <p:cTn id="31" presetID="49" presetClass="entr" presetSubtype="0" decel="10000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 calcmode="lin" valueType="num">
                                          <p:cBhvr>
                                            <p:cTn id="35" dur="500" fill="hold"/>
                                            <p:tgtEl>
                                              <p:spTgt spid="8"/>
                                            </p:tgtEl>
                                            <p:attrNameLst>
                                              <p:attrName>style.rotation</p:attrName>
                                            </p:attrNameLst>
                                          </p:cBhvr>
                                          <p:tavLst>
                                            <p:tav tm="0">
                                              <p:val>
                                                <p:fltVal val="360"/>
                                              </p:val>
                                            </p:tav>
                                            <p:tav tm="100000">
                                              <p:val>
                                                <p:fltVal val="0"/>
                                              </p:val>
                                            </p:tav>
                                          </p:tavLst>
                                        </p:anim>
                                        <p:animEffect transition="in" filter="fade">
                                          <p:cBhvr>
                                            <p:cTn id="36" dur="500"/>
                                            <p:tgtEl>
                                              <p:spTgt spid="8"/>
                                            </p:tgtEl>
                                          </p:cBhvr>
                                        </p:animEffect>
                                      </p:childTnLst>
                                    </p:cTn>
                                  </p:par>
                                </p:childTnLst>
                              </p:cTn>
                            </p:par>
                            <p:par>
                              <p:cTn id="37" fill="hold">
                                <p:stCondLst>
                                  <p:cond delay="3750"/>
                                </p:stCondLst>
                                <p:childTnLst>
                                  <p:par>
                                    <p:cTn id="38" presetID="6" presetClass="emph" presetSubtype="0" fill="hold" nodeType="afterEffect">
                                      <p:stCondLst>
                                        <p:cond delay="0"/>
                                      </p:stCondLst>
                                      <p:childTnLst>
                                        <p:animScale>
                                          <p:cBhvr>
                                            <p:cTn id="39" dur="2000" fill="hold"/>
                                            <p:tgtEl>
                                              <p:spTgt spid="8"/>
                                            </p:tgtEl>
                                          </p:cBhvr>
                                          <p:by x="75000" y="75000"/>
                                        </p:animScale>
                                      </p:childTnLst>
                                    </p:cTn>
                                  </p:par>
                                  <p:par>
                                    <p:cTn id="40" presetID="56" presetClass="path" presetSubtype="0" accel="50000" decel="50000" fill="hold" nodeType="withEffect">
                                      <p:stCondLst>
                                        <p:cond delay="250"/>
                                      </p:stCondLst>
                                      <p:childTnLst>
                                        <p:animMotion origin="layout" path="M -5.55556E-7 -8.64198E-7 L -0.04496 -0.17037 " pathEditMode="relative" rAng="0" ptsTypes="AA">
                                          <p:cBhvr>
                                            <p:cTn id="41" dur="750" fill="hold"/>
                                            <p:tgtEl>
                                              <p:spTgt spid="8"/>
                                            </p:tgtEl>
                                            <p:attrNameLst>
                                              <p:attrName>ppt_x</p:attrName>
                                              <p:attrName>ppt_y</p:attrName>
                                            </p:attrNameLst>
                                          </p:cBhvr>
                                          <p:rCtr x="-2257" y="-8519"/>
                                        </p:animMotion>
                                      </p:childTnLst>
                                    </p:cTn>
                                  </p:par>
                                </p:childTnLst>
                              </p:cTn>
                            </p:par>
                            <p:par>
                              <p:cTn id="42" fill="hold">
                                <p:stCondLst>
                                  <p:cond delay="5750"/>
                                </p:stCondLst>
                                <p:childTnLst>
                                  <p:par>
                                    <p:cTn id="43" presetID="42"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5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1000"/>
                                            <p:tgtEl>
                                              <p:spTgt spid="3"/>
                                            </p:tgtEl>
                                          </p:cBhvr>
                                        </p:animEffect>
                                        <p:anim calcmode="lin" valueType="num">
                                          <p:cBhvr>
                                            <p:cTn id="51" dur="1000" fill="hold"/>
                                            <p:tgtEl>
                                              <p:spTgt spid="3"/>
                                            </p:tgtEl>
                                            <p:attrNameLst>
                                              <p:attrName>ppt_x</p:attrName>
                                            </p:attrNameLst>
                                          </p:cBhvr>
                                          <p:tavLst>
                                            <p:tav tm="0">
                                              <p:val>
                                                <p:strVal val="#ppt_x"/>
                                              </p:val>
                                            </p:tav>
                                            <p:tav tm="100000">
                                              <p:val>
                                                <p:strVal val="#ppt_x"/>
                                              </p:val>
                                            </p:tav>
                                          </p:tavLst>
                                        </p:anim>
                                        <p:anim calcmode="lin" valueType="num">
                                          <p:cBhvr>
                                            <p:cTn id="52" dur="1000" fill="hold"/>
                                            <p:tgtEl>
                                              <p:spTgt spid="3"/>
                                            </p:tgtEl>
                                            <p:attrNameLst>
                                              <p:attrName>ppt_y</p:attrName>
                                            </p:attrNameLst>
                                          </p:cBhvr>
                                          <p:tavLst>
                                            <p:tav tm="0">
                                              <p:val>
                                                <p:strVal val="#ppt_y+.1"/>
                                              </p:val>
                                            </p:tav>
                                            <p:tav tm="100000">
                                              <p:val>
                                                <p:strVal val="#ppt_y"/>
                                              </p:val>
                                            </p:tav>
                                          </p:tavLst>
                                        </p:anim>
                                      </p:childTnLst>
                                    </p:cTn>
                                  </p:par>
                                </p:childTnLst>
                              </p:cTn>
                            </p:par>
                            <p:par>
                              <p:cTn id="53" fill="hold">
                                <p:stCondLst>
                                  <p:cond delay="6750"/>
                                </p:stCondLst>
                                <p:childTnLst>
                                  <p:par>
                                    <p:cTn id="54" presetID="49" presetClass="entr" presetSubtype="0" decel="10000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 calcmode="lin" valueType="num">
                                          <p:cBhvr>
                                            <p:cTn id="58" dur="500" fill="hold"/>
                                            <p:tgtEl>
                                              <p:spTgt spid="9"/>
                                            </p:tgtEl>
                                            <p:attrNameLst>
                                              <p:attrName>style.rotation</p:attrName>
                                            </p:attrNameLst>
                                          </p:cBhvr>
                                          <p:tavLst>
                                            <p:tav tm="0">
                                              <p:val>
                                                <p:fltVal val="360"/>
                                              </p:val>
                                            </p:tav>
                                            <p:tav tm="100000">
                                              <p:val>
                                                <p:fltVal val="0"/>
                                              </p:val>
                                            </p:tav>
                                          </p:tavLst>
                                        </p:anim>
                                        <p:animEffect transition="in" filter="fade">
                                          <p:cBhvr>
                                            <p:cTn id="59" dur="500"/>
                                            <p:tgtEl>
                                              <p:spTgt spid="9"/>
                                            </p:tgtEl>
                                          </p:cBhvr>
                                        </p:animEffect>
                                      </p:childTnLst>
                                    </p:cTn>
                                  </p:par>
                                </p:childTnLst>
                              </p:cTn>
                            </p:par>
                            <p:par>
                              <p:cTn id="60" fill="hold">
                                <p:stCondLst>
                                  <p:cond delay="7250"/>
                                </p:stCondLst>
                                <p:childTnLst>
                                  <p:par>
                                    <p:cTn id="61" presetID="6" presetClass="emph" presetSubtype="0" fill="hold" nodeType="afterEffect">
                                      <p:stCondLst>
                                        <p:cond delay="0"/>
                                      </p:stCondLst>
                                      <p:childTnLst>
                                        <p:animScale>
                                          <p:cBhvr>
                                            <p:cTn id="62" dur="2000" fill="hold"/>
                                            <p:tgtEl>
                                              <p:spTgt spid="9"/>
                                            </p:tgtEl>
                                          </p:cBhvr>
                                          <p:by x="75000" y="75000"/>
                                        </p:animScale>
                                      </p:childTnLst>
                                    </p:cTn>
                                  </p:par>
                                  <p:par>
                                    <p:cTn id="63" presetID="56" presetClass="path" presetSubtype="0" accel="50000" decel="50000" fill="hold" nodeType="withEffect">
                                      <p:stCondLst>
                                        <p:cond delay="250"/>
                                      </p:stCondLst>
                                      <p:childTnLst>
                                        <p:animMotion origin="layout" path="M 3.05556E-6 0 L -0.00625 -0.16028 " pathEditMode="relative" rAng="0" ptsTypes="AA">
                                          <p:cBhvr>
                                            <p:cTn id="64" dur="750" fill="hold"/>
                                            <p:tgtEl>
                                              <p:spTgt spid="9"/>
                                            </p:tgtEl>
                                            <p:attrNameLst>
                                              <p:attrName>ppt_x</p:attrName>
                                              <p:attrName>ppt_y</p:attrName>
                                            </p:attrNameLst>
                                          </p:cBhvr>
                                          <p:rCtr x="-313" y="-8028"/>
                                        </p:animMotion>
                                      </p:childTnLst>
                                    </p:cTn>
                                  </p:par>
                                </p:childTnLst>
                              </p:cTn>
                            </p:par>
                            <p:par>
                              <p:cTn id="65" fill="hold">
                                <p:stCondLst>
                                  <p:cond delay="9250"/>
                                </p:stCondLst>
                                <p:childTnLst>
                                  <p:par>
                                    <p:cTn id="66" presetID="42" presetClass="entr" presetSubtype="0" fill="hold" grpId="0"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1000"/>
                                            <p:tgtEl>
                                              <p:spTgt spid="7"/>
                                            </p:tgtEl>
                                          </p:cBhvr>
                                        </p:animEffect>
                                        <p:anim calcmode="lin" valueType="num">
                                          <p:cBhvr>
                                            <p:cTn id="74" dur="1000" fill="hold"/>
                                            <p:tgtEl>
                                              <p:spTgt spid="7"/>
                                            </p:tgtEl>
                                            <p:attrNameLst>
                                              <p:attrName>ppt_x</p:attrName>
                                            </p:attrNameLst>
                                          </p:cBhvr>
                                          <p:tavLst>
                                            <p:tav tm="0">
                                              <p:val>
                                                <p:strVal val="#ppt_x"/>
                                              </p:val>
                                            </p:tav>
                                            <p:tav tm="100000">
                                              <p:val>
                                                <p:strVal val="#ppt_x"/>
                                              </p:val>
                                            </p:tav>
                                          </p:tavLst>
                                        </p:anim>
                                        <p:anim calcmode="lin" valueType="num">
                                          <p:cBhvr>
                                            <p:cTn id="75" dur="1000" fill="hold"/>
                                            <p:tgtEl>
                                              <p:spTgt spid="7"/>
                                            </p:tgtEl>
                                            <p:attrNameLst>
                                              <p:attrName>ppt_y</p:attrName>
                                            </p:attrNameLst>
                                          </p:cBhvr>
                                          <p:tavLst>
                                            <p:tav tm="0">
                                              <p:val>
                                                <p:strVal val="#ppt_y+.1"/>
                                              </p:val>
                                            </p:tav>
                                            <p:tav tm="100000">
                                              <p:val>
                                                <p:strVal val="#ppt_y"/>
                                              </p:val>
                                            </p:tav>
                                          </p:tavLst>
                                        </p:anim>
                                      </p:childTnLst>
                                    </p:cTn>
                                  </p:par>
                                </p:childTnLst>
                              </p:cTn>
                            </p:par>
                            <p:par>
                              <p:cTn id="76" fill="hold">
                                <p:stCondLst>
                                  <p:cond delay="10250"/>
                                </p:stCondLst>
                                <p:childTnLst>
                                  <p:par>
                                    <p:cTn id="77" presetID="49" presetClass="entr" presetSubtype="0" decel="100000" fill="hold" nodeType="after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ppt_w</p:attrName>
                                            </p:attrNameLst>
                                          </p:cBhvr>
                                          <p:tavLst>
                                            <p:tav tm="0">
                                              <p:val>
                                                <p:fltVal val="0"/>
                                              </p:val>
                                            </p:tav>
                                            <p:tav tm="100000">
                                              <p:val>
                                                <p:strVal val="#ppt_w"/>
                                              </p:val>
                                            </p:tav>
                                          </p:tavLst>
                                        </p:anim>
                                        <p:anim calcmode="lin" valueType="num">
                                          <p:cBhvr>
                                            <p:cTn id="80" dur="500" fill="hold"/>
                                            <p:tgtEl>
                                              <p:spTgt spid="10"/>
                                            </p:tgtEl>
                                            <p:attrNameLst>
                                              <p:attrName>ppt_h</p:attrName>
                                            </p:attrNameLst>
                                          </p:cBhvr>
                                          <p:tavLst>
                                            <p:tav tm="0">
                                              <p:val>
                                                <p:fltVal val="0"/>
                                              </p:val>
                                            </p:tav>
                                            <p:tav tm="100000">
                                              <p:val>
                                                <p:strVal val="#ppt_h"/>
                                              </p:val>
                                            </p:tav>
                                          </p:tavLst>
                                        </p:anim>
                                        <p:anim calcmode="lin" valueType="num">
                                          <p:cBhvr>
                                            <p:cTn id="81" dur="500" fill="hold"/>
                                            <p:tgtEl>
                                              <p:spTgt spid="10"/>
                                            </p:tgtEl>
                                            <p:attrNameLst>
                                              <p:attrName>style.rotation</p:attrName>
                                            </p:attrNameLst>
                                          </p:cBhvr>
                                          <p:tavLst>
                                            <p:tav tm="0">
                                              <p:val>
                                                <p:fltVal val="360"/>
                                              </p:val>
                                            </p:tav>
                                            <p:tav tm="100000">
                                              <p:val>
                                                <p:fltVal val="0"/>
                                              </p:val>
                                            </p:tav>
                                          </p:tavLst>
                                        </p:anim>
                                        <p:animEffect transition="in" filter="fade">
                                          <p:cBhvr>
                                            <p:cTn id="8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25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par>
                              <p:cTn id="30" fill="hold">
                                <p:stCondLst>
                                  <p:cond delay="3250"/>
                                </p:stCondLst>
                                <p:childTnLst>
                                  <p:par>
                                    <p:cTn id="31" presetID="49" presetClass="entr" presetSubtype="0" decel="10000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 calcmode="lin" valueType="num">
                                          <p:cBhvr>
                                            <p:cTn id="35" dur="500" fill="hold"/>
                                            <p:tgtEl>
                                              <p:spTgt spid="8"/>
                                            </p:tgtEl>
                                            <p:attrNameLst>
                                              <p:attrName>style.rotation</p:attrName>
                                            </p:attrNameLst>
                                          </p:cBhvr>
                                          <p:tavLst>
                                            <p:tav tm="0">
                                              <p:val>
                                                <p:fltVal val="360"/>
                                              </p:val>
                                            </p:tav>
                                            <p:tav tm="100000">
                                              <p:val>
                                                <p:fltVal val="0"/>
                                              </p:val>
                                            </p:tav>
                                          </p:tavLst>
                                        </p:anim>
                                        <p:animEffect transition="in" filter="fade">
                                          <p:cBhvr>
                                            <p:cTn id="36" dur="500"/>
                                            <p:tgtEl>
                                              <p:spTgt spid="8"/>
                                            </p:tgtEl>
                                          </p:cBhvr>
                                        </p:animEffect>
                                      </p:childTnLst>
                                    </p:cTn>
                                  </p:par>
                                </p:childTnLst>
                              </p:cTn>
                            </p:par>
                            <p:par>
                              <p:cTn id="37" fill="hold">
                                <p:stCondLst>
                                  <p:cond delay="3750"/>
                                </p:stCondLst>
                                <p:childTnLst>
                                  <p:par>
                                    <p:cTn id="38" presetID="6" presetClass="emph" presetSubtype="0" fill="hold" nodeType="afterEffect">
                                      <p:stCondLst>
                                        <p:cond delay="0"/>
                                      </p:stCondLst>
                                      <p:childTnLst>
                                        <p:animScale>
                                          <p:cBhvr>
                                            <p:cTn id="39" dur="2000" fill="hold"/>
                                            <p:tgtEl>
                                              <p:spTgt spid="8"/>
                                            </p:tgtEl>
                                          </p:cBhvr>
                                          <p:by x="75000" y="75000"/>
                                        </p:animScale>
                                      </p:childTnLst>
                                    </p:cTn>
                                  </p:par>
                                  <p:par>
                                    <p:cTn id="40" presetID="56" presetClass="path" presetSubtype="0" accel="50000" decel="50000" fill="hold" nodeType="withEffect">
                                      <p:stCondLst>
                                        <p:cond delay="250"/>
                                      </p:stCondLst>
                                      <p:childTnLst>
                                        <p:animMotion origin="layout" path="M -5.55556E-7 -8.64198E-7 L -0.04496 -0.17037 " pathEditMode="relative" rAng="0" ptsTypes="AA">
                                          <p:cBhvr>
                                            <p:cTn id="41" dur="750" fill="hold"/>
                                            <p:tgtEl>
                                              <p:spTgt spid="8"/>
                                            </p:tgtEl>
                                            <p:attrNameLst>
                                              <p:attrName>ppt_x</p:attrName>
                                              <p:attrName>ppt_y</p:attrName>
                                            </p:attrNameLst>
                                          </p:cBhvr>
                                          <p:rCtr x="-2257" y="-8519"/>
                                        </p:animMotion>
                                      </p:childTnLst>
                                    </p:cTn>
                                  </p:par>
                                </p:childTnLst>
                              </p:cTn>
                            </p:par>
                            <p:par>
                              <p:cTn id="42" fill="hold">
                                <p:stCondLst>
                                  <p:cond delay="5750"/>
                                </p:stCondLst>
                                <p:childTnLst>
                                  <p:par>
                                    <p:cTn id="43" presetID="42"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5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1000"/>
                                            <p:tgtEl>
                                              <p:spTgt spid="3"/>
                                            </p:tgtEl>
                                          </p:cBhvr>
                                        </p:animEffect>
                                        <p:anim calcmode="lin" valueType="num">
                                          <p:cBhvr>
                                            <p:cTn id="51" dur="1000" fill="hold"/>
                                            <p:tgtEl>
                                              <p:spTgt spid="3"/>
                                            </p:tgtEl>
                                            <p:attrNameLst>
                                              <p:attrName>ppt_x</p:attrName>
                                            </p:attrNameLst>
                                          </p:cBhvr>
                                          <p:tavLst>
                                            <p:tav tm="0">
                                              <p:val>
                                                <p:strVal val="#ppt_x"/>
                                              </p:val>
                                            </p:tav>
                                            <p:tav tm="100000">
                                              <p:val>
                                                <p:strVal val="#ppt_x"/>
                                              </p:val>
                                            </p:tav>
                                          </p:tavLst>
                                        </p:anim>
                                        <p:anim calcmode="lin" valueType="num">
                                          <p:cBhvr>
                                            <p:cTn id="52" dur="1000" fill="hold"/>
                                            <p:tgtEl>
                                              <p:spTgt spid="3"/>
                                            </p:tgtEl>
                                            <p:attrNameLst>
                                              <p:attrName>ppt_y</p:attrName>
                                            </p:attrNameLst>
                                          </p:cBhvr>
                                          <p:tavLst>
                                            <p:tav tm="0">
                                              <p:val>
                                                <p:strVal val="#ppt_y+.1"/>
                                              </p:val>
                                            </p:tav>
                                            <p:tav tm="100000">
                                              <p:val>
                                                <p:strVal val="#ppt_y"/>
                                              </p:val>
                                            </p:tav>
                                          </p:tavLst>
                                        </p:anim>
                                      </p:childTnLst>
                                    </p:cTn>
                                  </p:par>
                                </p:childTnLst>
                              </p:cTn>
                            </p:par>
                            <p:par>
                              <p:cTn id="53" fill="hold">
                                <p:stCondLst>
                                  <p:cond delay="6750"/>
                                </p:stCondLst>
                                <p:childTnLst>
                                  <p:par>
                                    <p:cTn id="54" presetID="49" presetClass="entr" presetSubtype="0" decel="10000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 calcmode="lin" valueType="num">
                                          <p:cBhvr>
                                            <p:cTn id="58" dur="500" fill="hold"/>
                                            <p:tgtEl>
                                              <p:spTgt spid="9"/>
                                            </p:tgtEl>
                                            <p:attrNameLst>
                                              <p:attrName>style.rotation</p:attrName>
                                            </p:attrNameLst>
                                          </p:cBhvr>
                                          <p:tavLst>
                                            <p:tav tm="0">
                                              <p:val>
                                                <p:fltVal val="360"/>
                                              </p:val>
                                            </p:tav>
                                            <p:tav tm="100000">
                                              <p:val>
                                                <p:fltVal val="0"/>
                                              </p:val>
                                            </p:tav>
                                          </p:tavLst>
                                        </p:anim>
                                        <p:animEffect transition="in" filter="fade">
                                          <p:cBhvr>
                                            <p:cTn id="59" dur="500"/>
                                            <p:tgtEl>
                                              <p:spTgt spid="9"/>
                                            </p:tgtEl>
                                          </p:cBhvr>
                                        </p:animEffect>
                                      </p:childTnLst>
                                    </p:cTn>
                                  </p:par>
                                </p:childTnLst>
                              </p:cTn>
                            </p:par>
                            <p:par>
                              <p:cTn id="60" fill="hold">
                                <p:stCondLst>
                                  <p:cond delay="7250"/>
                                </p:stCondLst>
                                <p:childTnLst>
                                  <p:par>
                                    <p:cTn id="61" presetID="6" presetClass="emph" presetSubtype="0" fill="hold" nodeType="afterEffect">
                                      <p:stCondLst>
                                        <p:cond delay="0"/>
                                      </p:stCondLst>
                                      <p:childTnLst>
                                        <p:animScale>
                                          <p:cBhvr>
                                            <p:cTn id="62" dur="2000" fill="hold"/>
                                            <p:tgtEl>
                                              <p:spTgt spid="9"/>
                                            </p:tgtEl>
                                          </p:cBhvr>
                                          <p:by x="75000" y="75000"/>
                                        </p:animScale>
                                      </p:childTnLst>
                                    </p:cTn>
                                  </p:par>
                                  <p:par>
                                    <p:cTn id="63" presetID="56" presetClass="path" presetSubtype="0" accel="50000" decel="50000" fill="hold" nodeType="withEffect">
                                      <p:stCondLst>
                                        <p:cond delay="250"/>
                                      </p:stCondLst>
                                      <p:childTnLst>
                                        <p:animMotion origin="layout" path="M 3.05556E-6 0 L -0.00625 -0.16028 " pathEditMode="relative" rAng="0" ptsTypes="AA">
                                          <p:cBhvr>
                                            <p:cTn id="64" dur="750" fill="hold"/>
                                            <p:tgtEl>
                                              <p:spTgt spid="9"/>
                                            </p:tgtEl>
                                            <p:attrNameLst>
                                              <p:attrName>ppt_x</p:attrName>
                                              <p:attrName>ppt_y</p:attrName>
                                            </p:attrNameLst>
                                          </p:cBhvr>
                                          <p:rCtr x="-313" y="-8028"/>
                                        </p:animMotion>
                                      </p:childTnLst>
                                    </p:cTn>
                                  </p:par>
                                </p:childTnLst>
                              </p:cTn>
                            </p:par>
                            <p:par>
                              <p:cTn id="65" fill="hold">
                                <p:stCondLst>
                                  <p:cond delay="9250"/>
                                </p:stCondLst>
                                <p:childTnLst>
                                  <p:par>
                                    <p:cTn id="66" presetID="42" presetClass="entr" presetSubtype="0" fill="hold" grpId="0"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1000"/>
                                            <p:tgtEl>
                                              <p:spTgt spid="7"/>
                                            </p:tgtEl>
                                          </p:cBhvr>
                                        </p:animEffect>
                                        <p:anim calcmode="lin" valueType="num">
                                          <p:cBhvr>
                                            <p:cTn id="74" dur="1000" fill="hold"/>
                                            <p:tgtEl>
                                              <p:spTgt spid="7"/>
                                            </p:tgtEl>
                                            <p:attrNameLst>
                                              <p:attrName>ppt_x</p:attrName>
                                            </p:attrNameLst>
                                          </p:cBhvr>
                                          <p:tavLst>
                                            <p:tav tm="0">
                                              <p:val>
                                                <p:strVal val="#ppt_x"/>
                                              </p:val>
                                            </p:tav>
                                            <p:tav tm="100000">
                                              <p:val>
                                                <p:strVal val="#ppt_x"/>
                                              </p:val>
                                            </p:tav>
                                          </p:tavLst>
                                        </p:anim>
                                        <p:anim calcmode="lin" valueType="num">
                                          <p:cBhvr>
                                            <p:cTn id="75" dur="1000" fill="hold"/>
                                            <p:tgtEl>
                                              <p:spTgt spid="7"/>
                                            </p:tgtEl>
                                            <p:attrNameLst>
                                              <p:attrName>ppt_y</p:attrName>
                                            </p:attrNameLst>
                                          </p:cBhvr>
                                          <p:tavLst>
                                            <p:tav tm="0">
                                              <p:val>
                                                <p:strVal val="#ppt_y+.1"/>
                                              </p:val>
                                            </p:tav>
                                            <p:tav tm="100000">
                                              <p:val>
                                                <p:strVal val="#ppt_y"/>
                                              </p:val>
                                            </p:tav>
                                          </p:tavLst>
                                        </p:anim>
                                      </p:childTnLst>
                                    </p:cTn>
                                  </p:par>
                                </p:childTnLst>
                              </p:cTn>
                            </p:par>
                            <p:par>
                              <p:cTn id="76" fill="hold">
                                <p:stCondLst>
                                  <p:cond delay="10250"/>
                                </p:stCondLst>
                                <p:childTnLst>
                                  <p:par>
                                    <p:cTn id="77" presetID="49" presetClass="entr" presetSubtype="0" decel="100000" fill="hold" nodeType="after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ppt_w</p:attrName>
                                            </p:attrNameLst>
                                          </p:cBhvr>
                                          <p:tavLst>
                                            <p:tav tm="0">
                                              <p:val>
                                                <p:fltVal val="0"/>
                                              </p:val>
                                            </p:tav>
                                            <p:tav tm="100000">
                                              <p:val>
                                                <p:strVal val="#ppt_w"/>
                                              </p:val>
                                            </p:tav>
                                          </p:tavLst>
                                        </p:anim>
                                        <p:anim calcmode="lin" valueType="num">
                                          <p:cBhvr>
                                            <p:cTn id="80" dur="500" fill="hold"/>
                                            <p:tgtEl>
                                              <p:spTgt spid="10"/>
                                            </p:tgtEl>
                                            <p:attrNameLst>
                                              <p:attrName>ppt_h</p:attrName>
                                            </p:attrNameLst>
                                          </p:cBhvr>
                                          <p:tavLst>
                                            <p:tav tm="0">
                                              <p:val>
                                                <p:fltVal val="0"/>
                                              </p:val>
                                            </p:tav>
                                            <p:tav tm="100000">
                                              <p:val>
                                                <p:strVal val="#ppt_h"/>
                                              </p:val>
                                            </p:tav>
                                          </p:tavLst>
                                        </p:anim>
                                        <p:anim calcmode="lin" valueType="num">
                                          <p:cBhvr>
                                            <p:cTn id="81" dur="500" fill="hold"/>
                                            <p:tgtEl>
                                              <p:spTgt spid="10"/>
                                            </p:tgtEl>
                                            <p:attrNameLst>
                                              <p:attrName>style.rotation</p:attrName>
                                            </p:attrNameLst>
                                          </p:cBhvr>
                                          <p:tavLst>
                                            <p:tav tm="0">
                                              <p:val>
                                                <p:fltVal val="360"/>
                                              </p:val>
                                            </p:tav>
                                            <p:tav tm="100000">
                                              <p:val>
                                                <p:fltVal val="0"/>
                                              </p:val>
                                            </p:tav>
                                          </p:tavLst>
                                        </p:anim>
                                        <p:animEffect transition="in" filter="fade">
                                          <p:cBhvr>
                                            <p:cTn id="8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P spid="13"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258"/>
          <p:cNvSpPr>
            <a:spLocks noChangeArrowheads="1"/>
          </p:cNvSpPr>
          <p:nvPr/>
        </p:nvSpPr>
        <p:spPr bwMode="auto">
          <a:xfrm>
            <a:off x="857551" y="2139704"/>
            <a:ext cx="7530876" cy="1039240"/>
          </a:xfrm>
          <a:prstGeom prst="roundRect">
            <a:avLst>
              <a:gd name="adj" fmla="val 50000"/>
            </a:avLst>
          </a:prstGeom>
          <a:solidFill>
            <a:srgbClr val="314865"/>
          </a:solidFill>
          <a:ln w="34925">
            <a:solidFill>
              <a:schemeClr val="bg1"/>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grpSp>
        <p:nvGrpSpPr>
          <p:cNvPr id="3" name="组合 2"/>
          <p:cNvGrpSpPr/>
          <p:nvPr/>
        </p:nvGrpSpPr>
        <p:grpSpPr>
          <a:xfrm>
            <a:off x="950884" y="2209253"/>
            <a:ext cx="893128" cy="865406"/>
            <a:chOff x="950884" y="2209253"/>
            <a:chExt cx="893128" cy="865406"/>
          </a:xfrm>
        </p:grpSpPr>
        <p:sp>
          <p:nvSpPr>
            <p:cNvPr id="4" name="椭圆 259"/>
            <p:cNvSpPr>
              <a:spLocks noChangeArrowheads="1"/>
            </p:cNvSpPr>
            <p:nvPr/>
          </p:nvSpPr>
          <p:spPr bwMode="auto">
            <a:xfrm rot="16200000">
              <a:off x="978485" y="2262247"/>
              <a:ext cx="812259" cy="812566"/>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Text Box 39"/>
            <p:cNvSpPr>
              <a:spLocks noChangeArrowheads="1"/>
            </p:cNvSpPr>
            <p:nvPr/>
          </p:nvSpPr>
          <p:spPr bwMode="auto">
            <a:xfrm>
              <a:off x="950884" y="2209253"/>
              <a:ext cx="893128" cy="752385"/>
            </a:xfrm>
            <a:prstGeom prst="rect">
              <a:avLst/>
            </a:prstGeom>
            <a:noFill/>
            <a:ln w="9525">
              <a:noFill/>
              <a:miter lim="800000"/>
            </a:ln>
          </p:spPr>
          <p:txBody>
            <a:bodyPr>
              <a:spAutoFit/>
            </a:bodyPr>
            <a:lstStyle/>
            <a:p>
              <a:pPr algn="ctr">
                <a:lnSpc>
                  <a:spcPct val="150000"/>
                </a:lnSpc>
              </a:pPr>
              <a:r>
                <a:rPr lang="en-US" altLang="zh-CN" sz="3200" dirty="0" smtClean="0">
                  <a:solidFill>
                    <a:srgbClr val="314865"/>
                  </a:solidFill>
                  <a:latin typeface="微软雅黑" panose="020B0503020204020204" pitchFamily="34" charset="-122"/>
                  <a:sym typeface="微软雅黑" panose="020B0503020204020204" pitchFamily="34" charset="-122"/>
                </a:rPr>
                <a:t>5</a:t>
              </a:r>
              <a:endParaRPr lang="zh-CN" altLang="en-US" dirty="0">
                <a:solidFill>
                  <a:srgbClr val="314865"/>
                </a:solidFill>
              </a:endParaRPr>
            </a:p>
          </p:txBody>
        </p:sp>
      </p:grpSp>
      <p:sp>
        <p:nvSpPr>
          <p:cNvPr id="6" name="Text Box 39"/>
          <p:cNvSpPr>
            <a:spLocks noChangeArrowheads="1"/>
          </p:cNvSpPr>
          <p:nvPr/>
        </p:nvSpPr>
        <p:spPr bwMode="auto">
          <a:xfrm>
            <a:off x="2267744" y="2097909"/>
            <a:ext cx="4248471" cy="905889"/>
          </a:xfrm>
          <a:prstGeom prst="rect">
            <a:avLst/>
          </a:prstGeom>
          <a:noFill/>
          <a:ln w="9525">
            <a:noFill/>
            <a:miter lim="800000"/>
          </a:ln>
        </p:spPr>
        <p:txBody>
          <a:bodyPr wrap="square">
            <a:spAutoFit/>
          </a:bodyPr>
          <a:lstStyle/>
          <a:p>
            <a:pPr algn="ctr">
              <a:lnSpc>
                <a:spcPct val="150000"/>
              </a:lnSpc>
              <a:buClr>
                <a:schemeClr val="tx1"/>
              </a:buClr>
            </a:pPr>
            <a:r>
              <a:rPr lang="zh-CN" altLang="en-US" sz="40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本选题的总结建议</a:t>
            </a:r>
            <a:endParaRPr lang="en-US" sz="6000" b="1"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0" y="264841"/>
            <a:ext cx="1790898" cy="449319"/>
            <a:chOff x="-1" y="588691"/>
            <a:chExt cx="3026771" cy="449319"/>
          </a:xfrm>
          <a:solidFill>
            <a:srgbClr val="314865"/>
          </a:solidFill>
        </p:grpSpPr>
        <p:sp>
          <p:nvSpPr>
            <p:cNvPr id="8" name="矩形 1"/>
            <p:cNvSpPr/>
            <p:nvPr/>
          </p:nvSpPr>
          <p:spPr>
            <a:xfrm>
              <a:off x="-1" y="588691"/>
              <a:ext cx="3026771" cy="449319"/>
            </a:xfrm>
            <a:custGeom>
              <a:avLst/>
              <a:gdLst>
                <a:gd name="connsiteX0" fmla="*/ 0 w 2411760"/>
                <a:gd name="connsiteY0" fmla="*/ 0 h 484751"/>
                <a:gd name="connsiteX1" fmla="*/ 2411760 w 2411760"/>
                <a:gd name="connsiteY1" fmla="*/ 0 h 484751"/>
                <a:gd name="connsiteX2" fmla="*/ 2411760 w 2411760"/>
                <a:gd name="connsiteY2" fmla="*/ 484751 h 484751"/>
                <a:gd name="connsiteX3" fmla="*/ 0 w 2411760"/>
                <a:gd name="connsiteY3" fmla="*/ 484751 h 484751"/>
                <a:gd name="connsiteX4" fmla="*/ 0 w 2411760"/>
                <a:gd name="connsiteY4" fmla="*/ 0 h 484751"/>
                <a:gd name="connsiteX0-1" fmla="*/ 0 w 2849910"/>
                <a:gd name="connsiteY0-2" fmla="*/ 0 h 484751"/>
                <a:gd name="connsiteX1-3" fmla="*/ 2411760 w 2849910"/>
                <a:gd name="connsiteY1-4" fmla="*/ 0 h 484751"/>
                <a:gd name="connsiteX2-5" fmla="*/ 2849910 w 2849910"/>
                <a:gd name="connsiteY2-6" fmla="*/ 484751 h 484751"/>
                <a:gd name="connsiteX3-7" fmla="*/ 0 w 2849910"/>
                <a:gd name="connsiteY3-8" fmla="*/ 484751 h 484751"/>
                <a:gd name="connsiteX4-9" fmla="*/ 0 w 2849910"/>
                <a:gd name="connsiteY4-10" fmla="*/ 0 h 4847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49910" h="484751">
                  <a:moveTo>
                    <a:pt x="0" y="0"/>
                  </a:moveTo>
                  <a:lnTo>
                    <a:pt x="2411760" y="0"/>
                  </a:lnTo>
                  <a:lnTo>
                    <a:pt x="2849910" y="484751"/>
                  </a:lnTo>
                  <a:lnTo>
                    <a:pt x="0" y="48475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9" name="矩形 8"/>
            <p:cNvSpPr/>
            <p:nvPr/>
          </p:nvSpPr>
          <p:spPr>
            <a:xfrm>
              <a:off x="610875" y="628375"/>
              <a:ext cx="1612523" cy="400110"/>
            </a:xfrm>
            <a:prstGeom prst="rect">
              <a:avLst/>
            </a:prstGeom>
            <a:grpFill/>
          </p:spPr>
          <p:txBody>
            <a:bodyPr wrap="none">
              <a:spAutoFit/>
            </a:bodyPr>
            <a:lstStyle/>
            <a:p>
              <a:r>
                <a:rPr lang="zh-CN" altLang="en-US" sz="2000" b="1" kern="0" dirty="0" smtClean="0">
                  <a:solidFill>
                    <a:schemeClr val="bg1"/>
                  </a:solidFill>
                  <a:latin typeface="微软雅黑" panose="020B0503020204020204" pitchFamily="34" charset="-122"/>
                  <a:ea typeface="微软雅黑" panose="020B0503020204020204" pitchFamily="34" charset="-122"/>
                </a:rPr>
                <a:t>过渡页</a:t>
              </a:r>
              <a:endParaRPr lang="zh-CN" altLang="en-US" sz="2000" b="1" dirty="0">
                <a:solidFill>
                  <a:schemeClr val="bg1"/>
                </a:solidFill>
              </a:endParaRPr>
            </a:p>
          </p:txBody>
        </p:sp>
      </p:gr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2000"/>
                                        <p:tgtEl>
                                          <p:spTgt spid="2"/>
                                        </p:tgtEl>
                                      </p:cBhvr>
                                    </p:animEffect>
                                  </p:childTnLst>
                                </p:cTn>
                              </p:par>
                            </p:childTnLst>
                          </p:cTn>
                        </p:par>
                        <p:par>
                          <p:cTn id="18" fill="hold">
                            <p:stCondLst>
                              <p:cond delay="2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3"/>
          <p:cNvSpPr/>
          <p:nvPr/>
        </p:nvSpPr>
        <p:spPr bwMode="gray">
          <a:xfrm flipV="1">
            <a:off x="1991577" y="2505671"/>
            <a:ext cx="1207014" cy="1407319"/>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314865"/>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ysClr val="windowText" lastClr="000000"/>
              </a:solidFill>
              <a:latin typeface="Calibri" panose="020F0502020204030204"/>
              <a:ea typeface="宋体" panose="02010600030101010101" pitchFamily="2" charset="-122"/>
            </a:endParaRPr>
          </a:p>
        </p:txBody>
      </p:sp>
      <p:sp>
        <p:nvSpPr>
          <p:cNvPr id="3" name="箭头2"/>
          <p:cNvSpPr/>
          <p:nvPr/>
        </p:nvSpPr>
        <p:spPr bwMode="gray">
          <a:xfrm rot="16200000">
            <a:off x="2309812" y="1806772"/>
            <a:ext cx="358379" cy="143470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314865"/>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ysClr val="windowText" lastClr="000000"/>
              </a:solidFill>
              <a:latin typeface="Calibri" panose="020F0502020204030204"/>
              <a:ea typeface="宋体" panose="02010600030101010101" pitchFamily="2" charset="-122"/>
            </a:endParaRPr>
          </a:p>
        </p:txBody>
      </p:sp>
      <p:sp>
        <p:nvSpPr>
          <p:cNvPr id="4" name="箭头1"/>
          <p:cNvSpPr/>
          <p:nvPr/>
        </p:nvSpPr>
        <p:spPr bwMode="gray">
          <a:xfrm>
            <a:off x="1983815" y="1209080"/>
            <a:ext cx="1207014" cy="1407319"/>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314865"/>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ysClr val="windowText" lastClr="000000"/>
              </a:solidFill>
              <a:latin typeface="Calibri" panose="020F0502020204030204"/>
              <a:ea typeface="宋体" panose="02010600030101010101" pitchFamily="2" charset="-122"/>
            </a:endParaRPr>
          </a:p>
        </p:txBody>
      </p:sp>
      <p:sp>
        <p:nvSpPr>
          <p:cNvPr id="5" name="文本1"/>
          <p:cNvSpPr>
            <a:spLocks noChangeArrowheads="1"/>
          </p:cNvSpPr>
          <p:nvPr/>
        </p:nvSpPr>
        <p:spPr bwMode="gray">
          <a:xfrm>
            <a:off x="3711179" y="953097"/>
            <a:ext cx="4093369" cy="960508"/>
          </a:xfrm>
          <a:prstGeom prst="roundRect">
            <a:avLst>
              <a:gd name="adj" fmla="val 11505"/>
            </a:avLst>
          </a:prstGeom>
          <a:solidFill>
            <a:srgbClr val="E2E9E9"/>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2000" b="1" dirty="0">
                <a:solidFill>
                  <a:srgbClr val="314865"/>
                </a:solidFill>
                <a:latin typeface="微软雅黑" panose="020B0503020204020204" pitchFamily="34" charset="-122"/>
                <a:ea typeface="微软雅黑" panose="020B0503020204020204" pitchFamily="34" charset="-122"/>
              </a:rPr>
              <a:t>单击此处添加文本</a:t>
            </a:r>
            <a:r>
              <a:rPr lang="en-US" altLang="zh-CN" sz="2000" b="1" dirty="0">
                <a:solidFill>
                  <a:srgbClr val="314865"/>
                </a:solidFill>
                <a:latin typeface="微软雅黑" panose="020B0503020204020204" pitchFamily="34" charset="-122"/>
                <a:ea typeface="微软雅黑" panose="020B0503020204020204" pitchFamily="34" charset="-122"/>
              </a:rPr>
              <a:t>1</a:t>
            </a:r>
            <a:endParaRPr lang="zh-CN" altLang="zh-CN" sz="2000" b="1" dirty="0">
              <a:solidFill>
                <a:srgbClr val="314865"/>
              </a:solidFill>
              <a:latin typeface="微软雅黑" panose="020B0503020204020204" pitchFamily="34" charset="-122"/>
              <a:ea typeface="微软雅黑" panose="020B0503020204020204" pitchFamily="34" charset="-122"/>
            </a:endParaRPr>
          </a:p>
        </p:txBody>
      </p:sp>
      <p:sp>
        <p:nvSpPr>
          <p:cNvPr id="6" name="标题1"/>
          <p:cNvSpPr>
            <a:spLocks noChangeArrowheads="1"/>
          </p:cNvSpPr>
          <p:nvPr/>
        </p:nvSpPr>
        <p:spPr bwMode="gray">
          <a:xfrm>
            <a:off x="3274219" y="941191"/>
            <a:ext cx="1221581" cy="973931"/>
          </a:xfrm>
          <a:prstGeom prst="roundRect">
            <a:avLst>
              <a:gd name="adj" fmla="val 11921"/>
            </a:avLst>
          </a:prstGeom>
          <a:solidFill>
            <a:srgbClr val="314865"/>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050" b="1">
                <a:solidFill>
                  <a:sysClr val="window" lastClr="FFFFFF">
                    <a:lumMod val="95000"/>
                  </a:sysClr>
                </a:solidFill>
                <a:latin typeface="微软雅黑" panose="020B0503020204020204" pitchFamily="34" charset="-122"/>
                <a:ea typeface="微软雅黑" panose="020B0503020204020204" pitchFamily="34" charset="-122"/>
              </a:rPr>
              <a:t>此处添加标题</a:t>
            </a:r>
            <a:r>
              <a:rPr lang="en-US" altLang="zh-CN" sz="1050" b="1" dirty="0">
                <a:solidFill>
                  <a:sysClr val="window" lastClr="FFFFFF">
                    <a:lumMod val="95000"/>
                  </a:sysClr>
                </a:solidFill>
                <a:latin typeface="微软雅黑" panose="020B0503020204020204" pitchFamily="34" charset="-122"/>
                <a:ea typeface="微软雅黑" panose="020B0503020204020204" pitchFamily="34" charset="-122"/>
              </a:rPr>
              <a:t>1</a:t>
            </a:r>
            <a:endParaRPr lang="zh-CN" altLang="zh-CN" sz="105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7" name="文本2"/>
          <p:cNvSpPr>
            <a:spLocks noChangeArrowheads="1"/>
          </p:cNvSpPr>
          <p:nvPr/>
        </p:nvSpPr>
        <p:spPr bwMode="gray">
          <a:xfrm>
            <a:off x="3711179" y="2074666"/>
            <a:ext cx="4093369" cy="967190"/>
          </a:xfrm>
          <a:prstGeom prst="roundRect">
            <a:avLst>
              <a:gd name="adj" fmla="val 11505"/>
            </a:avLst>
          </a:prstGeom>
          <a:solidFill>
            <a:srgbClr val="E2E9E9"/>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2000" b="1" dirty="0">
                <a:solidFill>
                  <a:srgbClr val="314865"/>
                </a:solidFill>
                <a:latin typeface="微软雅黑" panose="020B0503020204020204" pitchFamily="34" charset="-122"/>
                <a:ea typeface="微软雅黑" panose="020B0503020204020204" pitchFamily="34" charset="-122"/>
              </a:rPr>
              <a:t>单击此处添加文本</a:t>
            </a:r>
            <a:r>
              <a:rPr lang="en-US" altLang="zh-CN" sz="2000" b="1" dirty="0">
                <a:solidFill>
                  <a:srgbClr val="314865"/>
                </a:solidFill>
                <a:latin typeface="微软雅黑" panose="020B0503020204020204" pitchFamily="34" charset="-122"/>
                <a:ea typeface="微软雅黑" panose="020B0503020204020204" pitchFamily="34" charset="-122"/>
              </a:rPr>
              <a:t>2</a:t>
            </a:r>
            <a:endParaRPr lang="zh-CN" altLang="zh-CN" sz="2000" b="1" dirty="0">
              <a:solidFill>
                <a:srgbClr val="314865"/>
              </a:solidFill>
              <a:latin typeface="微软雅黑" panose="020B0503020204020204" pitchFamily="34" charset="-122"/>
              <a:ea typeface="微软雅黑" panose="020B0503020204020204" pitchFamily="34" charset="-122"/>
            </a:endParaRPr>
          </a:p>
        </p:txBody>
      </p:sp>
      <p:sp>
        <p:nvSpPr>
          <p:cNvPr id="8" name="标题2"/>
          <p:cNvSpPr>
            <a:spLocks noChangeArrowheads="1"/>
          </p:cNvSpPr>
          <p:nvPr/>
        </p:nvSpPr>
        <p:spPr bwMode="gray">
          <a:xfrm>
            <a:off x="3283744" y="2067522"/>
            <a:ext cx="1221581" cy="973931"/>
          </a:xfrm>
          <a:prstGeom prst="roundRect">
            <a:avLst>
              <a:gd name="adj" fmla="val 11921"/>
            </a:avLst>
          </a:prstGeom>
          <a:solidFill>
            <a:srgbClr val="314865"/>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050" b="1">
                <a:solidFill>
                  <a:sysClr val="window" lastClr="FFFFFF">
                    <a:lumMod val="95000"/>
                  </a:sysClr>
                </a:solidFill>
                <a:latin typeface="微软雅黑" panose="020B0503020204020204" pitchFamily="34" charset="-122"/>
                <a:ea typeface="微软雅黑" panose="020B0503020204020204" pitchFamily="34" charset="-122"/>
              </a:rPr>
              <a:t>此处添加标题</a:t>
            </a:r>
            <a:r>
              <a:rPr lang="en-US" altLang="zh-CN" sz="1050" b="1" dirty="0">
                <a:solidFill>
                  <a:sysClr val="window" lastClr="FFFFFF">
                    <a:lumMod val="95000"/>
                  </a:sysClr>
                </a:solidFill>
                <a:latin typeface="微软雅黑" panose="020B0503020204020204" pitchFamily="34" charset="-122"/>
                <a:ea typeface="微软雅黑" panose="020B0503020204020204" pitchFamily="34" charset="-122"/>
              </a:rPr>
              <a:t>2</a:t>
            </a:r>
            <a:endParaRPr lang="zh-CN" altLang="zh-CN" sz="105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9" name="文本3"/>
          <p:cNvSpPr>
            <a:spLocks noChangeArrowheads="1"/>
          </p:cNvSpPr>
          <p:nvPr/>
        </p:nvSpPr>
        <p:spPr bwMode="ltGray">
          <a:xfrm>
            <a:off x="3739753" y="3216475"/>
            <a:ext cx="4067175" cy="964694"/>
          </a:xfrm>
          <a:prstGeom prst="roundRect">
            <a:avLst>
              <a:gd name="adj" fmla="val 11505"/>
            </a:avLst>
          </a:prstGeom>
          <a:solidFill>
            <a:srgbClr val="E2E9E9"/>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2000" b="1" dirty="0">
                <a:solidFill>
                  <a:srgbClr val="314865"/>
                </a:solidFill>
                <a:latin typeface="微软雅黑" panose="020B0503020204020204" pitchFamily="34" charset="-122"/>
                <a:ea typeface="微软雅黑" panose="020B0503020204020204" pitchFamily="34" charset="-122"/>
              </a:rPr>
              <a:t>单击此处添加文本</a:t>
            </a:r>
            <a:r>
              <a:rPr lang="en-US" altLang="zh-CN" sz="2000" b="1" dirty="0">
                <a:solidFill>
                  <a:srgbClr val="314865"/>
                </a:solidFill>
                <a:latin typeface="微软雅黑" panose="020B0503020204020204" pitchFamily="34" charset="-122"/>
                <a:ea typeface="微软雅黑" panose="020B0503020204020204" pitchFamily="34" charset="-122"/>
              </a:rPr>
              <a:t>3</a:t>
            </a:r>
            <a:endParaRPr lang="zh-CN" altLang="zh-CN" sz="2000" b="1" dirty="0">
              <a:solidFill>
                <a:srgbClr val="314865"/>
              </a:solidFill>
              <a:latin typeface="微软雅黑" panose="020B0503020204020204" pitchFamily="34" charset="-122"/>
              <a:ea typeface="微软雅黑" panose="020B0503020204020204" pitchFamily="34" charset="-122"/>
            </a:endParaRPr>
          </a:p>
        </p:txBody>
      </p:sp>
      <p:sp>
        <p:nvSpPr>
          <p:cNvPr id="10" name="标题3"/>
          <p:cNvSpPr>
            <a:spLocks noChangeArrowheads="1"/>
          </p:cNvSpPr>
          <p:nvPr/>
        </p:nvSpPr>
        <p:spPr bwMode="gray">
          <a:xfrm>
            <a:off x="3269457" y="3209331"/>
            <a:ext cx="1221581" cy="973931"/>
          </a:xfrm>
          <a:prstGeom prst="roundRect">
            <a:avLst>
              <a:gd name="adj" fmla="val 11921"/>
            </a:avLst>
          </a:prstGeom>
          <a:solidFill>
            <a:srgbClr val="314865"/>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050" b="1">
                <a:solidFill>
                  <a:sysClr val="window" lastClr="FFFFFF">
                    <a:lumMod val="95000"/>
                  </a:sysClr>
                </a:solidFill>
                <a:latin typeface="微软雅黑" panose="020B0503020204020204" pitchFamily="34" charset="-122"/>
                <a:ea typeface="微软雅黑" panose="020B0503020204020204" pitchFamily="34" charset="-122"/>
              </a:rPr>
              <a:t>此处添加标题</a:t>
            </a:r>
            <a:r>
              <a:rPr lang="en-US" altLang="zh-CN" sz="1050" b="1" dirty="0">
                <a:solidFill>
                  <a:sysClr val="window" lastClr="FFFFFF">
                    <a:lumMod val="95000"/>
                  </a:sysClr>
                </a:solidFill>
                <a:latin typeface="微软雅黑" panose="020B0503020204020204" pitchFamily="34" charset="-122"/>
                <a:ea typeface="微软雅黑" panose="020B0503020204020204" pitchFamily="34" charset="-122"/>
              </a:rPr>
              <a:t>3</a:t>
            </a:r>
            <a:endParaRPr lang="zh-CN" altLang="zh-CN" sz="105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12" name="Oval 19"/>
          <p:cNvSpPr>
            <a:spLocks noChangeArrowheads="1"/>
          </p:cNvSpPr>
          <p:nvPr/>
        </p:nvSpPr>
        <p:spPr bwMode="auto">
          <a:xfrm>
            <a:off x="1373286" y="1847550"/>
            <a:ext cx="1314717" cy="1315014"/>
          </a:xfrm>
          <a:prstGeom prst="ellipse">
            <a:avLst/>
          </a:prstGeom>
          <a:solidFill>
            <a:srgbClr val="314865"/>
          </a:solidFill>
          <a:ln w="9525">
            <a:noFill/>
            <a:round/>
          </a:ln>
          <a:effectLst/>
        </p:spPr>
        <p:txBody>
          <a:bodyPr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点击此处添加文本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cxnSp>
        <p:nvCxnSpPr>
          <p:cNvPr id="14" name="直接连接符 13"/>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16"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总结建议</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14:bounceEnd="52000">
                                          <p:cBhvr additive="base">
                                            <p:cTn id="16" dur="500" fill="hold"/>
                                            <p:tgtEl>
                                              <p:spTgt spid="16"/>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16"/>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left)">
                                          <p:cBhvr>
                                            <p:cTn id="51" dur="500"/>
                                            <p:tgtEl>
                                              <p:spTgt spid="2"/>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left)">
                                          <p:cBhvr>
                                            <p:cTn id="55" dur="500"/>
                                            <p:tgtEl>
                                              <p:spTgt spid="10"/>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2" grpId="0" animBg="1"/>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left)">
                                          <p:cBhvr>
                                            <p:cTn id="51" dur="500"/>
                                            <p:tgtEl>
                                              <p:spTgt spid="2"/>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left)">
                                          <p:cBhvr>
                                            <p:cTn id="55" dur="500"/>
                                            <p:tgtEl>
                                              <p:spTgt spid="10"/>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2" grpId="0" animBg="1"/>
          <p:bldP spid="1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4"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总结建议</a:t>
            </a:r>
            <a:endParaRPr lang="zh-CN" altLang="en-US" sz="2000" b="1" dirty="0">
              <a:solidFill>
                <a:srgbClr val="314865"/>
              </a:solidFill>
            </a:endParaRPr>
          </a:p>
        </p:txBody>
      </p:sp>
      <p:grpSp>
        <p:nvGrpSpPr>
          <p:cNvPr id="5" name="组合 4"/>
          <p:cNvGrpSpPr/>
          <p:nvPr/>
        </p:nvGrpSpPr>
        <p:grpSpPr>
          <a:xfrm>
            <a:off x="4031940" y="1379883"/>
            <a:ext cx="1080120" cy="931138"/>
            <a:chOff x="3851920" y="1839843"/>
            <a:chExt cx="1440160" cy="1241517"/>
          </a:xfrm>
          <a:effectLst/>
        </p:grpSpPr>
        <p:sp>
          <p:nvSpPr>
            <p:cNvPr id="6" name="六边形 5"/>
            <p:cNvSpPr/>
            <p:nvPr/>
          </p:nvSpPr>
          <p:spPr>
            <a:xfrm>
              <a:off x="3851920" y="1839843"/>
              <a:ext cx="1440160" cy="1241517"/>
            </a:xfrm>
            <a:prstGeom prst="hexagon">
              <a:avLst/>
            </a:prstGeom>
            <a:solidFill>
              <a:srgbClr val="314865"/>
            </a:solidFill>
            <a:ln w="3175" cap="flat" cmpd="sng" algn="ctr">
              <a:solidFill>
                <a:srgbClr val="D7D7D7"/>
              </a:solidFill>
              <a:prstDash val="solid"/>
            </a:ln>
            <a:effectLst/>
          </p:spPr>
          <p:txBody>
            <a:bodyPr lIns="0" rIns="0" anchor="ctr"/>
            <a:lstStyle/>
            <a:p>
              <a:pPr algn="ctr" fontAlgn="base">
                <a:lnSpc>
                  <a:spcPct val="120000"/>
                </a:lnSpc>
                <a:spcBef>
                  <a:spcPts val="450"/>
                </a:spcBef>
                <a:spcAft>
                  <a:spcPts val="450"/>
                </a:spcAft>
                <a:defRPr/>
              </a:pPr>
              <a:endParaRPr lang="zh-CN" altLang="en-US" sz="2100" kern="0" dirty="0">
                <a:solidFill>
                  <a:sysClr val="window" lastClr="FFFFFF"/>
                </a:solidFill>
                <a:latin typeface="Impact" panose="020B0806030902050204" pitchFamily="34" charset="0"/>
                <a:ea typeface="微软雅黑" panose="020B0503020204020204" pitchFamily="34" charset="-122"/>
              </a:endParaRPr>
            </a:p>
          </p:txBody>
        </p:sp>
        <p:sp>
          <p:nvSpPr>
            <p:cNvPr id="7" name="TextBox 53"/>
            <p:cNvSpPr txBox="1">
              <a:spLocks noChangeArrowheads="1"/>
            </p:cNvSpPr>
            <p:nvPr/>
          </p:nvSpPr>
          <p:spPr bwMode="auto">
            <a:xfrm>
              <a:off x="3977935" y="2137435"/>
              <a:ext cx="1188132" cy="50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1015" b="1"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100"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8" name="组合 13"/>
          <p:cNvGrpSpPr/>
          <p:nvPr/>
        </p:nvGrpSpPr>
        <p:grpSpPr>
          <a:xfrm>
            <a:off x="3167844" y="2832482"/>
            <a:ext cx="1080120" cy="931138"/>
            <a:chOff x="2699792" y="3776641"/>
            <a:chExt cx="1440160" cy="1241517"/>
          </a:xfrm>
          <a:effectLst/>
        </p:grpSpPr>
        <p:sp>
          <p:nvSpPr>
            <p:cNvPr id="9" name="六边形 8"/>
            <p:cNvSpPr/>
            <p:nvPr/>
          </p:nvSpPr>
          <p:spPr>
            <a:xfrm>
              <a:off x="2699792" y="3776641"/>
              <a:ext cx="1440160" cy="1241517"/>
            </a:xfrm>
            <a:prstGeom prst="hexagon">
              <a:avLst/>
            </a:prstGeom>
            <a:solidFill>
              <a:srgbClr val="314865"/>
            </a:solidFill>
            <a:ln w="3175" cap="flat" cmpd="sng" algn="ctr">
              <a:solidFill>
                <a:srgbClr val="D7D7D7"/>
              </a:solidFill>
              <a:prstDash val="solid"/>
            </a:ln>
            <a:effectLst/>
          </p:spPr>
          <p:txBody>
            <a:bodyPr lIns="0" rIns="0" anchor="ctr"/>
            <a:lstStyle/>
            <a:p>
              <a:pPr algn="ctr" fontAlgn="base">
                <a:lnSpc>
                  <a:spcPct val="120000"/>
                </a:lnSpc>
                <a:spcBef>
                  <a:spcPts val="450"/>
                </a:spcBef>
                <a:spcAft>
                  <a:spcPts val="450"/>
                </a:spcAft>
                <a:defRPr/>
              </a:pPr>
              <a:endParaRPr lang="zh-CN" altLang="en-US" sz="2100" kern="0" dirty="0">
                <a:solidFill>
                  <a:sysClr val="window" lastClr="FFFFFF"/>
                </a:solidFill>
                <a:latin typeface="Impact" panose="020B0806030902050204" pitchFamily="34" charset="0"/>
                <a:ea typeface="微软雅黑" panose="020B0503020204020204" pitchFamily="34" charset="-122"/>
              </a:endParaRPr>
            </a:p>
          </p:txBody>
        </p:sp>
        <p:sp>
          <p:nvSpPr>
            <p:cNvPr id="10" name="TextBox 53"/>
            <p:cNvSpPr txBox="1">
              <a:spLocks noChangeArrowheads="1"/>
            </p:cNvSpPr>
            <p:nvPr/>
          </p:nvSpPr>
          <p:spPr bwMode="auto">
            <a:xfrm>
              <a:off x="2825807" y="4074233"/>
              <a:ext cx="1188132" cy="50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1015" b="1"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100"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1" name="组合 11"/>
          <p:cNvGrpSpPr/>
          <p:nvPr/>
        </p:nvGrpSpPr>
        <p:grpSpPr>
          <a:xfrm>
            <a:off x="4896036" y="2832482"/>
            <a:ext cx="1080120" cy="931138"/>
            <a:chOff x="5004048" y="3776641"/>
            <a:chExt cx="1440160" cy="1241517"/>
          </a:xfrm>
          <a:effectLst/>
        </p:grpSpPr>
        <p:sp>
          <p:nvSpPr>
            <p:cNvPr id="12" name="六边形 11"/>
            <p:cNvSpPr/>
            <p:nvPr/>
          </p:nvSpPr>
          <p:spPr>
            <a:xfrm>
              <a:off x="5004048" y="3776641"/>
              <a:ext cx="1440160" cy="1241517"/>
            </a:xfrm>
            <a:prstGeom prst="hexagon">
              <a:avLst/>
            </a:prstGeom>
            <a:solidFill>
              <a:srgbClr val="314865"/>
            </a:solidFill>
            <a:ln w="3175" cap="flat" cmpd="sng" algn="ctr">
              <a:solidFill>
                <a:srgbClr val="D7D7D7"/>
              </a:solidFill>
              <a:prstDash val="solid"/>
            </a:ln>
            <a:effectLst/>
          </p:spPr>
          <p:txBody>
            <a:bodyPr lIns="0" rIns="0" anchor="ctr"/>
            <a:lstStyle/>
            <a:p>
              <a:pPr algn="ctr" fontAlgn="base">
                <a:lnSpc>
                  <a:spcPct val="120000"/>
                </a:lnSpc>
                <a:spcBef>
                  <a:spcPts val="450"/>
                </a:spcBef>
                <a:spcAft>
                  <a:spcPts val="450"/>
                </a:spcAft>
                <a:defRPr/>
              </a:pPr>
              <a:endParaRPr lang="zh-CN" altLang="en-US" sz="2100" kern="0" dirty="0">
                <a:solidFill>
                  <a:sysClr val="window" lastClr="FFFFFF"/>
                </a:solidFill>
                <a:latin typeface="Impact" panose="020B0806030902050204" pitchFamily="34" charset="0"/>
                <a:ea typeface="微软雅黑" panose="020B0503020204020204" pitchFamily="34" charset="-122"/>
              </a:endParaRPr>
            </a:p>
          </p:txBody>
        </p:sp>
        <p:sp>
          <p:nvSpPr>
            <p:cNvPr id="13" name="TextBox 53"/>
            <p:cNvSpPr txBox="1">
              <a:spLocks noChangeArrowheads="1"/>
            </p:cNvSpPr>
            <p:nvPr/>
          </p:nvSpPr>
          <p:spPr bwMode="auto">
            <a:xfrm>
              <a:off x="5130063" y="4074233"/>
              <a:ext cx="1188132" cy="50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1015" b="1"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100"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 name="组合 12"/>
          <p:cNvGrpSpPr/>
          <p:nvPr/>
        </p:nvGrpSpPr>
        <p:grpSpPr>
          <a:xfrm>
            <a:off x="4031940" y="2340269"/>
            <a:ext cx="1080120" cy="931138"/>
            <a:chOff x="3851920" y="3120357"/>
            <a:chExt cx="1440160" cy="1241517"/>
          </a:xfrm>
          <a:effectLst/>
        </p:grpSpPr>
        <p:sp>
          <p:nvSpPr>
            <p:cNvPr id="15" name="六边形 14"/>
            <p:cNvSpPr/>
            <p:nvPr/>
          </p:nvSpPr>
          <p:spPr>
            <a:xfrm>
              <a:off x="3851920" y="3120357"/>
              <a:ext cx="1440160" cy="1241517"/>
            </a:xfrm>
            <a:prstGeom prst="hexagon">
              <a:avLst/>
            </a:prstGeom>
            <a:solidFill>
              <a:srgbClr val="E2E9E9"/>
            </a:solidFill>
            <a:ln w="3175" cap="flat" cmpd="sng" algn="ctr">
              <a:solidFill>
                <a:srgbClr val="EAEAEA"/>
              </a:solidFill>
              <a:prstDash val="solid"/>
            </a:ln>
            <a:effectLst/>
          </p:spPr>
          <p:txBody>
            <a:bodyPr anchor="ctr"/>
            <a:lstStyle/>
            <a:p>
              <a:pPr algn="ctr" fontAlgn="base">
                <a:lnSpc>
                  <a:spcPct val="120000"/>
                </a:lnSpc>
                <a:spcBef>
                  <a:spcPct val="0"/>
                </a:spcBef>
                <a:spcAft>
                  <a:spcPct val="0"/>
                </a:spcAft>
                <a:defRPr/>
              </a:pPr>
              <a:endParaRPr lang="zh-CN" altLang="en-US" sz="900" kern="0" dirty="0">
                <a:solidFill>
                  <a:srgbClr val="404040"/>
                </a:solidFill>
                <a:latin typeface="微软雅黑" panose="020B0503020204020204" pitchFamily="34" charset="-122"/>
                <a:ea typeface="微软雅黑" panose="020B0503020204020204" pitchFamily="34" charset="-122"/>
              </a:endParaRPr>
            </a:p>
          </p:txBody>
        </p:sp>
        <p:sp>
          <p:nvSpPr>
            <p:cNvPr id="16" name="TextBox 53"/>
            <p:cNvSpPr txBox="1">
              <a:spLocks noChangeArrowheads="1"/>
            </p:cNvSpPr>
            <p:nvPr/>
          </p:nvSpPr>
          <p:spPr bwMode="auto">
            <a:xfrm>
              <a:off x="3977935" y="3417950"/>
              <a:ext cx="1188132" cy="50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1015" b="1"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100" kern="0" dirty="0">
                <a:solidFill>
                  <a:srgbClr val="314865"/>
                </a:solidFill>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2000">
                                          <p:cBhvr additive="base">
                                            <p:cTn id="16" dur="500" fill="hold"/>
                                            <p:tgtEl>
                                              <p:spTgt spid="4"/>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深色1"/>
          <p:cNvSpPr/>
          <p:nvPr/>
        </p:nvSpPr>
        <p:spPr>
          <a:xfrm>
            <a:off x="1358505" y="952111"/>
            <a:ext cx="3132535" cy="269081"/>
          </a:xfrm>
          <a:prstGeom prst="flowChartProcess">
            <a:avLst/>
          </a:prstGeom>
          <a:solidFill>
            <a:srgbClr val="314865"/>
          </a:solidFill>
          <a:ln w="3175" cap="flat" cmpd="sng" algn="ctr">
            <a:solidFill>
              <a:srgbClr val="D7D7D7"/>
            </a:solidFill>
            <a:prstDash val="solid"/>
          </a:ln>
          <a:effectLst/>
        </p:spPr>
        <p:txBody>
          <a:bodyPr anchor="ctr"/>
          <a:lstStyle/>
          <a:p>
            <a:pPr algn="ctr">
              <a:lnSpc>
                <a:spcPct val="120000"/>
              </a:lnSpc>
              <a:defRPr/>
            </a:pPr>
            <a:r>
              <a:rPr lang="zh-CN" altLang="en-US" sz="1050" b="1" kern="0" dirty="0">
                <a:solidFill>
                  <a:srgbClr val="FFFFFF"/>
                </a:solidFill>
                <a:latin typeface="微软雅黑" panose="020B0503020204020204" pitchFamily="34" charset="-122"/>
                <a:ea typeface="微软雅黑" panose="020B0503020204020204" pitchFamily="34" charset="-122"/>
              </a:rPr>
              <a:t>单击此处添加标题</a:t>
            </a:r>
            <a:endParaRPr lang="zh-CN" altLang="en-US" sz="1050" b="1" kern="0" dirty="0">
              <a:solidFill>
                <a:srgbClr val="FFFFFF"/>
              </a:solidFill>
              <a:latin typeface="微软雅黑" panose="020B0503020204020204" pitchFamily="34" charset="-122"/>
              <a:ea typeface="微软雅黑" panose="020B0503020204020204" pitchFamily="34" charset="-122"/>
            </a:endParaRPr>
          </a:p>
        </p:txBody>
      </p:sp>
      <p:sp>
        <p:nvSpPr>
          <p:cNvPr id="3" name="深色2"/>
          <p:cNvSpPr/>
          <p:nvPr/>
        </p:nvSpPr>
        <p:spPr>
          <a:xfrm>
            <a:off x="4652963" y="952111"/>
            <a:ext cx="3132534" cy="269081"/>
          </a:xfrm>
          <a:prstGeom prst="flowChartProcess">
            <a:avLst/>
          </a:prstGeom>
          <a:solidFill>
            <a:srgbClr val="314865"/>
          </a:solidFill>
          <a:ln w="3175" cap="flat" cmpd="sng" algn="ctr">
            <a:solidFill>
              <a:srgbClr val="D7D7D7"/>
            </a:solidFill>
            <a:prstDash val="solid"/>
          </a:ln>
          <a:effectLst/>
        </p:spPr>
        <p:txBody>
          <a:bodyPr anchor="ctr"/>
          <a:lstStyle/>
          <a:p>
            <a:pPr algn="ctr">
              <a:lnSpc>
                <a:spcPct val="120000"/>
              </a:lnSpc>
              <a:defRPr/>
            </a:pPr>
            <a:r>
              <a:rPr lang="zh-CN" altLang="en-US" sz="1050" b="1" kern="0" dirty="0">
                <a:solidFill>
                  <a:srgbClr val="FFFFFF"/>
                </a:solidFill>
                <a:latin typeface="微软雅黑" panose="020B0503020204020204" pitchFamily="34" charset="-122"/>
                <a:ea typeface="微软雅黑" panose="020B0503020204020204" pitchFamily="34" charset="-122"/>
              </a:rPr>
              <a:t>单击此处添加标题</a:t>
            </a:r>
            <a:endParaRPr lang="zh-CN" altLang="en-US" sz="1050" b="1" kern="0" dirty="0">
              <a:solidFill>
                <a:srgbClr val="FFFFFF"/>
              </a:solidFill>
              <a:latin typeface="微软雅黑" panose="020B0503020204020204" pitchFamily="34" charset="-122"/>
              <a:ea typeface="微软雅黑" panose="020B0503020204020204" pitchFamily="34" charset="-122"/>
            </a:endParaRPr>
          </a:p>
        </p:txBody>
      </p:sp>
      <p:sp>
        <p:nvSpPr>
          <p:cNvPr id="4" name="深色3"/>
          <p:cNvSpPr/>
          <p:nvPr/>
        </p:nvSpPr>
        <p:spPr>
          <a:xfrm>
            <a:off x="1358505" y="2626129"/>
            <a:ext cx="3132535" cy="270272"/>
          </a:xfrm>
          <a:prstGeom prst="flowChartProcess">
            <a:avLst/>
          </a:prstGeom>
          <a:solidFill>
            <a:srgbClr val="314865"/>
          </a:solidFill>
          <a:ln w="3175" cap="flat" cmpd="sng" algn="ctr">
            <a:solidFill>
              <a:srgbClr val="D7D7D7"/>
            </a:solidFill>
            <a:prstDash val="solid"/>
          </a:ln>
          <a:effectLst/>
        </p:spPr>
        <p:txBody>
          <a:bodyPr anchor="ctr"/>
          <a:lstStyle/>
          <a:p>
            <a:pPr algn="ctr">
              <a:lnSpc>
                <a:spcPct val="120000"/>
              </a:lnSpc>
              <a:defRPr/>
            </a:pPr>
            <a:r>
              <a:rPr lang="zh-CN" altLang="en-US" sz="1050" b="1" kern="0" dirty="0">
                <a:solidFill>
                  <a:srgbClr val="FFFFFF"/>
                </a:solidFill>
                <a:latin typeface="微软雅黑" panose="020B0503020204020204" pitchFamily="34" charset="-122"/>
                <a:ea typeface="微软雅黑" panose="020B0503020204020204" pitchFamily="34" charset="-122"/>
              </a:rPr>
              <a:t>单击此处添加标题</a:t>
            </a:r>
            <a:endParaRPr lang="zh-CN" altLang="en-US" sz="1050" b="1" kern="0" dirty="0">
              <a:solidFill>
                <a:srgbClr val="FFFFFF"/>
              </a:solidFill>
              <a:latin typeface="微软雅黑" panose="020B0503020204020204" pitchFamily="34" charset="-122"/>
              <a:ea typeface="微软雅黑" panose="020B0503020204020204" pitchFamily="34" charset="-122"/>
            </a:endParaRPr>
          </a:p>
        </p:txBody>
      </p:sp>
      <p:sp>
        <p:nvSpPr>
          <p:cNvPr id="5" name="深色4"/>
          <p:cNvSpPr/>
          <p:nvPr/>
        </p:nvSpPr>
        <p:spPr>
          <a:xfrm>
            <a:off x="4652963" y="2626129"/>
            <a:ext cx="3132534" cy="270272"/>
          </a:xfrm>
          <a:prstGeom prst="flowChartProcess">
            <a:avLst/>
          </a:prstGeom>
          <a:solidFill>
            <a:srgbClr val="314865"/>
          </a:solidFill>
          <a:ln w="3175" cap="flat" cmpd="sng" algn="ctr">
            <a:solidFill>
              <a:srgbClr val="D7D7D7"/>
            </a:solidFill>
            <a:prstDash val="solid"/>
          </a:ln>
          <a:effectLst/>
        </p:spPr>
        <p:txBody>
          <a:bodyPr anchor="ctr"/>
          <a:lstStyle/>
          <a:p>
            <a:pPr algn="ctr">
              <a:lnSpc>
                <a:spcPct val="120000"/>
              </a:lnSpc>
              <a:defRPr/>
            </a:pPr>
            <a:r>
              <a:rPr lang="zh-CN" altLang="en-US" sz="1050" b="1" kern="0" dirty="0">
                <a:solidFill>
                  <a:srgbClr val="FFFFFF"/>
                </a:solidFill>
                <a:latin typeface="微软雅黑" panose="020B0503020204020204" pitchFamily="34" charset="-122"/>
                <a:ea typeface="微软雅黑" panose="020B0503020204020204" pitchFamily="34" charset="-122"/>
              </a:rPr>
              <a:t>单击此处添加标题</a:t>
            </a:r>
            <a:endParaRPr lang="zh-CN" altLang="en-US" sz="1050" b="1" kern="0" dirty="0">
              <a:solidFill>
                <a:srgbClr val="FFFFFF"/>
              </a:solidFill>
              <a:latin typeface="微软雅黑" panose="020B0503020204020204" pitchFamily="34" charset="-122"/>
              <a:ea typeface="微软雅黑" panose="020B0503020204020204" pitchFamily="34" charset="-122"/>
            </a:endParaRPr>
          </a:p>
        </p:txBody>
      </p:sp>
      <p:sp>
        <p:nvSpPr>
          <p:cNvPr id="6" name="文本1"/>
          <p:cNvSpPr>
            <a:spLocks noChangeArrowheads="1"/>
          </p:cNvSpPr>
          <p:nvPr/>
        </p:nvSpPr>
        <p:spPr bwMode="auto">
          <a:xfrm>
            <a:off x="1358505" y="1221193"/>
            <a:ext cx="3132535" cy="1296590"/>
          </a:xfrm>
          <a:prstGeom prst="rect">
            <a:avLst/>
          </a:prstGeom>
          <a:solidFill>
            <a:srgbClr val="E2E9E9"/>
          </a:solidFill>
          <a:ln w="3175" cap="flat" cmpd="sng" algn="ctr">
            <a:solidFill>
              <a:srgbClr val="D7D7D7"/>
            </a:solidFill>
            <a:prstDash val="solid"/>
          </a:ln>
          <a:effectLst/>
        </p:spPr>
        <p:txBody>
          <a:bodyPr lIns="135000" tIns="135000" rIns="540000" anchor="t"/>
          <a:lstStyle/>
          <a:p>
            <a:pPr marL="128905" indent="-128905">
              <a:lnSpc>
                <a:spcPct val="150000"/>
              </a:lnSpc>
              <a:spcBef>
                <a:spcPts val="450"/>
              </a:spcBef>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spcBef>
                <a:spcPts val="450"/>
              </a:spcBef>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zh-CN" altLang="en-US" sz="900" kern="0" dirty="0">
              <a:solidFill>
                <a:srgbClr val="314865"/>
              </a:solidFill>
              <a:latin typeface="微软雅黑" panose="020B0503020204020204" pitchFamily="34" charset="-122"/>
              <a:ea typeface="微软雅黑" panose="020B0503020204020204" pitchFamily="34" charset="-122"/>
            </a:endParaRPr>
          </a:p>
        </p:txBody>
      </p:sp>
      <p:sp>
        <p:nvSpPr>
          <p:cNvPr id="7" name="文本2"/>
          <p:cNvSpPr>
            <a:spLocks noChangeArrowheads="1"/>
          </p:cNvSpPr>
          <p:nvPr/>
        </p:nvSpPr>
        <p:spPr bwMode="auto">
          <a:xfrm>
            <a:off x="4652963" y="1221193"/>
            <a:ext cx="3132534" cy="1296590"/>
          </a:xfrm>
          <a:prstGeom prst="rect">
            <a:avLst/>
          </a:prstGeom>
          <a:solidFill>
            <a:srgbClr val="E2E9E9"/>
          </a:solidFill>
          <a:ln w="3175" cap="flat" cmpd="sng" algn="ctr">
            <a:solidFill>
              <a:srgbClr val="D7D7D7"/>
            </a:solidFill>
            <a:prstDash val="solid"/>
          </a:ln>
          <a:effectLst/>
        </p:spPr>
        <p:txBody>
          <a:bodyPr lIns="540000" tIns="135000" rIns="135000" anchor="t"/>
          <a:lstStyle/>
          <a:p>
            <a:pPr marL="128905" indent="-128905">
              <a:lnSpc>
                <a:spcPct val="150000"/>
              </a:lnSpc>
              <a:spcBef>
                <a:spcPts val="450"/>
              </a:spcBef>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spcBef>
                <a:spcPts val="450"/>
              </a:spcBef>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zh-CN" altLang="en-US" sz="900" kern="0" dirty="0">
              <a:solidFill>
                <a:srgbClr val="314865"/>
              </a:solidFill>
              <a:latin typeface="微软雅黑" panose="020B0503020204020204" pitchFamily="34" charset="-122"/>
              <a:ea typeface="微软雅黑" panose="020B0503020204020204" pitchFamily="34" charset="-122"/>
            </a:endParaRPr>
          </a:p>
        </p:txBody>
      </p:sp>
      <p:sp>
        <p:nvSpPr>
          <p:cNvPr id="8" name="文本3"/>
          <p:cNvSpPr>
            <a:spLocks noChangeArrowheads="1"/>
          </p:cNvSpPr>
          <p:nvPr/>
        </p:nvSpPr>
        <p:spPr bwMode="auto">
          <a:xfrm>
            <a:off x="1358505" y="2896400"/>
            <a:ext cx="3132535" cy="1295400"/>
          </a:xfrm>
          <a:prstGeom prst="rect">
            <a:avLst/>
          </a:prstGeom>
          <a:solidFill>
            <a:srgbClr val="E2E9E9"/>
          </a:solidFill>
          <a:ln w="3175" cap="flat" cmpd="sng" algn="ctr">
            <a:solidFill>
              <a:srgbClr val="D7D7D7"/>
            </a:solidFill>
            <a:prstDash val="solid"/>
          </a:ln>
          <a:effectLst/>
        </p:spPr>
        <p:txBody>
          <a:bodyPr lIns="135000" tIns="135000" rIns="540000" anchor="t"/>
          <a:lstStyle/>
          <a:p>
            <a:pPr marL="128905" indent="-128905">
              <a:lnSpc>
                <a:spcPct val="150000"/>
              </a:lnSpc>
              <a:spcBef>
                <a:spcPts val="450"/>
              </a:spcBef>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spcBef>
                <a:spcPts val="450"/>
              </a:spcBef>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zh-CN" altLang="en-US" sz="900" kern="0" dirty="0">
              <a:solidFill>
                <a:srgbClr val="314865"/>
              </a:solidFill>
              <a:latin typeface="微软雅黑" panose="020B0503020204020204" pitchFamily="34" charset="-122"/>
              <a:ea typeface="微软雅黑" panose="020B0503020204020204" pitchFamily="34" charset="-122"/>
            </a:endParaRPr>
          </a:p>
        </p:txBody>
      </p:sp>
      <p:sp>
        <p:nvSpPr>
          <p:cNvPr id="9" name="文本4"/>
          <p:cNvSpPr>
            <a:spLocks noChangeArrowheads="1"/>
          </p:cNvSpPr>
          <p:nvPr/>
        </p:nvSpPr>
        <p:spPr bwMode="auto">
          <a:xfrm>
            <a:off x="4652963" y="2896400"/>
            <a:ext cx="3132534" cy="1295400"/>
          </a:xfrm>
          <a:prstGeom prst="rect">
            <a:avLst/>
          </a:prstGeom>
          <a:solidFill>
            <a:srgbClr val="E2E9E9"/>
          </a:solidFill>
          <a:ln w="3175" cap="flat" cmpd="sng" algn="ctr">
            <a:solidFill>
              <a:srgbClr val="D7D7D7"/>
            </a:solidFill>
            <a:prstDash val="solid"/>
          </a:ln>
          <a:effectLst/>
        </p:spPr>
        <p:txBody>
          <a:bodyPr lIns="540000" tIns="135000" rIns="135000" anchor="t"/>
          <a:lstStyle/>
          <a:p>
            <a:pPr marL="128905" indent="-128905">
              <a:lnSpc>
                <a:spcPct val="150000"/>
              </a:lnSpc>
              <a:spcBef>
                <a:spcPts val="450"/>
              </a:spcBef>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900" kern="0" dirty="0">
              <a:solidFill>
                <a:srgbClr val="314865"/>
              </a:solidFill>
              <a:latin typeface="微软雅黑" panose="020B0503020204020204" pitchFamily="34" charset="-122"/>
              <a:ea typeface="微软雅黑" panose="020B0503020204020204" pitchFamily="34" charset="-122"/>
            </a:endParaRPr>
          </a:p>
          <a:p>
            <a:pPr marL="128905" indent="-128905">
              <a:lnSpc>
                <a:spcPct val="150000"/>
              </a:lnSpc>
              <a:spcBef>
                <a:spcPts val="450"/>
              </a:spcBef>
              <a:buFont typeface="Arial" panose="020B0604020202020204" pitchFamily="34" charset="0"/>
              <a:buChar char="•"/>
              <a:defRPr/>
            </a:pPr>
            <a:r>
              <a:rPr lang="zh-CN" altLang="en-US" sz="900" kern="0" dirty="0">
                <a:solidFill>
                  <a:srgbClr val="314865"/>
                </a:solidFill>
                <a:latin typeface="微软雅黑" panose="020B0503020204020204" pitchFamily="34" charset="-122"/>
                <a:ea typeface="微软雅黑" panose="020B0503020204020204" pitchFamily="34" charset="-122"/>
              </a:rPr>
              <a:t>单击此处添加段落文本单击此处添加段落文本</a:t>
            </a:r>
            <a:endParaRPr lang="zh-CN" altLang="en-US" sz="900" kern="0" dirty="0">
              <a:solidFill>
                <a:srgbClr val="314865"/>
              </a:solidFill>
              <a:latin typeface="微软雅黑" panose="020B0503020204020204" pitchFamily="34" charset="-122"/>
              <a:ea typeface="微软雅黑" panose="020B0503020204020204" pitchFamily="34" charset="-122"/>
            </a:endParaRPr>
          </a:p>
        </p:txBody>
      </p:sp>
      <p:grpSp>
        <p:nvGrpSpPr>
          <p:cNvPr id="10" name="灰色1"/>
          <p:cNvGrpSpPr/>
          <p:nvPr/>
        </p:nvGrpSpPr>
        <p:grpSpPr>
          <a:xfrm>
            <a:off x="3789761" y="1815314"/>
            <a:ext cx="1512094" cy="1512094"/>
            <a:chOff x="3492500" y="2708275"/>
            <a:chExt cx="2016125" cy="2016125"/>
          </a:xfrm>
        </p:grpSpPr>
        <p:sp>
          <p:nvSpPr>
            <p:cNvPr id="11" name="椭圆 10"/>
            <p:cNvSpPr/>
            <p:nvPr/>
          </p:nvSpPr>
          <p:spPr>
            <a:xfrm>
              <a:off x="3492500" y="2708275"/>
              <a:ext cx="2016125" cy="2016125"/>
            </a:xfrm>
            <a:prstGeom prst="ellipse">
              <a:avLst/>
            </a:prstGeom>
            <a:solidFill>
              <a:srgbClr val="314865"/>
            </a:solidFill>
            <a:ln w="3175" cap="flat" cmpd="sng" algn="ctr">
              <a:solidFill>
                <a:srgbClr val="C5C5C5"/>
              </a:solidFill>
              <a:prstDash val="solid"/>
            </a:ln>
            <a:effectLst/>
          </p:spPr>
          <p:txBody>
            <a:bodyPr vert="eaVert" anchor="ctr"/>
            <a:lstStyle/>
            <a:p>
              <a:pPr algn="ctr">
                <a:defRPr/>
              </a:pP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rot="20362313">
              <a:off x="3635896" y="3053570"/>
              <a:ext cx="1656184" cy="1208747"/>
              <a:chOff x="7307974" y="1757427"/>
              <a:chExt cx="1728787" cy="1208747"/>
            </a:xfrm>
          </p:grpSpPr>
          <p:sp>
            <p:nvSpPr>
              <p:cNvPr id="13" name="TextBox 19"/>
              <p:cNvSpPr txBox="1">
                <a:spLocks noChangeArrowheads="1"/>
              </p:cNvSpPr>
              <p:nvPr/>
            </p:nvSpPr>
            <p:spPr bwMode="auto">
              <a:xfrm>
                <a:off x="7308305" y="1757427"/>
                <a:ext cx="1728239" cy="38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050" b="1" kern="0" dirty="0">
                    <a:solidFill>
                      <a:srgbClr val="F9F9F9"/>
                    </a:solidFill>
                    <a:latin typeface="微软雅黑" panose="020B0503020204020204" pitchFamily="34" charset="-122"/>
                    <a:ea typeface="微软雅黑" panose="020B0503020204020204" pitchFamily="34" charset="-122"/>
                  </a:rPr>
                  <a:t>此处添加标题</a:t>
                </a:r>
                <a:endParaRPr lang="zh-CN" altLang="en-US" sz="1050" b="1" kern="0" dirty="0">
                  <a:solidFill>
                    <a:srgbClr val="F9F9F9"/>
                  </a:solidFill>
                  <a:latin typeface="微软雅黑" panose="020B0503020204020204" pitchFamily="34" charset="-122"/>
                  <a:ea typeface="微软雅黑" panose="020B0503020204020204" pitchFamily="34" charset="-122"/>
                </a:endParaRPr>
              </a:p>
            </p:txBody>
          </p:sp>
          <p:sp>
            <p:nvSpPr>
              <p:cNvPr id="14" name="TextBox 13"/>
              <p:cNvSpPr txBox="1"/>
              <p:nvPr/>
            </p:nvSpPr>
            <p:spPr bwMode="auto">
              <a:xfrm>
                <a:off x="7307974" y="2081317"/>
                <a:ext cx="1728787" cy="884857"/>
              </a:xfrm>
              <a:prstGeom prst="rect">
                <a:avLst/>
              </a:prstGeom>
              <a:noFill/>
            </p:spPr>
            <p:txBody>
              <a:bodyPr>
                <a:spAutoFit/>
              </a:bodyPr>
              <a:lstStyle/>
              <a:p>
                <a:pPr algn="ctr">
                  <a:lnSpc>
                    <a:spcPct val="150000"/>
                  </a:lnSpc>
                  <a:defRPr/>
                </a:pPr>
                <a:r>
                  <a:rPr lang="zh-CN" altLang="en-US" sz="825" kern="0" dirty="0">
                    <a:solidFill>
                      <a:srgbClr val="F9F9F9"/>
                    </a:solidFill>
                    <a:latin typeface="微软雅黑" panose="020B0503020204020204" pitchFamily="34" charset="-122"/>
                    <a:ea typeface="微软雅黑" panose="020B0503020204020204" pitchFamily="34" charset="-122"/>
                  </a:rPr>
                  <a:t>单击此处添加段落文本单击此处添加段落文本单击此处添加段落文本</a:t>
                </a:r>
                <a:endParaRPr lang="zh-CN" altLang="en-US" sz="825" kern="0" dirty="0">
                  <a:solidFill>
                    <a:srgbClr val="F9F9F9"/>
                  </a:solidFill>
                  <a:latin typeface="微软雅黑" panose="020B0503020204020204" pitchFamily="34" charset="-122"/>
                  <a:ea typeface="微软雅黑" panose="020B0503020204020204" pitchFamily="34" charset="-122"/>
                </a:endParaRPr>
              </a:p>
            </p:txBody>
          </p:sp>
        </p:grpSp>
      </p:grpSp>
      <p:cxnSp>
        <p:nvCxnSpPr>
          <p:cNvPr id="15" name="直接连接符 14"/>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17"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总结建议</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14:bounceEnd="52000">
                                          <p:cBhvr additive="base">
                                            <p:cTn id="16" dur="50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17"/>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arn(inVertical)">
                                          <p:cBhvr>
                                            <p:cTn id="29" dur="500"/>
                                            <p:tgtEl>
                                              <p:spTgt spid="3"/>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500"/>
                                            <p:tgtEl>
                                              <p:spTgt spid="7"/>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barn(inVertical)">
                                          <p:cBhvr>
                                            <p:cTn id="45" dur="500"/>
                                            <p:tgtEl>
                                              <p:spTgt spid="5"/>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up)">
                                          <p:cBhvr>
                                            <p:cTn id="49" dur="500"/>
                                            <p:tgtEl>
                                              <p:spTgt spid="9"/>
                                            </p:tgtEl>
                                          </p:cBhvr>
                                        </p:animEffect>
                                      </p:childTnLst>
                                    </p:cTn>
                                  </p:par>
                                </p:childTnLst>
                              </p:cTn>
                            </p:par>
                            <p:par>
                              <p:cTn id="50" fill="hold">
                                <p:stCondLst>
                                  <p:cond delay="5000"/>
                                </p:stCondLst>
                                <p:childTnLst>
                                  <p:par>
                                    <p:cTn id="51" presetID="31"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arn(inVertical)">
                                          <p:cBhvr>
                                            <p:cTn id="29" dur="500"/>
                                            <p:tgtEl>
                                              <p:spTgt spid="3"/>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500"/>
                                            <p:tgtEl>
                                              <p:spTgt spid="7"/>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barn(inVertical)">
                                          <p:cBhvr>
                                            <p:cTn id="45" dur="500"/>
                                            <p:tgtEl>
                                              <p:spTgt spid="5"/>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up)">
                                          <p:cBhvr>
                                            <p:cTn id="49" dur="500"/>
                                            <p:tgtEl>
                                              <p:spTgt spid="9"/>
                                            </p:tgtEl>
                                          </p:cBhvr>
                                        </p:animEffect>
                                      </p:childTnLst>
                                    </p:cTn>
                                  </p:par>
                                </p:childTnLst>
                              </p:cTn>
                            </p:par>
                            <p:par>
                              <p:cTn id="50" fill="hold">
                                <p:stCondLst>
                                  <p:cond delay="5000"/>
                                </p:stCondLst>
                                <p:childTnLst>
                                  <p:par>
                                    <p:cTn id="51" presetID="31"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深色1"/>
          <p:cNvSpPr txBox="1"/>
          <p:nvPr/>
        </p:nvSpPr>
        <p:spPr>
          <a:xfrm>
            <a:off x="2789802" y="1249256"/>
            <a:ext cx="415498" cy="507831"/>
          </a:xfrm>
          <a:prstGeom prst="rect">
            <a:avLst/>
          </a:prstGeom>
          <a:noFill/>
        </p:spPr>
        <p:txBody>
          <a:bodyPr wrap="none" rtlCol="0">
            <a:spAutoFit/>
          </a:bodyPr>
          <a:lstStyle/>
          <a:p>
            <a:pPr>
              <a:defRPr/>
            </a:pPr>
            <a:r>
              <a:rPr lang="en-US" altLang="zh-CN" sz="2700" kern="0" dirty="0">
                <a:solidFill>
                  <a:srgbClr val="314865"/>
                </a:solidFill>
                <a:latin typeface="Arial Black" panose="020B0A04020102090204" pitchFamily="34" charset="0"/>
              </a:rPr>
              <a:t>1</a:t>
            </a:r>
            <a:endParaRPr lang="zh-CN" altLang="en-US" sz="2700" kern="0" dirty="0">
              <a:solidFill>
                <a:srgbClr val="314865"/>
              </a:solidFill>
              <a:latin typeface="Arial Black" panose="020B0A04020102090204" pitchFamily="34" charset="0"/>
            </a:endParaRPr>
          </a:p>
        </p:txBody>
      </p:sp>
      <p:sp>
        <p:nvSpPr>
          <p:cNvPr id="3" name="深色2"/>
          <p:cNvSpPr txBox="1"/>
          <p:nvPr/>
        </p:nvSpPr>
        <p:spPr>
          <a:xfrm>
            <a:off x="4301970" y="1249256"/>
            <a:ext cx="415498" cy="507831"/>
          </a:xfrm>
          <a:prstGeom prst="rect">
            <a:avLst/>
          </a:prstGeom>
          <a:noFill/>
        </p:spPr>
        <p:txBody>
          <a:bodyPr wrap="none" rtlCol="0">
            <a:spAutoFit/>
          </a:bodyPr>
          <a:lstStyle/>
          <a:p>
            <a:pPr>
              <a:defRPr/>
            </a:pPr>
            <a:r>
              <a:rPr lang="en-US" altLang="zh-CN" sz="2700" kern="0" dirty="0">
                <a:solidFill>
                  <a:srgbClr val="314865"/>
                </a:solidFill>
                <a:latin typeface="Arial Black" panose="020B0A04020102090204" pitchFamily="34" charset="0"/>
              </a:rPr>
              <a:t>2</a:t>
            </a:r>
            <a:endParaRPr lang="zh-CN" altLang="en-US" sz="2700" kern="0" dirty="0">
              <a:solidFill>
                <a:srgbClr val="314865"/>
              </a:solidFill>
              <a:latin typeface="Arial Black" panose="020B0A04020102090204" pitchFamily="34" charset="0"/>
            </a:endParaRPr>
          </a:p>
        </p:txBody>
      </p:sp>
      <p:sp>
        <p:nvSpPr>
          <p:cNvPr id="4" name="深色3"/>
          <p:cNvSpPr txBox="1"/>
          <p:nvPr/>
        </p:nvSpPr>
        <p:spPr>
          <a:xfrm>
            <a:off x="5868144" y="1249256"/>
            <a:ext cx="415498" cy="507831"/>
          </a:xfrm>
          <a:prstGeom prst="rect">
            <a:avLst/>
          </a:prstGeom>
          <a:noFill/>
        </p:spPr>
        <p:txBody>
          <a:bodyPr wrap="none" rtlCol="0">
            <a:spAutoFit/>
          </a:bodyPr>
          <a:lstStyle/>
          <a:p>
            <a:pPr>
              <a:defRPr/>
            </a:pPr>
            <a:r>
              <a:rPr lang="en-US" altLang="zh-CN" sz="2700" kern="0" dirty="0">
                <a:solidFill>
                  <a:srgbClr val="314865"/>
                </a:solidFill>
                <a:latin typeface="Arial Black" panose="020B0A04020102090204" pitchFamily="34" charset="0"/>
              </a:rPr>
              <a:t>3</a:t>
            </a:r>
            <a:endParaRPr lang="zh-CN" altLang="en-US" sz="2700" kern="0" dirty="0">
              <a:solidFill>
                <a:srgbClr val="314865"/>
              </a:solidFill>
              <a:latin typeface="Arial Black" panose="020B0A04020102090204" pitchFamily="34" charset="0"/>
            </a:endParaRPr>
          </a:p>
        </p:txBody>
      </p:sp>
      <p:grpSp>
        <p:nvGrpSpPr>
          <p:cNvPr id="5" name="文本1"/>
          <p:cNvGrpSpPr/>
          <p:nvPr/>
        </p:nvGrpSpPr>
        <p:grpSpPr>
          <a:xfrm>
            <a:off x="2379990" y="1491629"/>
            <a:ext cx="1188581" cy="2243768"/>
            <a:chOff x="1649319" y="1988839"/>
            <a:chExt cx="1584774" cy="2991690"/>
          </a:xfrm>
          <a:effectLst/>
        </p:grpSpPr>
        <p:sp>
          <p:nvSpPr>
            <p:cNvPr id="6" name="矩形 2"/>
            <p:cNvSpPr/>
            <p:nvPr/>
          </p:nvSpPr>
          <p:spPr>
            <a:xfrm>
              <a:off x="1649869" y="1988839"/>
              <a:ext cx="1584176"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solidFill>
              <a:srgbClr val="314865"/>
            </a:solidFill>
            <a:ln w="3175" cap="flat" cmpd="sng" algn="ctr">
              <a:solidFill>
                <a:srgbClr val="D7D7D7"/>
              </a:solidFill>
              <a:prstDash val="solid"/>
            </a:ln>
            <a:effectLst/>
          </p:spPr>
          <p:txBody>
            <a:bodyPr lIns="0" rIns="0" anchor="ctr"/>
            <a:lstStyle/>
            <a:p>
              <a:pPr algn="ctr" fontAlgn="base">
                <a:lnSpc>
                  <a:spcPct val="120000"/>
                </a:lnSpc>
                <a:spcBef>
                  <a:spcPts val="450"/>
                </a:spcBef>
                <a:spcAft>
                  <a:spcPts val="450"/>
                </a:spcAft>
                <a:defRPr/>
              </a:pPr>
              <a:endParaRPr lang="zh-CN" altLang="en-US" sz="2100" kern="0" dirty="0">
                <a:solidFill>
                  <a:srgbClr val="FFFFFF"/>
                </a:solidFill>
                <a:latin typeface="Impact" panose="020B0806030902050204" pitchFamily="34" charset="0"/>
                <a:ea typeface="微软雅黑" panose="020B0503020204020204" pitchFamily="34" charset="-122"/>
              </a:endParaRPr>
            </a:p>
          </p:txBody>
        </p:sp>
        <p:sp>
          <p:nvSpPr>
            <p:cNvPr id="7" name="TextBox 6"/>
            <p:cNvSpPr txBox="1"/>
            <p:nvPr/>
          </p:nvSpPr>
          <p:spPr bwMode="auto">
            <a:xfrm>
              <a:off x="1649319" y="3022829"/>
              <a:ext cx="1584727" cy="707887"/>
            </a:xfrm>
            <a:prstGeom prst="rect">
              <a:avLst/>
            </a:prstGeom>
            <a:noFill/>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750"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015" kern="0" dirty="0">
                <a:solidFill>
                  <a:srgbClr val="FFFFFF"/>
                </a:solidFill>
                <a:latin typeface="Arial" panose="020B0604020202020204" pitchFamily="34" charset="0"/>
                <a:ea typeface="宋体" panose="02010600030101010101" pitchFamily="2" charset="-122"/>
                <a:cs typeface="宋体" panose="02010600030101010101" pitchFamily="2" charset="-122"/>
              </a:endParaRPr>
            </a:p>
          </p:txBody>
        </p:sp>
        <p:sp>
          <p:nvSpPr>
            <p:cNvPr id="8" name="TextBox 53"/>
            <p:cNvSpPr txBox="1">
              <a:spLocks noChangeArrowheads="1"/>
            </p:cNvSpPr>
            <p:nvPr/>
          </p:nvSpPr>
          <p:spPr bwMode="auto">
            <a:xfrm>
              <a:off x="1649870" y="2708920"/>
              <a:ext cx="1584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900" b="1"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1015" kern="0" dirty="0">
                <a:solidFill>
                  <a:srgbClr val="FFFFFF"/>
                </a:solidFill>
                <a:latin typeface="Arial" panose="020B0604020202020204" pitchFamily="34" charset="0"/>
                <a:ea typeface="宋体" panose="02010600030101010101" pitchFamily="2" charset="-122"/>
                <a:cs typeface="宋体" panose="02010600030101010101" pitchFamily="2" charset="-122"/>
              </a:endParaRPr>
            </a:p>
          </p:txBody>
        </p:sp>
      </p:grpSp>
      <p:grpSp>
        <p:nvGrpSpPr>
          <p:cNvPr id="9" name="文本2"/>
          <p:cNvGrpSpPr/>
          <p:nvPr/>
        </p:nvGrpSpPr>
        <p:grpSpPr>
          <a:xfrm>
            <a:off x="3892158" y="1491629"/>
            <a:ext cx="1188581" cy="2243768"/>
            <a:chOff x="3665543" y="1988839"/>
            <a:chExt cx="1584774" cy="2991690"/>
          </a:xfrm>
          <a:effectLst/>
        </p:grpSpPr>
        <p:sp>
          <p:nvSpPr>
            <p:cNvPr id="10" name="矩形 2"/>
            <p:cNvSpPr/>
            <p:nvPr/>
          </p:nvSpPr>
          <p:spPr>
            <a:xfrm>
              <a:off x="3666093" y="1988839"/>
              <a:ext cx="1584176"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solidFill>
              <a:srgbClr val="314865"/>
            </a:solidFill>
            <a:ln w="3175" cap="flat" cmpd="sng" algn="ctr">
              <a:solidFill>
                <a:srgbClr val="D7D7D7"/>
              </a:solidFill>
              <a:prstDash val="solid"/>
            </a:ln>
            <a:effectLst/>
          </p:spPr>
          <p:txBody>
            <a:bodyPr lIns="0" rIns="0" anchor="ctr"/>
            <a:lstStyle/>
            <a:p>
              <a:pPr algn="ctr" fontAlgn="base">
                <a:lnSpc>
                  <a:spcPct val="120000"/>
                </a:lnSpc>
                <a:spcBef>
                  <a:spcPts val="450"/>
                </a:spcBef>
                <a:spcAft>
                  <a:spcPts val="450"/>
                </a:spcAft>
                <a:defRPr/>
              </a:pPr>
              <a:endParaRPr lang="zh-CN" altLang="en-US" sz="2100" kern="0" dirty="0">
                <a:solidFill>
                  <a:srgbClr val="FFFFFF"/>
                </a:solidFill>
                <a:latin typeface="Impact" panose="020B0806030902050204" pitchFamily="34" charset="0"/>
                <a:ea typeface="微软雅黑" panose="020B0503020204020204" pitchFamily="34" charset="-122"/>
              </a:endParaRPr>
            </a:p>
          </p:txBody>
        </p:sp>
        <p:sp>
          <p:nvSpPr>
            <p:cNvPr id="11" name="TextBox 10"/>
            <p:cNvSpPr txBox="1"/>
            <p:nvPr/>
          </p:nvSpPr>
          <p:spPr bwMode="auto">
            <a:xfrm>
              <a:off x="3665543" y="3022829"/>
              <a:ext cx="1584727" cy="707887"/>
            </a:xfrm>
            <a:prstGeom prst="rect">
              <a:avLst/>
            </a:prstGeom>
            <a:noFill/>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750"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015" kern="0" dirty="0">
                <a:solidFill>
                  <a:srgbClr val="FFFFFF"/>
                </a:solidFill>
                <a:latin typeface="Arial" panose="020B0604020202020204" pitchFamily="34" charset="0"/>
                <a:ea typeface="宋体" panose="02010600030101010101" pitchFamily="2" charset="-122"/>
                <a:cs typeface="宋体" panose="02010600030101010101" pitchFamily="2" charset="-122"/>
              </a:endParaRPr>
            </a:p>
          </p:txBody>
        </p:sp>
        <p:sp>
          <p:nvSpPr>
            <p:cNvPr id="12" name="TextBox 53"/>
            <p:cNvSpPr txBox="1">
              <a:spLocks noChangeArrowheads="1"/>
            </p:cNvSpPr>
            <p:nvPr/>
          </p:nvSpPr>
          <p:spPr bwMode="auto">
            <a:xfrm>
              <a:off x="3666094" y="2708920"/>
              <a:ext cx="1584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900" b="1"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1015" kern="0" dirty="0">
                <a:solidFill>
                  <a:srgbClr val="FFFFFF"/>
                </a:solidFill>
                <a:latin typeface="Arial" panose="020B0604020202020204" pitchFamily="34" charset="0"/>
                <a:ea typeface="宋体" panose="02010600030101010101" pitchFamily="2" charset="-122"/>
                <a:cs typeface="宋体" panose="02010600030101010101" pitchFamily="2" charset="-122"/>
              </a:endParaRPr>
            </a:p>
          </p:txBody>
        </p:sp>
      </p:grpSp>
      <p:grpSp>
        <p:nvGrpSpPr>
          <p:cNvPr id="13" name="文本3"/>
          <p:cNvGrpSpPr/>
          <p:nvPr/>
        </p:nvGrpSpPr>
        <p:grpSpPr>
          <a:xfrm>
            <a:off x="5458333" y="1491629"/>
            <a:ext cx="1188581" cy="2243768"/>
            <a:chOff x="5753775" y="1988839"/>
            <a:chExt cx="1584774" cy="2991690"/>
          </a:xfrm>
          <a:effectLst/>
        </p:grpSpPr>
        <p:sp>
          <p:nvSpPr>
            <p:cNvPr id="14" name="矩形 2"/>
            <p:cNvSpPr/>
            <p:nvPr/>
          </p:nvSpPr>
          <p:spPr>
            <a:xfrm>
              <a:off x="5754325" y="1988839"/>
              <a:ext cx="1584176"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solidFill>
              <a:srgbClr val="314865"/>
            </a:solidFill>
            <a:ln w="3175" cap="flat" cmpd="sng" algn="ctr">
              <a:solidFill>
                <a:srgbClr val="D7D7D7"/>
              </a:solidFill>
              <a:prstDash val="solid"/>
            </a:ln>
            <a:effectLst/>
          </p:spPr>
          <p:txBody>
            <a:bodyPr lIns="0" rIns="0" anchor="ctr"/>
            <a:lstStyle/>
            <a:p>
              <a:pPr algn="ctr" fontAlgn="base">
                <a:lnSpc>
                  <a:spcPct val="120000"/>
                </a:lnSpc>
                <a:spcBef>
                  <a:spcPts val="450"/>
                </a:spcBef>
                <a:spcAft>
                  <a:spcPts val="450"/>
                </a:spcAft>
                <a:defRPr/>
              </a:pPr>
              <a:endParaRPr lang="zh-CN" altLang="en-US" sz="2100" kern="0" dirty="0">
                <a:solidFill>
                  <a:srgbClr val="FFFFFF"/>
                </a:solidFill>
                <a:latin typeface="Impact" panose="020B0806030902050204" pitchFamily="34" charset="0"/>
                <a:ea typeface="微软雅黑" panose="020B0503020204020204" pitchFamily="34" charset="-122"/>
              </a:endParaRPr>
            </a:p>
          </p:txBody>
        </p:sp>
        <p:sp>
          <p:nvSpPr>
            <p:cNvPr id="15" name="TextBox 14"/>
            <p:cNvSpPr txBox="1"/>
            <p:nvPr/>
          </p:nvSpPr>
          <p:spPr bwMode="auto">
            <a:xfrm>
              <a:off x="5753775" y="3022829"/>
              <a:ext cx="1584727" cy="707887"/>
            </a:xfrm>
            <a:prstGeom prst="rect">
              <a:avLst/>
            </a:prstGeom>
            <a:noFill/>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750"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015" kern="0" dirty="0">
                <a:solidFill>
                  <a:srgbClr val="FFFFFF"/>
                </a:solidFill>
                <a:latin typeface="Arial" panose="020B0604020202020204" pitchFamily="34" charset="0"/>
                <a:ea typeface="宋体" panose="02010600030101010101" pitchFamily="2" charset="-122"/>
                <a:cs typeface="宋体" panose="02010600030101010101" pitchFamily="2" charset="-122"/>
              </a:endParaRPr>
            </a:p>
          </p:txBody>
        </p:sp>
        <p:sp>
          <p:nvSpPr>
            <p:cNvPr id="16" name="TextBox 53"/>
            <p:cNvSpPr txBox="1">
              <a:spLocks noChangeArrowheads="1"/>
            </p:cNvSpPr>
            <p:nvPr/>
          </p:nvSpPr>
          <p:spPr bwMode="auto">
            <a:xfrm>
              <a:off x="5754326" y="2708920"/>
              <a:ext cx="1584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spAutoFit/>
            </a:bodyPr>
            <a:lstStyle/>
            <a:p>
              <a:pPr algn="ctr" fontAlgn="base">
                <a:spcBef>
                  <a:spcPct val="0"/>
                </a:spcBef>
                <a:spcAft>
                  <a:spcPct val="0"/>
                </a:spcAft>
                <a:defRPr/>
              </a:pPr>
              <a:r>
                <a:rPr lang="zh-CN" altLang="en-US" sz="900" b="1" kern="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1015" kern="0" dirty="0">
                <a:solidFill>
                  <a:srgbClr val="FFFFFF"/>
                </a:solidFill>
                <a:latin typeface="Arial" panose="020B0604020202020204" pitchFamily="34" charset="0"/>
                <a:ea typeface="宋体" panose="02010600030101010101" pitchFamily="2" charset="-122"/>
                <a:cs typeface="宋体" panose="02010600030101010101" pitchFamily="2" charset="-122"/>
              </a:endParaRPr>
            </a:p>
          </p:txBody>
        </p:sp>
      </p:grpSp>
      <p:cxnSp>
        <p:nvCxnSpPr>
          <p:cNvPr id="17" name="直接连接符 16"/>
          <p:cNvCxnSpPr/>
          <p:nvPr/>
        </p:nvCxnSpPr>
        <p:spPr>
          <a:xfrm>
            <a:off x="0"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364088" y="371440"/>
            <a:ext cx="3779912" cy="0"/>
          </a:xfrm>
          <a:prstGeom prst="line">
            <a:avLst/>
          </a:prstGeom>
          <a:ln w="25400">
            <a:solidFill>
              <a:srgbClr val="314865"/>
            </a:solidFill>
          </a:ln>
        </p:spPr>
        <p:style>
          <a:lnRef idx="1">
            <a:schemeClr val="accent1"/>
          </a:lnRef>
          <a:fillRef idx="0">
            <a:schemeClr val="accent1"/>
          </a:fillRef>
          <a:effectRef idx="0">
            <a:schemeClr val="accent1"/>
          </a:effectRef>
          <a:fontRef idx="minor">
            <a:schemeClr val="tx1"/>
          </a:fontRef>
        </p:style>
      </p:cxnSp>
      <p:sp>
        <p:nvSpPr>
          <p:cNvPr id="19" name="TextBox 500"/>
          <p:cNvSpPr txBox="1"/>
          <p:nvPr/>
        </p:nvSpPr>
        <p:spPr>
          <a:xfrm>
            <a:off x="3779912" y="155416"/>
            <a:ext cx="1584176" cy="400110"/>
          </a:xfrm>
          <a:prstGeom prst="rect">
            <a:avLst/>
          </a:prstGeom>
          <a:noFill/>
        </p:spPr>
        <p:txBody>
          <a:bodyPr wrap="square" rtlCol="0">
            <a:spAutoFit/>
          </a:bodyPr>
          <a:lstStyle/>
          <a:p>
            <a:pPr algn="ctr"/>
            <a:r>
              <a:rPr lang="zh-CN" altLang="en-US" sz="2000" b="1" dirty="0" smtClean="0">
                <a:solidFill>
                  <a:srgbClr val="314865"/>
                </a:solidFill>
              </a:rPr>
              <a:t>总结建议</a:t>
            </a:r>
            <a:endParaRPr lang="zh-CN" altLang="en-US" sz="2000" b="1" dirty="0">
              <a:solidFill>
                <a:srgbClr val="314865"/>
              </a:solidFill>
            </a:endParaRPr>
          </a:p>
        </p:txBody>
      </p:sp>
    </p:spTree>
  </p:cSld>
  <p:clrMapOvr>
    <a:masterClrMapping/>
  </p:clrMapOvr>
  <p:transition spd="slow">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14:bounceEnd="52000">
                                          <p:cBhvr additive="base">
                                            <p:cTn id="16" dur="500" fill="hold"/>
                                            <p:tgtEl>
                                              <p:spTgt spid="19"/>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1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2500"/>
                                </p:stCondLst>
                                <p:childTnLst>
                                  <p:par>
                                    <p:cTn id="35" presetID="22" presetClass="entr" presetSubtype="1"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Effect transition="in" filter="fade">
                                          <p:cBhvr>
                                            <p:cTn id="43" dur="500"/>
                                            <p:tgtEl>
                                              <p:spTgt spid="4"/>
                                            </p:tgtEl>
                                          </p:cBhvr>
                                        </p:animEffect>
                                      </p:childTnLst>
                                    </p:cTn>
                                  </p:par>
                                </p:childTnLst>
                              </p:cTn>
                            </p:par>
                            <p:par>
                              <p:cTn id="44" fill="hold">
                                <p:stCondLst>
                                  <p:cond delay="3500"/>
                                </p:stCondLst>
                                <p:childTnLst>
                                  <p:par>
                                    <p:cTn id="45" presetID="22" presetClass="entr" presetSubtype="1"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2500"/>
                                </p:stCondLst>
                                <p:childTnLst>
                                  <p:par>
                                    <p:cTn id="35" presetID="22" presetClass="entr" presetSubtype="1"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Effect transition="in" filter="fade">
                                          <p:cBhvr>
                                            <p:cTn id="43" dur="500"/>
                                            <p:tgtEl>
                                              <p:spTgt spid="4"/>
                                            </p:tgtEl>
                                          </p:cBhvr>
                                        </p:animEffect>
                                      </p:childTnLst>
                                    </p:cTn>
                                  </p:par>
                                </p:childTnLst>
                              </p:cTn>
                            </p:par>
                            <p:par>
                              <p:cTn id="44" fill="hold">
                                <p:stCondLst>
                                  <p:cond delay="3500"/>
                                </p:stCondLst>
                                <p:childTnLst>
                                  <p:par>
                                    <p:cTn id="45" presetID="22" presetClass="entr" presetSubtype="1"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1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
          <p:cNvSpPr/>
          <p:nvPr/>
        </p:nvSpPr>
        <p:spPr>
          <a:xfrm>
            <a:off x="0" y="0"/>
            <a:ext cx="9144000" cy="5143501"/>
          </a:xfrm>
          <a:custGeom>
            <a:avLst/>
            <a:gdLst>
              <a:gd name="connsiteX0" fmla="*/ 0 w 12192000"/>
              <a:gd name="connsiteY0" fmla="*/ 0 h 5943600"/>
              <a:gd name="connsiteX1" fmla="*/ 12192000 w 12192000"/>
              <a:gd name="connsiteY1" fmla="*/ 0 h 5943600"/>
              <a:gd name="connsiteX2" fmla="*/ 12192000 w 12192000"/>
              <a:gd name="connsiteY2" fmla="*/ 5943600 h 5943600"/>
              <a:gd name="connsiteX3" fmla="*/ 0 w 12192000"/>
              <a:gd name="connsiteY3" fmla="*/ 5943600 h 5943600"/>
              <a:gd name="connsiteX4" fmla="*/ 0 w 12192000"/>
              <a:gd name="connsiteY4" fmla="*/ 0 h 5943600"/>
              <a:gd name="connsiteX0-1" fmla="*/ 0 w 12192000"/>
              <a:gd name="connsiteY0-2" fmla="*/ 0 h 5943600"/>
              <a:gd name="connsiteX1-3" fmla="*/ 10000343 w 12192000"/>
              <a:gd name="connsiteY1-4" fmla="*/ 1233714 h 5943600"/>
              <a:gd name="connsiteX2-5" fmla="*/ 12192000 w 12192000"/>
              <a:gd name="connsiteY2-6" fmla="*/ 5943600 h 5943600"/>
              <a:gd name="connsiteX3-7" fmla="*/ 0 w 12192000"/>
              <a:gd name="connsiteY3-8" fmla="*/ 5943600 h 5943600"/>
              <a:gd name="connsiteX4-9" fmla="*/ 0 w 12192000"/>
              <a:gd name="connsiteY4-10" fmla="*/ 0 h 5943600"/>
              <a:gd name="connsiteX0-11" fmla="*/ 0 w 12192000"/>
              <a:gd name="connsiteY0-12" fmla="*/ 0 h 5943600"/>
              <a:gd name="connsiteX1-13" fmla="*/ 10537372 w 12192000"/>
              <a:gd name="connsiteY1-14" fmla="*/ 1623664 h 5943600"/>
              <a:gd name="connsiteX2-15" fmla="*/ 12192000 w 12192000"/>
              <a:gd name="connsiteY2-16" fmla="*/ 5943600 h 5943600"/>
              <a:gd name="connsiteX3-17" fmla="*/ 0 w 12192000"/>
              <a:gd name="connsiteY3-18" fmla="*/ 5943600 h 5943600"/>
              <a:gd name="connsiteX4-19" fmla="*/ 0 w 12192000"/>
              <a:gd name="connsiteY4-20" fmla="*/ 0 h 5943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5943600">
                <a:moveTo>
                  <a:pt x="0" y="0"/>
                </a:moveTo>
                <a:lnTo>
                  <a:pt x="10537372" y="1623664"/>
                </a:lnTo>
                <a:lnTo>
                  <a:pt x="12192000" y="5943600"/>
                </a:lnTo>
                <a:lnTo>
                  <a:pt x="0" y="5943600"/>
                </a:lnTo>
                <a:lnTo>
                  <a:pt x="0" y="0"/>
                </a:lnTo>
                <a:close/>
              </a:path>
            </a:pathLst>
          </a:cu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 name="等腰三角形 4"/>
          <p:cNvSpPr/>
          <p:nvPr/>
        </p:nvSpPr>
        <p:spPr>
          <a:xfrm>
            <a:off x="7037887" y="1400175"/>
            <a:ext cx="2111828" cy="3743326"/>
          </a:xfrm>
          <a:prstGeom prst="triangle">
            <a:avLst>
              <a:gd name="adj" fmla="val 41044"/>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矩形 6"/>
          <p:cNvSpPr/>
          <p:nvPr/>
        </p:nvSpPr>
        <p:spPr>
          <a:xfrm>
            <a:off x="7851337" y="1"/>
            <a:ext cx="1292663" cy="664028"/>
          </a:xfrm>
          <a:custGeom>
            <a:avLst/>
            <a:gdLst>
              <a:gd name="connsiteX0" fmla="*/ 0 w 1723550"/>
              <a:gd name="connsiteY0" fmla="*/ 0 h 885371"/>
              <a:gd name="connsiteX1" fmla="*/ 1723550 w 1723550"/>
              <a:gd name="connsiteY1" fmla="*/ 0 h 885371"/>
              <a:gd name="connsiteX2" fmla="*/ 1723550 w 1723550"/>
              <a:gd name="connsiteY2" fmla="*/ 885371 h 885371"/>
              <a:gd name="connsiteX3" fmla="*/ 0 w 1723550"/>
              <a:gd name="connsiteY3" fmla="*/ 885371 h 885371"/>
              <a:gd name="connsiteX4" fmla="*/ 0 w 1723550"/>
              <a:gd name="connsiteY4" fmla="*/ 0 h 885371"/>
              <a:gd name="connsiteX0-1" fmla="*/ 0 w 1723550"/>
              <a:gd name="connsiteY0-2" fmla="*/ 0 h 885371"/>
              <a:gd name="connsiteX1-3" fmla="*/ 1723550 w 1723550"/>
              <a:gd name="connsiteY1-4" fmla="*/ 0 h 885371"/>
              <a:gd name="connsiteX2-5" fmla="*/ 1723550 w 1723550"/>
              <a:gd name="connsiteY2-6" fmla="*/ 885371 h 885371"/>
              <a:gd name="connsiteX3-7" fmla="*/ 1451428 w 1723550"/>
              <a:gd name="connsiteY3-8" fmla="*/ 275771 h 885371"/>
              <a:gd name="connsiteX4-9" fmla="*/ 0 w 1723550"/>
              <a:gd name="connsiteY4-10" fmla="*/ 0 h 8853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3550" h="885371">
                <a:moveTo>
                  <a:pt x="0" y="0"/>
                </a:moveTo>
                <a:lnTo>
                  <a:pt x="1723550" y="0"/>
                </a:lnTo>
                <a:lnTo>
                  <a:pt x="1723550" y="885371"/>
                </a:lnTo>
                <a:lnTo>
                  <a:pt x="1451428" y="275771"/>
                </a:lnTo>
                <a:lnTo>
                  <a:pt x="0" y="0"/>
                </a:lnTo>
                <a:close/>
              </a:path>
            </a:pathLst>
          </a:cu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 name="矩形 6"/>
          <p:cNvSpPr/>
          <p:nvPr/>
        </p:nvSpPr>
        <p:spPr>
          <a:xfrm>
            <a:off x="1988929" y="2256175"/>
            <a:ext cx="4110421" cy="1015663"/>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altLang="zh-CN" sz="6000" dirty="0" smtClean="0">
                <a:ln>
                  <a:prstDash val="solid"/>
                </a:ln>
                <a:solidFill>
                  <a:schemeClr val="bg1"/>
                </a:solidFill>
                <a:latin typeface="汉仪菱心体简" panose="02010609000101010101" pitchFamily="49" charset="-122"/>
                <a:ea typeface="汉仪菱心体简" panose="02010609000101010101" pitchFamily="49" charset="-122"/>
              </a:rPr>
              <a:t>THANKS</a:t>
            </a:r>
            <a:endParaRPr lang="zh-CN" altLang="en-US" sz="6000" dirty="0">
              <a:ln>
                <a:prstDash val="solid"/>
              </a:ln>
              <a:solidFill>
                <a:schemeClr val="bg1"/>
              </a:solidFill>
              <a:latin typeface="汉仪菱心体简" panose="02010609000101010101" pitchFamily="49" charset="-122"/>
              <a:ea typeface="汉仪菱心体简" panose="02010609000101010101" pitchFamily="49" charset="-122"/>
            </a:endParaRPr>
          </a:p>
        </p:txBody>
      </p:sp>
      <p:sp>
        <p:nvSpPr>
          <p:cNvPr id="36" name="矩形 35"/>
          <p:cNvSpPr/>
          <p:nvPr/>
        </p:nvSpPr>
        <p:spPr>
          <a:xfrm>
            <a:off x="7203114" y="4362488"/>
            <a:ext cx="1666240" cy="306705"/>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p>
            <a:pPr algn="ctr"/>
            <a:r>
              <a:rPr lang="zh-CN" altLang="en-US"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答辩人</a:t>
            </a:r>
            <a:r>
              <a:rPr lang="en-US" altLang="zh-CN" sz="1400" b="1" dirty="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a:t>
            </a:r>
            <a:r>
              <a:rPr lang="zh-CN" sz="1400" b="1" dirty="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管理资源吧</a:t>
            </a:r>
            <a:endParaRPr lang="zh-CN" sz="1400" b="1" dirty="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endParaRPr>
          </a:p>
        </p:txBody>
      </p:sp>
      <p:sp>
        <p:nvSpPr>
          <p:cNvPr id="37" name="矩形 36"/>
          <p:cNvSpPr/>
          <p:nvPr/>
        </p:nvSpPr>
        <p:spPr>
          <a:xfrm>
            <a:off x="7184434" y="4649708"/>
            <a:ext cx="1652270" cy="306705"/>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p>
            <a:pPr algn="ctr"/>
            <a:r>
              <a:rPr lang="en-US" altLang="zh-CN"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 </a:t>
            </a:r>
            <a:r>
              <a:rPr lang="zh-CN" altLang="en-US"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指导老师：</a:t>
            </a:r>
            <a:r>
              <a:rPr lang="en-US" altLang="zh-CN"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A</a:t>
            </a:r>
            <a:r>
              <a:rPr lang="zh-CN" altLang="en-US"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rPr>
              <a:t>教授</a:t>
            </a:r>
            <a:endParaRPr lang="zh-CN" altLang="en-US" sz="1400" b="1" dirty="0" smtClean="0">
              <a:ln>
                <a:prstDash val="solid"/>
              </a:ln>
              <a:solidFill>
                <a:schemeClr val="tx1">
                  <a:lumMod val="85000"/>
                  <a:lumOff val="15000"/>
                </a:schemeClr>
              </a:solidFill>
              <a:latin typeface="方正正粗黑简体" panose="02000000000000000000" pitchFamily="2" charset="-122"/>
              <a:ea typeface="方正正粗黑简体" panose="02000000000000000000" pitchFamily="2" charset="-122"/>
            </a:endParaRPr>
          </a:p>
        </p:txBody>
      </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1000"/>
                                        <p:tgtEl>
                                          <p:spTgt spid="36"/>
                                        </p:tgtEl>
                                      </p:cBhvr>
                                    </p:animEffect>
                                    <p:anim calcmode="lin" valueType="num">
                                      <p:cBhvr>
                                        <p:cTn id="11" dur="1000" fill="hold"/>
                                        <p:tgtEl>
                                          <p:spTgt spid="36"/>
                                        </p:tgtEl>
                                        <p:attrNameLst>
                                          <p:attrName>ppt_x</p:attrName>
                                        </p:attrNameLst>
                                      </p:cBhvr>
                                      <p:tavLst>
                                        <p:tav tm="0">
                                          <p:val>
                                            <p:strVal val="#ppt_x"/>
                                          </p:val>
                                        </p:tav>
                                        <p:tav tm="100000">
                                          <p:val>
                                            <p:strVal val="#ppt_x"/>
                                          </p:val>
                                        </p:tav>
                                      </p:tavLst>
                                    </p:anim>
                                    <p:anim calcmode="lin" valueType="num">
                                      <p:cBhvr>
                                        <p:cTn id="12" dur="1000" fill="hold"/>
                                        <p:tgtEl>
                                          <p:spTgt spid="3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1000"/>
                                        <p:tgtEl>
                                          <p:spTgt spid="37"/>
                                        </p:tgtEl>
                                      </p:cBhvr>
                                    </p:animEffect>
                                    <p:anim calcmode="lin" valueType="num">
                                      <p:cBhvr>
                                        <p:cTn id="16" dur="1000" fill="hold"/>
                                        <p:tgtEl>
                                          <p:spTgt spid="37"/>
                                        </p:tgtEl>
                                        <p:attrNameLst>
                                          <p:attrName>ppt_x</p:attrName>
                                        </p:attrNameLst>
                                      </p:cBhvr>
                                      <p:tavLst>
                                        <p:tav tm="0">
                                          <p:val>
                                            <p:strVal val="#ppt_x"/>
                                          </p:val>
                                        </p:tav>
                                        <p:tav tm="100000">
                                          <p:val>
                                            <p:strVal val="#ppt_x"/>
                                          </p:val>
                                        </p:tav>
                                      </p:tavLst>
                                    </p:anim>
                                    <p:anim calcmode="lin" valueType="num">
                                      <p:cBhvr>
                                        <p:cTn id="1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6" grpId="0"/>
      <p:bldP spid="37" grpId="0"/>
    </p:bldLst>
  </p:timing>
</p:sld>
</file>

<file path=ppt/tags/tag1.xml><?xml version="1.0" encoding="utf-8"?>
<p:tagLst xmlns:p="http://schemas.openxmlformats.org/presentationml/2006/main">
  <p:tag name="TIMING" val="|2.3|2.6|1.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3329</Words>
  <Application>WPS 演示</Application>
  <PresentationFormat>全屏显示(16:9)</PresentationFormat>
  <Paragraphs>547</Paragraphs>
  <Slides>30</Slides>
  <Notes>31</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30</vt:i4>
      </vt:variant>
    </vt:vector>
  </HeadingPairs>
  <TitlesOfParts>
    <vt:vector size="53" baseType="lpstr">
      <vt:lpstr>Arial</vt:lpstr>
      <vt:lpstr>宋体</vt:lpstr>
      <vt:lpstr>Wingdings</vt:lpstr>
      <vt:lpstr>微软雅黑</vt:lpstr>
      <vt:lpstr>汉仪菱心体简</vt:lpstr>
      <vt:lpstr>方正正粗黑简体</vt:lpstr>
      <vt:lpstr>时尚中黑简体</vt:lpstr>
      <vt:lpstr>Impact</vt:lpstr>
      <vt:lpstr>造字工房悦黑体验版常规体</vt:lpstr>
      <vt:lpstr>Calibri</vt:lpstr>
      <vt:lpstr>Broadway BT</vt:lpstr>
      <vt:lpstr>Arial Unicode MS</vt:lpstr>
      <vt:lpstr>Calibri Light</vt:lpstr>
      <vt:lpstr>Bebas Neue</vt:lpstr>
      <vt:lpstr>方正中倩简体</vt:lpstr>
      <vt:lpstr>方正稚艺简体</vt:lpstr>
      <vt:lpstr>幼圆</vt:lpstr>
      <vt:lpstr>Arial Black</vt:lpstr>
      <vt:lpstr>Meiryo</vt:lpstr>
      <vt:lpstr>Arial Narrow</vt:lpstr>
      <vt:lpstr>Calibri</vt:lpstr>
      <vt:lpstr>Bebas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守护灬星之痕</cp:lastModifiedBy>
  <cp:revision>1</cp:revision>
  <dcterms:created xsi:type="dcterms:W3CDTF">2018-04-24T07:32:43Z</dcterms:created>
  <dcterms:modified xsi:type="dcterms:W3CDTF">2018-04-24T07:32:43Z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